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colors2.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sldIdLst>
    <p:sldId id="365" r:id="rId3"/>
    <p:sldId id="261" r:id="rId4"/>
    <p:sldId id="293" r:id="rId6"/>
    <p:sldId id="301" r:id="rId7"/>
    <p:sldId id="299" r:id="rId8"/>
    <p:sldId id="297" r:id="rId9"/>
    <p:sldId id="335" r:id="rId10"/>
    <p:sldId id="302" r:id="rId11"/>
    <p:sldId id="308" r:id="rId12"/>
    <p:sldId id="309" r:id="rId13"/>
    <p:sldId id="298" r:id="rId14"/>
    <p:sldId id="303" r:id="rId15"/>
    <p:sldId id="304" r:id="rId16"/>
    <p:sldId id="295" r:id="rId17"/>
    <p:sldId id="320" r:id="rId18"/>
    <p:sldId id="305" r:id="rId19"/>
    <p:sldId id="306" r:id="rId20"/>
    <p:sldId id="310" r:id="rId21"/>
    <p:sldId id="313" r:id="rId22"/>
    <p:sldId id="321" r:id="rId23"/>
    <p:sldId id="314" r:id="rId24"/>
    <p:sldId id="315" r:id="rId25"/>
    <p:sldId id="312" r:id="rId26"/>
    <p:sldId id="307" r:id="rId27"/>
    <p:sldId id="327" r:id="rId28"/>
    <p:sldId id="326" r:id="rId29"/>
    <p:sldId id="333" r:id="rId30"/>
    <p:sldId id="334" r:id="rId31"/>
    <p:sldId id="325" r:id="rId32"/>
    <p:sldId id="330" r:id="rId33"/>
    <p:sldId id="329" r:id="rId34"/>
    <p:sldId id="332" r:id="rId35"/>
    <p:sldId id="328" r:id="rId36"/>
    <p:sldId id="336" r:id="rId37"/>
    <p:sldId id="331" r:id="rId38"/>
    <p:sldId id="266"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790"/>
    <a:srgbClr val="C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3741" autoAdjust="0"/>
    <p:restoredTop sz="94660"/>
  </p:normalViewPr>
  <p:slideViewPr>
    <p:cSldViewPr snapToGrid="0" showGuides="1">
      <p:cViewPr varScale="1">
        <p:scale>
          <a:sx n="64" d="100"/>
          <a:sy n="64" d="100"/>
        </p:scale>
        <p:origin x="796" y="52"/>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13708"/>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2" Type="http://schemas.openxmlformats.org/officeDocument/2006/relationships/tableStyles" Target="tableStyles.xml"/><Relationship Id="rId41" Type="http://schemas.openxmlformats.org/officeDocument/2006/relationships/viewProps" Target="viewProps.xml"/><Relationship Id="rId40" Type="http://schemas.openxmlformats.org/officeDocument/2006/relationships/presProps" Target="presProps.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FDF68BE3-4992-44AF-89A5-446D3D4A8D90}" type="doc">
      <dgm:prSet loTypeId="urn:microsoft.com/office/officeart/2005/8/layout/chevron2" loCatId="process" qsTypeId="urn:microsoft.com/office/officeart/2005/8/quickstyle/simple1" qsCatId="simple" csTypeId="urn:microsoft.com/office/officeart/2005/8/colors/colorful1" csCatId="colorful" phldr="1"/>
      <dgm:spPr/>
      <dgm:t>
        <a:bodyPr/>
        <a:lstStyle/>
        <a:p>
          <a:endParaRPr lang="zh-CN" altLang="en-US"/>
        </a:p>
      </dgm:t>
    </dgm:pt>
    <dgm:pt modelId="{214BF1A2-7B68-408A-8E46-B4599C45CD14}">
      <dgm:prSet phldrT="[文本]"/>
      <dgm:spPr/>
      <dgm:t>
        <a:bodyPr/>
        <a:lstStyle/>
        <a:p>
          <a:endParaRPr lang="zh-CN" altLang="en-US" dirty="0"/>
        </a:p>
      </dgm:t>
    </dgm:pt>
    <dgm:pt modelId="{D9ECFFCF-8DF1-4685-97EC-88EC17D860A8}" cxnId="{52F3E885-83DD-49AF-ACA0-12AB005AC90A}" type="parTrans">
      <dgm:prSet/>
      <dgm:spPr/>
      <dgm:t>
        <a:bodyPr/>
        <a:lstStyle/>
        <a:p>
          <a:endParaRPr lang="zh-CN" altLang="en-US"/>
        </a:p>
      </dgm:t>
    </dgm:pt>
    <dgm:pt modelId="{7C42DA18-FF45-4431-9452-2014E5529194}" cxnId="{52F3E885-83DD-49AF-ACA0-12AB005AC90A}" type="sibTrans">
      <dgm:prSet/>
      <dgm:spPr/>
      <dgm:t>
        <a:bodyPr/>
        <a:lstStyle/>
        <a:p>
          <a:endParaRPr lang="zh-CN" altLang="en-US"/>
        </a:p>
      </dgm:t>
    </dgm:pt>
    <dgm:pt modelId="{7A46181B-0CDD-4F54-8745-5B9266EB816F}">
      <dgm:prSet phldrT="[文本]"/>
      <dgm:spPr/>
      <dgm:t>
        <a:bodyPr/>
        <a:lstStyle/>
        <a:p>
          <a:endParaRPr lang="zh-CN" altLang="en-US" dirty="0"/>
        </a:p>
      </dgm:t>
    </dgm:pt>
    <dgm:pt modelId="{9C323077-9A70-4C19-8E07-E3CD5DB82546}" cxnId="{9FABBEDE-EBA4-41A1-8525-8FFBBEB0242C}" type="parTrans">
      <dgm:prSet/>
      <dgm:spPr/>
      <dgm:t>
        <a:bodyPr/>
        <a:lstStyle/>
        <a:p>
          <a:endParaRPr lang="zh-CN" altLang="en-US"/>
        </a:p>
      </dgm:t>
    </dgm:pt>
    <dgm:pt modelId="{BCD78820-E75F-42EB-83BC-F93B9DFF55CF}" cxnId="{9FABBEDE-EBA4-41A1-8525-8FFBBEB0242C}" type="sibTrans">
      <dgm:prSet/>
      <dgm:spPr/>
      <dgm:t>
        <a:bodyPr/>
        <a:lstStyle/>
        <a:p>
          <a:endParaRPr lang="zh-CN" altLang="en-US"/>
        </a:p>
      </dgm:t>
    </dgm:pt>
    <dgm:pt modelId="{908807F2-C3D6-4F01-85F2-E097A38565F2}">
      <dgm:prSet phldrT="[文本]"/>
      <dgm:spPr/>
      <dgm:t>
        <a:bodyPr/>
        <a:lstStyle/>
        <a:p>
          <a:endParaRPr lang="zh-CN" altLang="en-US" dirty="0"/>
        </a:p>
      </dgm:t>
    </dgm:pt>
    <dgm:pt modelId="{071A171A-151E-4CA4-B036-0C887B6814A2}" cxnId="{46255F80-868F-49E2-B789-F369B644B206}" type="parTrans">
      <dgm:prSet/>
      <dgm:spPr/>
      <dgm:t>
        <a:bodyPr/>
        <a:lstStyle/>
        <a:p>
          <a:endParaRPr lang="zh-CN" altLang="en-US"/>
        </a:p>
      </dgm:t>
    </dgm:pt>
    <dgm:pt modelId="{0588FD59-E46A-47FA-A5A7-BC623BE56464}" cxnId="{46255F80-868F-49E2-B789-F369B644B206}" type="sibTrans">
      <dgm:prSet/>
      <dgm:spPr/>
      <dgm:t>
        <a:bodyPr/>
        <a:lstStyle/>
        <a:p>
          <a:endParaRPr lang="zh-CN" altLang="en-US"/>
        </a:p>
      </dgm:t>
    </dgm:pt>
    <dgm:pt modelId="{0DD64C68-A4AD-4AA7-9F34-BBD0ADE30F05}">
      <dgm:prSet phldrT="[文本]"/>
      <dgm:spPr/>
      <dgm:t>
        <a:bodyPr/>
        <a:lstStyle/>
        <a:p>
          <a:endParaRPr lang="zh-CN" altLang="en-US" dirty="0"/>
        </a:p>
      </dgm:t>
    </dgm:pt>
    <dgm:pt modelId="{F8D4A5E3-E3A4-4B0E-8C1D-E043B395F2A3}" cxnId="{31567ACA-74E2-4D97-AF8E-E870368D0B04}" type="parTrans">
      <dgm:prSet/>
      <dgm:spPr/>
      <dgm:t>
        <a:bodyPr/>
        <a:lstStyle/>
        <a:p>
          <a:endParaRPr lang="zh-CN" altLang="en-US"/>
        </a:p>
      </dgm:t>
    </dgm:pt>
    <dgm:pt modelId="{9E6F95CA-1A8D-421D-8BE4-2232043624D9}" cxnId="{31567ACA-74E2-4D97-AF8E-E870368D0B04}" type="sibTrans">
      <dgm:prSet/>
      <dgm:spPr/>
      <dgm:t>
        <a:bodyPr/>
        <a:lstStyle/>
        <a:p>
          <a:endParaRPr lang="zh-CN" altLang="en-US"/>
        </a:p>
      </dgm:t>
    </dgm:pt>
    <dgm:pt modelId="{787450C1-D23C-43BF-88AC-DED2E7FC1D70}">
      <dgm:prSet phldrT="[文本]"/>
      <dgm:spPr/>
      <dgm:t>
        <a:bodyPr/>
        <a:lstStyle/>
        <a:p>
          <a:endParaRPr lang="zh-CN" altLang="en-US" dirty="0"/>
        </a:p>
      </dgm:t>
    </dgm:pt>
    <dgm:pt modelId="{9DA5DE44-5A70-4968-AD71-102DB10139AF}" cxnId="{A8CA92B3-8AB6-4F62-848F-32954749379A}" type="parTrans">
      <dgm:prSet/>
      <dgm:spPr/>
      <dgm:t>
        <a:bodyPr/>
        <a:lstStyle/>
        <a:p>
          <a:endParaRPr lang="zh-CN" altLang="en-US"/>
        </a:p>
      </dgm:t>
    </dgm:pt>
    <dgm:pt modelId="{52A3BBFD-32CD-4017-AE67-D7EBF8B89682}" cxnId="{A8CA92B3-8AB6-4F62-848F-32954749379A}" type="sibTrans">
      <dgm:prSet/>
      <dgm:spPr/>
      <dgm:t>
        <a:bodyPr/>
        <a:lstStyle/>
        <a:p>
          <a:endParaRPr lang="zh-CN" altLang="en-US"/>
        </a:p>
      </dgm:t>
    </dgm:pt>
    <dgm:pt modelId="{9E74F8B2-DAD9-4DED-A536-4D6557089409}">
      <dgm:prSet phldrT="[文本]"/>
      <dgm:spPr/>
      <dgm:t>
        <a:bodyPr/>
        <a:lstStyle/>
        <a:p>
          <a:endParaRPr lang="zh-CN" altLang="en-US" dirty="0"/>
        </a:p>
      </dgm:t>
    </dgm:pt>
    <dgm:pt modelId="{1BA7750B-5BD1-4F5D-A2DD-67CB2D84E3FD}" cxnId="{A3F5B8B5-6764-4237-8261-543462B5F9EA}" type="parTrans">
      <dgm:prSet/>
      <dgm:spPr/>
      <dgm:t>
        <a:bodyPr/>
        <a:lstStyle/>
        <a:p>
          <a:endParaRPr lang="zh-CN" altLang="en-US"/>
        </a:p>
      </dgm:t>
    </dgm:pt>
    <dgm:pt modelId="{54F2C007-EE70-4D78-A6B8-40B52655369D}" cxnId="{A3F5B8B5-6764-4237-8261-543462B5F9EA}" type="sibTrans">
      <dgm:prSet/>
      <dgm:spPr/>
      <dgm:t>
        <a:bodyPr/>
        <a:lstStyle/>
        <a:p>
          <a:endParaRPr lang="zh-CN" altLang="en-US"/>
        </a:p>
      </dgm:t>
    </dgm:pt>
    <dgm:pt modelId="{226222FA-0F19-40BD-8C70-06F559D2089C}" type="pres">
      <dgm:prSet presAssocID="{FDF68BE3-4992-44AF-89A5-446D3D4A8D90}" presName="linearFlow" presStyleCnt="0">
        <dgm:presLayoutVars>
          <dgm:dir/>
          <dgm:animLvl val="lvl"/>
          <dgm:resizeHandles val="exact"/>
        </dgm:presLayoutVars>
      </dgm:prSet>
      <dgm:spPr/>
      <dgm:t>
        <a:bodyPr/>
        <a:lstStyle/>
        <a:p>
          <a:endParaRPr lang="zh-CN" altLang="en-US"/>
        </a:p>
      </dgm:t>
    </dgm:pt>
    <dgm:pt modelId="{D4AA5C96-C061-40B4-9B91-8FBAACA946D1}" type="pres">
      <dgm:prSet presAssocID="{214BF1A2-7B68-408A-8E46-B4599C45CD14}" presName="composite" presStyleCnt="0"/>
      <dgm:spPr/>
    </dgm:pt>
    <dgm:pt modelId="{C800991C-C9CD-42A3-BE18-D5E74F452394}" type="pres">
      <dgm:prSet presAssocID="{214BF1A2-7B68-408A-8E46-B4599C45CD14}" presName="parentText" presStyleLbl="alignNode1" presStyleIdx="0" presStyleCnt="3" custAng="10800000">
        <dgm:presLayoutVars>
          <dgm:chMax val="1"/>
          <dgm:bulletEnabled val="1"/>
        </dgm:presLayoutVars>
      </dgm:prSet>
      <dgm:spPr/>
      <dgm:t>
        <a:bodyPr/>
        <a:lstStyle/>
        <a:p>
          <a:endParaRPr lang="zh-CN" altLang="en-US"/>
        </a:p>
      </dgm:t>
    </dgm:pt>
    <dgm:pt modelId="{FF5AB2B7-8088-4D45-B33F-5473CA337ABA}" type="pres">
      <dgm:prSet presAssocID="{214BF1A2-7B68-408A-8E46-B4599C45CD14}" presName="descendantText" presStyleLbl="alignAcc1" presStyleIdx="0" presStyleCnt="3">
        <dgm:presLayoutVars>
          <dgm:bulletEnabled val="1"/>
        </dgm:presLayoutVars>
      </dgm:prSet>
      <dgm:spPr/>
      <dgm:t>
        <a:bodyPr/>
        <a:lstStyle/>
        <a:p>
          <a:endParaRPr lang="zh-CN" altLang="en-US"/>
        </a:p>
      </dgm:t>
    </dgm:pt>
    <dgm:pt modelId="{3BA10FE2-16B7-434F-8CFE-47103A9874D6}" type="pres">
      <dgm:prSet presAssocID="{7C42DA18-FF45-4431-9452-2014E5529194}" presName="sp" presStyleCnt="0"/>
      <dgm:spPr/>
    </dgm:pt>
    <dgm:pt modelId="{F8ACAE2F-FD37-4C64-8F3E-42A22B9AB1E8}" type="pres">
      <dgm:prSet presAssocID="{908807F2-C3D6-4F01-85F2-E097A38565F2}" presName="composite" presStyleCnt="0"/>
      <dgm:spPr/>
    </dgm:pt>
    <dgm:pt modelId="{1C2B7A55-96EC-4310-A6E1-91DB360647EE}" type="pres">
      <dgm:prSet presAssocID="{908807F2-C3D6-4F01-85F2-E097A38565F2}" presName="parentText" presStyleLbl="alignNode1" presStyleIdx="1" presStyleCnt="3" custAng="10950786">
        <dgm:presLayoutVars>
          <dgm:chMax val="1"/>
          <dgm:bulletEnabled val="1"/>
        </dgm:presLayoutVars>
      </dgm:prSet>
      <dgm:spPr/>
      <dgm:t>
        <a:bodyPr/>
        <a:lstStyle/>
        <a:p>
          <a:endParaRPr lang="zh-CN" altLang="en-US"/>
        </a:p>
      </dgm:t>
    </dgm:pt>
    <dgm:pt modelId="{FAFEC0C1-012E-4644-B462-3B1BBEA3103A}" type="pres">
      <dgm:prSet presAssocID="{908807F2-C3D6-4F01-85F2-E097A38565F2}" presName="descendantText" presStyleLbl="alignAcc1" presStyleIdx="1" presStyleCnt="3" custLinFactNeighborX="419" custLinFactNeighborY="253">
        <dgm:presLayoutVars>
          <dgm:bulletEnabled val="1"/>
        </dgm:presLayoutVars>
      </dgm:prSet>
      <dgm:spPr/>
      <dgm:t>
        <a:bodyPr/>
        <a:lstStyle/>
        <a:p>
          <a:endParaRPr lang="zh-CN" altLang="en-US"/>
        </a:p>
      </dgm:t>
    </dgm:pt>
    <dgm:pt modelId="{AF57B346-D8F2-4487-B81E-B4E421940DC9}" type="pres">
      <dgm:prSet presAssocID="{0588FD59-E46A-47FA-A5A7-BC623BE56464}" presName="sp" presStyleCnt="0"/>
      <dgm:spPr/>
    </dgm:pt>
    <dgm:pt modelId="{10F0DF99-18F9-4621-AD02-8C1726E701DE}" type="pres">
      <dgm:prSet presAssocID="{787450C1-D23C-43BF-88AC-DED2E7FC1D70}" presName="composite" presStyleCnt="0"/>
      <dgm:spPr/>
    </dgm:pt>
    <dgm:pt modelId="{588BFA74-D0D0-4C6C-9205-BB6CB3C4F0A2}" type="pres">
      <dgm:prSet presAssocID="{787450C1-D23C-43BF-88AC-DED2E7FC1D70}" presName="parentText" presStyleLbl="alignNode1" presStyleIdx="2" presStyleCnt="3" custAng="10800000" custLinFactNeighborX="0" custLinFactNeighborY="1029">
        <dgm:presLayoutVars>
          <dgm:chMax val="1"/>
          <dgm:bulletEnabled val="1"/>
        </dgm:presLayoutVars>
      </dgm:prSet>
      <dgm:spPr/>
      <dgm:t>
        <a:bodyPr/>
        <a:lstStyle/>
        <a:p>
          <a:endParaRPr lang="zh-CN" altLang="en-US"/>
        </a:p>
      </dgm:t>
    </dgm:pt>
    <dgm:pt modelId="{ACC2D5C3-5065-470F-8F5A-DC074E924726}" type="pres">
      <dgm:prSet presAssocID="{787450C1-D23C-43BF-88AC-DED2E7FC1D70}" presName="descendantText" presStyleLbl="alignAcc1" presStyleIdx="2" presStyleCnt="3">
        <dgm:presLayoutVars>
          <dgm:bulletEnabled val="1"/>
        </dgm:presLayoutVars>
      </dgm:prSet>
      <dgm:spPr/>
      <dgm:t>
        <a:bodyPr/>
        <a:lstStyle/>
        <a:p>
          <a:endParaRPr lang="zh-CN" altLang="en-US"/>
        </a:p>
      </dgm:t>
    </dgm:pt>
  </dgm:ptLst>
  <dgm:cxnLst>
    <dgm:cxn modelId="{38CD0FDD-E495-46DF-802E-A249FC2ACF68}" type="presOf" srcId="{9E74F8B2-DAD9-4DED-A536-4D6557089409}" destId="{ACC2D5C3-5065-470F-8F5A-DC074E924726}" srcOrd="0" destOrd="0" presId="urn:microsoft.com/office/officeart/2005/8/layout/chevron2"/>
    <dgm:cxn modelId="{A3F5B8B5-6764-4237-8261-543462B5F9EA}" srcId="{787450C1-D23C-43BF-88AC-DED2E7FC1D70}" destId="{9E74F8B2-DAD9-4DED-A536-4D6557089409}" srcOrd="0" destOrd="0" parTransId="{1BA7750B-5BD1-4F5D-A2DD-67CB2D84E3FD}" sibTransId="{54F2C007-EE70-4D78-A6B8-40B52655369D}"/>
    <dgm:cxn modelId="{88D60175-6655-4DA9-9C6B-0659E5770128}" type="presOf" srcId="{214BF1A2-7B68-408A-8E46-B4599C45CD14}" destId="{C800991C-C9CD-42A3-BE18-D5E74F452394}" srcOrd="0" destOrd="0" presId="urn:microsoft.com/office/officeart/2005/8/layout/chevron2"/>
    <dgm:cxn modelId="{02191518-3035-4F22-A6BE-C14B42000198}" type="presOf" srcId="{0DD64C68-A4AD-4AA7-9F34-BBD0ADE30F05}" destId="{FAFEC0C1-012E-4644-B462-3B1BBEA3103A}" srcOrd="0" destOrd="0" presId="urn:microsoft.com/office/officeart/2005/8/layout/chevron2"/>
    <dgm:cxn modelId="{4EDBBC96-E883-474F-93D1-FF0F60347537}" type="presOf" srcId="{787450C1-D23C-43BF-88AC-DED2E7FC1D70}" destId="{588BFA74-D0D0-4C6C-9205-BB6CB3C4F0A2}" srcOrd="0" destOrd="0" presId="urn:microsoft.com/office/officeart/2005/8/layout/chevron2"/>
    <dgm:cxn modelId="{52F3E885-83DD-49AF-ACA0-12AB005AC90A}" srcId="{FDF68BE3-4992-44AF-89A5-446D3D4A8D90}" destId="{214BF1A2-7B68-408A-8E46-B4599C45CD14}" srcOrd="0" destOrd="0" parTransId="{D9ECFFCF-8DF1-4685-97EC-88EC17D860A8}" sibTransId="{7C42DA18-FF45-4431-9452-2014E5529194}"/>
    <dgm:cxn modelId="{9FABBEDE-EBA4-41A1-8525-8FFBBEB0242C}" srcId="{214BF1A2-7B68-408A-8E46-B4599C45CD14}" destId="{7A46181B-0CDD-4F54-8745-5B9266EB816F}" srcOrd="0" destOrd="0" parTransId="{9C323077-9A70-4C19-8E07-E3CD5DB82546}" sibTransId="{BCD78820-E75F-42EB-83BC-F93B9DFF55CF}"/>
    <dgm:cxn modelId="{64D9C086-61E2-4407-B3BE-878C73330D7C}" type="presOf" srcId="{7A46181B-0CDD-4F54-8745-5B9266EB816F}" destId="{FF5AB2B7-8088-4D45-B33F-5473CA337ABA}" srcOrd="0" destOrd="0" presId="urn:microsoft.com/office/officeart/2005/8/layout/chevron2"/>
    <dgm:cxn modelId="{1C314E5B-D637-482D-AA98-01FE718A5D38}" type="presOf" srcId="{FDF68BE3-4992-44AF-89A5-446D3D4A8D90}" destId="{226222FA-0F19-40BD-8C70-06F559D2089C}" srcOrd="0" destOrd="0" presId="urn:microsoft.com/office/officeart/2005/8/layout/chevron2"/>
    <dgm:cxn modelId="{A8CA92B3-8AB6-4F62-848F-32954749379A}" srcId="{FDF68BE3-4992-44AF-89A5-446D3D4A8D90}" destId="{787450C1-D23C-43BF-88AC-DED2E7FC1D70}" srcOrd="2" destOrd="0" parTransId="{9DA5DE44-5A70-4968-AD71-102DB10139AF}" sibTransId="{52A3BBFD-32CD-4017-AE67-D7EBF8B89682}"/>
    <dgm:cxn modelId="{31567ACA-74E2-4D97-AF8E-E870368D0B04}" srcId="{908807F2-C3D6-4F01-85F2-E097A38565F2}" destId="{0DD64C68-A4AD-4AA7-9F34-BBD0ADE30F05}" srcOrd="0" destOrd="0" parTransId="{F8D4A5E3-E3A4-4B0E-8C1D-E043B395F2A3}" sibTransId="{9E6F95CA-1A8D-421D-8BE4-2232043624D9}"/>
    <dgm:cxn modelId="{BDCA27DB-944F-45B8-A25E-6AB4242DCAF6}" type="presOf" srcId="{908807F2-C3D6-4F01-85F2-E097A38565F2}" destId="{1C2B7A55-96EC-4310-A6E1-91DB360647EE}" srcOrd="0" destOrd="0" presId="urn:microsoft.com/office/officeart/2005/8/layout/chevron2"/>
    <dgm:cxn modelId="{46255F80-868F-49E2-B789-F369B644B206}" srcId="{FDF68BE3-4992-44AF-89A5-446D3D4A8D90}" destId="{908807F2-C3D6-4F01-85F2-E097A38565F2}" srcOrd="1" destOrd="0" parTransId="{071A171A-151E-4CA4-B036-0C887B6814A2}" sibTransId="{0588FD59-E46A-47FA-A5A7-BC623BE56464}"/>
    <dgm:cxn modelId="{CD7C0FDD-5F28-44A9-82D2-F18375A19C0B}" type="presParOf" srcId="{226222FA-0F19-40BD-8C70-06F559D2089C}" destId="{D4AA5C96-C061-40B4-9B91-8FBAACA946D1}" srcOrd="0" destOrd="0" presId="urn:microsoft.com/office/officeart/2005/8/layout/chevron2"/>
    <dgm:cxn modelId="{0653E637-16FD-4244-AC28-4A09D3DA7B23}" type="presParOf" srcId="{D4AA5C96-C061-40B4-9B91-8FBAACA946D1}" destId="{C800991C-C9CD-42A3-BE18-D5E74F452394}" srcOrd="0" destOrd="0" presId="urn:microsoft.com/office/officeart/2005/8/layout/chevron2"/>
    <dgm:cxn modelId="{C3F20004-D3C8-41DA-BBB6-189EAA6BD766}" type="presParOf" srcId="{D4AA5C96-C061-40B4-9B91-8FBAACA946D1}" destId="{FF5AB2B7-8088-4D45-B33F-5473CA337ABA}" srcOrd="1" destOrd="0" presId="urn:microsoft.com/office/officeart/2005/8/layout/chevron2"/>
    <dgm:cxn modelId="{71AB160B-BBE2-4DD4-B1F9-7DEB6B516600}" type="presParOf" srcId="{226222FA-0F19-40BD-8C70-06F559D2089C}" destId="{3BA10FE2-16B7-434F-8CFE-47103A9874D6}" srcOrd="1" destOrd="0" presId="urn:microsoft.com/office/officeart/2005/8/layout/chevron2"/>
    <dgm:cxn modelId="{8E4EDA66-9CC2-415D-83A2-BF4130097EAF}" type="presParOf" srcId="{226222FA-0F19-40BD-8C70-06F559D2089C}" destId="{F8ACAE2F-FD37-4C64-8F3E-42A22B9AB1E8}" srcOrd="2" destOrd="0" presId="urn:microsoft.com/office/officeart/2005/8/layout/chevron2"/>
    <dgm:cxn modelId="{7A3B94A3-01D2-406A-9932-6F45F624C818}" type="presParOf" srcId="{F8ACAE2F-FD37-4C64-8F3E-42A22B9AB1E8}" destId="{1C2B7A55-96EC-4310-A6E1-91DB360647EE}" srcOrd="0" destOrd="0" presId="urn:microsoft.com/office/officeart/2005/8/layout/chevron2"/>
    <dgm:cxn modelId="{DF0ACAB5-8070-407E-A5B6-91ACF820B331}" type="presParOf" srcId="{F8ACAE2F-FD37-4C64-8F3E-42A22B9AB1E8}" destId="{FAFEC0C1-012E-4644-B462-3B1BBEA3103A}" srcOrd="1" destOrd="0" presId="urn:microsoft.com/office/officeart/2005/8/layout/chevron2"/>
    <dgm:cxn modelId="{952E384A-FE00-4C3C-8642-04EA78D8AAB3}" type="presParOf" srcId="{226222FA-0F19-40BD-8C70-06F559D2089C}" destId="{AF57B346-D8F2-4487-B81E-B4E421940DC9}" srcOrd="3" destOrd="0" presId="urn:microsoft.com/office/officeart/2005/8/layout/chevron2"/>
    <dgm:cxn modelId="{E7217A82-FB28-40B3-ACAE-0BD7A44E3D14}" type="presParOf" srcId="{226222FA-0F19-40BD-8C70-06F559D2089C}" destId="{10F0DF99-18F9-4621-AD02-8C1726E701DE}" srcOrd="4" destOrd="0" presId="urn:microsoft.com/office/officeart/2005/8/layout/chevron2"/>
    <dgm:cxn modelId="{4EF5C00F-88E2-4047-9F7B-7A2ADDDCD5A4}" type="presParOf" srcId="{10F0DF99-18F9-4621-AD02-8C1726E701DE}" destId="{588BFA74-D0D0-4C6C-9205-BB6CB3C4F0A2}" srcOrd="0" destOrd="0" presId="urn:microsoft.com/office/officeart/2005/8/layout/chevron2"/>
    <dgm:cxn modelId="{7FE2C74B-C01F-4124-BDA6-4EE3F89BB944}" type="presParOf" srcId="{10F0DF99-18F9-4621-AD02-8C1726E701DE}" destId="{ACC2D5C3-5065-470F-8F5A-DC074E924726}" srcOrd="1" destOrd="0" presId="urn:microsoft.com/office/officeart/2005/8/layout/chevron2"/>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37E1D64-9217-41D1-B111-6EF7243F0EE5}"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zh-CN" altLang="en-US"/>
        </a:p>
      </dgm:t>
    </dgm:pt>
    <dgm:pt modelId="{12DFF538-03C8-4597-89A5-83A0D79500DB}">
      <dgm:prSet phldrT="[文本]"/>
      <dgm:spPr/>
      <dgm:t>
        <a:bodyPr/>
        <a:lstStyle/>
        <a:p>
          <a:r>
            <a:rPr lang="zh-CN" altLang="en-US" b="1" dirty="0" smtClean="0">
              <a:latin typeface="华文行楷" panose="02010800040101010101" pitchFamily="2" charset="-122"/>
              <a:ea typeface="华文行楷" panose="02010800040101010101" pitchFamily="2" charset="-122"/>
            </a:rPr>
            <a:t>问题</a:t>
          </a:r>
          <a:r>
            <a:rPr lang="en-US" altLang="zh-CN" b="1" dirty="0" smtClean="0">
              <a:latin typeface="华文行楷" panose="02010800040101010101" pitchFamily="2" charset="-122"/>
              <a:ea typeface="华文行楷" panose="02010800040101010101" pitchFamily="2" charset="-122"/>
            </a:rPr>
            <a:t>-</a:t>
          </a:r>
          <a:r>
            <a:rPr lang="zh-CN" altLang="en-US" b="1" dirty="0" smtClean="0">
              <a:latin typeface="华文行楷" panose="02010800040101010101" pitchFamily="2" charset="-122"/>
              <a:ea typeface="华文行楷" panose="02010800040101010101" pitchFamily="2" charset="-122"/>
            </a:rPr>
            <a:t>解决型</a:t>
          </a:r>
          <a:endParaRPr lang="zh-CN" altLang="en-US" b="1" dirty="0">
            <a:latin typeface="华文行楷" panose="02010800040101010101" pitchFamily="2" charset="-122"/>
            <a:ea typeface="华文行楷" panose="02010800040101010101" pitchFamily="2" charset="-122"/>
          </a:endParaRPr>
        </a:p>
      </dgm:t>
    </dgm:pt>
    <dgm:pt modelId="{42542E86-2414-425E-BC33-7D82EB9FB808}" cxnId="{10759D3C-9517-4EB8-B4AB-7D3CDA989CA9}" type="parTrans">
      <dgm:prSet/>
      <dgm:spPr/>
      <dgm:t>
        <a:bodyPr/>
        <a:lstStyle/>
        <a:p>
          <a:endParaRPr lang="zh-CN" altLang="en-US"/>
        </a:p>
      </dgm:t>
    </dgm:pt>
    <dgm:pt modelId="{82420215-FC43-4099-8F7C-FA820D0B44ED}" cxnId="{10759D3C-9517-4EB8-B4AB-7D3CDA989CA9}" type="sibTrans">
      <dgm:prSet/>
      <dgm:spPr/>
      <dgm:t>
        <a:bodyPr/>
        <a:lstStyle/>
        <a:p>
          <a:endParaRPr lang="zh-CN" altLang="en-US"/>
        </a:p>
      </dgm:t>
    </dgm:pt>
    <dgm:pt modelId="{3361BD5C-5774-4C01-881D-54F5BBA1FA24}">
      <dgm:prSet phldrT="[文本]"/>
      <dgm:spPr/>
      <dgm:t>
        <a:bodyPr/>
        <a:lstStyle/>
        <a:p>
          <a:r>
            <a:rPr lang="zh-CN" altLang="en-US" b="1" dirty="0" smtClean="0">
              <a:latin typeface="华文行楷" panose="02010800040101010101" pitchFamily="2" charset="-122"/>
              <a:ea typeface="华文行楷" panose="02010800040101010101" pitchFamily="2" charset="-122"/>
            </a:rPr>
            <a:t>一般</a:t>
          </a:r>
          <a:r>
            <a:rPr lang="en-US" altLang="zh-CN" b="1" dirty="0" smtClean="0">
              <a:latin typeface="华文行楷" panose="02010800040101010101" pitchFamily="2" charset="-122"/>
              <a:ea typeface="华文行楷" panose="02010800040101010101" pitchFamily="2" charset="-122"/>
            </a:rPr>
            <a:t>-</a:t>
          </a:r>
          <a:r>
            <a:rPr lang="zh-CN" altLang="en-US" b="1" dirty="0" smtClean="0">
              <a:latin typeface="华文行楷" panose="02010800040101010101" pitchFamily="2" charset="-122"/>
              <a:ea typeface="华文行楷" panose="02010800040101010101" pitchFamily="2" charset="-122"/>
            </a:rPr>
            <a:t>个别型</a:t>
          </a:r>
          <a:endParaRPr lang="zh-CN" altLang="en-US" b="1" dirty="0">
            <a:latin typeface="华文行楷" panose="02010800040101010101" pitchFamily="2" charset="-122"/>
            <a:ea typeface="华文行楷" panose="02010800040101010101" pitchFamily="2" charset="-122"/>
          </a:endParaRPr>
        </a:p>
      </dgm:t>
    </dgm:pt>
    <dgm:pt modelId="{0120E15B-9A7B-4209-8F5E-9807DA8E11B5}" cxnId="{A62AB6F4-78B8-4E50-9661-980159D7B59C}" type="parTrans">
      <dgm:prSet/>
      <dgm:spPr/>
      <dgm:t>
        <a:bodyPr/>
        <a:lstStyle/>
        <a:p>
          <a:endParaRPr lang="zh-CN" altLang="en-US"/>
        </a:p>
      </dgm:t>
    </dgm:pt>
    <dgm:pt modelId="{06178338-0E54-422D-8D6D-181ACB50993D}" cxnId="{A62AB6F4-78B8-4E50-9661-980159D7B59C}" type="sibTrans">
      <dgm:prSet/>
      <dgm:spPr/>
      <dgm:t>
        <a:bodyPr/>
        <a:lstStyle/>
        <a:p>
          <a:endParaRPr lang="zh-CN" altLang="en-US"/>
        </a:p>
      </dgm:t>
    </dgm:pt>
    <dgm:pt modelId="{066122E8-63E1-417A-956B-8F529E118EAF}">
      <dgm:prSet phldrT="[文本]"/>
      <dgm:spPr/>
      <dgm:t>
        <a:bodyPr/>
        <a:lstStyle/>
        <a:p>
          <a:r>
            <a:rPr lang="zh-CN" altLang="en-US" b="1" dirty="0" smtClean="0">
              <a:latin typeface="华文行楷" panose="02010800040101010101" pitchFamily="2" charset="-122"/>
              <a:ea typeface="华文行楷" panose="02010800040101010101" pitchFamily="2" charset="-122"/>
            </a:rPr>
            <a:t>假设</a:t>
          </a:r>
          <a:r>
            <a:rPr lang="en-US" altLang="zh-CN" b="1" dirty="0" smtClean="0">
              <a:latin typeface="华文行楷" panose="02010800040101010101" pitchFamily="2" charset="-122"/>
              <a:ea typeface="华文行楷" panose="02010800040101010101" pitchFamily="2" charset="-122"/>
            </a:rPr>
            <a:t>-</a:t>
          </a:r>
          <a:r>
            <a:rPr lang="zh-CN" altLang="en-US" b="1" dirty="0" smtClean="0">
              <a:latin typeface="华文行楷" panose="02010800040101010101" pitchFamily="2" charset="-122"/>
              <a:ea typeface="华文行楷" panose="02010800040101010101" pitchFamily="2" charset="-122"/>
            </a:rPr>
            <a:t>真实型</a:t>
          </a:r>
          <a:endParaRPr lang="zh-CN" altLang="en-US" b="1" dirty="0">
            <a:latin typeface="华文行楷" panose="02010800040101010101" pitchFamily="2" charset="-122"/>
            <a:ea typeface="华文行楷" panose="02010800040101010101" pitchFamily="2" charset="-122"/>
          </a:endParaRPr>
        </a:p>
      </dgm:t>
    </dgm:pt>
    <dgm:pt modelId="{178C0BFE-EA0F-46C3-9F6D-D6F16C966D32}" cxnId="{B8AB51AE-05E0-4B00-B239-10488A5241E0}" type="parTrans">
      <dgm:prSet/>
      <dgm:spPr/>
      <dgm:t>
        <a:bodyPr/>
        <a:lstStyle/>
        <a:p>
          <a:endParaRPr lang="zh-CN" altLang="en-US"/>
        </a:p>
      </dgm:t>
    </dgm:pt>
    <dgm:pt modelId="{5EEF4280-DE6F-4490-9D83-D7899D8EE310}" cxnId="{B8AB51AE-05E0-4B00-B239-10488A5241E0}" type="sibTrans">
      <dgm:prSet/>
      <dgm:spPr/>
      <dgm:t>
        <a:bodyPr/>
        <a:lstStyle/>
        <a:p>
          <a:endParaRPr lang="zh-CN" altLang="en-US"/>
        </a:p>
      </dgm:t>
    </dgm:pt>
    <dgm:pt modelId="{DC1DE43F-EE63-41E9-B7A8-AF99C67FB11B}" type="pres">
      <dgm:prSet presAssocID="{D37E1D64-9217-41D1-B111-6EF7243F0EE5}" presName="composite" presStyleCnt="0">
        <dgm:presLayoutVars>
          <dgm:chMax val="5"/>
          <dgm:dir/>
          <dgm:animLvl val="ctr"/>
          <dgm:resizeHandles val="exact"/>
        </dgm:presLayoutVars>
      </dgm:prSet>
      <dgm:spPr/>
      <dgm:t>
        <a:bodyPr/>
        <a:lstStyle/>
        <a:p>
          <a:endParaRPr lang="zh-CN" altLang="en-US"/>
        </a:p>
      </dgm:t>
    </dgm:pt>
    <dgm:pt modelId="{8E73AF46-FA99-4894-AC51-4E00691E2918}" type="pres">
      <dgm:prSet presAssocID="{D37E1D64-9217-41D1-B111-6EF7243F0EE5}" presName="cycle" presStyleCnt="0"/>
      <dgm:spPr/>
    </dgm:pt>
    <dgm:pt modelId="{025F4788-FC5F-4395-A64B-692F8AEBB942}" type="pres">
      <dgm:prSet presAssocID="{D37E1D64-9217-41D1-B111-6EF7243F0EE5}" presName="centerShape" presStyleCnt="0"/>
      <dgm:spPr/>
    </dgm:pt>
    <dgm:pt modelId="{3363F7C8-61C2-4272-98FB-1E4C07FF2BDA}" type="pres">
      <dgm:prSet presAssocID="{D37E1D64-9217-41D1-B111-6EF7243F0EE5}" presName="connSite" presStyleLbl="node1" presStyleIdx="0" presStyleCnt="4"/>
      <dgm:spPr/>
    </dgm:pt>
    <dgm:pt modelId="{3D785F25-2D8C-43B4-AB12-6A6FFF116515}" type="pres">
      <dgm:prSet presAssocID="{D37E1D64-9217-41D1-B111-6EF7243F0EE5}" presName="visible" presStyleLbl="node1" presStyleIdx="0" presStyleCnt="4"/>
      <dgm:spPr>
        <a:solidFill>
          <a:srgbClr val="00B0F0"/>
        </a:solidFill>
        <a:ln>
          <a:solidFill>
            <a:srgbClr val="00B0F0"/>
          </a:solidFill>
        </a:ln>
      </dgm:spPr>
    </dgm:pt>
    <dgm:pt modelId="{0AB81270-98EB-4504-A870-F0DD4953E022}" type="pres">
      <dgm:prSet presAssocID="{42542E86-2414-425E-BC33-7D82EB9FB808}" presName="Name25" presStyleLbl="parChTrans1D1" presStyleIdx="0" presStyleCnt="3"/>
      <dgm:spPr/>
      <dgm:t>
        <a:bodyPr/>
        <a:lstStyle/>
        <a:p>
          <a:endParaRPr lang="zh-CN" altLang="en-US"/>
        </a:p>
      </dgm:t>
    </dgm:pt>
    <dgm:pt modelId="{C2EF7F95-8B3A-49F5-8B8E-D5BD7763491F}" type="pres">
      <dgm:prSet presAssocID="{12DFF538-03C8-4597-89A5-83A0D79500DB}" presName="node" presStyleCnt="0"/>
      <dgm:spPr/>
    </dgm:pt>
    <dgm:pt modelId="{906B5336-55C8-49C3-B1AF-F619C0B024DB}" type="pres">
      <dgm:prSet presAssocID="{12DFF538-03C8-4597-89A5-83A0D79500DB}" presName="parentNode" presStyleLbl="node1" presStyleIdx="1" presStyleCnt="4" custScaleX="128847">
        <dgm:presLayoutVars>
          <dgm:chMax val="1"/>
          <dgm:bulletEnabled val="1"/>
        </dgm:presLayoutVars>
      </dgm:prSet>
      <dgm:spPr/>
      <dgm:t>
        <a:bodyPr/>
        <a:lstStyle/>
        <a:p>
          <a:endParaRPr lang="zh-CN" altLang="en-US"/>
        </a:p>
      </dgm:t>
    </dgm:pt>
    <dgm:pt modelId="{F1193F23-3CF5-4264-81EA-DD8ACAEF78FB}" type="pres">
      <dgm:prSet presAssocID="{12DFF538-03C8-4597-89A5-83A0D79500DB}" presName="childNode" presStyleLbl="revTx" presStyleIdx="0" presStyleCnt="0">
        <dgm:presLayoutVars>
          <dgm:bulletEnabled val="1"/>
        </dgm:presLayoutVars>
      </dgm:prSet>
      <dgm:spPr/>
      <dgm:t>
        <a:bodyPr/>
        <a:lstStyle/>
        <a:p>
          <a:endParaRPr lang="zh-CN" altLang="en-US"/>
        </a:p>
      </dgm:t>
    </dgm:pt>
    <dgm:pt modelId="{51352EA2-B7F3-4E48-8E79-692E0C27910B}" type="pres">
      <dgm:prSet presAssocID="{0120E15B-9A7B-4209-8F5E-9807DA8E11B5}" presName="Name25" presStyleLbl="parChTrans1D1" presStyleIdx="1" presStyleCnt="3"/>
      <dgm:spPr/>
      <dgm:t>
        <a:bodyPr/>
        <a:lstStyle/>
        <a:p>
          <a:endParaRPr lang="zh-CN" altLang="en-US"/>
        </a:p>
      </dgm:t>
    </dgm:pt>
    <dgm:pt modelId="{065B3B0B-006F-462A-B071-7F7D6B7DB507}" type="pres">
      <dgm:prSet presAssocID="{3361BD5C-5774-4C01-881D-54F5BBA1FA24}" presName="node" presStyleCnt="0"/>
      <dgm:spPr/>
    </dgm:pt>
    <dgm:pt modelId="{DFC09FE1-D203-4ABE-BF15-5196700C97F3}" type="pres">
      <dgm:prSet presAssocID="{3361BD5C-5774-4C01-881D-54F5BBA1FA24}" presName="parentNode" presStyleLbl="node1" presStyleIdx="2" presStyleCnt="4" custScaleX="128863">
        <dgm:presLayoutVars>
          <dgm:chMax val="1"/>
          <dgm:bulletEnabled val="1"/>
        </dgm:presLayoutVars>
      </dgm:prSet>
      <dgm:spPr/>
      <dgm:t>
        <a:bodyPr/>
        <a:lstStyle/>
        <a:p>
          <a:endParaRPr lang="zh-CN" altLang="en-US"/>
        </a:p>
      </dgm:t>
    </dgm:pt>
    <dgm:pt modelId="{075111C5-D240-4FB1-9D5E-3E89276931CE}" type="pres">
      <dgm:prSet presAssocID="{3361BD5C-5774-4C01-881D-54F5BBA1FA24}" presName="childNode" presStyleLbl="revTx" presStyleIdx="0" presStyleCnt="0">
        <dgm:presLayoutVars>
          <dgm:bulletEnabled val="1"/>
        </dgm:presLayoutVars>
      </dgm:prSet>
      <dgm:spPr/>
      <dgm:t>
        <a:bodyPr/>
        <a:lstStyle/>
        <a:p>
          <a:endParaRPr lang="zh-CN" altLang="en-US"/>
        </a:p>
      </dgm:t>
    </dgm:pt>
    <dgm:pt modelId="{18E5019C-A689-45FB-B702-3B079D2A861E}" type="pres">
      <dgm:prSet presAssocID="{178C0BFE-EA0F-46C3-9F6D-D6F16C966D32}" presName="Name25" presStyleLbl="parChTrans1D1" presStyleIdx="2" presStyleCnt="3"/>
      <dgm:spPr/>
      <dgm:t>
        <a:bodyPr/>
        <a:lstStyle/>
        <a:p>
          <a:endParaRPr lang="zh-CN" altLang="en-US"/>
        </a:p>
      </dgm:t>
    </dgm:pt>
    <dgm:pt modelId="{9066E511-C5F1-4F40-9A7D-B035CF408E7D}" type="pres">
      <dgm:prSet presAssocID="{066122E8-63E1-417A-956B-8F529E118EAF}" presName="node" presStyleCnt="0"/>
      <dgm:spPr/>
    </dgm:pt>
    <dgm:pt modelId="{768A4816-B623-48DC-AF3D-3975437D1757}" type="pres">
      <dgm:prSet presAssocID="{066122E8-63E1-417A-956B-8F529E118EAF}" presName="parentNode" presStyleLbl="node1" presStyleIdx="3" presStyleCnt="4" custScaleX="164936" custLinFactNeighborX="26723">
        <dgm:presLayoutVars>
          <dgm:chMax val="1"/>
          <dgm:bulletEnabled val="1"/>
        </dgm:presLayoutVars>
      </dgm:prSet>
      <dgm:spPr/>
      <dgm:t>
        <a:bodyPr/>
        <a:lstStyle/>
        <a:p>
          <a:endParaRPr lang="zh-CN" altLang="en-US"/>
        </a:p>
      </dgm:t>
    </dgm:pt>
    <dgm:pt modelId="{32FFCEB5-452F-4C9D-9277-B704D331A1FD}" type="pres">
      <dgm:prSet presAssocID="{066122E8-63E1-417A-956B-8F529E118EAF}" presName="childNode" presStyleLbl="revTx" presStyleIdx="0" presStyleCnt="0">
        <dgm:presLayoutVars>
          <dgm:bulletEnabled val="1"/>
        </dgm:presLayoutVars>
      </dgm:prSet>
      <dgm:spPr/>
      <dgm:t>
        <a:bodyPr/>
        <a:lstStyle/>
        <a:p>
          <a:endParaRPr lang="zh-CN" altLang="en-US"/>
        </a:p>
      </dgm:t>
    </dgm:pt>
  </dgm:ptLst>
  <dgm:cxnLst>
    <dgm:cxn modelId="{10759D3C-9517-4EB8-B4AB-7D3CDA989CA9}" srcId="{D37E1D64-9217-41D1-B111-6EF7243F0EE5}" destId="{12DFF538-03C8-4597-89A5-83A0D79500DB}" srcOrd="0" destOrd="0" parTransId="{42542E86-2414-425E-BC33-7D82EB9FB808}" sibTransId="{82420215-FC43-4099-8F7C-FA820D0B44ED}"/>
    <dgm:cxn modelId="{E69B3F93-D6F6-4AE2-9626-213DE0880EA7}" type="presOf" srcId="{066122E8-63E1-417A-956B-8F529E118EAF}" destId="{768A4816-B623-48DC-AF3D-3975437D1757}" srcOrd="0" destOrd="0" presId="urn:microsoft.com/office/officeart/2005/8/layout/radial2"/>
    <dgm:cxn modelId="{4307D249-4B9B-4348-B9FA-3C82FCD5D6C9}" type="presOf" srcId="{42542E86-2414-425E-BC33-7D82EB9FB808}" destId="{0AB81270-98EB-4504-A870-F0DD4953E022}" srcOrd="0" destOrd="0" presId="urn:microsoft.com/office/officeart/2005/8/layout/radial2"/>
    <dgm:cxn modelId="{656BF741-BBBA-418C-AC6F-570E862C0C02}" type="presOf" srcId="{12DFF538-03C8-4597-89A5-83A0D79500DB}" destId="{906B5336-55C8-49C3-B1AF-F619C0B024DB}" srcOrd="0" destOrd="0" presId="urn:microsoft.com/office/officeart/2005/8/layout/radial2"/>
    <dgm:cxn modelId="{A62AB6F4-78B8-4E50-9661-980159D7B59C}" srcId="{D37E1D64-9217-41D1-B111-6EF7243F0EE5}" destId="{3361BD5C-5774-4C01-881D-54F5BBA1FA24}" srcOrd="1" destOrd="0" parTransId="{0120E15B-9A7B-4209-8F5E-9807DA8E11B5}" sibTransId="{06178338-0E54-422D-8D6D-181ACB50993D}"/>
    <dgm:cxn modelId="{70AB29B9-854B-4331-8B46-DE9C4E6CAC0F}" type="presOf" srcId="{178C0BFE-EA0F-46C3-9F6D-D6F16C966D32}" destId="{18E5019C-A689-45FB-B702-3B079D2A861E}" srcOrd="0" destOrd="0" presId="urn:microsoft.com/office/officeart/2005/8/layout/radial2"/>
    <dgm:cxn modelId="{2B75BFC2-A034-4B3A-8EFF-3B36D9FA86CD}" type="presOf" srcId="{3361BD5C-5774-4C01-881D-54F5BBA1FA24}" destId="{DFC09FE1-D203-4ABE-BF15-5196700C97F3}" srcOrd="0" destOrd="0" presId="urn:microsoft.com/office/officeart/2005/8/layout/radial2"/>
    <dgm:cxn modelId="{26539602-9C85-499C-817F-80FA2337B359}" type="presOf" srcId="{0120E15B-9A7B-4209-8F5E-9807DA8E11B5}" destId="{51352EA2-B7F3-4E48-8E79-692E0C27910B}" srcOrd="0" destOrd="0" presId="urn:microsoft.com/office/officeart/2005/8/layout/radial2"/>
    <dgm:cxn modelId="{E54235F6-5DC0-473E-8897-29816A5DEFBC}" type="presOf" srcId="{D37E1D64-9217-41D1-B111-6EF7243F0EE5}" destId="{DC1DE43F-EE63-41E9-B7A8-AF99C67FB11B}" srcOrd="0" destOrd="0" presId="urn:microsoft.com/office/officeart/2005/8/layout/radial2"/>
    <dgm:cxn modelId="{B8AB51AE-05E0-4B00-B239-10488A5241E0}" srcId="{D37E1D64-9217-41D1-B111-6EF7243F0EE5}" destId="{066122E8-63E1-417A-956B-8F529E118EAF}" srcOrd="2" destOrd="0" parTransId="{178C0BFE-EA0F-46C3-9F6D-D6F16C966D32}" sibTransId="{5EEF4280-DE6F-4490-9D83-D7899D8EE310}"/>
    <dgm:cxn modelId="{A77E5462-517E-4E1E-9B3C-20DDCF5679A5}" type="presParOf" srcId="{DC1DE43F-EE63-41E9-B7A8-AF99C67FB11B}" destId="{8E73AF46-FA99-4894-AC51-4E00691E2918}" srcOrd="0" destOrd="0" presId="urn:microsoft.com/office/officeart/2005/8/layout/radial2"/>
    <dgm:cxn modelId="{AA441F4E-6859-455E-AEC9-D72FFB0FB050}" type="presParOf" srcId="{8E73AF46-FA99-4894-AC51-4E00691E2918}" destId="{025F4788-FC5F-4395-A64B-692F8AEBB942}" srcOrd="0" destOrd="0" presId="urn:microsoft.com/office/officeart/2005/8/layout/radial2"/>
    <dgm:cxn modelId="{F4D64697-98E5-4EEC-8DE0-E36C7C4306A2}" type="presParOf" srcId="{025F4788-FC5F-4395-A64B-692F8AEBB942}" destId="{3363F7C8-61C2-4272-98FB-1E4C07FF2BDA}" srcOrd="0" destOrd="0" presId="urn:microsoft.com/office/officeart/2005/8/layout/radial2"/>
    <dgm:cxn modelId="{D92D52F9-B1D1-4731-9439-8BBF65D48501}" type="presParOf" srcId="{025F4788-FC5F-4395-A64B-692F8AEBB942}" destId="{3D785F25-2D8C-43B4-AB12-6A6FFF116515}" srcOrd="1" destOrd="0" presId="urn:microsoft.com/office/officeart/2005/8/layout/radial2"/>
    <dgm:cxn modelId="{7D88D1D8-5B77-4B4D-BFDD-CD92E66B74CF}" type="presParOf" srcId="{8E73AF46-FA99-4894-AC51-4E00691E2918}" destId="{0AB81270-98EB-4504-A870-F0DD4953E022}" srcOrd="1" destOrd="0" presId="urn:microsoft.com/office/officeart/2005/8/layout/radial2"/>
    <dgm:cxn modelId="{0DE3EEDC-CC31-4E1A-827F-E27295DFC244}" type="presParOf" srcId="{8E73AF46-FA99-4894-AC51-4E00691E2918}" destId="{C2EF7F95-8B3A-49F5-8B8E-D5BD7763491F}" srcOrd="2" destOrd="0" presId="urn:microsoft.com/office/officeart/2005/8/layout/radial2"/>
    <dgm:cxn modelId="{2B0C42E7-7BB5-4C44-990F-94AF18ED16E3}" type="presParOf" srcId="{C2EF7F95-8B3A-49F5-8B8E-D5BD7763491F}" destId="{906B5336-55C8-49C3-B1AF-F619C0B024DB}" srcOrd="0" destOrd="0" presId="urn:microsoft.com/office/officeart/2005/8/layout/radial2"/>
    <dgm:cxn modelId="{9C4F5A66-3418-4147-9811-AE76AA604BF1}" type="presParOf" srcId="{C2EF7F95-8B3A-49F5-8B8E-D5BD7763491F}" destId="{F1193F23-3CF5-4264-81EA-DD8ACAEF78FB}" srcOrd="1" destOrd="0" presId="urn:microsoft.com/office/officeart/2005/8/layout/radial2"/>
    <dgm:cxn modelId="{9F012677-9477-411D-804D-90BABD82628E}" type="presParOf" srcId="{8E73AF46-FA99-4894-AC51-4E00691E2918}" destId="{51352EA2-B7F3-4E48-8E79-692E0C27910B}" srcOrd="3" destOrd="0" presId="urn:microsoft.com/office/officeart/2005/8/layout/radial2"/>
    <dgm:cxn modelId="{D3C0F6E0-E1AA-40FA-8927-2DABADBAC3AD}" type="presParOf" srcId="{8E73AF46-FA99-4894-AC51-4E00691E2918}" destId="{065B3B0B-006F-462A-B071-7F7D6B7DB507}" srcOrd="4" destOrd="0" presId="urn:microsoft.com/office/officeart/2005/8/layout/radial2"/>
    <dgm:cxn modelId="{962637E5-5ECC-4AE0-B354-EC1279E7D1A6}" type="presParOf" srcId="{065B3B0B-006F-462A-B071-7F7D6B7DB507}" destId="{DFC09FE1-D203-4ABE-BF15-5196700C97F3}" srcOrd="0" destOrd="0" presId="urn:microsoft.com/office/officeart/2005/8/layout/radial2"/>
    <dgm:cxn modelId="{CAC41A66-DD1B-482F-ADE2-6A583DBEFE51}" type="presParOf" srcId="{065B3B0B-006F-462A-B071-7F7D6B7DB507}" destId="{075111C5-D240-4FB1-9D5E-3E89276931CE}" srcOrd="1" destOrd="0" presId="urn:microsoft.com/office/officeart/2005/8/layout/radial2"/>
    <dgm:cxn modelId="{567FF969-084F-4AA2-9B1C-22CFBD42F0EC}" type="presParOf" srcId="{8E73AF46-FA99-4894-AC51-4E00691E2918}" destId="{18E5019C-A689-45FB-B702-3B079D2A861E}" srcOrd="5" destOrd="0" presId="urn:microsoft.com/office/officeart/2005/8/layout/radial2"/>
    <dgm:cxn modelId="{6A9B8650-8EC2-4020-A40E-C40B9C73472F}" type="presParOf" srcId="{8E73AF46-FA99-4894-AC51-4E00691E2918}" destId="{9066E511-C5F1-4F40-9A7D-B035CF408E7D}" srcOrd="6" destOrd="0" presId="urn:microsoft.com/office/officeart/2005/8/layout/radial2"/>
    <dgm:cxn modelId="{BB3D7552-7B33-4ED0-A4FA-41ABC64EE7A4}" type="presParOf" srcId="{9066E511-C5F1-4F40-9A7D-B035CF408E7D}" destId="{768A4816-B623-48DC-AF3D-3975437D1757}" srcOrd="0" destOrd="0" presId="urn:microsoft.com/office/officeart/2005/8/layout/radial2"/>
    <dgm:cxn modelId="{151C5135-9F0F-420D-824F-1F83D1BF85C3}" type="presParOf" srcId="{9066E511-C5F1-4F40-9A7D-B035CF408E7D}" destId="{32FFCEB5-452F-4C9D-9277-B704D331A1FD}" srcOrd="1" destOrd="0" presId="urn:microsoft.com/office/officeart/2005/8/layout/radial2"/>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00991C-C9CD-42A3-BE18-D5E74F452394}">
      <dsp:nvSpPr>
        <dsp:cNvPr id="0" name=""/>
        <dsp:cNvSpPr/>
      </dsp:nvSpPr>
      <dsp:spPr>
        <a:xfrm rot="16200000">
          <a:off x="-289718" y="292805"/>
          <a:ext cx="1931458" cy="1352020"/>
        </a:xfrm>
        <a:prstGeom prst="chevron">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1689100">
            <a:lnSpc>
              <a:spcPct val="90000"/>
            </a:lnSpc>
            <a:spcBef>
              <a:spcPct val="0"/>
            </a:spcBef>
            <a:spcAft>
              <a:spcPct val="35000"/>
            </a:spcAft>
          </a:pPr>
          <a:endParaRPr lang="zh-CN" altLang="en-US" sz="3800" kern="1200" dirty="0"/>
        </a:p>
      </dsp:txBody>
      <dsp:txXfrm rot="-5400000">
        <a:off x="1" y="679096"/>
        <a:ext cx="1352020" cy="579438"/>
      </dsp:txXfrm>
    </dsp:sp>
    <dsp:sp modelId="{FF5AB2B7-8088-4D45-B33F-5473CA337ABA}">
      <dsp:nvSpPr>
        <dsp:cNvPr id="0" name=""/>
        <dsp:cNvSpPr/>
      </dsp:nvSpPr>
      <dsp:spPr>
        <a:xfrm rot="5400000">
          <a:off x="4131060" y="-2775953"/>
          <a:ext cx="1255447" cy="6813527"/>
        </a:xfrm>
        <a:prstGeom prst="round2SameRect">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62280" tIns="41275" rIns="41275" bIns="41275" numCol="1" spcCol="1270" anchor="ctr" anchorCtr="0">
          <a:noAutofit/>
        </a:bodyPr>
        <a:lstStyle/>
        <a:p>
          <a:pPr marL="285750" lvl="1" indent="-285750" algn="l" defTabSz="2889250">
            <a:lnSpc>
              <a:spcPct val="90000"/>
            </a:lnSpc>
            <a:spcBef>
              <a:spcPct val="0"/>
            </a:spcBef>
            <a:spcAft>
              <a:spcPct val="15000"/>
            </a:spcAft>
            <a:buChar char="••"/>
          </a:pPr>
          <a:endParaRPr lang="zh-CN" altLang="en-US" sz="6500" kern="1200" dirty="0"/>
        </a:p>
      </dsp:txBody>
      <dsp:txXfrm rot="-5400000">
        <a:off x="1352020" y="64373"/>
        <a:ext cx="6752241" cy="1132875"/>
      </dsp:txXfrm>
    </dsp:sp>
    <dsp:sp modelId="{1C2B7A55-96EC-4310-A6E1-91DB360647EE}">
      <dsp:nvSpPr>
        <dsp:cNvPr id="0" name=""/>
        <dsp:cNvSpPr/>
      </dsp:nvSpPr>
      <dsp:spPr>
        <a:xfrm rot="16350786">
          <a:off x="-289718" y="2033323"/>
          <a:ext cx="1931458" cy="1352020"/>
        </a:xfrm>
        <a:prstGeom prst="chevron">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1689100">
            <a:lnSpc>
              <a:spcPct val="90000"/>
            </a:lnSpc>
            <a:spcBef>
              <a:spcPct val="0"/>
            </a:spcBef>
            <a:spcAft>
              <a:spcPct val="35000"/>
            </a:spcAft>
          </a:pPr>
          <a:endParaRPr lang="zh-CN" altLang="en-US" sz="3800" kern="1200" dirty="0"/>
        </a:p>
      </dsp:txBody>
      <dsp:txXfrm rot="-5400000">
        <a:off x="1" y="2419614"/>
        <a:ext cx="1352020" cy="579438"/>
      </dsp:txXfrm>
    </dsp:sp>
    <dsp:sp modelId="{FAFEC0C1-012E-4644-B462-3B1BBEA3103A}">
      <dsp:nvSpPr>
        <dsp:cNvPr id="0" name=""/>
        <dsp:cNvSpPr/>
      </dsp:nvSpPr>
      <dsp:spPr>
        <a:xfrm rot="5400000">
          <a:off x="4131060" y="-1032258"/>
          <a:ext cx="1255447" cy="6813527"/>
        </a:xfrm>
        <a:prstGeom prst="round2SameRect">
          <a:avLst/>
        </a:prstGeom>
        <a:solidFill>
          <a:schemeClr val="lt1">
            <a:alpha val="90000"/>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62280" tIns="41275" rIns="41275" bIns="41275" numCol="1" spcCol="1270" anchor="ctr" anchorCtr="0">
          <a:noAutofit/>
        </a:bodyPr>
        <a:lstStyle/>
        <a:p>
          <a:pPr marL="285750" lvl="1" indent="-285750" algn="l" defTabSz="2889250">
            <a:lnSpc>
              <a:spcPct val="90000"/>
            </a:lnSpc>
            <a:spcBef>
              <a:spcPct val="0"/>
            </a:spcBef>
            <a:spcAft>
              <a:spcPct val="15000"/>
            </a:spcAft>
            <a:buChar char="••"/>
          </a:pPr>
          <a:endParaRPr lang="zh-CN" altLang="en-US" sz="6500" kern="1200" dirty="0"/>
        </a:p>
      </dsp:txBody>
      <dsp:txXfrm rot="-5400000">
        <a:off x="1352020" y="1808068"/>
        <a:ext cx="6752241" cy="1132875"/>
      </dsp:txXfrm>
    </dsp:sp>
    <dsp:sp modelId="{588BFA74-D0D0-4C6C-9205-BB6CB3C4F0A2}">
      <dsp:nvSpPr>
        <dsp:cNvPr id="0" name=""/>
        <dsp:cNvSpPr/>
      </dsp:nvSpPr>
      <dsp:spPr>
        <a:xfrm rot="16200000">
          <a:off x="-289718" y="3776927"/>
          <a:ext cx="1931458" cy="1352020"/>
        </a:xfrm>
        <a:prstGeom prst="chevron">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1689100">
            <a:lnSpc>
              <a:spcPct val="90000"/>
            </a:lnSpc>
            <a:spcBef>
              <a:spcPct val="0"/>
            </a:spcBef>
            <a:spcAft>
              <a:spcPct val="35000"/>
            </a:spcAft>
          </a:pPr>
          <a:endParaRPr lang="zh-CN" altLang="en-US" sz="3800" kern="1200" dirty="0"/>
        </a:p>
      </dsp:txBody>
      <dsp:txXfrm rot="-5400000">
        <a:off x="1" y="4163218"/>
        <a:ext cx="1352020" cy="579438"/>
      </dsp:txXfrm>
    </dsp:sp>
    <dsp:sp modelId="{ACC2D5C3-5065-470F-8F5A-DC074E924726}">
      <dsp:nvSpPr>
        <dsp:cNvPr id="0" name=""/>
        <dsp:cNvSpPr/>
      </dsp:nvSpPr>
      <dsp:spPr>
        <a:xfrm rot="5400000">
          <a:off x="4131060" y="705082"/>
          <a:ext cx="1255447" cy="6813527"/>
        </a:xfrm>
        <a:prstGeom prst="round2SameRect">
          <a:avLst/>
        </a:prstGeom>
        <a:solidFill>
          <a:schemeClr val="lt1">
            <a:alpha val="90000"/>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62280" tIns="41275" rIns="41275" bIns="41275" numCol="1" spcCol="1270" anchor="ctr" anchorCtr="0">
          <a:noAutofit/>
        </a:bodyPr>
        <a:lstStyle/>
        <a:p>
          <a:pPr marL="285750" lvl="1" indent="-285750" algn="l" defTabSz="2889250">
            <a:lnSpc>
              <a:spcPct val="90000"/>
            </a:lnSpc>
            <a:spcBef>
              <a:spcPct val="0"/>
            </a:spcBef>
            <a:spcAft>
              <a:spcPct val="15000"/>
            </a:spcAft>
            <a:buChar char="••"/>
          </a:pPr>
          <a:endParaRPr lang="zh-CN" altLang="en-US" sz="6500" kern="1200" dirty="0"/>
        </a:p>
      </dsp:txBody>
      <dsp:txXfrm rot="-5400000">
        <a:off x="1352020" y="3545408"/>
        <a:ext cx="6752241" cy="11328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E5019C-A689-45FB-B702-3B079D2A861E}">
      <dsp:nvSpPr>
        <dsp:cNvPr id="0" name=""/>
        <dsp:cNvSpPr/>
      </dsp:nvSpPr>
      <dsp:spPr>
        <a:xfrm rot="2340531">
          <a:off x="2530845" y="3701239"/>
          <a:ext cx="896159" cy="56425"/>
        </a:xfrm>
        <a:custGeom>
          <a:avLst/>
          <a:gdLst/>
          <a:ahLst/>
          <a:cxnLst/>
          <a:rect l="0" t="0" r="0" b="0"/>
          <a:pathLst>
            <a:path>
              <a:moveTo>
                <a:pt x="0" y="28212"/>
              </a:moveTo>
              <a:lnTo>
                <a:pt x="896159" y="28212"/>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1352EA2-B7F3-4E48-8E79-692E0C27910B}">
      <dsp:nvSpPr>
        <dsp:cNvPr id="0" name=""/>
        <dsp:cNvSpPr/>
      </dsp:nvSpPr>
      <dsp:spPr>
        <a:xfrm>
          <a:off x="2630745" y="2681120"/>
          <a:ext cx="631293" cy="56425"/>
        </a:xfrm>
        <a:custGeom>
          <a:avLst/>
          <a:gdLst/>
          <a:ahLst/>
          <a:cxnLst/>
          <a:rect l="0" t="0" r="0" b="0"/>
          <a:pathLst>
            <a:path>
              <a:moveTo>
                <a:pt x="0" y="28212"/>
              </a:moveTo>
              <a:lnTo>
                <a:pt x="631293" y="28212"/>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AB81270-98EB-4504-A870-F0DD4953E022}">
      <dsp:nvSpPr>
        <dsp:cNvPr id="0" name=""/>
        <dsp:cNvSpPr/>
      </dsp:nvSpPr>
      <dsp:spPr>
        <a:xfrm rot="18991172">
          <a:off x="2539238" y="1587572"/>
          <a:ext cx="666975" cy="56425"/>
        </a:xfrm>
        <a:custGeom>
          <a:avLst/>
          <a:gdLst/>
          <a:ahLst/>
          <a:cxnLst/>
          <a:rect l="0" t="0" r="0" b="0"/>
          <a:pathLst>
            <a:path>
              <a:moveTo>
                <a:pt x="0" y="28212"/>
              </a:moveTo>
              <a:lnTo>
                <a:pt x="666975" y="28212"/>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D785F25-2D8C-43B4-AB12-6A6FFF116515}">
      <dsp:nvSpPr>
        <dsp:cNvPr id="0" name=""/>
        <dsp:cNvSpPr/>
      </dsp:nvSpPr>
      <dsp:spPr>
        <a:xfrm>
          <a:off x="417916" y="1407669"/>
          <a:ext cx="2603327" cy="2603327"/>
        </a:xfrm>
        <a:prstGeom prst="ellipse">
          <a:avLst/>
        </a:prstGeom>
        <a:solidFill>
          <a:srgbClr val="00B0F0"/>
        </a:solidFill>
        <a:ln w="15875" cap="flat" cmpd="sng" algn="ctr">
          <a:solidFill>
            <a:srgbClr val="00B0F0"/>
          </a:solidFill>
          <a:prstDash val="solid"/>
        </a:ln>
        <a:effectLst/>
      </dsp:spPr>
      <dsp:style>
        <a:lnRef idx="2">
          <a:scrgbClr r="0" g="0" b="0"/>
        </a:lnRef>
        <a:fillRef idx="1">
          <a:scrgbClr r="0" g="0" b="0"/>
        </a:fillRef>
        <a:effectRef idx="0">
          <a:scrgbClr r="0" g="0" b="0"/>
        </a:effectRef>
        <a:fontRef idx="minor">
          <a:schemeClr val="lt1"/>
        </a:fontRef>
      </dsp:style>
    </dsp:sp>
    <dsp:sp modelId="{906B5336-55C8-49C3-B1AF-F619C0B024DB}">
      <dsp:nvSpPr>
        <dsp:cNvPr id="0" name=""/>
        <dsp:cNvSpPr/>
      </dsp:nvSpPr>
      <dsp:spPr>
        <a:xfrm>
          <a:off x="2745746" y="921"/>
          <a:ext cx="2012585" cy="1561996"/>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lvl="0" algn="ctr" defTabSz="1466850">
            <a:lnSpc>
              <a:spcPct val="90000"/>
            </a:lnSpc>
            <a:spcBef>
              <a:spcPct val="0"/>
            </a:spcBef>
            <a:spcAft>
              <a:spcPct val="35000"/>
            </a:spcAft>
          </a:pPr>
          <a:r>
            <a:rPr lang="zh-CN" altLang="en-US" sz="3300" b="1" kern="1200" dirty="0" smtClean="0">
              <a:latin typeface="华文行楷" panose="02010800040101010101" pitchFamily="2" charset="-122"/>
              <a:ea typeface="华文行楷" panose="02010800040101010101" pitchFamily="2" charset="-122"/>
            </a:rPr>
            <a:t>问题</a:t>
          </a:r>
          <a:r>
            <a:rPr lang="en-US" altLang="zh-CN" sz="3300" b="1" kern="1200" dirty="0" smtClean="0">
              <a:latin typeface="华文行楷" panose="02010800040101010101" pitchFamily="2" charset="-122"/>
              <a:ea typeface="华文行楷" panose="02010800040101010101" pitchFamily="2" charset="-122"/>
            </a:rPr>
            <a:t>-</a:t>
          </a:r>
          <a:r>
            <a:rPr lang="zh-CN" altLang="en-US" sz="3300" b="1" kern="1200" dirty="0" smtClean="0">
              <a:latin typeface="华文行楷" panose="02010800040101010101" pitchFamily="2" charset="-122"/>
              <a:ea typeface="华文行楷" panose="02010800040101010101" pitchFamily="2" charset="-122"/>
            </a:rPr>
            <a:t>解决型</a:t>
          </a:r>
          <a:endParaRPr lang="zh-CN" altLang="en-US" sz="3300" b="1" kern="1200" dirty="0">
            <a:latin typeface="华文行楷" panose="02010800040101010101" pitchFamily="2" charset="-122"/>
            <a:ea typeface="华文行楷" panose="02010800040101010101" pitchFamily="2" charset="-122"/>
          </a:endParaRPr>
        </a:p>
      </dsp:txBody>
      <dsp:txXfrm>
        <a:off x="3040482" y="229670"/>
        <a:ext cx="1423113" cy="1104498"/>
      </dsp:txXfrm>
    </dsp:sp>
    <dsp:sp modelId="{DFC09FE1-D203-4ABE-BF15-5196700C97F3}">
      <dsp:nvSpPr>
        <dsp:cNvPr id="0" name=""/>
        <dsp:cNvSpPr/>
      </dsp:nvSpPr>
      <dsp:spPr>
        <a:xfrm>
          <a:off x="3262038" y="1928335"/>
          <a:ext cx="2012835" cy="1561996"/>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lvl="0" algn="ctr" defTabSz="1466850">
            <a:lnSpc>
              <a:spcPct val="90000"/>
            </a:lnSpc>
            <a:spcBef>
              <a:spcPct val="0"/>
            </a:spcBef>
            <a:spcAft>
              <a:spcPct val="35000"/>
            </a:spcAft>
          </a:pPr>
          <a:r>
            <a:rPr lang="zh-CN" altLang="en-US" sz="3300" b="1" kern="1200" dirty="0" smtClean="0">
              <a:latin typeface="华文行楷" panose="02010800040101010101" pitchFamily="2" charset="-122"/>
              <a:ea typeface="华文行楷" panose="02010800040101010101" pitchFamily="2" charset="-122"/>
            </a:rPr>
            <a:t>一般</a:t>
          </a:r>
          <a:r>
            <a:rPr lang="en-US" altLang="zh-CN" sz="3300" b="1" kern="1200" dirty="0" smtClean="0">
              <a:latin typeface="华文行楷" panose="02010800040101010101" pitchFamily="2" charset="-122"/>
              <a:ea typeface="华文行楷" panose="02010800040101010101" pitchFamily="2" charset="-122"/>
            </a:rPr>
            <a:t>-</a:t>
          </a:r>
          <a:r>
            <a:rPr lang="zh-CN" altLang="en-US" sz="3300" b="1" kern="1200" dirty="0" smtClean="0">
              <a:latin typeface="华文行楷" panose="02010800040101010101" pitchFamily="2" charset="-122"/>
              <a:ea typeface="华文行楷" panose="02010800040101010101" pitchFamily="2" charset="-122"/>
            </a:rPr>
            <a:t>个别型</a:t>
          </a:r>
          <a:endParaRPr lang="zh-CN" altLang="en-US" sz="3300" b="1" kern="1200" dirty="0">
            <a:latin typeface="华文行楷" panose="02010800040101010101" pitchFamily="2" charset="-122"/>
            <a:ea typeface="华文行楷" panose="02010800040101010101" pitchFamily="2" charset="-122"/>
          </a:endParaRPr>
        </a:p>
      </dsp:txBody>
      <dsp:txXfrm>
        <a:off x="3556811" y="2157084"/>
        <a:ext cx="1423289" cy="1104498"/>
      </dsp:txXfrm>
    </dsp:sp>
    <dsp:sp modelId="{768A4816-B623-48DC-AF3D-3975437D1757}">
      <dsp:nvSpPr>
        <dsp:cNvPr id="0" name=""/>
        <dsp:cNvSpPr/>
      </dsp:nvSpPr>
      <dsp:spPr>
        <a:xfrm>
          <a:off x="2810840" y="3855749"/>
          <a:ext cx="2576294" cy="1561996"/>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lvl="0" algn="ctr" defTabSz="1466850">
            <a:lnSpc>
              <a:spcPct val="90000"/>
            </a:lnSpc>
            <a:spcBef>
              <a:spcPct val="0"/>
            </a:spcBef>
            <a:spcAft>
              <a:spcPct val="35000"/>
            </a:spcAft>
          </a:pPr>
          <a:r>
            <a:rPr lang="zh-CN" altLang="en-US" sz="3300" b="1" kern="1200" dirty="0" smtClean="0">
              <a:latin typeface="华文行楷" panose="02010800040101010101" pitchFamily="2" charset="-122"/>
              <a:ea typeface="华文行楷" panose="02010800040101010101" pitchFamily="2" charset="-122"/>
            </a:rPr>
            <a:t>假设</a:t>
          </a:r>
          <a:r>
            <a:rPr lang="en-US" altLang="zh-CN" sz="3300" b="1" kern="1200" dirty="0" smtClean="0">
              <a:latin typeface="华文行楷" panose="02010800040101010101" pitchFamily="2" charset="-122"/>
              <a:ea typeface="华文行楷" panose="02010800040101010101" pitchFamily="2" charset="-122"/>
            </a:rPr>
            <a:t>-</a:t>
          </a:r>
          <a:r>
            <a:rPr lang="zh-CN" altLang="en-US" sz="3300" b="1" kern="1200" dirty="0" smtClean="0">
              <a:latin typeface="华文行楷" panose="02010800040101010101" pitchFamily="2" charset="-122"/>
              <a:ea typeface="华文行楷" panose="02010800040101010101" pitchFamily="2" charset="-122"/>
            </a:rPr>
            <a:t>真实型</a:t>
          </a:r>
          <a:endParaRPr lang="zh-CN" altLang="en-US" sz="3300" b="1" kern="1200" dirty="0">
            <a:latin typeface="华文行楷" panose="02010800040101010101" pitchFamily="2" charset="-122"/>
            <a:ea typeface="华文行楷" panose="02010800040101010101" pitchFamily="2" charset="-122"/>
          </a:endParaRPr>
        </a:p>
      </dsp:txBody>
      <dsp:txXfrm>
        <a:off x="3188130" y="4084498"/>
        <a:ext cx="1821714" cy="1104498"/>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type="chevron" r:blip="" rot="90">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type="round2SameRect" r:blip="" rot="90">
                <dgm:adjLst/>
              </dgm:shape>
            </dgm:if>
            <dgm:else name="Name6">
              <dgm:alg type="tx">
                <dgm:param type="stBulletLvl" val="1"/>
                <dgm:param type="txAnchorVertCh" val="mid"/>
              </dgm:alg>
              <dgm:shape xmlns:r="http://schemas.openxmlformats.org/officeDocument/2006/relationships" type="round2SameRect" r:blip="" rot="-90">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stBulletLvl" val="1"/>
                <dgm:param type="txAnchorVertCh" val="mid"/>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srcNode" val="connSite"/>
              <dgm:param type="dstNode" val="parentNode"/>
              <dgm:param type="dim" val="1D"/>
              <dgm:param type="endSty" val="noArr"/>
              <dgm:param type="begPts" val="auto"/>
              <dgm:param type="endPts" val="auto"/>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6846D5-46BE-4AA8-A5CC-75F6D0CC8B5E}"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B7996C-15DD-44BA-A2D3-9293234D77EB}"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B7996C-15DD-44BA-A2D3-9293234D77EB}"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BB7996C-15DD-44BA-A2D3-9293234D77EB}"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B7996C-15DD-44BA-A2D3-9293234D77EB}"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zh-CN" altLang="en-US" smtClean="0"/>
              <a:t>单击此处编辑母版标题样式</a:t>
            </a:r>
            <a:endParaRPr lang="en-US" dirty="0"/>
          </a:p>
        </p:txBody>
      </p:sp>
      <p:sp>
        <p:nvSpPr>
          <p:cNvPr id="3" name="Subtitle 2"/>
          <p:cNvSpPr>
            <a:spLocks noGrp="1"/>
          </p:cNvSpPr>
          <p:nvPr>
            <p:ph type="subTitle" idx="1" hasCustomPrompt="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zh-CN" altLang="en-US" smtClean="0"/>
              <a:t>单击以编辑母版副标题样式</a:t>
            </a:r>
            <a:endParaRPr lang="en-US" dirty="0"/>
          </a:p>
        </p:txBody>
      </p:sp>
      <p:sp>
        <p:nvSpPr>
          <p:cNvPr id="4" name="Date Placeholder 3"/>
          <p:cNvSpPr>
            <a:spLocks noGrp="1"/>
          </p:cNvSpPr>
          <p:nvPr>
            <p:ph type="dt" sz="half" idx="10"/>
          </p:nvPr>
        </p:nvSpPr>
        <p:spPr/>
        <p:txBody>
          <a:bodyPr/>
          <a:lstStyle/>
          <a:p>
            <a:fld id="{3BBC4806-4196-4FBB-8289-AA32A40B7815}"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0DC96B7-C375-4C39-ACFC-8B938E682D80}" type="slidenum">
              <a:rPr lang="zh-CN" altLang="en-US" smtClean="0"/>
            </a:fld>
            <a:endParaRPr lang="zh-CN" alt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hasCustomPrompt="1"/>
          </p:nvPr>
        </p:nvSpPr>
        <p:spPr/>
        <p:txBody>
          <a:bodyPr vert="eaVert" lIns="45720" tIns="0" rIns="45720" bIns="0"/>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3BBC4806-4196-4FBB-8289-AA32A40B7815}"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0DC96B7-C375-4C39-ACFC-8B938E682D80}"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showMasterSp="0">
  <p:cSld name="竖排标题与文本">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hasCustomPrompt="1"/>
          </p:nvPr>
        </p:nvSpPr>
        <p:spPr>
          <a:xfrm>
            <a:off x="838200" y="414778"/>
            <a:ext cx="7734300" cy="5757422"/>
          </a:xfrm>
        </p:spPr>
        <p:txBody>
          <a:bodyPr vert="eaVert" lIns="45720" tIns="0" rIns="45720" bIns="0"/>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3BBC4806-4196-4FBB-8289-AA32A40B7815}"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0DC96B7-C375-4C39-ACFC-8B938E682D80}"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zh-CN" altLang="en-US" smtClean="0"/>
              <a:t>单击此处编辑母版标题样式</a:t>
            </a:r>
            <a:endParaRPr lang="en-US" dirty="0"/>
          </a:p>
        </p:txBody>
      </p:sp>
      <p:sp>
        <p:nvSpPr>
          <p:cNvPr id="3" name="Content Placeholder 2"/>
          <p:cNvSpPr>
            <a:spLocks noGrp="1"/>
          </p:cNvSpPr>
          <p:nvPr>
            <p:ph idx="1" hasCustomPrompt="1"/>
          </p:nvPr>
        </p:nvSpPr>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3BBC4806-4196-4FBB-8289-AA32A40B7815}"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0DC96B7-C375-4C39-ACFC-8B938E682D80}"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showMasterSp="0">
  <p:cSld name="节标题">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zh-CN" altLang="en-US" smtClean="0"/>
              <a:t>单击此处编辑母版标题样式</a:t>
            </a:r>
            <a:endParaRPr lang="en-US" dirty="0"/>
          </a:p>
        </p:txBody>
      </p:sp>
      <p:sp>
        <p:nvSpPr>
          <p:cNvPr id="3" name="Text Placeholder 2"/>
          <p:cNvSpPr>
            <a:spLocks noGrp="1"/>
          </p:cNvSpPr>
          <p:nvPr>
            <p:ph type="body" idx="1" hasCustomPrompt="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编辑母版文本样式</a:t>
            </a:r>
            <a:endParaRPr lang="zh-CN" altLang="en-US" smtClean="0"/>
          </a:p>
        </p:txBody>
      </p:sp>
      <p:sp>
        <p:nvSpPr>
          <p:cNvPr id="4" name="Date Placeholder 3"/>
          <p:cNvSpPr>
            <a:spLocks noGrp="1"/>
          </p:cNvSpPr>
          <p:nvPr>
            <p:ph type="dt" sz="half" idx="10"/>
          </p:nvPr>
        </p:nvSpPr>
        <p:spPr/>
        <p:txBody>
          <a:bodyPr/>
          <a:lstStyle/>
          <a:p>
            <a:fld id="{3BBC4806-4196-4FBB-8289-AA32A40B7815}"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0DC96B7-C375-4C39-ACFC-8B938E682D80}" type="slidenum">
              <a:rPr lang="zh-CN" altLang="en-US" smtClean="0"/>
            </a:fld>
            <a:endParaRPr lang="zh-CN" alt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zh-CN" altLang="en-US" smtClean="0"/>
              <a:t>单击此处编辑母版标题样式</a:t>
            </a:r>
            <a:endParaRPr lang="en-US" dirty="0"/>
          </a:p>
        </p:txBody>
      </p:sp>
      <p:sp>
        <p:nvSpPr>
          <p:cNvPr id="3" name="Content Placeholder 2"/>
          <p:cNvSpPr>
            <a:spLocks noGrp="1"/>
          </p:cNvSpPr>
          <p:nvPr>
            <p:ph sz="half" idx="1" hasCustomPrompt="1"/>
          </p:nvPr>
        </p:nvSpPr>
        <p:spPr>
          <a:xfrm>
            <a:off x="1097279" y="1845734"/>
            <a:ext cx="4937760" cy="4023360"/>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Content Placeholder 3"/>
          <p:cNvSpPr>
            <a:spLocks noGrp="1"/>
          </p:cNvSpPr>
          <p:nvPr>
            <p:ph sz="half" idx="2" hasCustomPrompt="1"/>
          </p:nvPr>
        </p:nvSpPr>
        <p:spPr>
          <a:xfrm>
            <a:off x="6217920" y="1845735"/>
            <a:ext cx="4937760" cy="4023360"/>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3BBC4806-4196-4FBB-8289-AA32A40B7815}"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0DC96B7-C375-4C39-ACFC-8B938E682D80}"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zh-CN" altLang="en-US" smtClean="0"/>
              <a:t>单击此处编辑母版标题样式</a:t>
            </a:r>
            <a:endParaRPr lang="en-US" dirty="0"/>
          </a:p>
        </p:txBody>
      </p:sp>
      <p:sp>
        <p:nvSpPr>
          <p:cNvPr id="3" name="Text Placeholder 2"/>
          <p:cNvSpPr>
            <a:spLocks noGrp="1"/>
          </p:cNvSpPr>
          <p:nvPr>
            <p:ph type="body" idx="1" hasCustomPrompt="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endParaRPr lang="zh-CN" altLang="en-US" smtClean="0"/>
          </a:p>
        </p:txBody>
      </p:sp>
      <p:sp>
        <p:nvSpPr>
          <p:cNvPr id="4" name="Content Placeholder 3"/>
          <p:cNvSpPr>
            <a:spLocks noGrp="1"/>
          </p:cNvSpPr>
          <p:nvPr>
            <p:ph sz="half" idx="2" hasCustomPrompt="1"/>
          </p:nvPr>
        </p:nvSpPr>
        <p:spPr>
          <a:xfrm>
            <a:off x="1097280" y="2582334"/>
            <a:ext cx="4937760" cy="3378200"/>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Text Placeholder 4"/>
          <p:cNvSpPr>
            <a:spLocks noGrp="1"/>
          </p:cNvSpPr>
          <p:nvPr>
            <p:ph type="body" sz="quarter" idx="3" hasCustomPrompt="1"/>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endParaRPr lang="zh-CN" altLang="en-US" smtClean="0"/>
          </a:p>
        </p:txBody>
      </p:sp>
      <p:sp>
        <p:nvSpPr>
          <p:cNvPr id="6" name="Content Placeholder 5"/>
          <p:cNvSpPr>
            <a:spLocks noGrp="1"/>
          </p:cNvSpPr>
          <p:nvPr>
            <p:ph sz="quarter" idx="4" hasCustomPrompt="1"/>
          </p:nvPr>
        </p:nvSpPr>
        <p:spPr>
          <a:xfrm>
            <a:off x="6217920" y="2582334"/>
            <a:ext cx="4937760" cy="3378200"/>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3BBC4806-4196-4FBB-8289-AA32A40B7815}" type="datetimeFigureOut">
              <a:rPr lang="zh-CN" altLang="en-US" smtClean="0"/>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70DC96B7-C375-4C39-ACFC-8B938E682D80}"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3BBC4806-4196-4FBB-8289-AA32A40B7815}" type="datetimeFigureOut">
              <a:rPr lang="zh-CN" altLang="en-US" smtClean="0"/>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70DC96B7-C375-4C39-ACFC-8B938E682D80}"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showMasterSp="0">
  <p:cSld name="空白">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3BBC4806-4196-4FBB-8289-AA32A40B7815}" type="datetimeFigureOut">
              <a:rPr lang="zh-CN" altLang="en-US" smtClean="0"/>
            </a:fld>
            <a:endParaRPr lang="zh-CN" alt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zh-CN" altLang="en-US"/>
          </a:p>
        </p:txBody>
      </p:sp>
      <p:sp>
        <p:nvSpPr>
          <p:cNvPr id="9" name="Slide Number Placeholder 8"/>
          <p:cNvSpPr>
            <a:spLocks noGrp="1"/>
          </p:cNvSpPr>
          <p:nvPr>
            <p:ph type="sldNum" sz="quarter" idx="12"/>
          </p:nvPr>
        </p:nvSpPr>
        <p:spPr/>
        <p:txBody>
          <a:bodyPr/>
          <a:lstStyle/>
          <a:p>
            <a:fld id="{70DC96B7-C375-4C39-ACFC-8B938E682D80}"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showMasterSp="0">
  <p:cSld name="内容与标题">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zh-CN" altLang="en-US" smtClean="0"/>
              <a:t>单击此处编辑母版标题样式</a:t>
            </a:r>
            <a:endParaRPr lang="en-US" dirty="0"/>
          </a:p>
        </p:txBody>
      </p:sp>
      <p:sp>
        <p:nvSpPr>
          <p:cNvPr id="3" name="Content Placeholder 2"/>
          <p:cNvSpPr>
            <a:spLocks noGrp="1"/>
          </p:cNvSpPr>
          <p:nvPr>
            <p:ph idx="1" hasCustomPrompt="1"/>
          </p:nvPr>
        </p:nvSpPr>
        <p:spPr>
          <a:xfrm>
            <a:off x="4800600" y="731520"/>
            <a:ext cx="6492240" cy="5257800"/>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Text Placeholder 3"/>
          <p:cNvSpPr>
            <a:spLocks noGrp="1"/>
          </p:cNvSpPr>
          <p:nvPr>
            <p:ph type="body" sz="half" idx="2" hasCustomPrompt="1"/>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编辑母版文本样式</a:t>
            </a:r>
            <a:endParaRPr lang="zh-CN" altLang="en-US" smtClean="0"/>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BBC4806-4196-4FBB-8289-AA32A40B7815}" type="datetimeFigureOut">
              <a:rPr lang="zh-CN" altLang="en-US" smtClean="0"/>
            </a:fld>
            <a:endParaRPr lang="zh-CN" alt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zh-CN" alt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70DC96B7-C375-4C39-ACFC-8B938E682D80}"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showMasterSp="0">
  <p:cSld name="图片与标题">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hasCustomPrompt="1"/>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编辑母版文本样式</a:t>
            </a:r>
            <a:endParaRPr lang="zh-CN" altLang="en-US" smtClean="0"/>
          </a:p>
        </p:txBody>
      </p:sp>
      <p:sp>
        <p:nvSpPr>
          <p:cNvPr id="5" name="Date Placeholder 4"/>
          <p:cNvSpPr>
            <a:spLocks noGrp="1"/>
          </p:cNvSpPr>
          <p:nvPr>
            <p:ph type="dt" sz="half" idx="10"/>
          </p:nvPr>
        </p:nvSpPr>
        <p:spPr/>
        <p:txBody>
          <a:bodyPr/>
          <a:lstStyle/>
          <a:p>
            <a:fld id="{3BBC4806-4196-4FBB-8289-AA32A40B7815}"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0DC96B7-C375-4C39-ACFC-8B938E682D80}"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2.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userDrawn="1"/>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3BBC4806-4196-4FBB-8289-AA32A40B7815}" type="datetimeFigureOut">
              <a:rPr lang="zh-CN" altLang="en-US" smtClean="0"/>
            </a:fld>
            <a:endParaRPr lang="zh-CN" alt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zh-CN" alt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70DC96B7-C375-4C39-ACFC-8B938E682D80}" type="slidenum">
              <a:rPr lang="zh-CN" altLang="en-US" smtClean="0"/>
            </a:fld>
            <a:endParaRPr lang="zh-CN" altLang="en-US"/>
          </a:p>
        </p:txBody>
      </p:sp>
      <p:cxnSp>
        <p:nvCxnSpPr>
          <p:cNvPr id="10" name="Straight Connector 9"/>
          <p:cNvCxnSpPr/>
          <p:nvPr userDrawn="1"/>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2" name="图片 11" descr="水印"/>
          <p:cNvPicPr>
            <a:picLocks noChangeAspect="1"/>
          </p:cNvPicPr>
          <p:nvPr userDrawn="1"/>
        </p:nvPicPr>
        <p:blipFill>
          <a:blip r:embed="rId12"/>
          <a:stretch>
            <a:fillRect/>
          </a:stretch>
        </p:blipFill>
        <p:spPr>
          <a:xfrm>
            <a:off x="7186295" y="63500"/>
            <a:ext cx="4902200" cy="158686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175"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800" kern="1200">
          <a:solidFill>
            <a:schemeClr val="tx1">
              <a:lumMod val="75000"/>
              <a:lumOff val="25000"/>
            </a:schemeClr>
          </a:solidFill>
          <a:latin typeface="+mn-lt"/>
          <a:ea typeface="+mn-ea"/>
          <a:cs typeface="+mn-cs"/>
        </a:defRPr>
      </a:lvl2pPr>
      <a:lvl3pPr marL="567055"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3pPr>
      <a:lvl4pPr marL="749935"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4pPr>
      <a:lvl5pPr marL="932815"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5pPr>
      <a:lvl6pPr marL="1099820"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6pPr>
      <a:lvl7pPr marL="1299845"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7pPr>
      <a:lvl8pPr marL="1499870"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8pPr>
      <a:lvl9pPr marL="1699895"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png"/><Relationship Id="rId1"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9" Type="http://schemas.openxmlformats.org/officeDocument/2006/relationships/notesSlide" Target="../notesSlides/notesSlide13.xml"/><Relationship Id="rId8" Type="http://schemas.openxmlformats.org/officeDocument/2006/relationships/slideLayout" Target="../slideLayouts/slideLayout1.xml"/><Relationship Id="rId7" Type="http://schemas.openxmlformats.org/officeDocument/2006/relationships/image" Target="../media/image2.png"/><Relationship Id="rId6" Type="http://schemas.openxmlformats.org/officeDocument/2006/relationships/image" Target="../media/image5.png"/><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8" Type="http://schemas.openxmlformats.org/officeDocument/2006/relationships/notesSlide" Target="../notesSlides/notesSlide27.xml"/><Relationship Id="rId7" Type="http://schemas.openxmlformats.org/officeDocument/2006/relationships/slideLayout" Target="../slideLayouts/slideLayout1.xml"/><Relationship Id="rId6" Type="http://schemas.openxmlformats.org/officeDocument/2006/relationships/image" Target="../media/image2.png"/><Relationship Id="rId5" Type="http://schemas.microsoft.com/office/2007/relationships/diagramDrawing" Target="../diagrams/drawing2.xml"/><Relationship Id="rId4" Type="http://schemas.openxmlformats.org/officeDocument/2006/relationships/diagramColors" Target="../diagrams/colors2.xml"/><Relationship Id="rId3" Type="http://schemas.openxmlformats.org/officeDocument/2006/relationships/diagramQuickStyle" Target="../diagrams/quickStyle2.xml"/><Relationship Id="rId2" Type="http://schemas.openxmlformats.org/officeDocument/2006/relationships/diagramLayout" Target="../diagrams/layout2.xml"/><Relationship Id="rId1" Type="http://schemas.openxmlformats.org/officeDocument/2006/relationships/diagramData" Target="../diagrams/data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xml"/><Relationship Id="rId1"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762000" y="1246505"/>
            <a:ext cx="6538595" cy="5015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400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4000" b="1">
              <a:solidFill>
                <a:srgbClr val="FF0000"/>
              </a:solidFill>
              <a:latin typeface="HelveticaNeue" panose="02000503000000020004" pitchFamily="2" charset="0"/>
            </a:endParaRPr>
          </a:p>
          <a:p>
            <a:pPr eaLnBrk="1" hangingPunct="1">
              <a:spcBef>
                <a:spcPct val="0"/>
              </a:spcBef>
              <a:buFontTx/>
              <a:buNone/>
              <a:defRPr/>
            </a:pP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更多教学资源请关注</a:t>
            </a: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公众号：溯恩高中英语</a:t>
            </a:r>
            <a:endParaRPr lang="zh-CN" altLang="en-US" sz="4000" b="1">
              <a:solidFill>
                <a:srgbClr val="FF0000"/>
              </a:solidFill>
              <a:latin typeface="HelveticaNeue" panose="02000503000000020004" pitchFamily="2" charset="0"/>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271385" y="2273935"/>
            <a:ext cx="3359150" cy="33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7311390" y="1616710"/>
            <a:ext cx="3603625"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4000" b="1">
                <a:latin typeface="华文新魏" panose="02010800040101010101" pitchFamily="2" charset="-122"/>
              </a:rPr>
              <a:t>知识产权声明</a:t>
            </a:r>
            <a:endParaRPr lang="zh-CN" altLang="en-US" sz="4000" b="1">
              <a:latin typeface="华文新魏" panose="02010800040101010101" pitchFamily="2" charset="-122"/>
            </a:endParaRPr>
          </a:p>
        </p:txBody>
      </p:sp>
      <p:pic>
        <p:nvPicPr>
          <p:cNvPr id="12" name="图片 11" descr="水印"/>
          <p:cNvPicPr>
            <a:picLocks noChangeAspect="1"/>
          </p:cNvPicPr>
          <p:nvPr userDrawn="1"/>
        </p:nvPicPr>
        <p:blipFill>
          <a:blip r:embed="rId2"/>
          <a:stretch>
            <a:fillRect/>
          </a:stretch>
        </p:blipFill>
        <p:spPr>
          <a:xfrm>
            <a:off x="7186295" y="63500"/>
            <a:ext cx="4902200" cy="1586865"/>
          </a:xfrm>
          <a:prstGeom prst="rect">
            <a:avLst/>
          </a:prstGeom>
        </p:spPr>
      </p:pic>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88234" y="228599"/>
            <a:ext cx="5108714" cy="523220"/>
          </a:xfrm>
          <a:prstGeom prst="rect">
            <a:avLst/>
          </a:prstGeom>
          <a:noFill/>
        </p:spPr>
        <p:txBody>
          <a:bodyPr wrap="square" rtlCol="0">
            <a:spAutoFit/>
          </a:bodyPr>
          <a:lstStyle/>
          <a:p>
            <a:r>
              <a:rPr lang="en-US" altLang="zh-CN" sz="2800" b="1" u="sng" dirty="0">
                <a:solidFill>
                  <a:srgbClr val="C00000"/>
                </a:solidFill>
                <a:latin typeface="华文行楷" panose="02010800040101010101" pitchFamily="2" charset="-122"/>
                <a:ea typeface="华文行楷" panose="02010800040101010101" pitchFamily="2" charset="-122"/>
              </a:rPr>
              <a:t>2</a:t>
            </a:r>
            <a:r>
              <a:rPr lang="zh-CN" altLang="en-US" sz="2800" b="1" u="sng" dirty="0" smtClean="0">
                <a:solidFill>
                  <a:srgbClr val="C00000"/>
                </a:solidFill>
                <a:latin typeface="华文行楷" panose="02010800040101010101" pitchFamily="2" charset="-122"/>
                <a:ea typeface="华文行楷" panose="02010800040101010101" pitchFamily="2" charset="-122"/>
              </a:rPr>
              <a:t>）阅读理解典型试题分析</a:t>
            </a:r>
            <a:endParaRPr lang="zh-CN" altLang="en-US" sz="2800" b="1" u="sng" dirty="0">
              <a:solidFill>
                <a:srgbClr val="C00000"/>
              </a:solidFill>
              <a:latin typeface="华文行楷" panose="02010800040101010101" pitchFamily="2" charset="-122"/>
              <a:ea typeface="华文行楷" panose="02010800040101010101" pitchFamily="2" charset="-122"/>
            </a:endParaRPr>
          </a:p>
        </p:txBody>
      </p:sp>
      <p:sp>
        <p:nvSpPr>
          <p:cNvPr id="5" name="文本框 4"/>
          <p:cNvSpPr txBox="1"/>
          <p:nvPr/>
        </p:nvSpPr>
        <p:spPr>
          <a:xfrm>
            <a:off x="288234" y="914401"/>
            <a:ext cx="3846444" cy="523220"/>
          </a:xfrm>
          <a:prstGeom prst="rect">
            <a:avLst/>
          </a:prstGeom>
          <a:solidFill>
            <a:srgbClr val="002060"/>
          </a:solidFill>
        </p:spPr>
        <p:txBody>
          <a:bodyPr wrap="square" rtlCol="0">
            <a:spAutoFit/>
          </a:bodyPr>
          <a:lstStyle/>
          <a:p>
            <a:r>
              <a:rPr lang="zh-CN" altLang="en-US" sz="2800" b="1" dirty="0" smtClean="0">
                <a:solidFill>
                  <a:schemeClr val="bg1"/>
                </a:solidFill>
                <a:latin typeface="华文行楷" panose="02010800040101010101" pitchFamily="2" charset="-122"/>
                <a:ea typeface="华文行楷" panose="02010800040101010101" pitchFamily="2" charset="-122"/>
              </a:rPr>
              <a:t>阅读理解</a:t>
            </a:r>
            <a:r>
              <a:rPr lang="en-US" altLang="zh-CN" sz="2800" b="1" dirty="0" smtClean="0">
                <a:solidFill>
                  <a:schemeClr val="bg1"/>
                </a:solidFill>
                <a:latin typeface="+mn-ea"/>
              </a:rPr>
              <a:t>C</a:t>
            </a:r>
            <a:r>
              <a:rPr lang="zh-CN" altLang="en-US" sz="2800" b="1" dirty="0" smtClean="0">
                <a:solidFill>
                  <a:schemeClr val="bg1"/>
                </a:solidFill>
                <a:latin typeface="华文行楷" panose="02010800040101010101" pitchFamily="2" charset="-122"/>
                <a:ea typeface="华文行楷" panose="02010800040101010101" pitchFamily="2" charset="-122"/>
              </a:rPr>
              <a:t>篇</a:t>
            </a:r>
            <a:r>
              <a:rPr lang="en-US" altLang="zh-CN" sz="2800" b="1" dirty="0" smtClean="0">
                <a:solidFill>
                  <a:schemeClr val="bg1"/>
                </a:solidFill>
                <a:latin typeface="华文行楷" panose="02010800040101010101" pitchFamily="2" charset="-122"/>
                <a:ea typeface="华文行楷" panose="02010800040101010101" pitchFamily="2" charset="-122"/>
              </a:rPr>
              <a:t> </a:t>
            </a:r>
            <a:r>
              <a:rPr lang="zh-CN" altLang="en-US" sz="2800" b="1" dirty="0" smtClean="0">
                <a:solidFill>
                  <a:schemeClr val="bg1"/>
                </a:solidFill>
                <a:latin typeface="华文行楷" panose="02010800040101010101" pitchFamily="2" charset="-122"/>
                <a:ea typeface="华文行楷" panose="02010800040101010101" pitchFamily="2" charset="-122"/>
              </a:rPr>
              <a:t>第</a:t>
            </a:r>
            <a:r>
              <a:rPr lang="en-US" altLang="zh-CN" sz="2800" b="1" dirty="0" smtClean="0">
                <a:solidFill>
                  <a:schemeClr val="bg1"/>
                </a:solidFill>
                <a:latin typeface="华文行楷" panose="02010800040101010101" pitchFamily="2" charset="-122"/>
                <a:ea typeface="华文行楷" panose="02010800040101010101" pitchFamily="2" charset="-122"/>
              </a:rPr>
              <a:t>28</a:t>
            </a:r>
            <a:r>
              <a:rPr lang="zh-CN" altLang="en-US" sz="2800" b="1" dirty="0" smtClean="0">
                <a:solidFill>
                  <a:schemeClr val="bg1"/>
                </a:solidFill>
                <a:latin typeface="华文行楷" panose="02010800040101010101" pitchFamily="2" charset="-122"/>
                <a:ea typeface="华文行楷" panose="02010800040101010101" pitchFamily="2" charset="-122"/>
              </a:rPr>
              <a:t>小题</a:t>
            </a:r>
            <a:endParaRPr lang="zh-CN" altLang="en-US" sz="2800" b="1" dirty="0">
              <a:solidFill>
                <a:schemeClr val="bg1"/>
              </a:solidFill>
              <a:latin typeface="华文行楷" panose="02010800040101010101" pitchFamily="2" charset="-122"/>
              <a:ea typeface="华文行楷" panose="02010800040101010101" pitchFamily="2" charset="-122"/>
            </a:endParaRPr>
          </a:p>
        </p:txBody>
      </p:sp>
      <p:sp>
        <p:nvSpPr>
          <p:cNvPr id="6" name="流程图: 可选过程 5"/>
          <p:cNvSpPr/>
          <p:nvPr/>
        </p:nvSpPr>
        <p:spPr>
          <a:xfrm>
            <a:off x="208721" y="1506052"/>
            <a:ext cx="5257800" cy="4755600"/>
          </a:xfrm>
          <a:prstGeom prst="flowChartAlternateProcess">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070C0"/>
              </a:solidFill>
            </a:endParaRPr>
          </a:p>
        </p:txBody>
      </p:sp>
      <p:sp>
        <p:nvSpPr>
          <p:cNvPr id="7" name="文本框 6"/>
          <p:cNvSpPr txBox="1"/>
          <p:nvPr/>
        </p:nvSpPr>
        <p:spPr>
          <a:xfrm>
            <a:off x="298172" y="1578888"/>
            <a:ext cx="5168349" cy="4401205"/>
          </a:xfrm>
          <a:prstGeom prst="rect">
            <a:avLst/>
          </a:prstGeom>
          <a:noFill/>
        </p:spPr>
        <p:txBody>
          <a:bodyPr wrap="square" rtlCol="0">
            <a:spAutoFit/>
          </a:bodyPr>
          <a:lstStyle/>
          <a:p>
            <a:r>
              <a:rPr lang="en-US" altLang="zh-CN" sz="2800" b="1" dirty="0" smtClean="0">
                <a:solidFill>
                  <a:srgbClr val="002060"/>
                </a:solidFill>
                <a:latin typeface="Arial Narrow" panose="020B0606020202030204" pitchFamily="34" charset="0"/>
              </a:rPr>
              <a:t>28. What did </a:t>
            </a:r>
            <a:r>
              <a:rPr lang="en-US" altLang="zh-CN" sz="2800" b="1" dirty="0" err="1" smtClean="0">
                <a:solidFill>
                  <a:srgbClr val="002060"/>
                </a:solidFill>
                <a:latin typeface="Arial Narrow" panose="020B0606020202030204" pitchFamily="34" charset="0"/>
              </a:rPr>
              <a:t>Dr</a:t>
            </a:r>
            <a:r>
              <a:rPr lang="en-US" altLang="zh-CN" sz="2800" b="1" dirty="0" smtClean="0">
                <a:solidFill>
                  <a:srgbClr val="002060"/>
                </a:solidFill>
                <a:latin typeface="Arial Narrow" panose="020B0606020202030204" pitchFamily="34" charset="0"/>
              </a:rPr>
              <a:t> Shultz think of the study? </a:t>
            </a:r>
            <a:endParaRPr lang="en-US" altLang="zh-CN" sz="2800" b="1" dirty="0" smtClean="0">
              <a:solidFill>
                <a:srgbClr val="002060"/>
              </a:solidFill>
              <a:latin typeface="Arial Narrow" panose="020B0606020202030204" pitchFamily="34" charset="0"/>
            </a:endParaRPr>
          </a:p>
          <a:p>
            <a:r>
              <a:rPr lang="en-US" altLang="zh-CN" sz="2800" b="1" dirty="0">
                <a:solidFill>
                  <a:srgbClr val="002060"/>
                </a:solidFill>
                <a:latin typeface="Arial Narrow" panose="020B0606020202030204" pitchFamily="34" charset="0"/>
              </a:rPr>
              <a:t> </a:t>
            </a:r>
            <a:r>
              <a:rPr lang="en-US" altLang="zh-CN" sz="2800" b="1" dirty="0" smtClean="0">
                <a:solidFill>
                  <a:srgbClr val="002060"/>
                </a:solidFill>
                <a:latin typeface="Arial Narrow" panose="020B0606020202030204" pitchFamily="34" charset="0"/>
              </a:rPr>
              <a:t>A.  It was well designed but poorly conducted. </a:t>
            </a:r>
            <a:endParaRPr lang="en-US" altLang="zh-CN" sz="2800" b="1" dirty="0" smtClean="0">
              <a:solidFill>
                <a:srgbClr val="002060"/>
              </a:solidFill>
              <a:latin typeface="Arial Narrow" panose="020B0606020202030204" pitchFamily="34" charset="0"/>
            </a:endParaRPr>
          </a:p>
          <a:p>
            <a:r>
              <a:rPr lang="en-US" altLang="zh-CN" sz="2800" b="1" dirty="0" smtClean="0">
                <a:solidFill>
                  <a:srgbClr val="002060"/>
                </a:solidFill>
                <a:latin typeface="Arial Narrow" panose="020B0606020202030204" pitchFamily="34" charset="0"/>
              </a:rPr>
              <a:t>B. It was a good try but the findings were limited. </a:t>
            </a:r>
            <a:endParaRPr lang="en-US" altLang="zh-CN" sz="2800" b="1" dirty="0" smtClean="0">
              <a:solidFill>
                <a:srgbClr val="002060"/>
              </a:solidFill>
              <a:latin typeface="Arial Narrow" panose="020B0606020202030204" pitchFamily="34" charset="0"/>
            </a:endParaRPr>
          </a:p>
          <a:p>
            <a:r>
              <a:rPr lang="en-US" altLang="zh-CN" sz="2800" b="1" dirty="0" smtClean="0">
                <a:solidFill>
                  <a:srgbClr val="002060"/>
                </a:solidFill>
                <a:latin typeface="Arial Narrow" panose="020B0606020202030204" pitchFamily="34" charset="0"/>
              </a:rPr>
              <a:t>C. It was inspiring but the evidence was reliable. </a:t>
            </a:r>
            <a:endParaRPr lang="en-US" altLang="zh-CN" sz="2800" b="1" dirty="0" smtClean="0">
              <a:solidFill>
                <a:srgbClr val="002060"/>
              </a:solidFill>
              <a:latin typeface="Arial Narrow" panose="020B0606020202030204" pitchFamily="34" charset="0"/>
            </a:endParaRPr>
          </a:p>
          <a:p>
            <a:r>
              <a:rPr lang="en-US" altLang="zh-CN" sz="2800" b="1" dirty="0" smtClean="0">
                <a:solidFill>
                  <a:srgbClr val="002060"/>
                </a:solidFill>
                <a:latin typeface="Arial Narrow" panose="020B0606020202030204" pitchFamily="34" charset="0"/>
              </a:rPr>
              <a:t>D. It was a failure but the method deserved praise. </a:t>
            </a:r>
            <a:endParaRPr lang="zh-CN" altLang="en-US" sz="2800" b="1" dirty="0">
              <a:solidFill>
                <a:srgbClr val="002060"/>
              </a:solidFill>
              <a:latin typeface="Arial Narrow" panose="020B0606020202030204" pitchFamily="34" charset="0"/>
            </a:endParaRPr>
          </a:p>
        </p:txBody>
      </p:sp>
      <p:sp>
        <p:nvSpPr>
          <p:cNvPr id="8" name="文本框 7"/>
          <p:cNvSpPr txBox="1"/>
          <p:nvPr/>
        </p:nvSpPr>
        <p:spPr>
          <a:xfrm>
            <a:off x="5794514" y="1354916"/>
            <a:ext cx="6052930" cy="3539430"/>
          </a:xfrm>
          <a:prstGeom prst="rect">
            <a:avLst/>
          </a:prstGeom>
          <a:noFill/>
        </p:spPr>
        <p:txBody>
          <a:bodyPr wrap="square" rtlCol="0">
            <a:spAutoFit/>
          </a:bodyPr>
          <a:lstStyle/>
          <a:p>
            <a:r>
              <a:rPr lang="en-US" altLang="zh-CN" sz="2800" b="1" dirty="0" smtClean="0">
                <a:solidFill>
                  <a:srgbClr val="FF0000"/>
                </a:solidFill>
                <a:latin typeface="Arial Narrow" panose="020B0606020202030204" pitchFamily="34" charset="0"/>
              </a:rPr>
              <a:t>Para 6</a:t>
            </a:r>
            <a:endParaRPr lang="en-US" altLang="zh-CN" sz="2800" b="1" dirty="0" smtClean="0">
              <a:solidFill>
                <a:srgbClr val="FF0000"/>
              </a:solidFill>
              <a:latin typeface="Arial Narrow" panose="020B0606020202030204" pitchFamily="34" charset="0"/>
            </a:endParaRPr>
          </a:p>
          <a:p>
            <a:r>
              <a:rPr lang="en-US" altLang="zh-CN" sz="2800" b="1" dirty="0" err="1" smtClean="0">
                <a:solidFill>
                  <a:srgbClr val="002060"/>
                </a:solidFill>
                <a:latin typeface="Arial Narrow" panose="020B0606020202030204" pitchFamily="34" charset="0"/>
              </a:rPr>
              <a:t>Dr</a:t>
            </a:r>
            <a:r>
              <a:rPr lang="en-US" altLang="zh-CN" sz="2800" b="1" dirty="0">
                <a:solidFill>
                  <a:srgbClr val="002060"/>
                </a:solidFill>
                <a:latin typeface="Arial Narrow" panose="020B0606020202030204" pitchFamily="34" charset="0"/>
              </a:rPr>
              <a:t> </a:t>
            </a:r>
            <a:r>
              <a:rPr lang="en-US" altLang="zh-CN" sz="2800" b="1" dirty="0" smtClean="0">
                <a:solidFill>
                  <a:srgbClr val="002060"/>
                </a:solidFill>
                <a:latin typeface="Arial Narrow" panose="020B0606020202030204" pitchFamily="34" charset="0"/>
              </a:rPr>
              <a:t>Susanne Shultz, an evolutionary biologist from the University of Manchester, said the study was praiseworthy in seeking to enrich our knowledge of the evolution of human language. But she added, the results were “a little disappointing”. </a:t>
            </a:r>
            <a:endParaRPr lang="en-US" altLang="zh-CN" sz="2800" b="1" dirty="0" smtClean="0">
              <a:solidFill>
                <a:srgbClr val="002060"/>
              </a:solidFill>
              <a:latin typeface="Arial Narrow" panose="020B0606020202030204" pitchFamily="34" charset="0"/>
            </a:endParaRPr>
          </a:p>
        </p:txBody>
      </p:sp>
      <p:sp>
        <p:nvSpPr>
          <p:cNvPr id="9" name="圆角矩形 8"/>
          <p:cNvSpPr/>
          <p:nvPr/>
        </p:nvSpPr>
        <p:spPr>
          <a:xfrm>
            <a:off x="5794514" y="3124631"/>
            <a:ext cx="1878495" cy="457200"/>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圆角矩形 9"/>
          <p:cNvSpPr/>
          <p:nvPr/>
        </p:nvSpPr>
        <p:spPr>
          <a:xfrm>
            <a:off x="1620079" y="3322290"/>
            <a:ext cx="1510747" cy="457200"/>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
          <p:cNvSpPr/>
          <p:nvPr/>
        </p:nvSpPr>
        <p:spPr>
          <a:xfrm>
            <a:off x="9968950" y="3962831"/>
            <a:ext cx="1063486" cy="457200"/>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11"/>
          <p:cNvSpPr/>
          <p:nvPr/>
        </p:nvSpPr>
        <p:spPr>
          <a:xfrm>
            <a:off x="4134679" y="3374606"/>
            <a:ext cx="1262270" cy="457200"/>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圆角矩形 12"/>
          <p:cNvSpPr/>
          <p:nvPr/>
        </p:nvSpPr>
        <p:spPr>
          <a:xfrm>
            <a:off x="5958512" y="4374629"/>
            <a:ext cx="2862467" cy="457200"/>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圆角矩形 13"/>
          <p:cNvSpPr/>
          <p:nvPr/>
        </p:nvSpPr>
        <p:spPr>
          <a:xfrm>
            <a:off x="1108215" y="3754397"/>
            <a:ext cx="1297055" cy="457200"/>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6097661" y="5212829"/>
            <a:ext cx="4825443" cy="830997"/>
          </a:xfrm>
          <a:prstGeom prst="rect">
            <a:avLst/>
          </a:prstGeom>
          <a:solidFill>
            <a:srgbClr val="002060"/>
          </a:solidFill>
        </p:spPr>
        <p:txBody>
          <a:bodyPr wrap="square" rtlCol="0">
            <a:spAutoFit/>
          </a:bodyPr>
          <a:lstStyle/>
          <a:p>
            <a:r>
              <a:rPr lang="en-US" altLang="zh-CN" sz="2400" b="1" dirty="0" smtClean="0">
                <a:solidFill>
                  <a:schemeClr val="bg1"/>
                </a:solidFill>
                <a:latin typeface="Arial Narrow" panose="020B0606020202030204" pitchFamily="34" charset="0"/>
              </a:rPr>
              <a:t>praiseworthy adj. </a:t>
            </a:r>
            <a:r>
              <a:rPr lang="en-US" altLang="zh-CN" sz="2400" b="1" dirty="0">
                <a:solidFill>
                  <a:schemeClr val="bg1"/>
                </a:solidFill>
                <a:latin typeface="Arial Narrow" panose="020B0606020202030204" pitchFamily="34" charset="0"/>
              </a:rPr>
              <a:t>deserving </a:t>
            </a:r>
            <a:r>
              <a:rPr lang="en-US" altLang="zh-CN" sz="2400" b="1" dirty="0" smtClean="0">
                <a:solidFill>
                  <a:schemeClr val="bg1"/>
                </a:solidFill>
                <a:latin typeface="Arial Narrow" panose="020B0606020202030204" pitchFamily="34" charset="0"/>
              </a:rPr>
              <a:t>praise</a:t>
            </a:r>
            <a:endParaRPr lang="en-US" altLang="zh-CN" sz="2400" b="1" dirty="0" smtClean="0">
              <a:solidFill>
                <a:schemeClr val="bg1"/>
              </a:solidFill>
              <a:latin typeface="Arial Narrow" panose="020B0606020202030204" pitchFamily="34" charset="0"/>
            </a:endParaRPr>
          </a:p>
          <a:p>
            <a:r>
              <a:rPr lang="en-US" altLang="zh-CN" sz="2400" b="1" dirty="0">
                <a:solidFill>
                  <a:schemeClr val="bg1"/>
                </a:solidFill>
                <a:latin typeface="Arial Narrow" panose="020B0606020202030204" pitchFamily="34" charset="0"/>
              </a:rPr>
              <a:t> </a:t>
            </a:r>
            <a:r>
              <a:rPr lang="en-US" altLang="zh-CN" sz="2400" b="1" dirty="0" smtClean="0">
                <a:solidFill>
                  <a:schemeClr val="bg1"/>
                </a:solidFill>
                <a:latin typeface="Arial Narrow" panose="020B0606020202030204" pitchFamily="34" charset="0"/>
              </a:rPr>
              <a:t> </a:t>
            </a:r>
            <a:r>
              <a:rPr lang="zh-CN" altLang="en-US" sz="2400" b="1" dirty="0" smtClean="0">
                <a:solidFill>
                  <a:schemeClr val="bg1"/>
                </a:solidFill>
                <a:latin typeface="华文行楷" panose="02010800040101010101" pitchFamily="2" charset="-122"/>
                <a:ea typeface="华文行楷" panose="02010800040101010101" pitchFamily="2" charset="-122"/>
              </a:rPr>
              <a:t>值得</a:t>
            </a:r>
            <a:r>
              <a:rPr lang="zh-CN" altLang="en-US" sz="2400" b="1" dirty="0">
                <a:solidFill>
                  <a:schemeClr val="bg1"/>
                </a:solidFill>
                <a:latin typeface="华文行楷" panose="02010800040101010101" pitchFamily="2" charset="-122"/>
                <a:ea typeface="华文行楷" panose="02010800040101010101" pitchFamily="2" charset="-122"/>
              </a:rPr>
              <a:t>称赞的；值得表扬的</a:t>
            </a:r>
            <a:endParaRPr lang="zh-CN" altLang="en-US" sz="2400" b="1" dirty="0">
              <a:solidFill>
                <a:schemeClr val="bg1"/>
              </a:solidFill>
              <a:latin typeface="华文行楷" panose="02010800040101010101" pitchFamily="2" charset="-122"/>
              <a:ea typeface="华文行楷" panose="02010800040101010101" pitchFamily="2" charset="-122"/>
            </a:endParaRPr>
          </a:p>
        </p:txBody>
      </p:sp>
      <p:cxnSp>
        <p:nvCxnSpPr>
          <p:cNvPr id="16" name="直接箭头连接符 15"/>
          <p:cNvCxnSpPr/>
          <p:nvPr/>
        </p:nvCxnSpPr>
        <p:spPr>
          <a:xfrm flipH="1">
            <a:off x="2627978" y="3073152"/>
            <a:ext cx="3166536" cy="249138"/>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直接箭头连接符 16"/>
          <p:cNvCxnSpPr>
            <a:endCxn id="12" idx="2"/>
          </p:cNvCxnSpPr>
          <p:nvPr/>
        </p:nvCxnSpPr>
        <p:spPr>
          <a:xfrm flipH="1" flipV="1">
            <a:off x="4765814" y="3831806"/>
            <a:ext cx="5203136" cy="22434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直接箭头连接符 18"/>
          <p:cNvCxnSpPr>
            <a:stCxn id="13" idx="1"/>
          </p:cNvCxnSpPr>
          <p:nvPr/>
        </p:nvCxnSpPr>
        <p:spPr>
          <a:xfrm flipH="1" flipV="1">
            <a:off x="2352628" y="4080944"/>
            <a:ext cx="3605884" cy="522285"/>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1000"/>
                                        <p:tgtEl>
                                          <p:spTgt spid="10"/>
                                        </p:tgtEl>
                                      </p:cBhvr>
                                    </p:animEffect>
                                    <p:anim calcmode="lin" valueType="num">
                                      <p:cBhvr>
                                        <p:cTn id="34" dur="1000" fill="hold"/>
                                        <p:tgtEl>
                                          <p:spTgt spid="10"/>
                                        </p:tgtEl>
                                        <p:attrNameLst>
                                          <p:attrName>ppt_x</p:attrName>
                                        </p:attrNameLst>
                                      </p:cBhvr>
                                      <p:tavLst>
                                        <p:tav tm="0">
                                          <p:val>
                                            <p:strVal val="#ppt_x"/>
                                          </p:val>
                                        </p:tav>
                                        <p:tav tm="100000">
                                          <p:val>
                                            <p:strVal val="#ppt_x"/>
                                          </p:val>
                                        </p:tav>
                                      </p:tavLst>
                                    </p:anim>
                                    <p:anim calcmode="lin" valueType="num">
                                      <p:cBhvr>
                                        <p:cTn id="3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1000"/>
                                        <p:tgtEl>
                                          <p:spTgt spid="12"/>
                                        </p:tgtEl>
                                      </p:cBhvr>
                                    </p:animEffect>
                                    <p:anim calcmode="lin" valueType="num">
                                      <p:cBhvr>
                                        <p:cTn id="48" dur="1000" fill="hold"/>
                                        <p:tgtEl>
                                          <p:spTgt spid="12"/>
                                        </p:tgtEl>
                                        <p:attrNameLst>
                                          <p:attrName>ppt_x</p:attrName>
                                        </p:attrNameLst>
                                      </p:cBhvr>
                                      <p:tavLst>
                                        <p:tav tm="0">
                                          <p:val>
                                            <p:strVal val="#ppt_x"/>
                                          </p:val>
                                        </p:tav>
                                        <p:tav tm="100000">
                                          <p:val>
                                            <p:strVal val="#ppt_x"/>
                                          </p:val>
                                        </p:tav>
                                      </p:tavLst>
                                    </p:anim>
                                    <p:anim calcmode="lin" valueType="num">
                                      <p:cBhvr>
                                        <p:cTn id="4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1000"/>
                                        <p:tgtEl>
                                          <p:spTgt spid="13"/>
                                        </p:tgtEl>
                                      </p:cBhvr>
                                    </p:animEffect>
                                    <p:anim calcmode="lin" valueType="num">
                                      <p:cBhvr>
                                        <p:cTn id="55" dur="1000" fill="hold"/>
                                        <p:tgtEl>
                                          <p:spTgt spid="13"/>
                                        </p:tgtEl>
                                        <p:attrNameLst>
                                          <p:attrName>ppt_x</p:attrName>
                                        </p:attrNameLst>
                                      </p:cBhvr>
                                      <p:tavLst>
                                        <p:tav tm="0">
                                          <p:val>
                                            <p:strVal val="#ppt_x"/>
                                          </p:val>
                                        </p:tav>
                                        <p:tav tm="100000">
                                          <p:val>
                                            <p:strVal val="#ppt_x"/>
                                          </p:val>
                                        </p:tav>
                                      </p:tavLst>
                                    </p:anim>
                                    <p:anim calcmode="lin" valueType="num">
                                      <p:cBhvr>
                                        <p:cTn id="5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nodeType="click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fade">
                                      <p:cBhvr>
                                        <p:cTn id="68" dur="1000"/>
                                        <p:tgtEl>
                                          <p:spTgt spid="16"/>
                                        </p:tgtEl>
                                      </p:cBhvr>
                                    </p:animEffect>
                                    <p:anim calcmode="lin" valueType="num">
                                      <p:cBhvr>
                                        <p:cTn id="69" dur="1000" fill="hold"/>
                                        <p:tgtEl>
                                          <p:spTgt spid="16"/>
                                        </p:tgtEl>
                                        <p:attrNameLst>
                                          <p:attrName>ppt_x</p:attrName>
                                        </p:attrNameLst>
                                      </p:cBhvr>
                                      <p:tavLst>
                                        <p:tav tm="0">
                                          <p:val>
                                            <p:strVal val="#ppt_x"/>
                                          </p:val>
                                        </p:tav>
                                        <p:tav tm="100000">
                                          <p:val>
                                            <p:strVal val="#ppt_x"/>
                                          </p:val>
                                        </p:tav>
                                      </p:tavLst>
                                    </p:anim>
                                    <p:anim calcmode="lin" valueType="num">
                                      <p:cBhvr>
                                        <p:cTn id="7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nodeType="click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1000"/>
                                        <p:tgtEl>
                                          <p:spTgt spid="17"/>
                                        </p:tgtEl>
                                      </p:cBhvr>
                                    </p:animEffect>
                                    <p:anim calcmode="lin" valueType="num">
                                      <p:cBhvr>
                                        <p:cTn id="76" dur="1000" fill="hold"/>
                                        <p:tgtEl>
                                          <p:spTgt spid="17"/>
                                        </p:tgtEl>
                                        <p:attrNameLst>
                                          <p:attrName>ppt_x</p:attrName>
                                        </p:attrNameLst>
                                      </p:cBhvr>
                                      <p:tavLst>
                                        <p:tav tm="0">
                                          <p:val>
                                            <p:strVal val="#ppt_x"/>
                                          </p:val>
                                        </p:tav>
                                        <p:tav tm="100000">
                                          <p:val>
                                            <p:strVal val="#ppt_x"/>
                                          </p:val>
                                        </p:tav>
                                      </p:tavLst>
                                    </p:anim>
                                    <p:anim calcmode="lin" valueType="num">
                                      <p:cBhvr>
                                        <p:cTn id="7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2" presetClass="entr" presetSubtype="0" fill="hold" nodeType="click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fade">
                                      <p:cBhvr>
                                        <p:cTn id="82" dur="1000"/>
                                        <p:tgtEl>
                                          <p:spTgt spid="19"/>
                                        </p:tgtEl>
                                      </p:cBhvr>
                                    </p:animEffect>
                                    <p:anim calcmode="lin" valueType="num">
                                      <p:cBhvr>
                                        <p:cTn id="83" dur="1000" fill="hold"/>
                                        <p:tgtEl>
                                          <p:spTgt spid="19"/>
                                        </p:tgtEl>
                                        <p:attrNameLst>
                                          <p:attrName>ppt_x</p:attrName>
                                        </p:attrNameLst>
                                      </p:cBhvr>
                                      <p:tavLst>
                                        <p:tav tm="0">
                                          <p:val>
                                            <p:strVal val="#ppt_x"/>
                                          </p:val>
                                        </p:tav>
                                        <p:tav tm="100000">
                                          <p:val>
                                            <p:strVal val="#ppt_x"/>
                                          </p:val>
                                        </p:tav>
                                      </p:tavLst>
                                    </p:anim>
                                    <p:anim calcmode="lin" valueType="num">
                                      <p:cBhvr>
                                        <p:cTn id="8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grpId="0" nodeType="clickEffect">
                                  <p:stCondLst>
                                    <p:cond delay="0"/>
                                  </p:stCondLst>
                                  <p:childTnLst>
                                    <p:set>
                                      <p:cBhvr>
                                        <p:cTn id="88" dur="1" fill="hold">
                                          <p:stCondLst>
                                            <p:cond delay="0"/>
                                          </p:stCondLst>
                                        </p:cTn>
                                        <p:tgtEl>
                                          <p:spTgt spid="15"/>
                                        </p:tgtEl>
                                        <p:attrNameLst>
                                          <p:attrName>style.visibility</p:attrName>
                                        </p:attrNameLst>
                                      </p:cBhvr>
                                      <p:to>
                                        <p:strVal val="visible"/>
                                      </p:to>
                                    </p:set>
                                    <p:anim calcmode="lin" valueType="num">
                                      <p:cBhvr additive="base">
                                        <p:cTn id="89" dur="500" fill="hold"/>
                                        <p:tgtEl>
                                          <p:spTgt spid="15"/>
                                        </p:tgtEl>
                                        <p:attrNameLst>
                                          <p:attrName>ppt_x</p:attrName>
                                        </p:attrNameLst>
                                      </p:cBhvr>
                                      <p:tavLst>
                                        <p:tav tm="0">
                                          <p:val>
                                            <p:strVal val="#ppt_x"/>
                                          </p:val>
                                        </p:tav>
                                        <p:tav tm="100000">
                                          <p:val>
                                            <p:strVal val="#ppt_x"/>
                                          </p:val>
                                        </p:tav>
                                      </p:tavLst>
                                    </p:anim>
                                    <p:anim calcmode="lin" valueType="num">
                                      <p:cBhvr additive="base">
                                        <p:cTn id="9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1" presetClass="exit" presetSubtype="0" fill="hold" grpId="1" nodeType="clickEffect">
                                  <p:stCondLst>
                                    <p:cond delay="0"/>
                                  </p:stCondLst>
                                  <p:childTnLst>
                                    <p:set>
                                      <p:cBhvr>
                                        <p:cTn id="94" dur="1" fill="hold">
                                          <p:stCondLst>
                                            <p:cond delay="0"/>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P spid="9" grpId="0" animBg="1"/>
      <p:bldP spid="10" grpId="0" animBg="1"/>
      <p:bldP spid="11" grpId="0" animBg="1"/>
      <p:bldP spid="12" grpId="0" animBg="1"/>
      <p:bldP spid="13" grpId="0" animBg="1"/>
      <p:bldP spid="14" grpId="0" animBg="1"/>
      <p:bldP spid="15" grpId="0" animBg="1"/>
      <p:bldP spid="15"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 name="Group 39"/>
          <p:cNvGrpSpPr>
            <a:grpSpLocks noChangeAspect="1"/>
          </p:cNvGrpSpPr>
          <p:nvPr/>
        </p:nvGrpSpPr>
        <p:grpSpPr bwMode="auto">
          <a:xfrm>
            <a:off x="9287539" y="5246039"/>
            <a:ext cx="2799057" cy="1247521"/>
            <a:chOff x="2882" y="749"/>
            <a:chExt cx="1602" cy="714"/>
          </a:xfrm>
          <a:solidFill>
            <a:srgbClr val="005790"/>
          </a:solidFill>
        </p:grpSpPr>
        <p:sp>
          <p:nvSpPr>
            <p:cNvPr id="52" name="Freeform 40"/>
            <p:cNvSpPr>
              <a:spLocks noEditPoints="1"/>
            </p:cNvSpPr>
            <p:nvPr/>
          </p:nvSpPr>
          <p:spPr bwMode="auto">
            <a:xfrm>
              <a:off x="2882" y="749"/>
              <a:ext cx="1602" cy="714"/>
            </a:xfrm>
            <a:custGeom>
              <a:avLst/>
              <a:gdLst>
                <a:gd name="T0" fmla="*/ 990 w 1001"/>
                <a:gd name="T1" fmla="*/ 300 h 445"/>
                <a:gd name="T2" fmla="*/ 830 w 1001"/>
                <a:gd name="T3" fmla="*/ 119 h 445"/>
                <a:gd name="T4" fmla="*/ 525 w 1001"/>
                <a:gd name="T5" fmla="*/ 251 h 445"/>
                <a:gd name="T6" fmla="*/ 411 w 1001"/>
                <a:gd name="T7" fmla="*/ 190 h 445"/>
                <a:gd name="T8" fmla="*/ 413 w 1001"/>
                <a:gd name="T9" fmla="*/ 188 h 445"/>
                <a:gd name="T10" fmla="*/ 629 w 1001"/>
                <a:gd name="T11" fmla="*/ 29 h 445"/>
                <a:gd name="T12" fmla="*/ 564 w 1001"/>
                <a:gd name="T13" fmla="*/ 4 h 445"/>
                <a:gd name="T14" fmla="*/ 242 w 1001"/>
                <a:gd name="T15" fmla="*/ 178 h 445"/>
                <a:gd name="T16" fmla="*/ 50 w 1001"/>
                <a:gd name="T17" fmla="*/ 295 h 445"/>
                <a:gd name="T18" fmla="*/ 20 w 1001"/>
                <a:gd name="T19" fmla="*/ 320 h 445"/>
                <a:gd name="T20" fmla="*/ 3 w 1001"/>
                <a:gd name="T21" fmla="*/ 330 h 445"/>
                <a:gd name="T22" fmla="*/ 272 w 1001"/>
                <a:gd name="T23" fmla="*/ 443 h 445"/>
                <a:gd name="T24" fmla="*/ 538 w 1001"/>
                <a:gd name="T25" fmla="*/ 390 h 445"/>
                <a:gd name="T26" fmla="*/ 588 w 1001"/>
                <a:gd name="T27" fmla="*/ 369 h 445"/>
                <a:gd name="T28" fmla="*/ 656 w 1001"/>
                <a:gd name="T29" fmla="*/ 340 h 445"/>
                <a:gd name="T30" fmla="*/ 691 w 1001"/>
                <a:gd name="T31" fmla="*/ 358 h 445"/>
                <a:gd name="T32" fmla="*/ 998 w 1001"/>
                <a:gd name="T33" fmla="*/ 313 h 445"/>
                <a:gd name="T34" fmla="*/ 775 w 1001"/>
                <a:gd name="T35" fmla="*/ 146 h 445"/>
                <a:gd name="T36" fmla="*/ 656 w 1001"/>
                <a:gd name="T37" fmla="*/ 316 h 445"/>
                <a:gd name="T38" fmla="*/ 320 w 1001"/>
                <a:gd name="T39" fmla="*/ 174 h 445"/>
                <a:gd name="T40" fmla="*/ 633 w 1001"/>
                <a:gd name="T41" fmla="*/ 313 h 445"/>
                <a:gd name="T42" fmla="*/ 295 w 1001"/>
                <a:gd name="T43" fmla="*/ 330 h 445"/>
                <a:gd name="T44" fmla="*/ 431 w 1001"/>
                <a:gd name="T45" fmla="*/ 392 h 445"/>
                <a:gd name="T46" fmla="*/ 295 w 1001"/>
                <a:gd name="T47" fmla="*/ 411 h 445"/>
                <a:gd name="T48" fmla="*/ 628 w 1001"/>
                <a:gd name="T49" fmla="*/ 318 h 445"/>
                <a:gd name="T50" fmla="*/ 272 w 1001"/>
                <a:gd name="T51" fmla="*/ 440 h 445"/>
                <a:gd name="T52" fmla="*/ 5 w 1001"/>
                <a:gd name="T53" fmla="*/ 318 h 445"/>
                <a:gd name="T54" fmla="*/ 272 w 1001"/>
                <a:gd name="T55" fmla="*/ 430 h 445"/>
                <a:gd name="T56" fmla="*/ 32 w 1001"/>
                <a:gd name="T57" fmla="*/ 320 h 445"/>
                <a:gd name="T58" fmla="*/ 189 w 1001"/>
                <a:gd name="T59" fmla="*/ 362 h 445"/>
                <a:gd name="T60" fmla="*/ 206 w 1001"/>
                <a:gd name="T61" fmla="*/ 340 h 445"/>
                <a:gd name="T62" fmla="*/ 185 w 1001"/>
                <a:gd name="T63" fmla="*/ 297 h 445"/>
                <a:gd name="T64" fmla="*/ 98 w 1001"/>
                <a:gd name="T65" fmla="*/ 284 h 445"/>
                <a:gd name="T66" fmla="*/ 298 w 1001"/>
                <a:gd name="T67" fmla="*/ 371 h 445"/>
                <a:gd name="T68" fmla="*/ 140 w 1001"/>
                <a:gd name="T69" fmla="*/ 330 h 445"/>
                <a:gd name="T70" fmla="*/ 197 w 1001"/>
                <a:gd name="T71" fmla="*/ 363 h 445"/>
                <a:gd name="T72" fmla="*/ 587 w 1001"/>
                <a:gd name="T73" fmla="*/ 366 h 445"/>
                <a:gd name="T74" fmla="*/ 507 w 1001"/>
                <a:gd name="T75" fmla="*/ 390 h 445"/>
                <a:gd name="T76" fmla="*/ 275 w 1001"/>
                <a:gd name="T77" fmla="*/ 431 h 445"/>
                <a:gd name="T78" fmla="*/ 586 w 1001"/>
                <a:gd name="T79" fmla="*/ 358 h 445"/>
                <a:gd name="T80" fmla="*/ 589 w 1001"/>
                <a:gd name="T81" fmla="*/ 361 h 445"/>
                <a:gd name="T82" fmla="*/ 680 w 1001"/>
                <a:gd name="T83" fmla="*/ 336 h 445"/>
                <a:gd name="T84" fmla="*/ 639 w 1001"/>
                <a:gd name="T85" fmla="*/ 336 h 445"/>
                <a:gd name="T86" fmla="*/ 692 w 1001"/>
                <a:gd name="T87" fmla="*/ 352 h 445"/>
                <a:gd name="T88" fmla="*/ 682 w 1001"/>
                <a:gd name="T89" fmla="*/ 340 h 445"/>
                <a:gd name="T90" fmla="*/ 692 w 1001"/>
                <a:gd name="T91" fmla="*/ 352 h 445"/>
                <a:gd name="T92" fmla="*/ 686 w 1001"/>
                <a:gd name="T93" fmla="*/ 332 h 445"/>
                <a:gd name="T94" fmla="*/ 685 w 1001"/>
                <a:gd name="T95" fmla="*/ 330 h 445"/>
                <a:gd name="T96" fmla="*/ 670 w 1001"/>
                <a:gd name="T97" fmla="*/ 320 h 445"/>
                <a:gd name="T98" fmla="*/ 929 w 1001"/>
                <a:gd name="T99" fmla="*/ 225 h 445"/>
                <a:gd name="T100" fmla="*/ 825 w 1001"/>
                <a:gd name="T101" fmla="*/ 261 h 445"/>
                <a:gd name="T102" fmla="*/ 877 w 1001"/>
                <a:gd name="T103" fmla="*/ 278 h 445"/>
                <a:gd name="T104" fmla="*/ 981 w 1001"/>
                <a:gd name="T105" fmla="*/ 302 h 445"/>
                <a:gd name="T106" fmla="*/ 736 w 1001"/>
                <a:gd name="T107" fmla="*/ 330 h 445"/>
                <a:gd name="T108" fmla="*/ 756 w 1001"/>
                <a:gd name="T109" fmla="*/ 321 h 445"/>
                <a:gd name="T110" fmla="*/ 695 w 1001"/>
                <a:gd name="T111" fmla="*/ 337 h 445"/>
                <a:gd name="T112" fmla="*/ 697 w 1001"/>
                <a:gd name="T113" fmla="*/ 363 h 445"/>
                <a:gd name="T114" fmla="*/ 838 w 1001"/>
                <a:gd name="T115" fmla="*/ 333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01" h="445">
                  <a:moveTo>
                    <a:pt x="999" y="305"/>
                  </a:moveTo>
                  <a:cubicBezTo>
                    <a:pt x="999" y="304"/>
                    <a:pt x="999" y="304"/>
                    <a:pt x="999" y="304"/>
                  </a:cubicBezTo>
                  <a:cubicBezTo>
                    <a:pt x="1000" y="302"/>
                    <a:pt x="999" y="300"/>
                    <a:pt x="996" y="300"/>
                  </a:cubicBezTo>
                  <a:cubicBezTo>
                    <a:pt x="994" y="300"/>
                    <a:pt x="993" y="301"/>
                    <a:pt x="991" y="301"/>
                  </a:cubicBezTo>
                  <a:cubicBezTo>
                    <a:pt x="991" y="301"/>
                    <a:pt x="991" y="300"/>
                    <a:pt x="990" y="300"/>
                  </a:cubicBezTo>
                  <a:cubicBezTo>
                    <a:pt x="975" y="292"/>
                    <a:pt x="964" y="281"/>
                    <a:pt x="955" y="266"/>
                  </a:cubicBezTo>
                  <a:cubicBezTo>
                    <a:pt x="947" y="253"/>
                    <a:pt x="937" y="237"/>
                    <a:pt x="934" y="222"/>
                  </a:cubicBezTo>
                  <a:cubicBezTo>
                    <a:pt x="934" y="221"/>
                    <a:pt x="933" y="220"/>
                    <a:pt x="932" y="221"/>
                  </a:cubicBezTo>
                  <a:cubicBezTo>
                    <a:pt x="884" y="191"/>
                    <a:pt x="832" y="162"/>
                    <a:pt x="778" y="144"/>
                  </a:cubicBezTo>
                  <a:cubicBezTo>
                    <a:pt x="794" y="133"/>
                    <a:pt x="811" y="124"/>
                    <a:pt x="830" y="119"/>
                  </a:cubicBezTo>
                  <a:cubicBezTo>
                    <a:pt x="834" y="118"/>
                    <a:pt x="832" y="112"/>
                    <a:pt x="828" y="113"/>
                  </a:cubicBezTo>
                  <a:cubicBezTo>
                    <a:pt x="781" y="124"/>
                    <a:pt x="740" y="164"/>
                    <a:pt x="707" y="197"/>
                  </a:cubicBezTo>
                  <a:cubicBezTo>
                    <a:pt x="689" y="214"/>
                    <a:pt x="673" y="232"/>
                    <a:pt x="660" y="252"/>
                  </a:cubicBezTo>
                  <a:cubicBezTo>
                    <a:pt x="649" y="268"/>
                    <a:pt x="634" y="289"/>
                    <a:pt x="633" y="309"/>
                  </a:cubicBezTo>
                  <a:cubicBezTo>
                    <a:pt x="599" y="287"/>
                    <a:pt x="561" y="270"/>
                    <a:pt x="525" y="251"/>
                  </a:cubicBezTo>
                  <a:cubicBezTo>
                    <a:pt x="488" y="231"/>
                    <a:pt x="450" y="211"/>
                    <a:pt x="412" y="191"/>
                  </a:cubicBezTo>
                  <a:cubicBezTo>
                    <a:pt x="412" y="191"/>
                    <a:pt x="411" y="191"/>
                    <a:pt x="411" y="191"/>
                  </a:cubicBezTo>
                  <a:cubicBezTo>
                    <a:pt x="411" y="191"/>
                    <a:pt x="411" y="191"/>
                    <a:pt x="411" y="190"/>
                  </a:cubicBezTo>
                  <a:cubicBezTo>
                    <a:pt x="411" y="190"/>
                    <a:pt x="411" y="190"/>
                    <a:pt x="411" y="190"/>
                  </a:cubicBezTo>
                  <a:cubicBezTo>
                    <a:pt x="411" y="190"/>
                    <a:pt x="411" y="190"/>
                    <a:pt x="411" y="190"/>
                  </a:cubicBezTo>
                  <a:cubicBezTo>
                    <a:pt x="412" y="191"/>
                    <a:pt x="412" y="191"/>
                    <a:pt x="413" y="191"/>
                  </a:cubicBezTo>
                  <a:cubicBezTo>
                    <a:pt x="413" y="191"/>
                    <a:pt x="413" y="191"/>
                    <a:pt x="413" y="191"/>
                  </a:cubicBezTo>
                  <a:cubicBezTo>
                    <a:pt x="414" y="191"/>
                    <a:pt x="414" y="191"/>
                    <a:pt x="414" y="190"/>
                  </a:cubicBezTo>
                  <a:cubicBezTo>
                    <a:pt x="414" y="190"/>
                    <a:pt x="414" y="190"/>
                    <a:pt x="414" y="190"/>
                  </a:cubicBezTo>
                  <a:cubicBezTo>
                    <a:pt x="414" y="189"/>
                    <a:pt x="414" y="188"/>
                    <a:pt x="413" y="188"/>
                  </a:cubicBezTo>
                  <a:cubicBezTo>
                    <a:pt x="413" y="188"/>
                    <a:pt x="413" y="188"/>
                    <a:pt x="412" y="188"/>
                  </a:cubicBezTo>
                  <a:cubicBezTo>
                    <a:pt x="421" y="172"/>
                    <a:pt x="427" y="155"/>
                    <a:pt x="436" y="140"/>
                  </a:cubicBezTo>
                  <a:cubicBezTo>
                    <a:pt x="446" y="121"/>
                    <a:pt x="458" y="103"/>
                    <a:pt x="472" y="87"/>
                  </a:cubicBezTo>
                  <a:cubicBezTo>
                    <a:pt x="497" y="55"/>
                    <a:pt x="528" y="29"/>
                    <a:pt x="562" y="7"/>
                  </a:cubicBezTo>
                  <a:cubicBezTo>
                    <a:pt x="584" y="16"/>
                    <a:pt x="607" y="22"/>
                    <a:pt x="629" y="29"/>
                  </a:cubicBezTo>
                  <a:cubicBezTo>
                    <a:pt x="654" y="37"/>
                    <a:pt x="677" y="48"/>
                    <a:pt x="701" y="58"/>
                  </a:cubicBezTo>
                  <a:cubicBezTo>
                    <a:pt x="744" y="76"/>
                    <a:pt x="787" y="96"/>
                    <a:pt x="831" y="112"/>
                  </a:cubicBezTo>
                  <a:cubicBezTo>
                    <a:pt x="834" y="113"/>
                    <a:pt x="835" y="109"/>
                    <a:pt x="833" y="108"/>
                  </a:cubicBezTo>
                  <a:cubicBezTo>
                    <a:pt x="788" y="85"/>
                    <a:pt x="740" y="67"/>
                    <a:pt x="694" y="47"/>
                  </a:cubicBezTo>
                  <a:cubicBezTo>
                    <a:pt x="652" y="29"/>
                    <a:pt x="609" y="13"/>
                    <a:pt x="564" y="4"/>
                  </a:cubicBezTo>
                  <a:cubicBezTo>
                    <a:pt x="563" y="2"/>
                    <a:pt x="561" y="0"/>
                    <a:pt x="559" y="1"/>
                  </a:cubicBezTo>
                  <a:cubicBezTo>
                    <a:pt x="523" y="24"/>
                    <a:pt x="491" y="51"/>
                    <a:pt x="465" y="84"/>
                  </a:cubicBezTo>
                  <a:cubicBezTo>
                    <a:pt x="442" y="113"/>
                    <a:pt x="416" y="151"/>
                    <a:pt x="408" y="188"/>
                  </a:cubicBezTo>
                  <a:cubicBezTo>
                    <a:pt x="381" y="180"/>
                    <a:pt x="354" y="171"/>
                    <a:pt x="326" y="167"/>
                  </a:cubicBezTo>
                  <a:cubicBezTo>
                    <a:pt x="298" y="163"/>
                    <a:pt x="269" y="171"/>
                    <a:pt x="242" y="178"/>
                  </a:cubicBezTo>
                  <a:cubicBezTo>
                    <a:pt x="183" y="193"/>
                    <a:pt x="126" y="218"/>
                    <a:pt x="77" y="254"/>
                  </a:cubicBezTo>
                  <a:cubicBezTo>
                    <a:pt x="76" y="254"/>
                    <a:pt x="76" y="254"/>
                    <a:pt x="76" y="255"/>
                  </a:cubicBezTo>
                  <a:cubicBezTo>
                    <a:pt x="75" y="255"/>
                    <a:pt x="75" y="256"/>
                    <a:pt x="75" y="257"/>
                  </a:cubicBezTo>
                  <a:cubicBezTo>
                    <a:pt x="74" y="256"/>
                    <a:pt x="73" y="256"/>
                    <a:pt x="72" y="258"/>
                  </a:cubicBezTo>
                  <a:cubicBezTo>
                    <a:pt x="66" y="271"/>
                    <a:pt x="60" y="284"/>
                    <a:pt x="50" y="295"/>
                  </a:cubicBezTo>
                  <a:cubicBezTo>
                    <a:pt x="46" y="300"/>
                    <a:pt x="41" y="305"/>
                    <a:pt x="36" y="309"/>
                  </a:cubicBezTo>
                  <a:cubicBezTo>
                    <a:pt x="33" y="312"/>
                    <a:pt x="30" y="314"/>
                    <a:pt x="26" y="317"/>
                  </a:cubicBezTo>
                  <a:cubicBezTo>
                    <a:pt x="25" y="317"/>
                    <a:pt x="24" y="318"/>
                    <a:pt x="23" y="319"/>
                  </a:cubicBezTo>
                  <a:cubicBezTo>
                    <a:pt x="21" y="319"/>
                    <a:pt x="21" y="320"/>
                    <a:pt x="21" y="320"/>
                  </a:cubicBezTo>
                  <a:cubicBezTo>
                    <a:pt x="21" y="320"/>
                    <a:pt x="21" y="320"/>
                    <a:pt x="20" y="320"/>
                  </a:cubicBezTo>
                  <a:cubicBezTo>
                    <a:pt x="20" y="320"/>
                    <a:pt x="20" y="321"/>
                    <a:pt x="20" y="321"/>
                  </a:cubicBezTo>
                  <a:cubicBezTo>
                    <a:pt x="15" y="319"/>
                    <a:pt x="10" y="318"/>
                    <a:pt x="5" y="316"/>
                  </a:cubicBezTo>
                  <a:cubicBezTo>
                    <a:pt x="5" y="315"/>
                    <a:pt x="4" y="316"/>
                    <a:pt x="4" y="316"/>
                  </a:cubicBezTo>
                  <a:cubicBezTo>
                    <a:pt x="3" y="316"/>
                    <a:pt x="1" y="316"/>
                    <a:pt x="1" y="317"/>
                  </a:cubicBezTo>
                  <a:cubicBezTo>
                    <a:pt x="0" y="322"/>
                    <a:pt x="0" y="327"/>
                    <a:pt x="3" y="330"/>
                  </a:cubicBezTo>
                  <a:cubicBezTo>
                    <a:pt x="3" y="331"/>
                    <a:pt x="4" y="331"/>
                    <a:pt x="5" y="331"/>
                  </a:cubicBezTo>
                  <a:cubicBezTo>
                    <a:pt x="5" y="331"/>
                    <a:pt x="5" y="331"/>
                    <a:pt x="5" y="331"/>
                  </a:cubicBezTo>
                  <a:cubicBezTo>
                    <a:pt x="49" y="355"/>
                    <a:pt x="95" y="374"/>
                    <a:pt x="141" y="393"/>
                  </a:cubicBezTo>
                  <a:cubicBezTo>
                    <a:pt x="183" y="412"/>
                    <a:pt x="225" y="431"/>
                    <a:pt x="269" y="444"/>
                  </a:cubicBezTo>
                  <a:cubicBezTo>
                    <a:pt x="271" y="445"/>
                    <a:pt x="272" y="444"/>
                    <a:pt x="272" y="443"/>
                  </a:cubicBezTo>
                  <a:cubicBezTo>
                    <a:pt x="272" y="443"/>
                    <a:pt x="272" y="443"/>
                    <a:pt x="272" y="443"/>
                  </a:cubicBezTo>
                  <a:cubicBezTo>
                    <a:pt x="272" y="445"/>
                    <a:pt x="275" y="445"/>
                    <a:pt x="275" y="443"/>
                  </a:cubicBezTo>
                  <a:cubicBezTo>
                    <a:pt x="275" y="443"/>
                    <a:pt x="275" y="442"/>
                    <a:pt x="275" y="442"/>
                  </a:cubicBezTo>
                  <a:cubicBezTo>
                    <a:pt x="334" y="431"/>
                    <a:pt x="392" y="416"/>
                    <a:pt x="451" y="405"/>
                  </a:cubicBezTo>
                  <a:cubicBezTo>
                    <a:pt x="480" y="400"/>
                    <a:pt x="509" y="394"/>
                    <a:pt x="538" y="390"/>
                  </a:cubicBezTo>
                  <a:cubicBezTo>
                    <a:pt x="551" y="388"/>
                    <a:pt x="585" y="390"/>
                    <a:pt x="587" y="374"/>
                  </a:cubicBezTo>
                  <a:cubicBezTo>
                    <a:pt x="588" y="373"/>
                    <a:pt x="587" y="373"/>
                    <a:pt x="587" y="372"/>
                  </a:cubicBezTo>
                  <a:cubicBezTo>
                    <a:pt x="587" y="372"/>
                    <a:pt x="587" y="372"/>
                    <a:pt x="587" y="372"/>
                  </a:cubicBezTo>
                  <a:cubicBezTo>
                    <a:pt x="587" y="371"/>
                    <a:pt x="588" y="371"/>
                    <a:pt x="588" y="370"/>
                  </a:cubicBezTo>
                  <a:cubicBezTo>
                    <a:pt x="588" y="369"/>
                    <a:pt x="588" y="369"/>
                    <a:pt x="588" y="369"/>
                  </a:cubicBezTo>
                  <a:cubicBezTo>
                    <a:pt x="589" y="370"/>
                    <a:pt x="590" y="369"/>
                    <a:pt x="590" y="368"/>
                  </a:cubicBezTo>
                  <a:cubicBezTo>
                    <a:pt x="590" y="366"/>
                    <a:pt x="591" y="364"/>
                    <a:pt x="592" y="363"/>
                  </a:cubicBezTo>
                  <a:cubicBezTo>
                    <a:pt x="593" y="361"/>
                    <a:pt x="595" y="361"/>
                    <a:pt x="596" y="360"/>
                  </a:cubicBezTo>
                  <a:cubicBezTo>
                    <a:pt x="602" y="361"/>
                    <a:pt x="606" y="358"/>
                    <a:pt x="612" y="354"/>
                  </a:cubicBezTo>
                  <a:cubicBezTo>
                    <a:pt x="625" y="346"/>
                    <a:pt x="639" y="335"/>
                    <a:pt x="656" y="340"/>
                  </a:cubicBezTo>
                  <a:cubicBezTo>
                    <a:pt x="659" y="341"/>
                    <a:pt x="669" y="349"/>
                    <a:pt x="676" y="348"/>
                  </a:cubicBezTo>
                  <a:cubicBezTo>
                    <a:pt x="678" y="349"/>
                    <a:pt x="681" y="350"/>
                    <a:pt x="683" y="352"/>
                  </a:cubicBezTo>
                  <a:cubicBezTo>
                    <a:pt x="685" y="353"/>
                    <a:pt x="686" y="356"/>
                    <a:pt x="689" y="357"/>
                  </a:cubicBezTo>
                  <a:cubicBezTo>
                    <a:pt x="689" y="357"/>
                    <a:pt x="690" y="357"/>
                    <a:pt x="690" y="357"/>
                  </a:cubicBezTo>
                  <a:cubicBezTo>
                    <a:pt x="691" y="357"/>
                    <a:pt x="691" y="357"/>
                    <a:pt x="691" y="358"/>
                  </a:cubicBezTo>
                  <a:cubicBezTo>
                    <a:pt x="691" y="359"/>
                    <a:pt x="692" y="360"/>
                    <a:pt x="693" y="361"/>
                  </a:cubicBezTo>
                  <a:cubicBezTo>
                    <a:pt x="693" y="362"/>
                    <a:pt x="693" y="363"/>
                    <a:pt x="694" y="364"/>
                  </a:cubicBezTo>
                  <a:cubicBezTo>
                    <a:pt x="694" y="365"/>
                    <a:pt x="695" y="365"/>
                    <a:pt x="696" y="365"/>
                  </a:cubicBezTo>
                  <a:cubicBezTo>
                    <a:pt x="696" y="365"/>
                    <a:pt x="696" y="366"/>
                    <a:pt x="697" y="366"/>
                  </a:cubicBezTo>
                  <a:cubicBezTo>
                    <a:pt x="798" y="360"/>
                    <a:pt x="900" y="339"/>
                    <a:pt x="998" y="313"/>
                  </a:cubicBezTo>
                  <a:cubicBezTo>
                    <a:pt x="999" y="313"/>
                    <a:pt x="999" y="312"/>
                    <a:pt x="999" y="311"/>
                  </a:cubicBezTo>
                  <a:cubicBezTo>
                    <a:pt x="1000" y="311"/>
                    <a:pt x="1000" y="311"/>
                    <a:pt x="1000" y="311"/>
                  </a:cubicBezTo>
                  <a:cubicBezTo>
                    <a:pt x="1001" y="308"/>
                    <a:pt x="1001" y="306"/>
                    <a:pt x="999" y="305"/>
                  </a:cubicBezTo>
                  <a:close/>
                  <a:moveTo>
                    <a:pt x="714" y="199"/>
                  </a:moveTo>
                  <a:cubicBezTo>
                    <a:pt x="732" y="181"/>
                    <a:pt x="753" y="162"/>
                    <a:pt x="775" y="146"/>
                  </a:cubicBezTo>
                  <a:cubicBezTo>
                    <a:pt x="826" y="171"/>
                    <a:pt x="878" y="196"/>
                    <a:pt x="927" y="224"/>
                  </a:cubicBezTo>
                  <a:cubicBezTo>
                    <a:pt x="927" y="224"/>
                    <a:pt x="927" y="224"/>
                    <a:pt x="927" y="224"/>
                  </a:cubicBezTo>
                  <a:cubicBezTo>
                    <a:pt x="876" y="221"/>
                    <a:pt x="823" y="240"/>
                    <a:pt x="774" y="255"/>
                  </a:cubicBezTo>
                  <a:cubicBezTo>
                    <a:pt x="733" y="267"/>
                    <a:pt x="688" y="283"/>
                    <a:pt x="656" y="314"/>
                  </a:cubicBezTo>
                  <a:cubicBezTo>
                    <a:pt x="656" y="314"/>
                    <a:pt x="656" y="315"/>
                    <a:pt x="656" y="316"/>
                  </a:cubicBezTo>
                  <a:cubicBezTo>
                    <a:pt x="650" y="315"/>
                    <a:pt x="644" y="315"/>
                    <a:pt x="637" y="316"/>
                  </a:cubicBezTo>
                  <a:cubicBezTo>
                    <a:pt x="648" y="270"/>
                    <a:pt x="681" y="231"/>
                    <a:pt x="714" y="199"/>
                  </a:cubicBezTo>
                  <a:close/>
                  <a:moveTo>
                    <a:pt x="154" y="216"/>
                  </a:moveTo>
                  <a:cubicBezTo>
                    <a:pt x="181" y="204"/>
                    <a:pt x="209" y="194"/>
                    <a:pt x="237" y="187"/>
                  </a:cubicBezTo>
                  <a:cubicBezTo>
                    <a:pt x="263" y="180"/>
                    <a:pt x="292" y="171"/>
                    <a:pt x="320" y="174"/>
                  </a:cubicBezTo>
                  <a:cubicBezTo>
                    <a:pt x="349" y="176"/>
                    <a:pt x="379" y="187"/>
                    <a:pt x="407" y="195"/>
                  </a:cubicBezTo>
                  <a:cubicBezTo>
                    <a:pt x="407" y="195"/>
                    <a:pt x="407" y="195"/>
                    <a:pt x="407" y="195"/>
                  </a:cubicBezTo>
                  <a:cubicBezTo>
                    <a:pt x="407" y="195"/>
                    <a:pt x="408" y="196"/>
                    <a:pt x="409" y="197"/>
                  </a:cubicBezTo>
                  <a:cubicBezTo>
                    <a:pt x="448" y="217"/>
                    <a:pt x="487" y="238"/>
                    <a:pt x="525" y="258"/>
                  </a:cubicBezTo>
                  <a:cubicBezTo>
                    <a:pt x="561" y="277"/>
                    <a:pt x="596" y="297"/>
                    <a:pt x="633" y="313"/>
                  </a:cubicBezTo>
                  <a:cubicBezTo>
                    <a:pt x="633" y="313"/>
                    <a:pt x="633" y="313"/>
                    <a:pt x="633" y="314"/>
                  </a:cubicBezTo>
                  <a:cubicBezTo>
                    <a:pt x="579" y="289"/>
                    <a:pt x="521" y="294"/>
                    <a:pt x="463" y="300"/>
                  </a:cubicBezTo>
                  <a:cubicBezTo>
                    <a:pt x="433" y="304"/>
                    <a:pt x="403" y="308"/>
                    <a:pt x="373" y="314"/>
                  </a:cubicBezTo>
                  <a:cubicBezTo>
                    <a:pt x="348" y="318"/>
                    <a:pt x="320" y="322"/>
                    <a:pt x="297" y="333"/>
                  </a:cubicBezTo>
                  <a:cubicBezTo>
                    <a:pt x="297" y="332"/>
                    <a:pt x="297" y="330"/>
                    <a:pt x="295" y="330"/>
                  </a:cubicBezTo>
                  <a:cubicBezTo>
                    <a:pt x="259" y="315"/>
                    <a:pt x="223" y="303"/>
                    <a:pt x="187" y="290"/>
                  </a:cubicBezTo>
                  <a:cubicBezTo>
                    <a:pt x="151" y="278"/>
                    <a:pt x="116" y="264"/>
                    <a:pt x="79" y="255"/>
                  </a:cubicBezTo>
                  <a:cubicBezTo>
                    <a:pt x="105" y="243"/>
                    <a:pt x="129" y="228"/>
                    <a:pt x="154" y="216"/>
                  </a:cubicBezTo>
                  <a:close/>
                  <a:moveTo>
                    <a:pt x="580" y="366"/>
                  </a:moveTo>
                  <a:cubicBezTo>
                    <a:pt x="530" y="371"/>
                    <a:pt x="480" y="383"/>
                    <a:pt x="431" y="392"/>
                  </a:cubicBezTo>
                  <a:cubicBezTo>
                    <a:pt x="380" y="403"/>
                    <a:pt x="327" y="411"/>
                    <a:pt x="277" y="427"/>
                  </a:cubicBezTo>
                  <a:cubicBezTo>
                    <a:pt x="282" y="423"/>
                    <a:pt x="287" y="419"/>
                    <a:pt x="292" y="414"/>
                  </a:cubicBezTo>
                  <a:cubicBezTo>
                    <a:pt x="351" y="405"/>
                    <a:pt x="412" y="391"/>
                    <a:pt x="470" y="375"/>
                  </a:cubicBezTo>
                  <a:cubicBezTo>
                    <a:pt x="471" y="375"/>
                    <a:pt x="471" y="373"/>
                    <a:pt x="470" y="373"/>
                  </a:cubicBezTo>
                  <a:cubicBezTo>
                    <a:pt x="412" y="383"/>
                    <a:pt x="352" y="395"/>
                    <a:pt x="295" y="411"/>
                  </a:cubicBezTo>
                  <a:cubicBezTo>
                    <a:pt x="299" y="406"/>
                    <a:pt x="302" y="400"/>
                    <a:pt x="303" y="393"/>
                  </a:cubicBezTo>
                  <a:cubicBezTo>
                    <a:pt x="306" y="375"/>
                    <a:pt x="302" y="355"/>
                    <a:pt x="295" y="338"/>
                  </a:cubicBezTo>
                  <a:cubicBezTo>
                    <a:pt x="348" y="322"/>
                    <a:pt x="404" y="313"/>
                    <a:pt x="460" y="307"/>
                  </a:cubicBezTo>
                  <a:cubicBezTo>
                    <a:pt x="517" y="301"/>
                    <a:pt x="575" y="295"/>
                    <a:pt x="629" y="318"/>
                  </a:cubicBezTo>
                  <a:cubicBezTo>
                    <a:pt x="629" y="318"/>
                    <a:pt x="629" y="318"/>
                    <a:pt x="628" y="318"/>
                  </a:cubicBezTo>
                  <a:cubicBezTo>
                    <a:pt x="611" y="323"/>
                    <a:pt x="590" y="334"/>
                    <a:pt x="587" y="354"/>
                  </a:cubicBezTo>
                  <a:cubicBezTo>
                    <a:pt x="586" y="354"/>
                    <a:pt x="585" y="354"/>
                    <a:pt x="583" y="355"/>
                  </a:cubicBezTo>
                  <a:cubicBezTo>
                    <a:pt x="580" y="358"/>
                    <a:pt x="579" y="362"/>
                    <a:pt x="580" y="366"/>
                  </a:cubicBezTo>
                  <a:close/>
                  <a:moveTo>
                    <a:pt x="271" y="436"/>
                  </a:moveTo>
                  <a:cubicBezTo>
                    <a:pt x="271" y="437"/>
                    <a:pt x="271" y="439"/>
                    <a:pt x="272" y="440"/>
                  </a:cubicBezTo>
                  <a:cubicBezTo>
                    <a:pt x="271" y="440"/>
                    <a:pt x="271" y="440"/>
                    <a:pt x="271" y="440"/>
                  </a:cubicBezTo>
                  <a:cubicBezTo>
                    <a:pt x="271" y="440"/>
                    <a:pt x="271" y="440"/>
                    <a:pt x="271" y="440"/>
                  </a:cubicBezTo>
                  <a:cubicBezTo>
                    <a:pt x="179" y="413"/>
                    <a:pt x="95" y="364"/>
                    <a:pt x="6" y="329"/>
                  </a:cubicBezTo>
                  <a:cubicBezTo>
                    <a:pt x="6" y="329"/>
                    <a:pt x="6" y="328"/>
                    <a:pt x="6" y="328"/>
                  </a:cubicBezTo>
                  <a:cubicBezTo>
                    <a:pt x="5" y="325"/>
                    <a:pt x="4" y="322"/>
                    <a:pt x="5" y="318"/>
                  </a:cubicBezTo>
                  <a:cubicBezTo>
                    <a:pt x="5" y="318"/>
                    <a:pt x="5" y="318"/>
                    <a:pt x="5" y="318"/>
                  </a:cubicBezTo>
                  <a:cubicBezTo>
                    <a:pt x="46" y="340"/>
                    <a:pt x="91" y="357"/>
                    <a:pt x="135" y="375"/>
                  </a:cubicBezTo>
                  <a:cubicBezTo>
                    <a:pt x="180" y="394"/>
                    <a:pt x="225" y="412"/>
                    <a:pt x="270" y="430"/>
                  </a:cubicBezTo>
                  <a:cubicBezTo>
                    <a:pt x="271" y="430"/>
                    <a:pt x="271" y="431"/>
                    <a:pt x="272" y="430"/>
                  </a:cubicBezTo>
                  <a:cubicBezTo>
                    <a:pt x="272" y="430"/>
                    <a:pt x="272" y="430"/>
                    <a:pt x="272" y="430"/>
                  </a:cubicBezTo>
                  <a:cubicBezTo>
                    <a:pt x="271" y="432"/>
                    <a:pt x="271" y="434"/>
                    <a:pt x="271" y="436"/>
                  </a:cubicBezTo>
                  <a:close/>
                  <a:moveTo>
                    <a:pt x="271" y="426"/>
                  </a:moveTo>
                  <a:cubicBezTo>
                    <a:pt x="225" y="408"/>
                    <a:pt x="179" y="389"/>
                    <a:pt x="133" y="370"/>
                  </a:cubicBezTo>
                  <a:cubicBezTo>
                    <a:pt x="97" y="355"/>
                    <a:pt x="61" y="338"/>
                    <a:pt x="25" y="323"/>
                  </a:cubicBezTo>
                  <a:cubicBezTo>
                    <a:pt x="28" y="323"/>
                    <a:pt x="30" y="321"/>
                    <a:pt x="32" y="320"/>
                  </a:cubicBezTo>
                  <a:cubicBezTo>
                    <a:pt x="43" y="326"/>
                    <a:pt x="54" y="331"/>
                    <a:pt x="66" y="335"/>
                  </a:cubicBezTo>
                  <a:cubicBezTo>
                    <a:pt x="68" y="335"/>
                    <a:pt x="69" y="332"/>
                    <a:pt x="66" y="331"/>
                  </a:cubicBezTo>
                  <a:cubicBezTo>
                    <a:pt x="56" y="327"/>
                    <a:pt x="45" y="323"/>
                    <a:pt x="35" y="318"/>
                  </a:cubicBezTo>
                  <a:cubicBezTo>
                    <a:pt x="39" y="315"/>
                    <a:pt x="43" y="311"/>
                    <a:pt x="47" y="307"/>
                  </a:cubicBezTo>
                  <a:cubicBezTo>
                    <a:pt x="92" y="328"/>
                    <a:pt x="140" y="350"/>
                    <a:pt x="189" y="362"/>
                  </a:cubicBezTo>
                  <a:cubicBezTo>
                    <a:pt x="190" y="362"/>
                    <a:pt x="191" y="360"/>
                    <a:pt x="189" y="359"/>
                  </a:cubicBezTo>
                  <a:cubicBezTo>
                    <a:pt x="142" y="343"/>
                    <a:pt x="95" y="324"/>
                    <a:pt x="49" y="305"/>
                  </a:cubicBezTo>
                  <a:cubicBezTo>
                    <a:pt x="51" y="303"/>
                    <a:pt x="52" y="301"/>
                    <a:pt x="54" y="299"/>
                  </a:cubicBezTo>
                  <a:cubicBezTo>
                    <a:pt x="58" y="294"/>
                    <a:pt x="62" y="289"/>
                    <a:pt x="65" y="284"/>
                  </a:cubicBezTo>
                  <a:cubicBezTo>
                    <a:pt x="110" y="305"/>
                    <a:pt x="158" y="327"/>
                    <a:pt x="206" y="340"/>
                  </a:cubicBezTo>
                  <a:cubicBezTo>
                    <a:pt x="208" y="340"/>
                    <a:pt x="209" y="338"/>
                    <a:pt x="207" y="338"/>
                  </a:cubicBezTo>
                  <a:cubicBezTo>
                    <a:pt x="162" y="316"/>
                    <a:pt x="113" y="299"/>
                    <a:pt x="66" y="283"/>
                  </a:cubicBezTo>
                  <a:cubicBezTo>
                    <a:pt x="71" y="275"/>
                    <a:pt x="74" y="267"/>
                    <a:pt x="77" y="259"/>
                  </a:cubicBezTo>
                  <a:cubicBezTo>
                    <a:pt x="77" y="259"/>
                    <a:pt x="77" y="259"/>
                    <a:pt x="77" y="259"/>
                  </a:cubicBezTo>
                  <a:cubicBezTo>
                    <a:pt x="112" y="273"/>
                    <a:pt x="149" y="284"/>
                    <a:pt x="185" y="297"/>
                  </a:cubicBezTo>
                  <a:cubicBezTo>
                    <a:pt x="219" y="309"/>
                    <a:pt x="253" y="322"/>
                    <a:pt x="287" y="333"/>
                  </a:cubicBezTo>
                  <a:cubicBezTo>
                    <a:pt x="287" y="334"/>
                    <a:pt x="287" y="335"/>
                    <a:pt x="287" y="336"/>
                  </a:cubicBezTo>
                  <a:cubicBezTo>
                    <a:pt x="289" y="339"/>
                    <a:pt x="291" y="343"/>
                    <a:pt x="292" y="347"/>
                  </a:cubicBezTo>
                  <a:cubicBezTo>
                    <a:pt x="229" y="323"/>
                    <a:pt x="163" y="302"/>
                    <a:pt x="98" y="282"/>
                  </a:cubicBezTo>
                  <a:cubicBezTo>
                    <a:pt x="97" y="282"/>
                    <a:pt x="96" y="284"/>
                    <a:pt x="98" y="284"/>
                  </a:cubicBezTo>
                  <a:cubicBezTo>
                    <a:pt x="162" y="308"/>
                    <a:pt x="227" y="331"/>
                    <a:pt x="293" y="350"/>
                  </a:cubicBezTo>
                  <a:cubicBezTo>
                    <a:pt x="295" y="356"/>
                    <a:pt x="296" y="362"/>
                    <a:pt x="297" y="368"/>
                  </a:cubicBezTo>
                  <a:cubicBezTo>
                    <a:pt x="273" y="357"/>
                    <a:pt x="247" y="349"/>
                    <a:pt x="222" y="341"/>
                  </a:cubicBezTo>
                  <a:cubicBezTo>
                    <a:pt x="220" y="341"/>
                    <a:pt x="220" y="343"/>
                    <a:pt x="221" y="343"/>
                  </a:cubicBezTo>
                  <a:cubicBezTo>
                    <a:pt x="246" y="352"/>
                    <a:pt x="272" y="363"/>
                    <a:pt x="298" y="371"/>
                  </a:cubicBezTo>
                  <a:cubicBezTo>
                    <a:pt x="298" y="371"/>
                    <a:pt x="298" y="371"/>
                    <a:pt x="298" y="371"/>
                  </a:cubicBezTo>
                  <a:cubicBezTo>
                    <a:pt x="298" y="375"/>
                    <a:pt x="298" y="379"/>
                    <a:pt x="298" y="383"/>
                  </a:cubicBezTo>
                  <a:cubicBezTo>
                    <a:pt x="298" y="382"/>
                    <a:pt x="298" y="382"/>
                    <a:pt x="297" y="382"/>
                  </a:cubicBezTo>
                  <a:cubicBezTo>
                    <a:pt x="245" y="364"/>
                    <a:pt x="192" y="346"/>
                    <a:pt x="140" y="328"/>
                  </a:cubicBezTo>
                  <a:cubicBezTo>
                    <a:pt x="139" y="328"/>
                    <a:pt x="138" y="330"/>
                    <a:pt x="140" y="330"/>
                  </a:cubicBezTo>
                  <a:cubicBezTo>
                    <a:pt x="191" y="351"/>
                    <a:pt x="243" y="370"/>
                    <a:pt x="296" y="385"/>
                  </a:cubicBezTo>
                  <a:cubicBezTo>
                    <a:pt x="297" y="385"/>
                    <a:pt x="298" y="385"/>
                    <a:pt x="298" y="384"/>
                  </a:cubicBezTo>
                  <a:cubicBezTo>
                    <a:pt x="298" y="385"/>
                    <a:pt x="298" y="386"/>
                    <a:pt x="298" y="387"/>
                  </a:cubicBezTo>
                  <a:cubicBezTo>
                    <a:pt x="298" y="390"/>
                    <a:pt x="297" y="394"/>
                    <a:pt x="296" y="396"/>
                  </a:cubicBezTo>
                  <a:cubicBezTo>
                    <a:pt x="265" y="383"/>
                    <a:pt x="230" y="372"/>
                    <a:pt x="197" y="363"/>
                  </a:cubicBezTo>
                  <a:cubicBezTo>
                    <a:pt x="196" y="363"/>
                    <a:pt x="196" y="364"/>
                    <a:pt x="197" y="364"/>
                  </a:cubicBezTo>
                  <a:cubicBezTo>
                    <a:pt x="229" y="377"/>
                    <a:pt x="262" y="390"/>
                    <a:pt x="295" y="398"/>
                  </a:cubicBezTo>
                  <a:cubicBezTo>
                    <a:pt x="291" y="410"/>
                    <a:pt x="280" y="418"/>
                    <a:pt x="271" y="426"/>
                  </a:cubicBezTo>
                  <a:close/>
                  <a:moveTo>
                    <a:pt x="589" y="361"/>
                  </a:moveTo>
                  <a:cubicBezTo>
                    <a:pt x="588" y="362"/>
                    <a:pt x="587" y="364"/>
                    <a:pt x="587" y="366"/>
                  </a:cubicBezTo>
                  <a:cubicBezTo>
                    <a:pt x="587" y="366"/>
                    <a:pt x="587" y="366"/>
                    <a:pt x="587" y="366"/>
                  </a:cubicBezTo>
                  <a:cubicBezTo>
                    <a:pt x="584" y="367"/>
                    <a:pt x="584" y="370"/>
                    <a:pt x="585" y="372"/>
                  </a:cubicBezTo>
                  <a:cubicBezTo>
                    <a:pt x="585" y="372"/>
                    <a:pt x="585" y="372"/>
                    <a:pt x="585" y="372"/>
                  </a:cubicBezTo>
                  <a:cubicBezTo>
                    <a:pt x="580" y="382"/>
                    <a:pt x="554" y="382"/>
                    <a:pt x="545" y="384"/>
                  </a:cubicBezTo>
                  <a:cubicBezTo>
                    <a:pt x="532" y="386"/>
                    <a:pt x="519" y="388"/>
                    <a:pt x="507" y="390"/>
                  </a:cubicBezTo>
                  <a:cubicBezTo>
                    <a:pt x="480" y="395"/>
                    <a:pt x="453" y="400"/>
                    <a:pt x="427" y="405"/>
                  </a:cubicBezTo>
                  <a:cubicBezTo>
                    <a:pt x="376" y="415"/>
                    <a:pt x="325" y="424"/>
                    <a:pt x="276" y="439"/>
                  </a:cubicBezTo>
                  <a:cubicBezTo>
                    <a:pt x="276" y="438"/>
                    <a:pt x="276" y="437"/>
                    <a:pt x="276" y="436"/>
                  </a:cubicBezTo>
                  <a:cubicBezTo>
                    <a:pt x="276" y="434"/>
                    <a:pt x="276" y="432"/>
                    <a:pt x="275" y="431"/>
                  </a:cubicBezTo>
                  <a:cubicBezTo>
                    <a:pt x="275" y="431"/>
                    <a:pt x="275" y="431"/>
                    <a:pt x="275" y="431"/>
                  </a:cubicBezTo>
                  <a:cubicBezTo>
                    <a:pt x="326" y="422"/>
                    <a:pt x="377" y="408"/>
                    <a:pt x="428" y="398"/>
                  </a:cubicBezTo>
                  <a:cubicBezTo>
                    <a:pt x="479" y="387"/>
                    <a:pt x="531" y="380"/>
                    <a:pt x="582" y="369"/>
                  </a:cubicBezTo>
                  <a:cubicBezTo>
                    <a:pt x="582" y="369"/>
                    <a:pt x="583" y="369"/>
                    <a:pt x="583" y="369"/>
                  </a:cubicBezTo>
                  <a:cubicBezTo>
                    <a:pt x="584" y="369"/>
                    <a:pt x="586" y="368"/>
                    <a:pt x="585" y="366"/>
                  </a:cubicBezTo>
                  <a:cubicBezTo>
                    <a:pt x="583" y="363"/>
                    <a:pt x="584" y="360"/>
                    <a:pt x="586" y="358"/>
                  </a:cubicBezTo>
                  <a:cubicBezTo>
                    <a:pt x="587" y="358"/>
                    <a:pt x="587" y="358"/>
                    <a:pt x="588" y="358"/>
                  </a:cubicBezTo>
                  <a:cubicBezTo>
                    <a:pt x="588" y="358"/>
                    <a:pt x="588" y="358"/>
                    <a:pt x="588" y="358"/>
                  </a:cubicBezTo>
                  <a:cubicBezTo>
                    <a:pt x="589" y="357"/>
                    <a:pt x="590" y="357"/>
                    <a:pt x="591" y="358"/>
                  </a:cubicBezTo>
                  <a:cubicBezTo>
                    <a:pt x="591" y="358"/>
                    <a:pt x="591" y="358"/>
                    <a:pt x="591" y="358"/>
                  </a:cubicBezTo>
                  <a:cubicBezTo>
                    <a:pt x="590" y="359"/>
                    <a:pt x="589" y="360"/>
                    <a:pt x="589" y="361"/>
                  </a:cubicBezTo>
                  <a:close/>
                  <a:moveTo>
                    <a:pt x="593" y="354"/>
                  </a:moveTo>
                  <a:cubicBezTo>
                    <a:pt x="592" y="354"/>
                    <a:pt x="591" y="354"/>
                    <a:pt x="591" y="354"/>
                  </a:cubicBezTo>
                  <a:cubicBezTo>
                    <a:pt x="599" y="338"/>
                    <a:pt x="611" y="327"/>
                    <a:pt x="629" y="322"/>
                  </a:cubicBezTo>
                  <a:cubicBezTo>
                    <a:pt x="651" y="316"/>
                    <a:pt x="667" y="321"/>
                    <a:pt x="683" y="335"/>
                  </a:cubicBezTo>
                  <a:cubicBezTo>
                    <a:pt x="682" y="335"/>
                    <a:pt x="681" y="336"/>
                    <a:pt x="680" y="336"/>
                  </a:cubicBezTo>
                  <a:cubicBezTo>
                    <a:pt x="666" y="326"/>
                    <a:pt x="650" y="322"/>
                    <a:pt x="633" y="324"/>
                  </a:cubicBezTo>
                  <a:cubicBezTo>
                    <a:pt x="614" y="327"/>
                    <a:pt x="603" y="339"/>
                    <a:pt x="593" y="354"/>
                  </a:cubicBezTo>
                  <a:close/>
                  <a:moveTo>
                    <a:pt x="675" y="341"/>
                  </a:moveTo>
                  <a:cubicBezTo>
                    <a:pt x="675" y="343"/>
                    <a:pt x="658" y="336"/>
                    <a:pt x="655" y="335"/>
                  </a:cubicBezTo>
                  <a:cubicBezTo>
                    <a:pt x="649" y="334"/>
                    <a:pt x="644" y="334"/>
                    <a:pt x="639" y="336"/>
                  </a:cubicBezTo>
                  <a:cubicBezTo>
                    <a:pt x="625" y="339"/>
                    <a:pt x="610" y="356"/>
                    <a:pt x="596" y="356"/>
                  </a:cubicBezTo>
                  <a:cubicBezTo>
                    <a:pt x="607" y="342"/>
                    <a:pt x="619" y="330"/>
                    <a:pt x="638" y="329"/>
                  </a:cubicBezTo>
                  <a:cubicBezTo>
                    <a:pt x="652" y="328"/>
                    <a:pt x="664" y="332"/>
                    <a:pt x="676" y="340"/>
                  </a:cubicBezTo>
                  <a:cubicBezTo>
                    <a:pt x="676" y="340"/>
                    <a:pt x="676" y="341"/>
                    <a:pt x="675" y="341"/>
                  </a:cubicBezTo>
                  <a:close/>
                  <a:moveTo>
                    <a:pt x="692" y="352"/>
                  </a:moveTo>
                  <a:cubicBezTo>
                    <a:pt x="691" y="352"/>
                    <a:pt x="691" y="352"/>
                    <a:pt x="690" y="353"/>
                  </a:cubicBezTo>
                  <a:cubicBezTo>
                    <a:pt x="689" y="351"/>
                    <a:pt x="687" y="349"/>
                    <a:pt x="685" y="348"/>
                  </a:cubicBezTo>
                  <a:cubicBezTo>
                    <a:pt x="683" y="347"/>
                    <a:pt x="682" y="346"/>
                    <a:pt x="680" y="345"/>
                  </a:cubicBezTo>
                  <a:cubicBezTo>
                    <a:pt x="680" y="344"/>
                    <a:pt x="680" y="343"/>
                    <a:pt x="680" y="342"/>
                  </a:cubicBezTo>
                  <a:cubicBezTo>
                    <a:pt x="681" y="342"/>
                    <a:pt x="682" y="341"/>
                    <a:pt x="682" y="340"/>
                  </a:cubicBezTo>
                  <a:cubicBezTo>
                    <a:pt x="685" y="339"/>
                    <a:pt x="688" y="340"/>
                    <a:pt x="689" y="342"/>
                  </a:cubicBezTo>
                  <a:cubicBezTo>
                    <a:pt x="690" y="343"/>
                    <a:pt x="691" y="345"/>
                    <a:pt x="691" y="346"/>
                  </a:cubicBezTo>
                  <a:cubicBezTo>
                    <a:pt x="691" y="348"/>
                    <a:pt x="690" y="349"/>
                    <a:pt x="690" y="351"/>
                  </a:cubicBezTo>
                  <a:cubicBezTo>
                    <a:pt x="690" y="352"/>
                    <a:pt x="691" y="352"/>
                    <a:pt x="692" y="352"/>
                  </a:cubicBezTo>
                  <a:cubicBezTo>
                    <a:pt x="692" y="352"/>
                    <a:pt x="692" y="352"/>
                    <a:pt x="692" y="352"/>
                  </a:cubicBezTo>
                  <a:close/>
                  <a:moveTo>
                    <a:pt x="693" y="339"/>
                  </a:moveTo>
                  <a:cubicBezTo>
                    <a:pt x="693" y="338"/>
                    <a:pt x="693" y="338"/>
                    <a:pt x="692" y="338"/>
                  </a:cubicBezTo>
                  <a:cubicBezTo>
                    <a:pt x="692" y="337"/>
                    <a:pt x="692" y="337"/>
                    <a:pt x="691" y="337"/>
                  </a:cubicBezTo>
                  <a:cubicBezTo>
                    <a:pt x="691" y="336"/>
                    <a:pt x="691" y="336"/>
                    <a:pt x="690" y="335"/>
                  </a:cubicBezTo>
                  <a:cubicBezTo>
                    <a:pt x="689" y="334"/>
                    <a:pt x="688" y="333"/>
                    <a:pt x="686" y="332"/>
                  </a:cubicBezTo>
                  <a:cubicBezTo>
                    <a:pt x="718" y="321"/>
                    <a:pt x="750" y="307"/>
                    <a:pt x="781" y="295"/>
                  </a:cubicBezTo>
                  <a:cubicBezTo>
                    <a:pt x="811" y="283"/>
                    <a:pt x="842" y="277"/>
                    <a:pt x="873" y="270"/>
                  </a:cubicBezTo>
                  <a:cubicBezTo>
                    <a:pt x="875" y="270"/>
                    <a:pt x="874" y="268"/>
                    <a:pt x="873" y="268"/>
                  </a:cubicBezTo>
                  <a:cubicBezTo>
                    <a:pt x="807" y="276"/>
                    <a:pt x="745" y="302"/>
                    <a:pt x="685" y="330"/>
                  </a:cubicBezTo>
                  <a:cubicBezTo>
                    <a:pt x="685" y="330"/>
                    <a:pt x="685" y="330"/>
                    <a:pt x="685" y="330"/>
                  </a:cubicBezTo>
                  <a:cubicBezTo>
                    <a:pt x="681" y="327"/>
                    <a:pt x="676" y="324"/>
                    <a:pt x="672" y="322"/>
                  </a:cubicBezTo>
                  <a:cubicBezTo>
                    <a:pt x="692" y="314"/>
                    <a:pt x="711" y="302"/>
                    <a:pt x="730" y="292"/>
                  </a:cubicBezTo>
                  <a:cubicBezTo>
                    <a:pt x="755" y="280"/>
                    <a:pt x="781" y="273"/>
                    <a:pt x="807" y="267"/>
                  </a:cubicBezTo>
                  <a:cubicBezTo>
                    <a:pt x="809" y="267"/>
                    <a:pt x="809" y="264"/>
                    <a:pt x="807" y="264"/>
                  </a:cubicBezTo>
                  <a:cubicBezTo>
                    <a:pt x="760" y="268"/>
                    <a:pt x="709" y="294"/>
                    <a:pt x="670" y="320"/>
                  </a:cubicBezTo>
                  <a:cubicBezTo>
                    <a:pt x="670" y="320"/>
                    <a:pt x="670" y="321"/>
                    <a:pt x="670" y="321"/>
                  </a:cubicBezTo>
                  <a:cubicBezTo>
                    <a:pt x="667" y="319"/>
                    <a:pt x="663" y="318"/>
                    <a:pt x="660" y="317"/>
                  </a:cubicBezTo>
                  <a:cubicBezTo>
                    <a:pt x="696" y="289"/>
                    <a:pt x="735" y="272"/>
                    <a:pt x="779" y="260"/>
                  </a:cubicBezTo>
                  <a:cubicBezTo>
                    <a:pt x="828" y="245"/>
                    <a:pt x="876" y="234"/>
                    <a:pt x="927" y="229"/>
                  </a:cubicBezTo>
                  <a:cubicBezTo>
                    <a:pt x="929" y="229"/>
                    <a:pt x="930" y="226"/>
                    <a:pt x="929" y="225"/>
                  </a:cubicBezTo>
                  <a:cubicBezTo>
                    <a:pt x="929" y="225"/>
                    <a:pt x="930" y="226"/>
                    <a:pt x="931" y="226"/>
                  </a:cubicBezTo>
                  <a:cubicBezTo>
                    <a:pt x="931" y="226"/>
                    <a:pt x="931" y="226"/>
                    <a:pt x="931" y="226"/>
                  </a:cubicBezTo>
                  <a:cubicBezTo>
                    <a:pt x="931" y="230"/>
                    <a:pt x="932" y="235"/>
                    <a:pt x="933" y="239"/>
                  </a:cubicBezTo>
                  <a:cubicBezTo>
                    <a:pt x="933" y="239"/>
                    <a:pt x="933" y="239"/>
                    <a:pt x="933" y="239"/>
                  </a:cubicBezTo>
                  <a:cubicBezTo>
                    <a:pt x="896" y="240"/>
                    <a:pt x="859" y="247"/>
                    <a:pt x="825" y="261"/>
                  </a:cubicBezTo>
                  <a:cubicBezTo>
                    <a:pt x="824" y="261"/>
                    <a:pt x="824" y="263"/>
                    <a:pt x="826" y="263"/>
                  </a:cubicBezTo>
                  <a:cubicBezTo>
                    <a:pt x="861" y="252"/>
                    <a:pt x="896" y="245"/>
                    <a:pt x="933" y="243"/>
                  </a:cubicBezTo>
                  <a:cubicBezTo>
                    <a:pt x="934" y="243"/>
                    <a:pt x="934" y="242"/>
                    <a:pt x="934" y="242"/>
                  </a:cubicBezTo>
                  <a:cubicBezTo>
                    <a:pt x="938" y="250"/>
                    <a:pt x="942" y="258"/>
                    <a:pt x="947" y="265"/>
                  </a:cubicBezTo>
                  <a:cubicBezTo>
                    <a:pt x="923" y="264"/>
                    <a:pt x="900" y="273"/>
                    <a:pt x="877" y="278"/>
                  </a:cubicBezTo>
                  <a:cubicBezTo>
                    <a:pt x="851" y="285"/>
                    <a:pt x="824" y="290"/>
                    <a:pt x="798" y="298"/>
                  </a:cubicBezTo>
                  <a:cubicBezTo>
                    <a:pt x="797" y="299"/>
                    <a:pt x="797" y="300"/>
                    <a:pt x="799" y="300"/>
                  </a:cubicBezTo>
                  <a:cubicBezTo>
                    <a:pt x="849" y="291"/>
                    <a:pt x="898" y="274"/>
                    <a:pt x="948" y="267"/>
                  </a:cubicBezTo>
                  <a:cubicBezTo>
                    <a:pt x="949" y="268"/>
                    <a:pt x="949" y="269"/>
                    <a:pt x="950" y="269"/>
                  </a:cubicBezTo>
                  <a:cubicBezTo>
                    <a:pt x="958" y="282"/>
                    <a:pt x="968" y="294"/>
                    <a:pt x="981" y="302"/>
                  </a:cubicBezTo>
                  <a:cubicBezTo>
                    <a:pt x="937" y="306"/>
                    <a:pt x="894" y="315"/>
                    <a:pt x="851" y="325"/>
                  </a:cubicBezTo>
                  <a:cubicBezTo>
                    <a:pt x="799" y="336"/>
                    <a:pt x="747" y="344"/>
                    <a:pt x="694" y="351"/>
                  </a:cubicBezTo>
                  <a:cubicBezTo>
                    <a:pt x="696" y="350"/>
                    <a:pt x="696" y="347"/>
                    <a:pt x="696" y="345"/>
                  </a:cubicBezTo>
                  <a:cubicBezTo>
                    <a:pt x="696" y="344"/>
                    <a:pt x="695" y="343"/>
                    <a:pt x="695" y="341"/>
                  </a:cubicBezTo>
                  <a:cubicBezTo>
                    <a:pt x="706" y="344"/>
                    <a:pt x="725" y="333"/>
                    <a:pt x="736" y="330"/>
                  </a:cubicBezTo>
                  <a:cubicBezTo>
                    <a:pt x="757" y="324"/>
                    <a:pt x="779" y="318"/>
                    <a:pt x="800" y="311"/>
                  </a:cubicBezTo>
                  <a:cubicBezTo>
                    <a:pt x="846" y="298"/>
                    <a:pt x="891" y="286"/>
                    <a:pt x="939" y="285"/>
                  </a:cubicBezTo>
                  <a:cubicBezTo>
                    <a:pt x="941" y="285"/>
                    <a:pt x="941" y="282"/>
                    <a:pt x="939" y="282"/>
                  </a:cubicBezTo>
                  <a:cubicBezTo>
                    <a:pt x="898" y="281"/>
                    <a:pt x="857" y="291"/>
                    <a:pt x="817" y="302"/>
                  </a:cubicBezTo>
                  <a:cubicBezTo>
                    <a:pt x="797" y="308"/>
                    <a:pt x="777" y="315"/>
                    <a:pt x="756" y="321"/>
                  </a:cubicBezTo>
                  <a:cubicBezTo>
                    <a:pt x="747" y="324"/>
                    <a:pt x="737" y="326"/>
                    <a:pt x="728" y="329"/>
                  </a:cubicBezTo>
                  <a:cubicBezTo>
                    <a:pt x="724" y="330"/>
                    <a:pt x="698" y="340"/>
                    <a:pt x="695" y="339"/>
                  </a:cubicBezTo>
                  <a:cubicBezTo>
                    <a:pt x="696" y="339"/>
                    <a:pt x="696" y="339"/>
                    <a:pt x="696" y="339"/>
                  </a:cubicBezTo>
                  <a:cubicBezTo>
                    <a:pt x="696" y="338"/>
                    <a:pt x="696" y="338"/>
                    <a:pt x="696" y="338"/>
                  </a:cubicBezTo>
                  <a:cubicBezTo>
                    <a:pt x="696" y="338"/>
                    <a:pt x="695" y="337"/>
                    <a:pt x="695" y="337"/>
                  </a:cubicBezTo>
                  <a:cubicBezTo>
                    <a:pt x="695" y="338"/>
                    <a:pt x="694" y="338"/>
                    <a:pt x="694" y="338"/>
                  </a:cubicBezTo>
                  <a:cubicBezTo>
                    <a:pt x="693" y="338"/>
                    <a:pt x="693" y="338"/>
                    <a:pt x="693" y="339"/>
                  </a:cubicBezTo>
                  <a:close/>
                  <a:moveTo>
                    <a:pt x="995" y="308"/>
                  </a:moveTo>
                  <a:cubicBezTo>
                    <a:pt x="946" y="320"/>
                    <a:pt x="897" y="331"/>
                    <a:pt x="847" y="340"/>
                  </a:cubicBezTo>
                  <a:cubicBezTo>
                    <a:pt x="797" y="349"/>
                    <a:pt x="747" y="355"/>
                    <a:pt x="697" y="363"/>
                  </a:cubicBezTo>
                  <a:cubicBezTo>
                    <a:pt x="697" y="363"/>
                    <a:pt x="697" y="363"/>
                    <a:pt x="697" y="363"/>
                  </a:cubicBezTo>
                  <a:cubicBezTo>
                    <a:pt x="697" y="363"/>
                    <a:pt x="697" y="362"/>
                    <a:pt x="697" y="362"/>
                  </a:cubicBezTo>
                  <a:cubicBezTo>
                    <a:pt x="697" y="362"/>
                    <a:pt x="697" y="361"/>
                    <a:pt x="697" y="360"/>
                  </a:cubicBezTo>
                  <a:cubicBezTo>
                    <a:pt x="696" y="358"/>
                    <a:pt x="695" y="356"/>
                    <a:pt x="693" y="354"/>
                  </a:cubicBezTo>
                  <a:cubicBezTo>
                    <a:pt x="742" y="355"/>
                    <a:pt x="791" y="343"/>
                    <a:pt x="838" y="333"/>
                  </a:cubicBezTo>
                  <a:cubicBezTo>
                    <a:pt x="890" y="322"/>
                    <a:pt x="942" y="311"/>
                    <a:pt x="995" y="306"/>
                  </a:cubicBezTo>
                  <a:cubicBezTo>
                    <a:pt x="995" y="307"/>
                    <a:pt x="995" y="307"/>
                    <a:pt x="995" y="30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41"/>
            <p:cNvSpPr/>
            <p:nvPr/>
          </p:nvSpPr>
          <p:spPr bwMode="auto">
            <a:xfrm>
              <a:off x="3649" y="1319"/>
              <a:ext cx="163" cy="32"/>
            </a:xfrm>
            <a:custGeom>
              <a:avLst/>
              <a:gdLst>
                <a:gd name="T0" fmla="*/ 100 w 102"/>
                <a:gd name="T1" fmla="*/ 1 h 20"/>
                <a:gd name="T2" fmla="*/ 1 w 102"/>
                <a:gd name="T3" fmla="*/ 18 h 20"/>
                <a:gd name="T4" fmla="*/ 1 w 102"/>
                <a:gd name="T5" fmla="*/ 20 h 20"/>
                <a:gd name="T6" fmla="*/ 100 w 102"/>
                <a:gd name="T7" fmla="*/ 4 h 20"/>
                <a:gd name="T8" fmla="*/ 100 w 102"/>
                <a:gd name="T9" fmla="*/ 1 h 20"/>
              </a:gdLst>
              <a:ahLst/>
              <a:cxnLst>
                <a:cxn ang="0">
                  <a:pos x="T0" y="T1"/>
                </a:cxn>
                <a:cxn ang="0">
                  <a:pos x="T2" y="T3"/>
                </a:cxn>
                <a:cxn ang="0">
                  <a:pos x="T4" y="T5"/>
                </a:cxn>
                <a:cxn ang="0">
                  <a:pos x="T6" y="T7"/>
                </a:cxn>
                <a:cxn ang="0">
                  <a:pos x="T8" y="T9"/>
                </a:cxn>
              </a:cxnLst>
              <a:rect l="0" t="0" r="r" b="b"/>
              <a:pathLst>
                <a:path w="102" h="20">
                  <a:moveTo>
                    <a:pt x="100" y="1"/>
                  </a:moveTo>
                  <a:cubicBezTo>
                    <a:pt x="67" y="4"/>
                    <a:pt x="33" y="9"/>
                    <a:pt x="1" y="18"/>
                  </a:cubicBezTo>
                  <a:cubicBezTo>
                    <a:pt x="0" y="18"/>
                    <a:pt x="0" y="20"/>
                    <a:pt x="1" y="20"/>
                  </a:cubicBezTo>
                  <a:cubicBezTo>
                    <a:pt x="34" y="13"/>
                    <a:pt x="67" y="8"/>
                    <a:pt x="100" y="4"/>
                  </a:cubicBezTo>
                  <a:cubicBezTo>
                    <a:pt x="102" y="4"/>
                    <a:pt x="102" y="0"/>
                    <a:pt x="10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42"/>
            <p:cNvSpPr/>
            <p:nvPr/>
          </p:nvSpPr>
          <p:spPr bwMode="auto">
            <a:xfrm>
              <a:off x="3369" y="1301"/>
              <a:ext cx="430" cy="71"/>
            </a:xfrm>
            <a:custGeom>
              <a:avLst/>
              <a:gdLst>
                <a:gd name="T0" fmla="*/ 268 w 269"/>
                <a:gd name="T1" fmla="*/ 0 h 44"/>
                <a:gd name="T2" fmla="*/ 137 w 269"/>
                <a:gd name="T3" fmla="*/ 17 h 44"/>
                <a:gd name="T4" fmla="*/ 1 w 269"/>
                <a:gd name="T5" fmla="*/ 43 h 44"/>
                <a:gd name="T6" fmla="*/ 1 w 269"/>
                <a:gd name="T7" fmla="*/ 44 h 44"/>
                <a:gd name="T8" fmla="*/ 131 w 269"/>
                <a:gd name="T9" fmla="*/ 23 h 44"/>
                <a:gd name="T10" fmla="*/ 268 w 269"/>
                <a:gd name="T11" fmla="*/ 2 h 44"/>
                <a:gd name="T12" fmla="*/ 268 w 269"/>
                <a:gd name="T13" fmla="*/ 0 h 44"/>
              </a:gdLst>
              <a:ahLst/>
              <a:cxnLst>
                <a:cxn ang="0">
                  <a:pos x="T0" y="T1"/>
                </a:cxn>
                <a:cxn ang="0">
                  <a:pos x="T2" y="T3"/>
                </a:cxn>
                <a:cxn ang="0">
                  <a:pos x="T4" y="T5"/>
                </a:cxn>
                <a:cxn ang="0">
                  <a:pos x="T6" y="T7"/>
                </a:cxn>
                <a:cxn ang="0">
                  <a:pos x="T8" y="T9"/>
                </a:cxn>
                <a:cxn ang="0">
                  <a:pos x="T10" y="T11"/>
                </a:cxn>
                <a:cxn ang="0">
                  <a:pos x="T12" y="T13"/>
                </a:cxn>
              </a:cxnLst>
              <a:rect l="0" t="0" r="r" b="b"/>
              <a:pathLst>
                <a:path w="269" h="44">
                  <a:moveTo>
                    <a:pt x="268" y="0"/>
                  </a:moveTo>
                  <a:cubicBezTo>
                    <a:pt x="225" y="1"/>
                    <a:pt x="180" y="10"/>
                    <a:pt x="137" y="17"/>
                  </a:cubicBezTo>
                  <a:cubicBezTo>
                    <a:pt x="92" y="24"/>
                    <a:pt x="45" y="30"/>
                    <a:pt x="1" y="43"/>
                  </a:cubicBezTo>
                  <a:cubicBezTo>
                    <a:pt x="0" y="43"/>
                    <a:pt x="1" y="44"/>
                    <a:pt x="1" y="44"/>
                  </a:cubicBezTo>
                  <a:cubicBezTo>
                    <a:pt x="45" y="40"/>
                    <a:pt x="88" y="30"/>
                    <a:pt x="131" y="23"/>
                  </a:cubicBezTo>
                  <a:cubicBezTo>
                    <a:pt x="176" y="16"/>
                    <a:pt x="224" y="13"/>
                    <a:pt x="268" y="2"/>
                  </a:cubicBezTo>
                  <a:cubicBezTo>
                    <a:pt x="269" y="2"/>
                    <a:pt x="269" y="0"/>
                    <a:pt x="26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43"/>
            <p:cNvSpPr/>
            <p:nvPr/>
          </p:nvSpPr>
          <p:spPr bwMode="auto">
            <a:xfrm>
              <a:off x="3407" y="1277"/>
              <a:ext cx="435" cy="55"/>
            </a:xfrm>
            <a:custGeom>
              <a:avLst/>
              <a:gdLst>
                <a:gd name="T0" fmla="*/ 270 w 272"/>
                <a:gd name="T1" fmla="*/ 0 h 34"/>
                <a:gd name="T2" fmla="*/ 1 w 272"/>
                <a:gd name="T3" fmla="*/ 33 h 34"/>
                <a:gd name="T4" fmla="*/ 1 w 272"/>
                <a:gd name="T5" fmla="*/ 34 h 34"/>
                <a:gd name="T6" fmla="*/ 270 w 272"/>
                <a:gd name="T7" fmla="*/ 2 h 34"/>
                <a:gd name="T8" fmla="*/ 270 w 272"/>
                <a:gd name="T9" fmla="*/ 0 h 34"/>
              </a:gdLst>
              <a:ahLst/>
              <a:cxnLst>
                <a:cxn ang="0">
                  <a:pos x="T0" y="T1"/>
                </a:cxn>
                <a:cxn ang="0">
                  <a:pos x="T2" y="T3"/>
                </a:cxn>
                <a:cxn ang="0">
                  <a:pos x="T4" y="T5"/>
                </a:cxn>
                <a:cxn ang="0">
                  <a:pos x="T6" y="T7"/>
                </a:cxn>
                <a:cxn ang="0">
                  <a:pos x="T8" y="T9"/>
                </a:cxn>
              </a:cxnLst>
              <a:rect l="0" t="0" r="r" b="b"/>
              <a:pathLst>
                <a:path w="272" h="34">
                  <a:moveTo>
                    <a:pt x="270" y="0"/>
                  </a:moveTo>
                  <a:cubicBezTo>
                    <a:pt x="180" y="2"/>
                    <a:pt x="88" y="16"/>
                    <a:pt x="1" y="33"/>
                  </a:cubicBezTo>
                  <a:cubicBezTo>
                    <a:pt x="0" y="33"/>
                    <a:pt x="0" y="34"/>
                    <a:pt x="1" y="34"/>
                  </a:cubicBezTo>
                  <a:cubicBezTo>
                    <a:pt x="91" y="23"/>
                    <a:pt x="181" y="15"/>
                    <a:pt x="270" y="2"/>
                  </a:cubicBezTo>
                  <a:cubicBezTo>
                    <a:pt x="272" y="2"/>
                    <a:pt x="271" y="0"/>
                    <a:pt x="27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44"/>
            <p:cNvSpPr/>
            <p:nvPr/>
          </p:nvSpPr>
          <p:spPr bwMode="auto">
            <a:xfrm>
              <a:off x="3383" y="1267"/>
              <a:ext cx="278" cy="44"/>
            </a:xfrm>
            <a:custGeom>
              <a:avLst/>
              <a:gdLst>
                <a:gd name="T0" fmla="*/ 172 w 174"/>
                <a:gd name="T1" fmla="*/ 0 h 27"/>
                <a:gd name="T2" fmla="*/ 1 w 174"/>
                <a:gd name="T3" fmla="*/ 25 h 27"/>
                <a:gd name="T4" fmla="*/ 1 w 174"/>
                <a:gd name="T5" fmla="*/ 27 h 27"/>
                <a:gd name="T6" fmla="*/ 87 w 174"/>
                <a:gd name="T7" fmla="*/ 14 h 27"/>
                <a:gd name="T8" fmla="*/ 172 w 174"/>
                <a:gd name="T9" fmla="*/ 3 h 27"/>
                <a:gd name="T10" fmla="*/ 172 w 174"/>
                <a:gd name="T11" fmla="*/ 0 h 27"/>
              </a:gdLst>
              <a:ahLst/>
              <a:cxnLst>
                <a:cxn ang="0">
                  <a:pos x="T0" y="T1"/>
                </a:cxn>
                <a:cxn ang="0">
                  <a:pos x="T2" y="T3"/>
                </a:cxn>
                <a:cxn ang="0">
                  <a:pos x="T4" y="T5"/>
                </a:cxn>
                <a:cxn ang="0">
                  <a:pos x="T6" y="T7"/>
                </a:cxn>
                <a:cxn ang="0">
                  <a:pos x="T8" y="T9"/>
                </a:cxn>
                <a:cxn ang="0">
                  <a:pos x="T10" y="T11"/>
                </a:cxn>
              </a:cxnLst>
              <a:rect l="0" t="0" r="r" b="b"/>
              <a:pathLst>
                <a:path w="174" h="27">
                  <a:moveTo>
                    <a:pt x="172" y="0"/>
                  </a:moveTo>
                  <a:cubicBezTo>
                    <a:pt x="116" y="1"/>
                    <a:pt x="55" y="12"/>
                    <a:pt x="1" y="25"/>
                  </a:cubicBezTo>
                  <a:cubicBezTo>
                    <a:pt x="0" y="26"/>
                    <a:pt x="0" y="27"/>
                    <a:pt x="1" y="27"/>
                  </a:cubicBezTo>
                  <a:cubicBezTo>
                    <a:pt x="30" y="23"/>
                    <a:pt x="58" y="18"/>
                    <a:pt x="87" y="14"/>
                  </a:cubicBezTo>
                  <a:cubicBezTo>
                    <a:pt x="115" y="10"/>
                    <a:pt x="144" y="8"/>
                    <a:pt x="172" y="3"/>
                  </a:cubicBezTo>
                  <a:cubicBezTo>
                    <a:pt x="174" y="3"/>
                    <a:pt x="174" y="0"/>
                    <a:pt x="17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45"/>
            <p:cNvSpPr/>
            <p:nvPr/>
          </p:nvSpPr>
          <p:spPr bwMode="auto">
            <a:xfrm>
              <a:off x="3681" y="1253"/>
              <a:ext cx="155" cy="16"/>
            </a:xfrm>
            <a:custGeom>
              <a:avLst/>
              <a:gdLst>
                <a:gd name="T0" fmla="*/ 95 w 97"/>
                <a:gd name="T1" fmla="*/ 4 h 10"/>
                <a:gd name="T2" fmla="*/ 1 w 97"/>
                <a:gd name="T3" fmla="*/ 8 h 10"/>
                <a:gd name="T4" fmla="*/ 1 w 97"/>
                <a:gd name="T5" fmla="*/ 10 h 10"/>
                <a:gd name="T6" fmla="*/ 95 w 97"/>
                <a:gd name="T7" fmla="*/ 6 h 10"/>
                <a:gd name="T8" fmla="*/ 95 w 97"/>
                <a:gd name="T9" fmla="*/ 4 h 10"/>
              </a:gdLst>
              <a:ahLst/>
              <a:cxnLst>
                <a:cxn ang="0">
                  <a:pos x="T0" y="T1"/>
                </a:cxn>
                <a:cxn ang="0">
                  <a:pos x="T2" y="T3"/>
                </a:cxn>
                <a:cxn ang="0">
                  <a:pos x="T4" y="T5"/>
                </a:cxn>
                <a:cxn ang="0">
                  <a:pos x="T6" y="T7"/>
                </a:cxn>
                <a:cxn ang="0">
                  <a:pos x="T8" y="T9"/>
                </a:cxn>
              </a:cxnLst>
              <a:rect l="0" t="0" r="r" b="b"/>
              <a:pathLst>
                <a:path w="97" h="10">
                  <a:moveTo>
                    <a:pt x="95" y="4"/>
                  </a:moveTo>
                  <a:cubicBezTo>
                    <a:pt x="64" y="0"/>
                    <a:pt x="31" y="1"/>
                    <a:pt x="1" y="8"/>
                  </a:cubicBezTo>
                  <a:cubicBezTo>
                    <a:pt x="0" y="8"/>
                    <a:pt x="0" y="10"/>
                    <a:pt x="1" y="10"/>
                  </a:cubicBezTo>
                  <a:cubicBezTo>
                    <a:pt x="33" y="8"/>
                    <a:pt x="63" y="6"/>
                    <a:pt x="95" y="6"/>
                  </a:cubicBezTo>
                  <a:cubicBezTo>
                    <a:pt x="97" y="6"/>
                    <a:pt x="96" y="4"/>
                    <a:pt x="95"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46"/>
            <p:cNvSpPr/>
            <p:nvPr/>
          </p:nvSpPr>
          <p:spPr bwMode="auto">
            <a:xfrm>
              <a:off x="4085" y="1144"/>
              <a:ext cx="288" cy="77"/>
            </a:xfrm>
            <a:custGeom>
              <a:avLst/>
              <a:gdLst>
                <a:gd name="T0" fmla="*/ 179 w 180"/>
                <a:gd name="T1" fmla="*/ 0 h 48"/>
                <a:gd name="T2" fmla="*/ 92 w 180"/>
                <a:gd name="T3" fmla="*/ 19 h 48"/>
                <a:gd name="T4" fmla="*/ 1 w 180"/>
                <a:gd name="T5" fmla="*/ 47 h 48"/>
                <a:gd name="T6" fmla="*/ 1 w 180"/>
                <a:gd name="T7" fmla="*/ 48 h 48"/>
                <a:gd name="T8" fmla="*/ 90 w 180"/>
                <a:gd name="T9" fmla="*/ 24 h 48"/>
                <a:gd name="T10" fmla="*/ 179 w 180"/>
                <a:gd name="T11" fmla="*/ 3 h 48"/>
                <a:gd name="T12" fmla="*/ 179 w 180"/>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180" h="48">
                  <a:moveTo>
                    <a:pt x="179" y="0"/>
                  </a:moveTo>
                  <a:cubicBezTo>
                    <a:pt x="150" y="3"/>
                    <a:pt x="121" y="12"/>
                    <a:pt x="92" y="19"/>
                  </a:cubicBezTo>
                  <a:cubicBezTo>
                    <a:pt x="62" y="27"/>
                    <a:pt x="31" y="36"/>
                    <a:pt x="1" y="47"/>
                  </a:cubicBezTo>
                  <a:cubicBezTo>
                    <a:pt x="0" y="47"/>
                    <a:pt x="0" y="48"/>
                    <a:pt x="1" y="48"/>
                  </a:cubicBezTo>
                  <a:cubicBezTo>
                    <a:pt x="31" y="40"/>
                    <a:pt x="60" y="32"/>
                    <a:pt x="90" y="24"/>
                  </a:cubicBezTo>
                  <a:cubicBezTo>
                    <a:pt x="119" y="17"/>
                    <a:pt x="150" y="12"/>
                    <a:pt x="179" y="3"/>
                  </a:cubicBezTo>
                  <a:cubicBezTo>
                    <a:pt x="180" y="3"/>
                    <a:pt x="180" y="0"/>
                    <a:pt x="17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47"/>
            <p:cNvSpPr/>
            <p:nvPr/>
          </p:nvSpPr>
          <p:spPr bwMode="auto">
            <a:xfrm>
              <a:off x="4066" y="1223"/>
              <a:ext cx="366" cy="67"/>
            </a:xfrm>
            <a:custGeom>
              <a:avLst/>
              <a:gdLst>
                <a:gd name="T0" fmla="*/ 227 w 229"/>
                <a:gd name="T1" fmla="*/ 0 h 42"/>
                <a:gd name="T2" fmla="*/ 121 w 229"/>
                <a:gd name="T3" fmla="*/ 18 h 42"/>
                <a:gd name="T4" fmla="*/ 2 w 229"/>
                <a:gd name="T5" fmla="*/ 40 h 42"/>
                <a:gd name="T6" fmla="*/ 2 w 229"/>
                <a:gd name="T7" fmla="*/ 42 h 42"/>
                <a:gd name="T8" fmla="*/ 111 w 229"/>
                <a:gd name="T9" fmla="*/ 24 h 42"/>
                <a:gd name="T10" fmla="*/ 228 w 229"/>
                <a:gd name="T11" fmla="*/ 3 h 42"/>
                <a:gd name="T12" fmla="*/ 227 w 229"/>
                <a:gd name="T13" fmla="*/ 0 h 42"/>
              </a:gdLst>
              <a:ahLst/>
              <a:cxnLst>
                <a:cxn ang="0">
                  <a:pos x="T0" y="T1"/>
                </a:cxn>
                <a:cxn ang="0">
                  <a:pos x="T2" y="T3"/>
                </a:cxn>
                <a:cxn ang="0">
                  <a:pos x="T4" y="T5"/>
                </a:cxn>
                <a:cxn ang="0">
                  <a:pos x="T6" y="T7"/>
                </a:cxn>
                <a:cxn ang="0">
                  <a:pos x="T8" y="T9"/>
                </a:cxn>
                <a:cxn ang="0">
                  <a:pos x="T10" y="T11"/>
                </a:cxn>
                <a:cxn ang="0">
                  <a:pos x="T12" y="T13"/>
                </a:cxn>
              </a:cxnLst>
              <a:rect l="0" t="0" r="r" b="b"/>
              <a:pathLst>
                <a:path w="229" h="42">
                  <a:moveTo>
                    <a:pt x="227" y="0"/>
                  </a:moveTo>
                  <a:cubicBezTo>
                    <a:pt x="192" y="2"/>
                    <a:pt x="156" y="11"/>
                    <a:pt x="121" y="18"/>
                  </a:cubicBezTo>
                  <a:cubicBezTo>
                    <a:pt x="82" y="27"/>
                    <a:pt x="42" y="35"/>
                    <a:pt x="2" y="40"/>
                  </a:cubicBezTo>
                  <a:cubicBezTo>
                    <a:pt x="0" y="40"/>
                    <a:pt x="0" y="42"/>
                    <a:pt x="2" y="42"/>
                  </a:cubicBezTo>
                  <a:cubicBezTo>
                    <a:pt x="39" y="40"/>
                    <a:pt x="75" y="32"/>
                    <a:pt x="111" y="24"/>
                  </a:cubicBezTo>
                  <a:cubicBezTo>
                    <a:pt x="150" y="17"/>
                    <a:pt x="189" y="11"/>
                    <a:pt x="228" y="3"/>
                  </a:cubicBezTo>
                  <a:cubicBezTo>
                    <a:pt x="229" y="3"/>
                    <a:pt x="229" y="0"/>
                    <a:pt x="22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48"/>
            <p:cNvSpPr/>
            <p:nvPr/>
          </p:nvSpPr>
          <p:spPr bwMode="auto">
            <a:xfrm>
              <a:off x="3012" y="1293"/>
              <a:ext cx="315" cy="129"/>
            </a:xfrm>
            <a:custGeom>
              <a:avLst/>
              <a:gdLst>
                <a:gd name="T0" fmla="*/ 196 w 197"/>
                <a:gd name="T1" fmla="*/ 76 h 80"/>
                <a:gd name="T2" fmla="*/ 2 w 197"/>
                <a:gd name="T3" fmla="*/ 0 h 80"/>
                <a:gd name="T4" fmla="*/ 1 w 197"/>
                <a:gd name="T5" fmla="*/ 2 h 80"/>
                <a:gd name="T6" fmla="*/ 195 w 197"/>
                <a:gd name="T7" fmla="*/ 79 h 80"/>
                <a:gd name="T8" fmla="*/ 196 w 197"/>
                <a:gd name="T9" fmla="*/ 76 h 80"/>
              </a:gdLst>
              <a:ahLst/>
              <a:cxnLst>
                <a:cxn ang="0">
                  <a:pos x="T0" y="T1"/>
                </a:cxn>
                <a:cxn ang="0">
                  <a:pos x="T2" y="T3"/>
                </a:cxn>
                <a:cxn ang="0">
                  <a:pos x="T4" y="T5"/>
                </a:cxn>
                <a:cxn ang="0">
                  <a:pos x="T6" y="T7"/>
                </a:cxn>
                <a:cxn ang="0">
                  <a:pos x="T8" y="T9"/>
                </a:cxn>
              </a:cxnLst>
              <a:rect l="0" t="0" r="r" b="b"/>
              <a:pathLst>
                <a:path w="197" h="80">
                  <a:moveTo>
                    <a:pt x="196" y="76"/>
                  </a:moveTo>
                  <a:cubicBezTo>
                    <a:pt x="132" y="49"/>
                    <a:pt x="67" y="21"/>
                    <a:pt x="2" y="0"/>
                  </a:cubicBezTo>
                  <a:cubicBezTo>
                    <a:pt x="1" y="0"/>
                    <a:pt x="0" y="1"/>
                    <a:pt x="1" y="2"/>
                  </a:cubicBezTo>
                  <a:cubicBezTo>
                    <a:pt x="63" y="32"/>
                    <a:pt x="130" y="55"/>
                    <a:pt x="195" y="79"/>
                  </a:cubicBezTo>
                  <a:cubicBezTo>
                    <a:pt x="197" y="80"/>
                    <a:pt x="197" y="77"/>
                    <a:pt x="196" y="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49"/>
            <p:cNvSpPr/>
            <p:nvPr/>
          </p:nvSpPr>
          <p:spPr bwMode="auto">
            <a:xfrm>
              <a:off x="2993" y="1229"/>
              <a:ext cx="91" cy="34"/>
            </a:xfrm>
            <a:custGeom>
              <a:avLst/>
              <a:gdLst>
                <a:gd name="T0" fmla="*/ 56 w 57"/>
                <a:gd name="T1" fmla="*/ 19 h 21"/>
                <a:gd name="T2" fmla="*/ 31 w 57"/>
                <a:gd name="T3" fmla="*/ 10 h 21"/>
                <a:gd name="T4" fmla="*/ 17 w 57"/>
                <a:gd name="T5" fmla="*/ 6 h 21"/>
                <a:gd name="T6" fmla="*/ 2 w 57"/>
                <a:gd name="T7" fmla="*/ 1 h 21"/>
                <a:gd name="T8" fmla="*/ 2 w 57"/>
                <a:gd name="T9" fmla="*/ 1 h 21"/>
                <a:gd name="T10" fmla="*/ 2 w 57"/>
                <a:gd name="T11" fmla="*/ 0 h 21"/>
                <a:gd name="T12" fmla="*/ 1 w 57"/>
                <a:gd name="T13" fmla="*/ 0 h 21"/>
                <a:gd name="T14" fmla="*/ 0 w 57"/>
                <a:gd name="T15" fmla="*/ 1 h 21"/>
                <a:gd name="T16" fmla="*/ 0 w 57"/>
                <a:gd name="T17" fmla="*/ 2 h 21"/>
                <a:gd name="T18" fmla="*/ 22 w 57"/>
                <a:gd name="T19" fmla="*/ 11 h 21"/>
                <a:gd name="T20" fmla="*/ 55 w 57"/>
                <a:gd name="T21" fmla="*/ 21 h 21"/>
                <a:gd name="T22" fmla="*/ 56 w 57"/>
                <a:gd name="T23" fmla="*/ 19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21">
                  <a:moveTo>
                    <a:pt x="56" y="19"/>
                  </a:moveTo>
                  <a:cubicBezTo>
                    <a:pt x="48" y="15"/>
                    <a:pt x="39" y="13"/>
                    <a:pt x="31" y="10"/>
                  </a:cubicBezTo>
                  <a:cubicBezTo>
                    <a:pt x="26" y="9"/>
                    <a:pt x="22" y="8"/>
                    <a:pt x="17" y="6"/>
                  </a:cubicBezTo>
                  <a:cubicBezTo>
                    <a:pt x="13" y="5"/>
                    <a:pt x="6" y="1"/>
                    <a:pt x="2" y="1"/>
                  </a:cubicBezTo>
                  <a:cubicBezTo>
                    <a:pt x="2" y="1"/>
                    <a:pt x="2" y="1"/>
                    <a:pt x="2" y="1"/>
                  </a:cubicBezTo>
                  <a:cubicBezTo>
                    <a:pt x="2" y="1"/>
                    <a:pt x="2" y="0"/>
                    <a:pt x="2" y="0"/>
                  </a:cubicBezTo>
                  <a:cubicBezTo>
                    <a:pt x="1" y="0"/>
                    <a:pt x="1" y="0"/>
                    <a:pt x="1" y="0"/>
                  </a:cubicBezTo>
                  <a:cubicBezTo>
                    <a:pt x="1" y="0"/>
                    <a:pt x="1" y="0"/>
                    <a:pt x="0" y="1"/>
                  </a:cubicBezTo>
                  <a:cubicBezTo>
                    <a:pt x="0" y="1"/>
                    <a:pt x="0" y="2"/>
                    <a:pt x="0" y="2"/>
                  </a:cubicBezTo>
                  <a:cubicBezTo>
                    <a:pt x="5" y="7"/>
                    <a:pt x="16" y="9"/>
                    <a:pt x="22" y="11"/>
                  </a:cubicBezTo>
                  <a:cubicBezTo>
                    <a:pt x="33" y="15"/>
                    <a:pt x="44" y="19"/>
                    <a:pt x="55" y="21"/>
                  </a:cubicBezTo>
                  <a:cubicBezTo>
                    <a:pt x="56" y="21"/>
                    <a:pt x="57" y="20"/>
                    <a:pt x="56"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3" name="文本框 12"/>
          <p:cNvSpPr txBox="1"/>
          <p:nvPr/>
        </p:nvSpPr>
        <p:spPr>
          <a:xfrm>
            <a:off x="288234" y="914401"/>
            <a:ext cx="4303644" cy="523220"/>
          </a:xfrm>
          <a:prstGeom prst="rect">
            <a:avLst/>
          </a:prstGeom>
          <a:solidFill>
            <a:srgbClr val="002060"/>
          </a:solidFill>
        </p:spPr>
        <p:txBody>
          <a:bodyPr wrap="square" rtlCol="0">
            <a:spAutoFit/>
          </a:bodyPr>
          <a:lstStyle/>
          <a:p>
            <a:r>
              <a:rPr lang="zh-CN" altLang="en-US" sz="2800" b="1" dirty="0" smtClean="0">
                <a:solidFill>
                  <a:schemeClr val="bg1"/>
                </a:solidFill>
                <a:latin typeface="华文行楷" panose="02010800040101010101" pitchFamily="2" charset="-122"/>
                <a:ea typeface="华文行楷" panose="02010800040101010101" pitchFamily="2" charset="-122"/>
              </a:rPr>
              <a:t>阅读理解第二节</a:t>
            </a:r>
            <a:r>
              <a:rPr lang="en-US" altLang="zh-CN" sz="2800" b="1" dirty="0" smtClean="0">
                <a:solidFill>
                  <a:schemeClr val="bg1"/>
                </a:solidFill>
                <a:latin typeface="华文行楷" panose="02010800040101010101" pitchFamily="2" charset="-122"/>
                <a:ea typeface="华文行楷" panose="02010800040101010101" pitchFamily="2" charset="-122"/>
              </a:rPr>
              <a:t> </a:t>
            </a:r>
            <a:r>
              <a:rPr lang="zh-CN" altLang="en-US" sz="2800" b="1" dirty="0" smtClean="0">
                <a:solidFill>
                  <a:schemeClr val="bg1"/>
                </a:solidFill>
                <a:latin typeface="华文行楷" panose="02010800040101010101" pitchFamily="2" charset="-122"/>
                <a:ea typeface="华文行楷" panose="02010800040101010101" pitchFamily="2" charset="-122"/>
              </a:rPr>
              <a:t>第</a:t>
            </a:r>
            <a:r>
              <a:rPr lang="en-US" altLang="zh-CN" sz="2800" b="1" dirty="0" smtClean="0">
                <a:solidFill>
                  <a:schemeClr val="bg1"/>
                </a:solidFill>
                <a:latin typeface="华文行楷" panose="02010800040101010101" pitchFamily="2" charset="-122"/>
                <a:ea typeface="华文行楷" panose="02010800040101010101" pitchFamily="2" charset="-122"/>
              </a:rPr>
              <a:t>33</a:t>
            </a:r>
            <a:r>
              <a:rPr lang="zh-CN" altLang="en-US" sz="2800" b="1" dirty="0" smtClean="0">
                <a:solidFill>
                  <a:schemeClr val="bg1"/>
                </a:solidFill>
                <a:latin typeface="华文行楷" panose="02010800040101010101" pitchFamily="2" charset="-122"/>
                <a:ea typeface="华文行楷" panose="02010800040101010101" pitchFamily="2" charset="-122"/>
              </a:rPr>
              <a:t>小题</a:t>
            </a:r>
            <a:endParaRPr lang="zh-CN" altLang="en-US" sz="2800" b="1" dirty="0">
              <a:solidFill>
                <a:schemeClr val="bg1"/>
              </a:solidFill>
              <a:latin typeface="华文行楷" panose="02010800040101010101" pitchFamily="2" charset="-122"/>
              <a:ea typeface="华文行楷" panose="02010800040101010101" pitchFamily="2" charset="-122"/>
            </a:endParaRPr>
          </a:p>
        </p:txBody>
      </p:sp>
      <p:sp>
        <p:nvSpPr>
          <p:cNvPr id="14" name="文本框 13"/>
          <p:cNvSpPr txBox="1"/>
          <p:nvPr/>
        </p:nvSpPr>
        <p:spPr>
          <a:xfrm>
            <a:off x="288234" y="228599"/>
            <a:ext cx="5108714" cy="523220"/>
          </a:xfrm>
          <a:prstGeom prst="rect">
            <a:avLst/>
          </a:prstGeom>
          <a:noFill/>
        </p:spPr>
        <p:txBody>
          <a:bodyPr wrap="square" rtlCol="0">
            <a:spAutoFit/>
          </a:bodyPr>
          <a:lstStyle/>
          <a:p>
            <a:r>
              <a:rPr lang="en-US" altLang="zh-CN" sz="2800" b="1" u="sng" dirty="0">
                <a:solidFill>
                  <a:srgbClr val="C00000"/>
                </a:solidFill>
                <a:latin typeface="华文行楷" panose="02010800040101010101" pitchFamily="2" charset="-122"/>
                <a:ea typeface="华文行楷" panose="02010800040101010101" pitchFamily="2" charset="-122"/>
              </a:rPr>
              <a:t>2</a:t>
            </a:r>
            <a:r>
              <a:rPr lang="zh-CN" altLang="en-US" sz="2800" b="1" u="sng" dirty="0" smtClean="0">
                <a:solidFill>
                  <a:srgbClr val="C00000"/>
                </a:solidFill>
                <a:latin typeface="华文行楷" panose="02010800040101010101" pitchFamily="2" charset="-122"/>
                <a:ea typeface="华文行楷" panose="02010800040101010101" pitchFamily="2" charset="-122"/>
              </a:rPr>
              <a:t>）阅读理解典型试题分析</a:t>
            </a:r>
            <a:endParaRPr lang="zh-CN" altLang="en-US" sz="2800" b="1" u="sng" dirty="0">
              <a:solidFill>
                <a:srgbClr val="C00000"/>
              </a:solidFill>
              <a:latin typeface="华文行楷" panose="02010800040101010101" pitchFamily="2" charset="-122"/>
              <a:ea typeface="华文行楷" panose="02010800040101010101" pitchFamily="2" charset="-122"/>
            </a:endParaRPr>
          </a:p>
        </p:txBody>
      </p:sp>
      <p:sp>
        <p:nvSpPr>
          <p:cNvPr id="15" name="文本框 14"/>
          <p:cNvSpPr txBox="1"/>
          <p:nvPr/>
        </p:nvSpPr>
        <p:spPr>
          <a:xfrm>
            <a:off x="288234" y="2024066"/>
            <a:ext cx="6714367" cy="2246769"/>
          </a:xfrm>
          <a:prstGeom prst="rect">
            <a:avLst/>
          </a:prstGeom>
          <a:noFill/>
        </p:spPr>
        <p:txBody>
          <a:bodyPr wrap="square" rtlCol="0">
            <a:spAutoFit/>
          </a:bodyPr>
          <a:lstStyle/>
          <a:p>
            <a:r>
              <a:rPr lang="en-US" altLang="zh-CN" sz="2800" b="1" dirty="0" smtClean="0">
                <a:solidFill>
                  <a:srgbClr val="002060"/>
                </a:solidFill>
                <a:latin typeface="Arial Narrow" panose="020B0606020202030204" pitchFamily="34" charset="0"/>
              </a:rPr>
              <a:t>If there are three lines in the store, delays will happen randomly at different registers. Think about the probability: __________  So it’s not just in your mind: Another line probably is moving faster. </a:t>
            </a:r>
            <a:r>
              <a:rPr lang="en-US" altLang="zh-CN" sz="2800" b="1" u="sng" dirty="0" smtClean="0">
                <a:solidFill>
                  <a:srgbClr val="002060"/>
                </a:solidFill>
                <a:latin typeface="Arial Narrow" panose="020B0606020202030204" pitchFamily="34" charset="0"/>
              </a:rPr>
              <a:t>   </a:t>
            </a:r>
            <a:r>
              <a:rPr lang="en-US" altLang="zh-CN" sz="2800" b="1" dirty="0" smtClean="0">
                <a:solidFill>
                  <a:srgbClr val="002060"/>
                </a:solidFill>
                <a:latin typeface="Arial Narrow" panose="020B0606020202030204" pitchFamily="34" charset="0"/>
              </a:rPr>
              <a:t> </a:t>
            </a:r>
            <a:endParaRPr lang="zh-CN" altLang="en-US" sz="2800" b="1" dirty="0">
              <a:solidFill>
                <a:srgbClr val="002060"/>
              </a:solidFill>
              <a:latin typeface="Arial Narrow" panose="020B0606020202030204" pitchFamily="34" charset="0"/>
            </a:endParaRPr>
          </a:p>
        </p:txBody>
      </p:sp>
      <p:sp>
        <p:nvSpPr>
          <p:cNvPr id="16" name="文本框 15"/>
          <p:cNvSpPr txBox="1"/>
          <p:nvPr/>
        </p:nvSpPr>
        <p:spPr>
          <a:xfrm>
            <a:off x="6884121" y="2465767"/>
            <a:ext cx="5261114" cy="954107"/>
          </a:xfrm>
          <a:prstGeom prst="rect">
            <a:avLst/>
          </a:prstGeom>
          <a:solidFill>
            <a:schemeClr val="accent2">
              <a:lumMod val="75000"/>
            </a:schemeClr>
          </a:solidFill>
        </p:spPr>
        <p:txBody>
          <a:bodyPr wrap="square" rtlCol="0">
            <a:spAutoFit/>
          </a:bodyPr>
          <a:lstStyle/>
          <a:p>
            <a:r>
              <a:rPr lang="en-US" altLang="zh-CN" sz="2800" b="1" dirty="0" smtClean="0">
                <a:solidFill>
                  <a:schemeClr val="bg1"/>
                </a:solidFill>
                <a:latin typeface="Arial Narrow" panose="020B0606020202030204" pitchFamily="34" charset="0"/>
              </a:rPr>
              <a:t>D. The chances of your line being the fastest are only one in three. </a:t>
            </a:r>
            <a:endParaRPr lang="zh-CN" altLang="en-US" sz="2800" b="1" dirty="0">
              <a:solidFill>
                <a:schemeClr val="bg1"/>
              </a:solidFill>
              <a:latin typeface="Arial Narrow" panose="020B0606020202030204" pitchFamily="34" charset="0"/>
            </a:endParaRPr>
          </a:p>
        </p:txBody>
      </p:sp>
      <p:sp>
        <p:nvSpPr>
          <p:cNvPr id="17" name="圆角矩形 16"/>
          <p:cNvSpPr/>
          <p:nvPr/>
        </p:nvSpPr>
        <p:spPr>
          <a:xfrm>
            <a:off x="7873828" y="2485620"/>
            <a:ext cx="1251326" cy="457200"/>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圆角矩形 17"/>
          <p:cNvSpPr/>
          <p:nvPr/>
        </p:nvSpPr>
        <p:spPr>
          <a:xfrm>
            <a:off x="1785124" y="2918850"/>
            <a:ext cx="1508609" cy="457200"/>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208722" y="4403035"/>
            <a:ext cx="6202017" cy="1384995"/>
          </a:xfrm>
          <a:prstGeom prst="rect">
            <a:avLst/>
          </a:prstGeom>
          <a:solidFill>
            <a:srgbClr val="002060"/>
          </a:solidFill>
        </p:spPr>
        <p:txBody>
          <a:bodyPr wrap="square" rtlCol="0">
            <a:spAutoFit/>
          </a:bodyPr>
          <a:lstStyle/>
          <a:p>
            <a:r>
              <a:rPr lang="en-US" altLang="zh-CN" sz="2800" b="1" dirty="0" smtClean="0">
                <a:solidFill>
                  <a:schemeClr val="bg1"/>
                </a:solidFill>
                <a:latin typeface="Arial Narrow" panose="020B0606020202030204" pitchFamily="34" charset="0"/>
              </a:rPr>
              <a:t> probability n. a</a:t>
            </a:r>
            <a:r>
              <a:rPr lang="en-US" altLang="zh-CN" sz="2800" b="1" dirty="0">
                <a:solidFill>
                  <a:schemeClr val="bg1"/>
                </a:solidFill>
                <a:latin typeface="Arial Narrow" panose="020B0606020202030204" pitchFamily="34" charset="0"/>
              </a:rPr>
              <a:t> ratio showing the chances that a particular thing will </a:t>
            </a:r>
            <a:r>
              <a:rPr lang="en-US" altLang="zh-CN" sz="2800" b="1" dirty="0" smtClean="0">
                <a:solidFill>
                  <a:schemeClr val="bg1"/>
                </a:solidFill>
                <a:latin typeface="Arial Narrow" panose="020B0606020202030204" pitchFamily="34" charset="0"/>
              </a:rPr>
              <a:t>happen</a:t>
            </a:r>
            <a:endParaRPr lang="en-US" altLang="zh-CN" sz="2800" b="1" dirty="0" smtClean="0">
              <a:solidFill>
                <a:schemeClr val="bg1"/>
              </a:solidFill>
              <a:latin typeface="Arial Narrow" panose="020B0606020202030204" pitchFamily="34" charset="0"/>
            </a:endParaRPr>
          </a:p>
          <a:p>
            <a:r>
              <a:rPr lang="zh-CN" altLang="en-US" sz="2800" b="1" dirty="0" smtClean="0">
                <a:solidFill>
                  <a:schemeClr val="bg1"/>
                </a:solidFill>
                <a:latin typeface="Arial Narrow" panose="020B0606020202030204" pitchFamily="34" charset="0"/>
              </a:rPr>
              <a:t>概率</a:t>
            </a:r>
            <a:r>
              <a:rPr lang="zh-CN" altLang="en-US" sz="2800" b="1" dirty="0">
                <a:solidFill>
                  <a:schemeClr val="bg1"/>
                </a:solidFill>
                <a:latin typeface="Arial Narrow" panose="020B0606020202030204" pitchFamily="34" charset="0"/>
              </a:rPr>
              <a:t>；</a:t>
            </a:r>
            <a:r>
              <a:rPr lang="zh-CN" altLang="en-US" sz="2800" b="1" dirty="0" smtClean="0">
                <a:solidFill>
                  <a:schemeClr val="bg1"/>
                </a:solidFill>
                <a:latin typeface="Arial Narrow" panose="020B0606020202030204" pitchFamily="34" charset="0"/>
              </a:rPr>
              <a:t>几率</a:t>
            </a:r>
            <a:endParaRPr lang="zh-CN" altLang="en-US" sz="2800" b="1" dirty="0">
              <a:solidFill>
                <a:schemeClr val="bg1"/>
              </a:solidFill>
              <a:latin typeface="Arial Narrow" panose="020B0606020202030204" pitchFamily="34" charset="0"/>
            </a:endParaRPr>
          </a:p>
        </p:txBody>
      </p:sp>
      <p:sp>
        <p:nvSpPr>
          <p:cNvPr id="20" name="文本框 19"/>
          <p:cNvSpPr txBox="1"/>
          <p:nvPr/>
        </p:nvSpPr>
        <p:spPr>
          <a:xfrm>
            <a:off x="6539470" y="4316002"/>
            <a:ext cx="5547126" cy="1815882"/>
          </a:xfrm>
          <a:prstGeom prst="rect">
            <a:avLst/>
          </a:prstGeom>
          <a:solidFill>
            <a:srgbClr val="002060"/>
          </a:solidFill>
        </p:spPr>
        <p:txBody>
          <a:bodyPr wrap="square" rtlCol="0">
            <a:spAutoFit/>
          </a:bodyPr>
          <a:lstStyle/>
          <a:p>
            <a:r>
              <a:rPr lang="en-US" altLang="zh-CN" sz="2800" b="1" dirty="0" smtClean="0">
                <a:solidFill>
                  <a:schemeClr val="bg1"/>
                </a:solidFill>
                <a:latin typeface="Arial Narrow" panose="020B0606020202030204" pitchFamily="34" charset="0"/>
              </a:rPr>
              <a:t> chances: </a:t>
            </a:r>
            <a:r>
              <a:rPr lang="en-US" altLang="zh-CN" sz="2800" b="1" dirty="0">
                <a:solidFill>
                  <a:schemeClr val="bg1"/>
                </a:solidFill>
                <a:latin typeface="Arial Narrow" panose="020B0606020202030204" pitchFamily="34" charset="0"/>
              </a:rPr>
              <a:t>a possibility of something happening, especially something that you </a:t>
            </a:r>
            <a:r>
              <a:rPr lang="en-US" altLang="zh-CN" sz="2800" b="1" dirty="0" smtClean="0">
                <a:solidFill>
                  <a:schemeClr val="bg1"/>
                </a:solidFill>
                <a:latin typeface="Arial Narrow" panose="020B0606020202030204" pitchFamily="34" charset="0"/>
              </a:rPr>
              <a:t>want</a:t>
            </a:r>
            <a:endParaRPr lang="en-US" altLang="zh-CN" sz="2800" b="1" dirty="0" smtClean="0">
              <a:solidFill>
                <a:schemeClr val="bg1"/>
              </a:solidFill>
              <a:latin typeface="Arial Narrow" panose="020B0606020202030204" pitchFamily="34" charset="0"/>
            </a:endParaRPr>
          </a:p>
          <a:p>
            <a:r>
              <a:rPr lang="zh-CN" altLang="en-US" sz="2800" b="1" dirty="0" smtClean="0">
                <a:solidFill>
                  <a:schemeClr val="bg1"/>
                </a:solidFill>
                <a:latin typeface="Arial Narrow" panose="020B0606020202030204" pitchFamily="34" charset="0"/>
              </a:rPr>
              <a:t>（</a:t>
            </a:r>
            <a:r>
              <a:rPr lang="zh-CN" altLang="en-US" sz="2800" b="1" dirty="0">
                <a:solidFill>
                  <a:schemeClr val="bg1"/>
                </a:solidFill>
                <a:latin typeface="华文行楷" panose="02010800040101010101" pitchFamily="2" charset="-122"/>
                <a:ea typeface="华文行楷" panose="02010800040101010101" pitchFamily="2" charset="-122"/>
              </a:rPr>
              <a:t>尤指希望发生的事的）可能性</a:t>
            </a:r>
            <a:endParaRPr lang="zh-CN" altLang="en-US" sz="2800" b="1" dirty="0">
              <a:solidFill>
                <a:schemeClr val="bg1"/>
              </a:solidFill>
              <a:latin typeface="华文行楷" panose="02010800040101010101" pitchFamily="2" charset="-122"/>
              <a:ea typeface="华文行楷" panose="02010800040101010101" pitchFamily="2" charset="-122"/>
            </a:endParaRPr>
          </a:p>
        </p:txBody>
      </p:sp>
      <p:cxnSp>
        <p:nvCxnSpPr>
          <p:cNvPr id="4" name="直接箭头连接符 3"/>
          <p:cNvCxnSpPr>
            <a:endCxn id="17" idx="1"/>
          </p:cNvCxnSpPr>
          <p:nvPr/>
        </p:nvCxnSpPr>
        <p:spPr>
          <a:xfrm flipV="1">
            <a:off x="3399183" y="2714220"/>
            <a:ext cx="4474645" cy="406667"/>
          </a:xfrm>
          <a:prstGeom prst="straightConnector1">
            <a:avLst/>
          </a:prstGeom>
          <a:ln w="57150">
            <a:solidFill>
              <a:srgbClr val="92D05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6569344" y="310654"/>
            <a:ext cx="5111619" cy="954107"/>
          </a:xfrm>
          <a:prstGeom prst="rect">
            <a:avLst/>
          </a:prstGeom>
          <a:noFill/>
        </p:spPr>
        <p:txBody>
          <a:bodyPr wrap="square" rtlCol="0">
            <a:spAutoFit/>
          </a:bodyPr>
          <a:lstStyle/>
          <a:p>
            <a:r>
              <a:rPr lang="en-US" altLang="zh-CN" sz="2800" b="1" dirty="0" smtClean="0">
                <a:latin typeface="Arial Narrow" panose="020B0606020202030204" pitchFamily="34" charset="0"/>
              </a:rPr>
              <a:t>E: How high is the </a:t>
            </a:r>
            <a:r>
              <a:rPr lang="en-US" altLang="zh-CN" sz="2800" b="1" dirty="0" smtClean="0">
                <a:solidFill>
                  <a:srgbClr val="FF0000"/>
                </a:solidFill>
                <a:latin typeface="Arial Narrow" panose="020B0606020202030204" pitchFamily="34" charset="0"/>
              </a:rPr>
              <a:t>probability</a:t>
            </a:r>
            <a:r>
              <a:rPr lang="en-US" altLang="zh-CN" sz="2800" b="1" dirty="0" smtClean="0">
                <a:latin typeface="Arial Narrow" panose="020B0606020202030204" pitchFamily="34" charset="0"/>
              </a:rPr>
              <a:t> that you are in the fastest waiting line?  </a:t>
            </a:r>
            <a:endParaRPr lang="zh-CN" altLang="en-US" sz="2800" b="1" dirty="0">
              <a:latin typeface="Arial Narrow" panose="020B0606020202030204" pitchFamily="34" charset="0"/>
            </a:endParaRPr>
          </a:p>
        </p:txBody>
      </p:sp>
      <p:sp>
        <p:nvSpPr>
          <p:cNvPr id="25" name="文本框 24"/>
          <p:cNvSpPr txBox="1"/>
          <p:nvPr/>
        </p:nvSpPr>
        <p:spPr>
          <a:xfrm>
            <a:off x="6525087" y="321467"/>
            <a:ext cx="5575891" cy="1384995"/>
          </a:xfrm>
          <a:prstGeom prst="rect">
            <a:avLst/>
          </a:prstGeom>
          <a:solidFill>
            <a:srgbClr val="002060"/>
          </a:solidFill>
        </p:spPr>
        <p:txBody>
          <a:bodyPr wrap="square" rtlCol="0">
            <a:spAutoFit/>
          </a:bodyPr>
          <a:lstStyle/>
          <a:p>
            <a:r>
              <a:rPr lang="zh-CN" altLang="en-US" sz="2800" b="1" dirty="0" smtClean="0">
                <a:solidFill>
                  <a:schemeClr val="bg1"/>
                </a:solidFill>
                <a:latin typeface="华文行楷" panose="02010800040101010101" pitchFamily="2" charset="-122"/>
                <a:ea typeface="华文行楷" panose="02010800040101010101" pitchFamily="2" charset="-122"/>
              </a:rPr>
              <a:t>问句必引出回答，但下一句是以</a:t>
            </a:r>
            <a:r>
              <a:rPr lang="en-US" altLang="zh-CN" sz="2800" b="1" dirty="0" smtClean="0">
                <a:solidFill>
                  <a:schemeClr val="bg1"/>
                </a:solidFill>
                <a:latin typeface="Arial Narrow" panose="020B0606020202030204" pitchFamily="34" charset="0"/>
                <a:ea typeface="华文行楷" panose="02010800040101010101" pitchFamily="2" charset="-122"/>
              </a:rPr>
              <a:t>so</a:t>
            </a:r>
            <a:r>
              <a:rPr lang="zh-CN" altLang="en-US" sz="2800" b="1" dirty="0" smtClean="0">
                <a:solidFill>
                  <a:schemeClr val="bg1"/>
                </a:solidFill>
                <a:latin typeface="华文行楷" panose="02010800040101010101" pitchFamily="2" charset="-122"/>
                <a:ea typeface="华文行楷" panose="02010800040101010101" pitchFamily="2" charset="-122"/>
              </a:rPr>
              <a:t>开头的句子，前后逻辑关系是因果关系。故</a:t>
            </a:r>
            <a:r>
              <a:rPr lang="en-US" altLang="zh-CN" sz="2800" b="1" dirty="0" smtClean="0">
                <a:solidFill>
                  <a:schemeClr val="bg1"/>
                </a:solidFill>
                <a:latin typeface="+mn-ea"/>
              </a:rPr>
              <a:t>E</a:t>
            </a:r>
            <a:r>
              <a:rPr lang="zh-CN" altLang="en-US" sz="2800" b="1" dirty="0" smtClean="0">
                <a:solidFill>
                  <a:schemeClr val="bg1"/>
                </a:solidFill>
                <a:latin typeface="华文行楷" panose="02010800040101010101" pitchFamily="2" charset="-122"/>
                <a:ea typeface="华文行楷" panose="02010800040101010101" pitchFamily="2" charset="-122"/>
              </a:rPr>
              <a:t>选项不是答案</a:t>
            </a:r>
            <a:endParaRPr lang="zh-CN" altLang="en-US" sz="2800" b="1" dirty="0">
              <a:solidFill>
                <a:schemeClr val="bg1"/>
              </a:solidFill>
              <a:latin typeface="华文行楷" panose="02010800040101010101" pitchFamily="2" charset="-122"/>
              <a:ea typeface="华文行楷" panose="0201080004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anim calcmode="lin" valueType="num">
                                      <p:cBhvr>
                                        <p:cTn id="15" dur="1000" fill="hold"/>
                                        <p:tgtEl>
                                          <p:spTgt spid="16"/>
                                        </p:tgtEl>
                                        <p:attrNameLst>
                                          <p:attrName>ppt_x</p:attrName>
                                        </p:attrNameLst>
                                      </p:cBhvr>
                                      <p:tavLst>
                                        <p:tav tm="0">
                                          <p:val>
                                            <p:strVal val="#ppt_x"/>
                                          </p:val>
                                        </p:tav>
                                        <p:tav tm="100000">
                                          <p:val>
                                            <p:strVal val="#ppt_x"/>
                                          </p:val>
                                        </p:tav>
                                      </p:tavLst>
                                    </p:anim>
                                    <p:anim calcmode="lin" valueType="num">
                                      <p:cBhvr>
                                        <p:cTn id="1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fade">
                                      <p:cBhvr>
                                        <p:cTn id="35" dur="1000"/>
                                        <p:tgtEl>
                                          <p:spTgt spid="2"/>
                                        </p:tgtEl>
                                      </p:cBhvr>
                                    </p:animEffect>
                                    <p:anim calcmode="lin" valueType="num">
                                      <p:cBhvr>
                                        <p:cTn id="36" dur="1000" fill="hold"/>
                                        <p:tgtEl>
                                          <p:spTgt spid="2"/>
                                        </p:tgtEl>
                                        <p:attrNameLst>
                                          <p:attrName>ppt_x</p:attrName>
                                        </p:attrNameLst>
                                      </p:cBhvr>
                                      <p:tavLst>
                                        <p:tav tm="0">
                                          <p:val>
                                            <p:strVal val="#ppt_x"/>
                                          </p:val>
                                        </p:tav>
                                        <p:tav tm="100000">
                                          <p:val>
                                            <p:strVal val="#ppt_x"/>
                                          </p:val>
                                        </p:tav>
                                      </p:tavLst>
                                    </p:anim>
                                    <p:anim calcmode="lin" valueType="num">
                                      <p:cBhvr>
                                        <p:cTn id="3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1" nodeType="clickEffect">
                                  <p:stCondLst>
                                    <p:cond delay="0"/>
                                  </p:stCondLst>
                                  <p:childTnLst>
                                    <p:animEffect transition="out" filter="fade">
                                      <p:cBhvr>
                                        <p:cTn id="41" dur="500"/>
                                        <p:tgtEl>
                                          <p:spTgt spid="2"/>
                                        </p:tgtEl>
                                      </p:cBhvr>
                                    </p:animEffect>
                                    <p:set>
                                      <p:cBhvr>
                                        <p:cTn id="42" dur="1" fill="hold">
                                          <p:stCondLst>
                                            <p:cond delay="499"/>
                                          </p:stCondLst>
                                        </p:cTn>
                                        <p:tgtEl>
                                          <p:spTgt spid="2"/>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10" presetClass="exit" presetSubtype="0" fill="hold" grpId="1" nodeType="clickEffect">
                                  <p:stCondLst>
                                    <p:cond delay="0"/>
                                  </p:stCondLst>
                                  <p:childTnLst>
                                    <p:animEffect transition="out" filter="fade">
                                      <p:cBhvr>
                                        <p:cTn id="53" dur="500"/>
                                        <p:tgtEl>
                                          <p:spTgt spid="20"/>
                                        </p:tgtEl>
                                      </p:cBhvr>
                                    </p:animEffect>
                                    <p:set>
                                      <p:cBhvr>
                                        <p:cTn id="54" dur="1" fill="hold">
                                          <p:stCondLst>
                                            <p:cond delay="499"/>
                                          </p:stCondLst>
                                        </p:cTn>
                                        <p:tgtEl>
                                          <p:spTgt spid="20"/>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4"/>
                                        </p:tgtEl>
                                        <p:attrNameLst>
                                          <p:attrName>style.visibility</p:attrName>
                                        </p:attrNameLst>
                                      </p:cBhvr>
                                      <p:to>
                                        <p:strVal val="visible"/>
                                      </p:to>
                                    </p:set>
                                    <p:anim calcmode="lin" valueType="num">
                                      <p:cBhvr additive="base">
                                        <p:cTn id="59" dur="500" fill="hold"/>
                                        <p:tgtEl>
                                          <p:spTgt spid="4"/>
                                        </p:tgtEl>
                                        <p:attrNameLst>
                                          <p:attrName>ppt_x</p:attrName>
                                        </p:attrNameLst>
                                      </p:cBhvr>
                                      <p:tavLst>
                                        <p:tav tm="0">
                                          <p:val>
                                            <p:strVal val="#ppt_x"/>
                                          </p:val>
                                        </p:tav>
                                        <p:tav tm="100000">
                                          <p:val>
                                            <p:strVal val="#ppt_x"/>
                                          </p:val>
                                        </p:tav>
                                      </p:tavLst>
                                    </p:anim>
                                    <p:anim calcmode="lin" valueType="num">
                                      <p:cBhvr additive="base">
                                        <p:cTn id="6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6"/>
                                        </p:tgtEl>
                                        <p:attrNameLst>
                                          <p:attrName>style.visibility</p:attrName>
                                        </p:attrNameLst>
                                      </p:cBhvr>
                                      <p:to>
                                        <p:strVal val="visible"/>
                                      </p:to>
                                    </p:set>
                                    <p:anim calcmode="lin" valueType="num">
                                      <p:cBhvr additive="base">
                                        <p:cTn id="65" dur="500" fill="hold"/>
                                        <p:tgtEl>
                                          <p:spTgt spid="6"/>
                                        </p:tgtEl>
                                        <p:attrNameLst>
                                          <p:attrName>ppt_x</p:attrName>
                                        </p:attrNameLst>
                                      </p:cBhvr>
                                      <p:tavLst>
                                        <p:tav tm="0">
                                          <p:val>
                                            <p:strVal val="#ppt_x"/>
                                          </p:val>
                                        </p:tav>
                                        <p:tav tm="100000">
                                          <p:val>
                                            <p:strVal val="#ppt_x"/>
                                          </p:val>
                                        </p:tav>
                                      </p:tavLst>
                                    </p:anim>
                                    <p:anim calcmode="lin" valueType="num">
                                      <p:cBhvr additive="base">
                                        <p:cTn id="6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25"/>
                                        </p:tgtEl>
                                        <p:attrNameLst>
                                          <p:attrName>style.visibility</p:attrName>
                                        </p:attrNameLst>
                                      </p:cBhvr>
                                      <p:to>
                                        <p:strVal val="visible"/>
                                      </p:to>
                                    </p:set>
                                    <p:anim calcmode="lin" valueType="num">
                                      <p:cBhvr additive="base">
                                        <p:cTn id="71" dur="500" fill="hold"/>
                                        <p:tgtEl>
                                          <p:spTgt spid="25"/>
                                        </p:tgtEl>
                                        <p:attrNameLst>
                                          <p:attrName>ppt_x</p:attrName>
                                        </p:attrNameLst>
                                      </p:cBhvr>
                                      <p:tavLst>
                                        <p:tav tm="0">
                                          <p:val>
                                            <p:strVal val="#ppt_x"/>
                                          </p:val>
                                        </p:tav>
                                        <p:tav tm="100000">
                                          <p:val>
                                            <p:strVal val="#ppt_x"/>
                                          </p:val>
                                        </p:tav>
                                      </p:tavLst>
                                    </p:anim>
                                    <p:anim calcmode="lin" valueType="num">
                                      <p:cBhvr additive="base">
                                        <p:cTn id="7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animBg="1"/>
      <p:bldP spid="17" grpId="0" animBg="1"/>
      <p:bldP spid="18" grpId="0" animBg="1"/>
      <p:bldP spid="2" grpId="0" animBg="1"/>
      <p:bldP spid="2" grpId="1" animBg="1"/>
      <p:bldP spid="20" grpId="0" animBg="1"/>
      <p:bldP spid="20" grpId="1" animBg="1"/>
      <p:bldP spid="6" grpId="0"/>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 name="Group 39"/>
          <p:cNvGrpSpPr>
            <a:grpSpLocks noChangeAspect="1"/>
          </p:cNvGrpSpPr>
          <p:nvPr/>
        </p:nvGrpSpPr>
        <p:grpSpPr bwMode="auto">
          <a:xfrm>
            <a:off x="9287539" y="5246039"/>
            <a:ext cx="2799057" cy="1247521"/>
            <a:chOff x="2882" y="749"/>
            <a:chExt cx="1602" cy="714"/>
          </a:xfrm>
          <a:solidFill>
            <a:srgbClr val="005790"/>
          </a:solidFill>
        </p:grpSpPr>
        <p:sp>
          <p:nvSpPr>
            <p:cNvPr id="52" name="Freeform 40"/>
            <p:cNvSpPr>
              <a:spLocks noEditPoints="1"/>
            </p:cNvSpPr>
            <p:nvPr/>
          </p:nvSpPr>
          <p:spPr bwMode="auto">
            <a:xfrm>
              <a:off x="2882" y="749"/>
              <a:ext cx="1602" cy="714"/>
            </a:xfrm>
            <a:custGeom>
              <a:avLst/>
              <a:gdLst>
                <a:gd name="T0" fmla="*/ 990 w 1001"/>
                <a:gd name="T1" fmla="*/ 300 h 445"/>
                <a:gd name="T2" fmla="*/ 830 w 1001"/>
                <a:gd name="T3" fmla="*/ 119 h 445"/>
                <a:gd name="T4" fmla="*/ 525 w 1001"/>
                <a:gd name="T5" fmla="*/ 251 h 445"/>
                <a:gd name="T6" fmla="*/ 411 w 1001"/>
                <a:gd name="T7" fmla="*/ 190 h 445"/>
                <a:gd name="T8" fmla="*/ 413 w 1001"/>
                <a:gd name="T9" fmla="*/ 188 h 445"/>
                <a:gd name="T10" fmla="*/ 629 w 1001"/>
                <a:gd name="T11" fmla="*/ 29 h 445"/>
                <a:gd name="T12" fmla="*/ 564 w 1001"/>
                <a:gd name="T13" fmla="*/ 4 h 445"/>
                <a:gd name="T14" fmla="*/ 242 w 1001"/>
                <a:gd name="T15" fmla="*/ 178 h 445"/>
                <a:gd name="T16" fmla="*/ 50 w 1001"/>
                <a:gd name="T17" fmla="*/ 295 h 445"/>
                <a:gd name="T18" fmla="*/ 20 w 1001"/>
                <a:gd name="T19" fmla="*/ 320 h 445"/>
                <a:gd name="T20" fmla="*/ 3 w 1001"/>
                <a:gd name="T21" fmla="*/ 330 h 445"/>
                <a:gd name="T22" fmla="*/ 272 w 1001"/>
                <a:gd name="T23" fmla="*/ 443 h 445"/>
                <a:gd name="T24" fmla="*/ 538 w 1001"/>
                <a:gd name="T25" fmla="*/ 390 h 445"/>
                <a:gd name="T26" fmla="*/ 588 w 1001"/>
                <a:gd name="T27" fmla="*/ 369 h 445"/>
                <a:gd name="T28" fmla="*/ 656 w 1001"/>
                <a:gd name="T29" fmla="*/ 340 h 445"/>
                <a:gd name="T30" fmla="*/ 691 w 1001"/>
                <a:gd name="T31" fmla="*/ 358 h 445"/>
                <a:gd name="T32" fmla="*/ 998 w 1001"/>
                <a:gd name="T33" fmla="*/ 313 h 445"/>
                <a:gd name="T34" fmla="*/ 775 w 1001"/>
                <a:gd name="T35" fmla="*/ 146 h 445"/>
                <a:gd name="T36" fmla="*/ 656 w 1001"/>
                <a:gd name="T37" fmla="*/ 316 h 445"/>
                <a:gd name="T38" fmla="*/ 320 w 1001"/>
                <a:gd name="T39" fmla="*/ 174 h 445"/>
                <a:gd name="T40" fmla="*/ 633 w 1001"/>
                <a:gd name="T41" fmla="*/ 313 h 445"/>
                <a:gd name="T42" fmla="*/ 295 w 1001"/>
                <a:gd name="T43" fmla="*/ 330 h 445"/>
                <a:gd name="T44" fmla="*/ 431 w 1001"/>
                <a:gd name="T45" fmla="*/ 392 h 445"/>
                <a:gd name="T46" fmla="*/ 295 w 1001"/>
                <a:gd name="T47" fmla="*/ 411 h 445"/>
                <a:gd name="T48" fmla="*/ 628 w 1001"/>
                <a:gd name="T49" fmla="*/ 318 h 445"/>
                <a:gd name="T50" fmla="*/ 272 w 1001"/>
                <a:gd name="T51" fmla="*/ 440 h 445"/>
                <a:gd name="T52" fmla="*/ 5 w 1001"/>
                <a:gd name="T53" fmla="*/ 318 h 445"/>
                <a:gd name="T54" fmla="*/ 272 w 1001"/>
                <a:gd name="T55" fmla="*/ 430 h 445"/>
                <a:gd name="T56" fmla="*/ 32 w 1001"/>
                <a:gd name="T57" fmla="*/ 320 h 445"/>
                <a:gd name="T58" fmla="*/ 189 w 1001"/>
                <a:gd name="T59" fmla="*/ 362 h 445"/>
                <a:gd name="T60" fmla="*/ 206 w 1001"/>
                <a:gd name="T61" fmla="*/ 340 h 445"/>
                <a:gd name="T62" fmla="*/ 185 w 1001"/>
                <a:gd name="T63" fmla="*/ 297 h 445"/>
                <a:gd name="T64" fmla="*/ 98 w 1001"/>
                <a:gd name="T65" fmla="*/ 284 h 445"/>
                <a:gd name="T66" fmla="*/ 298 w 1001"/>
                <a:gd name="T67" fmla="*/ 371 h 445"/>
                <a:gd name="T68" fmla="*/ 140 w 1001"/>
                <a:gd name="T69" fmla="*/ 330 h 445"/>
                <a:gd name="T70" fmla="*/ 197 w 1001"/>
                <a:gd name="T71" fmla="*/ 363 h 445"/>
                <a:gd name="T72" fmla="*/ 587 w 1001"/>
                <a:gd name="T73" fmla="*/ 366 h 445"/>
                <a:gd name="T74" fmla="*/ 507 w 1001"/>
                <a:gd name="T75" fmla="*/ 390 h 445"/>
                <a:gd name="T76" fmla="*/ 275 w 1001"/>
                <a:gd name="T77" fmla="*/ 431 h 445"/>
                <a:gd name="T78" fmla="*/ 586 w 1001"/>
                <a:gd name="T79" fmla="*/ 358 h 445"/>
                <a:gd name="T80" fmla="*/ 589 w 1001"/>
                <a:gd name="T81" fmla="*/ 361 h 445"/>
                <a:gd name="T82" fmla="*/ 680 w 1001"/>
                <a:gd name="T83" fmla="*/ 336 h 445"/>
                <a:gd name="T84" fmla="*/ 639 w 1001"/>
                <a:gd name="T85" fmla="*/ 336 h 445"/>
                <a:gd name="T86" fmla="*/ 692 w 1001"/>
                <a:gd name="T87" fmla="*/ 352 h 445"/>
                <a:gd name="T88" fmla="*/ 682 w 1001"/>
                <a:gd name="T89" fmla="*/ 340 h 445"/>
                <a:gd name="T90" fmla="*/ 692 w 1001"/>
                <a:gd name="T91" fmla="*/ 352 h 445"/>
                <a:gd name="T92" fmla="*/ 686 w 1001"/>
                <a:gd name="T93" fmla="*/ 332 h 445"/>
                <a:gd name="T94" fmla="*/ 685 w 1001"/>
                <a:gd name="T95" fmla="*/ 330 h 445"/>
                <a:gd name="T96" fmla="*/ 670 w 1001"/>
                <a:gd name="T97" fmla="*/ 320 h 445"/>
                <a:gd name="T98" fmla="*/ 929 w 1001"/>
                <a:gd name="T99" fmla="*/ 225 h 445"/>
                <a:gd name="T100" fmla="*/ 825 w 1001"/>
                <a:gd name="T101" fmla="*/ 261 h 445"/>
                <a:gd name="T102" fmla="*/ 877 w 1001"/>
                <a:gd name="T103" fmla="*/ 278 h 445"/>
                <a:gd name="T104" fmla="*/ 981 w 1001"/>
                <a:gd name="T105" fmla="*/ 302 h 445"/>
                <a:gd name="T106" fmla="*/ 736 w 1001"/>
                <a:gd name="T107" fmla="*/ 330 h 445"/>
                <a:gd name="T108" fmla="*/ 756 w 1001"/>
                <a:gd name="T109" fmla="*/ 321 h 445"/>
                <a:gd name="T110" fmla="*/ 695 w 1001"/>
                <a:gd name="T111" fmla="*/ 337 h 445"/>
                <a:gd name="T112" fmla="*/ 697 w 1001"/>
                <a:gd name="T113" fmla="*/ 363 h 445"/>
                <a:gd name="T114" fmla="*/ 838 w 1001"/>
                <a:gd name="T115" fmla="*/ 333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01" h="445">
                  <a:moveTo>
                    <a:pt x="999" y="305"/>
                  </a:moveTo>
                  <a:cubicBezTo>
                    <a:pt x="999" y="304"/>
                    <a:pt x="999" y="304"/>
                    <a:pt x="999" y="304"/>
                  </a:cubicBezTo>
                  <a:cubicBezTo>
                    <a:pt x="1000" y="302"/>
                    <a:pt x="999" y="300"/>
                    <a:pt x="996" y="300"/>
                  </a:cubicBezTo>
                  <a:cubicBezTo>
                    <a:pt x="994" y="300"/>
                    <a:pt x="993" y="301"/>
                    <a:pt x="991" y="301"/>
                  </a:cubicBezTo>
                  <a:cubicBezTo>
                    <a:pt x="991" y="301"/>
                    <a:pt x="991" y="300"/>
                    <a:pt x="990" y="300"/>
                  </a:cubicBezTo>
                  <a:cubicBezTo>
                    <a:pt x="975" y="292"/>
                    <a:pt x="964" y="281"/>
                    <a:pt x="955" y="266"/>
                  </a:cubicBezTo>
                  <a:cubicBezTo>
                    <a:pt x="947" y="253"/>
                    <a:pt x="937" y="237"/>
                    <a:pt x="934" y="222"/>
                  </a:cubicBezTo>
                  <a:cubicBezTo>
                    <a:pt x="934" y="221"/>
                    <a:pt x="933" y="220"/>
                    <a:pt x="932" y="221"/>
                  </a:cubicBezTo>
                  <a:cubicBezTo>
                    <a:pt x="884" y="191"/>
                    <a:pt x="832" y="162"/>
                    <a:pt x="778" y="144"/>
                  </a:cubicBezTo>
                  <a:cubicBezTo>
                    <a:pt x="794" y="133"/>
                    <a:pt x="811" y="124"/>
                    <a:pt x="830" y="119"/>
                  </a:cubicBezTo>
                  <a:cubicBezTo>
                    <a:pt x="834" y="118"/>
                    <a:pt x="832" y="112"/>
                    <a:pt x="828" y="113"/>
                  </a:cubicBezTo>
                  <a:cubicBezTo>
                    <a:pt x="781" y="124"/>
                    <a:pt x="740" y="164"/>
                    <a:pt x="707" y="197"/>
                  </a:cubicBezTo>
                  <a:cubicBezTo>
                    <a:pt x="689" y="214"/>
                    <a:pt x="673" y="232"/>
                    <a:pt x="660" y="252"/>
                  </a:cubicBezTo>
                  <a:cubicBezTo>
                    <a:pt x="649" y="268"/>
                    <a:pt x="634" y="289"/>
                    <a:pt x="633" y="309"/>
                  </a:cubicBezTo>
                  <a:cubicBezTo>
                    <a:pt x="599" y="287"/>
                    <a:pt x="561" y="270"/>
                    <a:pt x="525" y="251"/>
                  </a:cubicBezTo>
                  <a:cubicBezTo>
                    <a:pt x="488" y="231"/>
                    <a:pt x="450" y="211"/>
                    <a:pt x="412" y="191"/>
                  </a:cubicBezTo>
                  <a:cubicBezTo>
                    <a:pt x="412" y="191"/>
                    <a:pt x="411" y="191"/>
                    <a:pt x="411" y="191"/>
                  </a:cubicBezTo>
                  <a:cubicBezTo>
                    <a:pt x="411" y="191"/>
                    <a:pt x="411" y="191"/>
                    <a:pt x="411" y="190"/>
                  </a:cubicBezTo>
                  <a:cubicBezTo>
                    <a:pt x="411" y="190"/>
                    <a:pt x="411" y="190"/>
                    <a:pt x="411" y="190"/>
                  </a:cubicBezTo>
                  <a:cubicBezTo>
                    <a:pt x="411" y="190"/>
                    <a:pt x="411" y="190"/>
                    <a:pt x="411" y="190"/>
                  </a:cubicBezTo>
                  <a:cubicBezTo>
                    <a:pt x="412" y="191"/>
                    <a:pt x="412" y="191"/>
                    <a:pt x="413" y="191"/>
                  </a:cubicBezTo>
                  <a:cubicBezTo>
                    <a:pt x="413" y="191"/>
                    <a:pt x="413" y="191"/>
                    <a:pt x="413" y="191"/>
                  </a:cubicBezTo>
                  <a:cubicBezTo>
                    <a:pt x="414" y="191"/>
                    <a:pt x="414" y="191"/>
                    <a:pt x="414" y="190"/>
                  </a:cubicBezTo>
                  <a:cubicBezTo>
                    <a:pt x="414" y="190"/>
                    <a:pt x="414" y="190"/>
                    <a:pt x="414" y="190"/>
                  </a:cubicBezTo>
                  <a:cubicBezTo>
                    <a:pt x="414" y="189"/>
                    <a:pt x="414" y="188"/>
                    <a:pt x="413" y="188"/>
                  </a:cubicBezTo>
                  <a:cubicBezTo>
                    <a:pt x="413" y="188"/>
                    <a:pt x="413" y="188"/>
                    <a:pt x="412" y="188"/>
                  </a:cubicBezTo>
                  <a:cubicBezTo>
                    <a:pt x="421" y="172"/>
                    <a:pt x="427" y="155"/>
                    <a:pt x="436" y="140"/>
                  </a:cubicBezTo>
                  <a:cubicBezTo>
                    <a:pt x="446" y="121"/>
                    <a:pt x="458" y="103"/>
                    <a:pt x="472" y="87"/>
                  </a:cubicBezTo>
                  <a:cubicBezTo>
                    <a:pt x="497" y="55"/>
                    <a:pt x="528" y="29"/>
                    <a:pt x="562" y="7"/>
                  </a:cubicBezTo>
                  <a:cubicBezTo>
                    <a:pt x="584" y="16"/>
                    <a:pt x="607" y="22"/>
                    <a:pt x="629" y="29"/>
                  </a:cubicBezTo>
                  <a:cubicBezTo>
                    <a:pt x="654" y="37"/>
                    <a:pt x="677" y="48"/>
                    <a:pt x="701" y="58"/>
                  </a:cubicBezTo>
                  <a:cubicBezTo>
                    <a:pt x="744" y="76"/>
                    <a:pt x="787" y="96"/>
                    <a:pt x="831" y="112"/>
                  </a:cubicBezTo>
                  <a:cubicBezTo>
                    <a:pt x="834" y="113"/>
                    <a:pt x="835" y="109"/>
                    <a:pt x="833" y="108"/>
                  </a:cubicBezTo>
                  <a:cubicBezTo>
                    <a:pt x="788" y="85"/>
                    <a:pt x="740" y="67"/>
                    <a:pt x="694" y="47"/>
                  </a:cubicBezTo>
                  <a:cubicBezTo>
                    <a:pt x="652" y="29"/>
                    <a:pt x="609" y="13"/>
                    <a:pt x="564" y="4"/>
                  </a:cubicBezTo>
                  <a:cubicBezTo>
                    <a:pt x="563" y="2"/>
                    <a:pt x="561" y="0"/>
                    <a:pt x="559" y="1"/>
                  </a:cubicBezTo>
                  <a:cubicBezTo>
                    <a:pt x="523" y="24"/>
                    <a:pt x="491" y="51"/>
                    <a:pt x="465" y="84"/>
                  </a:cubicBezTo>
                  <a:cubicBezTo>
                    <a:pt x="442" y="113"/>
                    <a:pt x="416" y="151"/>
                    <a:pt x="408" y="188"/>
                  </a:cubicBezTo>
                  <a:cubicBezTo>
                    <a:pt x="381" y="180"/>
                    <a:pt x="354" y="171"/>
                    <a:pt x="326" y="167"/>
                  </a:cubicBezTo>
                  <a:cubicBezTo>
                    <a:pt x="298" y="163"/>
                    <a:pt x="269" y="171"/>
                    <a:pt x="242" y="178"/>
                  </a:cubicBezTo>
                  <a:cubicBezTo>
                    <a:pt x="183" y="193"/>
                    <a:pt x="126" y="218"/>
                    <a:pt x="77" y="254"/>
                  </a:cubicBezTo>
                  <a:cubicBezTo>
                    <a:pt x="76" y="254"/>
                    <a:pt x="76" y="254"/>
                    <a:pt x="76" y="255"/>
                  </a:cubicBezTo>
                  <a:cubicBezTo>
                    <a:pt x="75" y="255"/>
                    <a:pt x="75" y="256"/>
                    <a:pt x="75" y="257"/>
                  </a:cubicBezTo>
                  <a:cubicBezTo>
                    <a:pt x="74" y="256"/>
                    <a:pt x="73" y="256"/>
                    <a:pt x="72" y="258"/>
                  </a:cubicBezTo>
                  <a:cubicBezTo>
                    <a:pt x="66" y="271"/>
                    <a:pt x="60" y="284"/>
                    <a:pt x="50" y="295"/>
                  </a:cubicBezTo>
                  <a:cubicBezTo>
                    <a:pt x="46" y="300"/>
                    <a:pt x="41" y="305"/>
                    <a:pt x="36" y="309"/>
                  </a:cubicBezTo>
                  <a:cubicBezTo>
                    <a:pt x="33" y="312"/>
                    <a:pt x="30" y="314"/>
                    <a:pt x="26" y="317"/>
                  </a:cubicBezTo>
                  <a:cubicBezTo>
                    <a:pt x="25" y="317"/>
                    <a:pt x="24" y="318"/>
                    <a:pt x="23" y="319"/>
                  </a:cubicBezTo>
                  <a:cubicBezTo>
                    <a:pt x="21" y="319"/>
                    <a:pt x="21" y="320"/>
                    <a:pt x="21" y="320"/>
                  </a:cubicBezTo>
                  <a:cubicBezTo>
                    <a:pt x="21" y="320"/>
                    <a:pt x="21" y="320"/>
                    <a:pt x="20" y="320"/>
                  </a:cubicBezTo>
                  <a:cubicBezTo>
                    <a:pt x="20" y="320"/>
                    <a:pt x="20" y="321"/>
                    <a:pt x="20" y="321"/>
                  </a:cubicBezTo>
                  <a:cubicBezTo>
                    <a:pt x="15" y="319"/>
                    <a:pt x="10" y="318"/>
                    <a:pt x="5" y="316"/>
                  </a:cubicBezTo>
                  <a:cubicBezTo>
                    <a:pt x="5" y="315"/>
                    <a:pt x="4" y="316"/>
                    <a:pt x="4" y="316"/>
                  </a:cubicBezTo>
                  <a:cubicBezTo>
                    <a:pt x="3" y="316"/>
                    <a:pt x="1" y="316"/>
                    <a:pt x="1" y="317"/>
                  </a:cubicBezTo>
                  <a:cubicBezTo>
                    <a:pt x="0" y="322"/>
                    <a:pt x="0" y="327"/>
                    <a:pt x="3" y="330"/>
                  </a:cubicBezTo>
                  <a:cubicBezTo>
                    <a:pt x="3" y="331"/>
                    <a:pt x="4" y="331"/>
                    <a:pt x="5" y="331"/>
                  </a:cubicBezTo>
                  <a:cubicBezTo>
                    <a:pt x="5" y="331"/>
                    <a:pt x="5" y="331"/>
                    <a:pt x="5" y="331"/>
                  </a:cubicBezTo>
                  <a:cubicBezTo>
                    <a:pt x="49" y="355"/>
                    <a:pt x="95" y="374"/>
                    <a:pt x="141" y="393"/>
                  </a:cubicBezTo>
                  <a:cubicBezTo>
                    <a:pt x="183" y="412"/>
                    <a:pt x="225" y="431"/>
                    <a:pt x="269" y="444"/>
                  </a:cubicBezTo>
                  <a:cubicBezTo>
                    <a:pt x="271" y="445"/>
                    <a:pt x="272" y="444"/>
                    <a:pt x="272" y="443"/>
                  </a:cubicBezTo>
                  <a:cubicBezTo>
                    <a:pt x="272" y="443"/>
                    <a:pt x="272" y="443"/>
                    <a:pt x="272" y="443"/>
                  </a:cubicBezTo>
                  <a:cubicBezTo>
                    <a:pt x="272" y="445"/>
                    <a:pt x="275" y="445"/>
                    <a:pt x="275" y="443"/>
                  </a:cubicBezTo>
                  <a:cubicBezTo>
                    <a:pt x="275" y="443"/>
                    <a:pt x="275" y="442"/>
                    <a:pt x="275" y="442"/>
                  </a:cubicBezTo>
                  <a:cubicBezTo>
                    <a:pt x="334" y="431"/>
                    <a:pt x="392" y="416"/>
                    <a:pt x="451" y="405"/>
                  </a:cubicBezTo>
                  <a:cubicBezTo>
                    <a:pt x="480" y="400"/>
                    <a:pt x="509" y="394"/>
                    <a:pt x="538" y="390"/>
                  </a:cubicBezTo>
                  <a:cubicBezTo>
                    <a:pt x="551" y="388"/>
                    <a:pt x="585" y="390"/>
                    <a:pt x="587" y="374"/>
                  </a:cubicBezTo>
                  <a:cubicBezTo>
                    <a:pt x="588" y="373"/>
                    <a:pt x="587" y="373"/>
                    <a:pt x="587" y="372"/>
                  </a:cubicBezTo>
                  <a:cubicBezTo>
                    <a:pt x="587" y="372"/>
                    <a:pt x="587" y="372"/>
                    <a:pt x="587" y="372"/>
                  </a:cubicBezTo>
                  <a:cubicBezTo>
                    <a:pt x="587" y="371"/>
                    <a:pt x="588" y="371"/>
                    <a:pt x="588" y="370"/>
                  </a:cubicBezTo>
                  <a:cubicBezTo>
                    <a:pt x="588" y="369"/>
                    <a:pt x="588" y="369"/>
                    <a:pt x="588" y="369"/>
                  </a:cubicBezTo>
                  <a:cubicBezTo>
                    <a:pt x="589" y="370"/>
                    <a:pt x="590" y="369"/>
                    <a:pt x="590" y="368"/>
                  </a:cubicBezTo>
                  <a:cubicBezTo>
                    <a:pt x="590" y="366"/>
                    <a:pt x="591" y="364"/>
                    <a:pt x="592" y="363"/>
                  </a:cubicBezTo>
                  <a:cubicBezTo>
                    <a:pt x="593" y="361"/>
                    <a:pt x="595" y="361"/>
                    <a:pt x="596" y="360"/>
                  </a:cubicBezTo>
                  <a:cubicBezTo>
                    <a:pt x="602" y="361"/>
                    <a:pt x="606" y="358"/>
                    <a:pt x="612" y="354"/>
                  </a:cubicBezTo>
                  <a:cubicBezTo>
                    <a:pt x="625" y="346"/>
                    <a:pt x="639" y="335"/>
                    <a:pt x="656" y="340"/>
                  </a:cubicBezTo>
                  <a:cubicBezTo>
                    <a:pt x="659" y="341"/>
                    <a:pt x="669" y="349"/>
                    <a:pt x="676" y="348"/>
                  </a:cubicBezTo>
                  <a:cubicBezTo>
                    <a:pt x="678" y="349"/>
                    <a:pt x="681" y="350"/>
                    <a:pt x="683" y="352"/>
                  </a:cubicBezTo>
                  <a:cubicBezTo>
                    <a:pt x="685" y="353"/>
                    <a:pt x="686" y="356"/>
                    <a:pt x="689" y="357"/>
                  </a:cubicBezTo>
                  <a:cubicBezTo>
                    <a:pt x="689" y="357"/>
                    <a:pt x="690" y="357"/>
                    <a:pt x="690" y="357"/>
                  </a:cubicBezTo>
                  <a:cubicBezTo>
                    <a:pt x="691" y="357"/>
                    <a:pt x="691" y="357"/>
                    <a:pt x="691" y="358"/>
                  </a:cubicBezTo>
                  <a:cubicBezTo>
                    <a:pt x="691" y="359"/>
                    <a:pt x="692" y="360"/>
                    <a:pt x="693" y="361"/>
                  </a:cubicBezTo>
                  <a:cubicBezTo>
                    <a:pt x="693" y="362"/>
                    <a:pt x="693" y="363"/>
                    <a:pt x="694" y="364"/>
                  </a:cubicBezTo>
                  <a:cubicBezTo>
                    <a:pt x="694" y="365"/>
                    <a:pt x="695" y="365"/>
                    <a:pt x="696" y="365"/>
                  </a:cubicBezTo>
                  <a:cubicBezTo>
                    <a:pt x="696" y="365"/>
                    <a:pt x="696" y="366"/>
                    <a:pt x="697" y="366"/>
                  </a:cubicBezTo>
                  <a:cubicBezTo>
                    <a:pt x="798" y="360"/>
                    <a:pt x="900" y="339"/>
                    <a:pt x="998" y="313"/>
                  </a:cubicBezTo>
                  <a:cubicBezTo>
                    <a:pt x="999" y="313"/>
                    <a:pt x="999" y="312"/>
                    <a:pt x="999" y="311"/>
                  </a:cubicBezTo>
                  <a:cubicBezTo>
                    <a:pt x="1000" y="311"/>
                    <a:pt x="1000" y="311"/>
                    <a:pt x="1000" y="311"/>
                  </a:cubicBezTo>
                  <a:cubicBezTo>
                    <a:pt x="1001" y="308"/>
                    <a:pt x="1001" y="306"/>
                    <a:pt x="999" y="305"/>
                  </a:cubicBezTo>
                  <a:close/>
                  <a:moveTo>
                    <a:pt x="714" y="199"/>
                  </a:moveTo>
                  <a:cubicBezTo>
                    <a:pt x="732" y="181"/>
                    <a:pt x="753" y="162"/>
                    <a:pt x="775" y="146"/>
                  </a:cubicBezTo>
                  <a:cubicBezTo>
                    <a:pt x="826" y="171"/>
                    <a:pt x="878" y="196"/>
                    <a:pt x="927" y="224"/>
                  </a:cubicBezTo>
                  <a:cubicBezTo>
                    <a:pt x="927" y="224"/>
                    <a:pt x="927" y="224"/>
                    <a:pt x="927" y="224"/>
                  </a:cubicBezTo>
                  <a:cubicBezTo>
                    <a:pt x="876" y="221"/>
                    <a:pt x="823" y="240"/>
                    <a:pt x="774" y="255"/>
                  </a:cubicBezTo>
                  <a:cubicBezTo>
                    <a:pt x="733" y="267"/>
                    <a:pt x="688" y="283"/>
                    <a:pt x="656" y="314"/>
                  </a:cubicBezTo>
                  <a:cubicBezTo>
                    <a:pt x="656" y="314"/>
                    <a:pt x="656" y="315"/>
                    <a:pt x="656" y="316"/>
                  </a:cubicBezTo>
                  <a:cubicBezTo>
                    <a:pt x="650" y="315"/>
                    <a:pt x="644" y="315"/>
                    <a:pt x="637" y="316"/>
                  </a:cubicBezTo>
                  <a:cubicBezTo>
                    <a:pt x="648" y="270"/>
                    <a:pt x="681" y="231"/>
                    <a:pt x="714" y="199"/>
                  </a:cubicBezTo>
                  <a:close/>
                  <a:moveTo>
                    <a:pt x="154" y="216"/>
                  </a:moveTo>
                  <a:cubicBezTo>
                    <a:pt x="181" y="204"/>
                    <a:pt x="209" y="194"/>
                    <a:pt x="237" y="187"/>
                  </a:cubicBezTo>
                  <a:cubicBezTo>
                    <a:pt x="263" y="180"/>
                    <a:pt x="292" y="171"/>
                    <a:pt x="320" y="174"/>
                  </a:cubicBezTo>
                  <a:cubicBezTo>
                    <a:pt x="349" y="176"/>
                    <a:pt x="379" y="187"/>
                    <a:pt x="407" y="195"/>
                  </a:cubicBezTo>
                  <a:cubicBezTo>
                    <a:pt x="407" y="195"/>
                    <a:pt x="407" y="195"/>
                    <a:pt x="407" y="195"/>
                  </a:cubicBezTo>
                  <a:cubicBezTo>
                    <a:pt x="407" y="195"/>
                    <a:pt x="408" y="196"/>
                    <a:pt x="409" y="197"/>
                  </a:cubicBezTo>
                  <a:cubicBezTo>
                    <a:pt x="448" y="217"/>
                    <a:pt x="487" y="238"/>
                    <a:pt x="525" y="258"/>
                  </a:cubicBezTo>
                  <a:cubicBezTo>
                    <a:pt x="561" y="277"/>
                    <a:pt x="596" y="297"/>
                    <a:pt x="633" y="313"/>
                  </a:cubicBezTo>
                  <a:cubicBezTo>
                    <a:pt x="633" y="313"/>
                    <a:pt x="633" y="313"/>
                    <a:pt x="633" y="314"/>
                  </a:cubicBezTo>
                  <a:cubicBezTo>
                    <a:pt x="579" y="289"/>
                    <a:pt x="521" y="294"/>
                    <a:pt x="463" y="300"/>
                  </a:cubicBezTo>
                  <a:cubicBezTo>
                    <a:pt x="433" y="304"/>
                    <a:pt x="403" y="308"/>
                    <a:pt x="373" y="314"/>
                  </a:cubicBezTo>
                  <a:cubicBezTo>
                    <a:pt x="348" y="318"/>
                    <a:pt x="320" y="322"/>
                    <a:pt x="297" y="333"/>
                  </a:cubicBezTo>
                  <a:cubicBezTo>
                    <a:pt x="297" y="332"/>
                    <a:pt x="297" y="330"/>
                    <a:pt x="295" y="330"/>
                  </a:cubicBezTo>
                  <a:cubicBezTo>
                    <a:pt x="259" y="315"/>
                    <a:pt x="223" y="303"/>
                    <a:pt x="187" y="290"/>
                  </a:cubicBezTo>
                  <a:cubicBezTo>
                    <a:pt x="151" y="278"/>
                    <a:pt x="116" y="264"/>
                    <a:pt x="79" y="255"/>
                  </a:cubicBezTo>
                  <a:cubicBezTo>
                    <a:pt x="105" y="243"/>
                    <a:pt x="129" y="228"/>
                    <a:pt x="154" y="216"/>
                  </a:cubicBezTo>
                  <a:close/>
                  <a:moveTo>
                    <a:pt x="580" y="366"/>
                  </a:moveTo>
                  <a:cubicBezTo>
                    <a:pt x="530" y="371"/>
                    <a:pt x="480" y="383"/>
                    <a:pt x="431" y="392"/>
                  </a:cubicBezTo>
                  <a:cubicBezTo>
                    <a:pt x="380" y="403"/>
                    <a:pt x="327" y="411"/>
                    <a:pt x="277" y="427"/>
                  </a:cubicBezTo>
                  <a:cubicBezTo>
                    <a:pt x="282" y="423"/>
                    <a:pt x="287" y="419"/>
                    <a:pt x="292" y="414"/>
                  </a:cubicBezTo>
                  <a:cubicBezTo>
                    <a:pt x="351" y="405"/>
                    <a:pt x="412" y="391"/>
                    <a:pt x="470" y="375"/>
                  </a:cubicBezTo>
                  <a:cubicBezTo>
                    <a:pt x="471" y="375"/>
                    <a:pt x="471" y="373"/>
                    <a:pt x="470" y="373"/>
                  </a:cubicBezTo>
                  <a:cubicBezTo>
                    <a:pt x="412" y="383"/>
                    <a:pt x="352" y="395"/>
                    <a:pt x="295" y="411"/>
                  </a:cubicBezTo>
                  <a:cubicBezTo>
                    <a:pt x="299" y="406"/>
                    <a:pt x="302" y="400"/>
                    <a:pt x="303" y="393"/>
                  </a:cubicBezTo>
                  <a:cubicBezTo>
                    <a:pt x="306" y="375"/>
                    <a:pt x="302" y="355"/>
                    <a:pt x="295" y="338"/>
                  </a:cubicBezTo>
                  <a:cubicBezTo>
                    <a:pt x="348" y="322"/>
                    <a:pt x="404" y="313"/>
                    <a:pt x="460" y="307"/>
                  </a:cubicBezTo>
                  <a:cubicBezTo>
                    <a:pt x="517" y="301"/>
                    <a:pt x="575" y="295"/>
                    <a:pt x="629" y="318"/>
                  </a:cubicBezTo>
                  <a:cubicBezTo>
                    <a:pt x="629" y="318"/>
                    <a:pt x="629" y="318"/>
                    <a:pt x="628" y="318"/>
                  </a:cubicBezTo>
                  <a:cubicBezTo>
                    <a:pt x="611" y="323"/>
                    <a:pt x="590" y="334"/>
                    <a:pt x="587" y="354"/>
                  </a:cubicBezTo>
                  <a:cubicBezTo>
                    <a:pt x="586" y="354"/>
                    <a:pt x="585" y="354"/>
                    <a:pt x="583" y="355"/>
                  </a:cubicBezTo>
                  <a:cubicBezTo>
                    <a:pt x="580" y="358"/>
                    <a:pt x="579" y="362"/>
                    <a:pt x="580" y="366"/>
                  </a:cubicBezTo>
                  <a:close/>
                  <a:moveTo>
                    <a:pt x="271" y="436"/>
                  </a:moveTo>
                  <a:cubicBezTo>
                    <a:pt x="271" y="437"/>
                    <a:pt x="271" y="439"/>
                    <a:pt x="272" y="440"/>
                  </a:cubicBezTo>
                  <a:cubicBezTo>
                    <a:pt x="271" y="440"/>
                    <a:pt x="271" y="440"/>
                    <a:pt x="271" y="440"/>
                  </a:cubicBezTo>
                  <a:cubicBezTo>
                    <a:pt x="271" y="440"/>
                    <a:pt x="271" y="440"/>
                    <a:pt x="271" y="440"/>
                  </a:cubicBezTo>
                  <a:cubicBezTo>
                    <a:pt x="179" y="413"/>
                    <a:pt x="95" y="364"/>
                    <a:pt x="6" y="329"/>
                  </a:cubicBezTo>
                  <a:cubicBezTo>
                    <a:pt x="6" y="329"/>
                    <a:pt x="6" y="328"/>
                    <a:pt x="6" y="328"/>
                  </a:cubicBezTo>
                  <a:cubicBezTo>
                    <a:pt x="5" y="325"/>
                    <a:pt x="4" y="322"/>
                    <a:pt x="5" y="318"/>
                  </a:cubicBezTo>
                  <a:cubicBezTo>
                    <a:pt x="5" y="318"/>
                    <a:pt x="5" y="318"/>
                    <a:pt x="5" y="318"/>
                  </a:cubicBezTo>
                  <a:cubicBezTo>
                    <a:pt x="46" y="340"/>
                    <a:pt x="91" y="357"/>
                    <a:pt x="135" y="375"/>
                  </a:cubicBezTo>
                  <a:cubicBezTo>
                    <a:pt x="180" y="394"/>
                    <a:pt x="225" y="412"/>
                    <a:pt x="270" y="430"/>
                  </a:cubicBezTo>
                  <a:cubicBezTo>
                    <a:pt x="271" y="430"/>
                    <a:pt x="271" y="431"/>
                    <a:pt x="272" y="430"/>
                  </a:cubicBezTo>
                  <a:cubicBezTo>
                    <a:pt x="272" y="430"/>
                    <a:pt x="272" y="430"/>
                    <a:pt x="272" y="430"/>
                  </a:cubicBezTo>
                  <a:cubicBezTo>
                    <a:pt x="271" y="432"/>
                    <a:pt x="271" y="434"/>
                    <a:pt x="271" y="436"/>
                  </a:cubicBezTo>
                  <a:close/>
                  <a:moveTo>
                    <a:pt x="271" y="426"/>
                  </a:moveTo>
                  <a:cubicBezTo>
                    <a:pt x="225" y="408"/>
                    <a:pt x="179" y="389"/>
                    <a:pt x="133" y="370"/>
                  </a:cubicBezTo>
                  <a:cubicBezTo>
                    <a:pt x="97" y="355"/>
                    <a:pt x="61" y="338"/>
                    <a:pt x="25" y="323"/>
                  </a:cubicBezTo>
                  <a:cubicBezTo>
                    <a:pt x="28" y="323"/>
                    <a:pt x="30" y="321"/>
                    <a:pt x="32" y="320"/>
                  </a:cubicBezTo>
                  <a:cubicBezTo>
                    <a:pt x="43" y="326"/>
                    <a:pt x="54" y="331"/>
                    <a:pt x="66" y="335"/>
                  </a:cubicBezTo>
                  <a:cubicBezTo>
                    <a:pt x="68" y="335"/>
                    <a:pt x="69" y="332"/>
                    <a:pt x="66" y="331"/>
                  </a:cubicBezTo>
                  <a:cubicBezTo>
                    <a:pt x="56" y="327"/>
                    <a:pt x="45" y="323"/>
                    <a:pt x="35" y="318"/>
                  </a:cubicBezTo>
                  <a:cubicBezTo>
                    <a:pt x="39" y="315"/>
                    <a:pt x="43" y="311"/>
                    <a:pt x="47" y="307"/>
                  </a:cubicBezTo>
                  <a:cubicBezTo>
                    <a:pt x="92" y="328"/>
                    <a:pt x="140" y="350"/>
                    <a:pt x="189" y="362"/>
                  </a:cubicBezTo>
                  <a:cubicBezTo>
                    <a:pt x="190" y="362"/>
                    <a:pt x="191" y="360"/>
                    <a:pt x="189" y="359"/>
                  </a:cubicBezTo>
                  <a:cubicBezTo>
                    <a:pt x="142" y="343"/>
                    <a:pt x="95" y="324"/>
                    <a:pt x="49" y="305"/>
                  </a:cubicBezTo>
                  <a:cubicBezTo>
                    <a:pt x="51" y="303"/>
                    <a:pt x="52" y="301"/>
                    <a:pt x="54" y="299"/>
                  </a:cubicBezTo>
                  <a:cubicBezTo>
                    <a:pt x="58" y="294"/>
                    <a:pt x="62" y="289"/>
                    <a:pt x="65" y="284"/>
                  </a:cubicBezTo>
                  <a:cubicBezTo>
                    <a:pt x="110" y="305"/>
                    <a:pt x="158" y="327"/>
                    <a:pt x="206" y="340"/>
                  </a:cubicBezTo>
                  <a:cubicBezTo>
                    <a:pt x="208" y="340"/>
                    <a:pt x="209" y="338"/>
                    <a:pt x="207" y="338"/>
                  </a:cubicBezTo>
                  <a:cubicBezTo>
                    <a:pt x="162" y="316"/>
                    <a:pt x="113" y="299"/>
                    <a:pt x="66" y="283"/>
                  </a:cubicBezTo>
                  <a:cubicBezTo>
                    <a:pt x="71" y="275"/>
                    <a:pt x="74" y="267"/>
                    <a:pt x="77" y="259"/>
                  </a:cubicBezTo>
                  <a:cubicBezTo>
                    <a:pt x="77" y="259"/>
                    <a:pt x="77" y="259"/>
                    <a:pt x="77" y="259"/>
                  </a:cubicBezTo>
                  <a:cubicBezTo>
                    <a:pt x="112" y="273"/>
                    <a:pt x="149" y="284"/>
                    <a:pt x="185" y="297"/>
                  </a:cubicBezTo>
                  <a:cubicBezTo>
                    <a:pt x="219" y="309"/>
                    <a:pt x="253" y="322"/>
                    <a:pt x="287" y="333"/>
                  </a:cubicBezTo>
                  <a:cubicBezTo>
                    <a:pt x="287" y="334"/>
                    <a:pt x="287" y="335"/>
                    <a:pt x="287" y="336"/>
                  </a:cubicBezTo>
                  <a:cubicBezTo>
                    <a:pt x="289" y="339"/>
                    <a:pt x="291" y="343"/>
                    <a:pt x="292" y="347"/>
                  </a:cubicBezTo>
                  <a:cubicBezTo>
                    <a:pt x="229" y="323"/>
                    <a:pt x="163" y="302"/>
                    <a:pt x="98" y="282"/>
                  </a:cubicBezTo>
                  <a:cubicBezTo>
                    <a:pt x="97" y="282"/>
                    <a:pt x="96" y="284"/>
                    <a:pt x="98" y="284"/>
                  </a:cubicBezTo>
                  <a:cubicBezTo>
                    <a:pt x="162" y="308"/>
                    <a:pt x="227" y="331"/>
                    <a:pt x="293" y="350"/>
                  </a:cubicBezTo>
                  <a:cubicBezTo>
                    <a:pt x="295" y="356"/>
                    <a:pt x="296" y="362"/>
                    <a:pt x="297" y="368"/>
                  </a:cubicBezTo>
                  <a:cubicBezTo>
                    <a:pt x="273" y="357"/>
                    <a:pt x="247" y="349"/>
                    <a:pt x="222" y="341"/>
                  </a:cubicBezTo>
                  <a:cubicBezTo>
                    <a:pt x="220" y="341"/>
                    <a:pt x="220" y="343"/>
                    <a:pt x="221" y="343"/>
                  </a:cubicBezTo>
                  <a:cubicBezTo>
                    <a:pt x="246" y="352"/>
                    <a:pt x="272" y="363"/>
                    <a:pt x="298" y="371"/>
                  </a:cubicBezTo>
                  <a:cubicBezTo>
                    <a:pt x="298" y="371"/>
                    <a:pt x="298" y="371"/>
                    <a:pt x="298" y="371"/>
                  </a:cubicBezTo>
                  <a:cubicBezTo>
                    <a:pt x="298" y="375"/>
                    <a:pt x="298" y="379"/>
                    <a:pt x="298" y="383"/>
                  </a:cubicBezTo>
                  <a:cubicBezTo>
                    <a:pt x="298" y="382"/>
                    <a:pt x="298" y="382"/>
                    <a:pt x="297" y="382"/>
                  </a:cubicBezTo>
                  <a:cubicBezTo>
                    <a:pt x="245" y="364"/>
                    <a:pt x="192" y="346"/>
                    <a:pt x="140" y="328"/>
                  </a:cubicBezTo>
                  <a:cubicBezTo>
                    <a:pt x="139" y="328"/>
                    <a:pt x="138" y="330"/>
                    <a:pt x="140" y="330"/>
                  </a:cubicBezTo>
                  <a:cubicBezTo>
                    <a:pt x="191" y="351"/>
                    <a:pt x="243" y="370"/>
                    <a:pt x="296" y="385"/>
                  </a:cubicBezTo>
                  <a:cubicBezTo>
                    <a:pt x="297" y="385"/>
                    <a:pt x="298" y="385"/>
                    <a:pt x="298" y="384"/>
                  </a:cubicBezTo>
                  <a:cubicBezTo>
                    <a:pt x="298" y="385"/>
                    <a:pt x="298" y="386"/>
                    <a:pt x="298" y="387"/>
                  </a:cubicBezTo>
                  <a:cubicBezTo>
                    <a:pt x="298" y="390"/>
                    <a:pt x="297" y="394"/>
                    <a:pt x="296" y="396"/>
                  </a:cubicBezTo>
                  <a:cubicBezTo>
                    <a:pt x="265" y="383"/>
                    <a:pt x="230" y="372"/>
                    <a:pt x="197" y="363"/>
                  </a:cubicBezTo>
                  <a:cubicBezTo>
                    <a:pt x="196" y="363"/>
                    <a:pt x="196" y="364"/>
                    <a:pt x="197" y="364"/>
                  </a:cubicBezTo>
                  <a:cubicBezTo>
                    <a:pt x="229" y="377"/>
                    <a:pt x="262" y="390"/>
                    <a:pt x="295" y="398"/>
                  </a:cubicBezTo>
                  <a:cubicBezTo>
                    <a:pt x="291" y="410"/>
                    <a:pt x="280" y="418"/>
                    <a:pt x="271" y="426"/>
                  </a:cubicBezTo>
                  <a:close/>
                  <a:moveTo>
                    <a:pt x="589" y="361"/>
                  </a:moveTo>
                  <a:cubicBezTo>
                    <a:pt x="588" y="362"/>
                    <a:pt x="587" y="364"/>
                    <a:pt x="587" y="366"/>
                  </a:cubicBezTo>
                  <a:cubicBezTo>
                    <a:pt x="587" y="366"/>
                    <a:pt x="587" y="366"/>
                    <a:pt x="587" y="366"/>
                  </a:cubicBezTo>
                  <a:cubicBezTo>
                    <a:pt x="584" y="367"/>
                    <a:pt x="584" y="370"/>
                    <a:pt x="585" y="372"/>
                  </a:cubicBezTo>
                  <a:cubicBezTo>
                    <a:pt x="585" y="372"/>
                    <a:pt x="585" y="372"/>
                    <a:pt x="585" y="372"/>
                  </a:cubicBezTo>
                  <a:cubicBezTo>
                    <a:pt x="580" y="382"/>
                    <a:pt x="554" y="382"/>
                    <a:pt x="545" y="384"/>
                  </a:cubicBezTo>
                  <a:cubicBezTo>
                    <a:pt x="532" y="386"/>
                    <a:pt x="519" y="388"/>
                    <a:pt x="507" y="390"/>
                  </a:cubicBezTo>
                  <a:cubicBezTo>
                    <a:pt x="480" y="395"/>
                    <a:pt x="453" y="400"/>
                    <a:pt x="427" y="405"/>
                  </a:cubicBezTo>
                  <a:cubicBezTo>
                    <a:pt x="376" y="415"/>
                    <a:pt x="325" y="424"/>
                    <a:pt x="276" y="439"/>
                  </a:cubicBezTo>
                  <a:cubicBezTo>
                    <a:pt x="276" y="438"/>
                    <a:pt x="276" y="437"/>
                    <a:pt x="276" y="436"/>
                  </a:cubicBezTo>
                  <a:cubicBezTo>
                    <a:pt x="276" y="434"/>
                    <a:pt x="276" y="432"/>
                    <a:pt x="275" y="431"/>
                  </a:cubicBezTo>
                  <a:cubicBezTo>
                    <a:pt x="275" y="431"/>
                    <a:pt x="275" y="431"/>
                    <a:pt x="275" y="431"/>
                  </a:cubicBezTo>
                  <a:cubicBezTo>
                    <a:pt x="326" y="422"/>
                    <a:pt x="377" y="408"/>
                    <a:pt x="428" y="398"/>
                  </a:cubicBezTo>
                  <a:cubicBezTo>
                    <a:pt x="479" y="387"/>
                    <a:pt x="531" y="380"/>
                    <a:pt x="582" y="369"/>
                  </a:cubicBezTo>
                  <a:cubicBezTo>
                    <a:pt x="582" y="369"/>
                    <a:pt x="583" y="369"/>
                    <a:pt x="583" y="369"/>
                  </a:cubicBezTo>
                  <a:cubicBezTo>
                    <a:pt x="584" y="369"/>
                    <a:pt x="586" y="368"/>
                    <a:pt x="585" y="366"/>
                  </a:cubicBezTo>
                  <a:cubicBezTo>
                    <a:pt x="583" y="363"/>
                    <a:pt x="584" y="360"/>
                    <a:pt x="586" y="358"/>
                  </a:cubicBezTo>
                  <a:cubicBezTo>
                    <a:pt x="587" y="358"/>
                    <a:pt x="587" y="358"/>
                    <a:pt x="588" y="358"/>
                  </a:cubicBezTo>
                  <a:cubicBezTo>
                    <a:pt x="588" y="358"/>
                    <a:pt x="588" y="358"/>
                    <a:pt x="588" y="358"/>
                  </a:cubicBezTo>
                  <a:cubicBezTo>
                    <a:pt x="589" y="357"/>
                    <a:pt x="590" y="357"/>
                    <a:pt x="591" y="358"/>
                  </a:cubicBezTo>
                  <a:cubicBezTo>
                    <a:pt x="591" y="358"/>
                    <a:pt x="591" y="358"/>
                    <a:pt x="591" y="358"/>
                  </a:cubicBezTo>
                  <a:cubicBezTo>
                    <a:pt x="590" y="359"/>
                    <a:pt x="589" y="360"/>
                    <a:pt x="589" y="361"/>
                  </a:cubicBezTo>
                  <a:close/>
                  <a:moveTo>
                    <a:pt x="593" y="354"/>
                  </a:moveTo>
                  <a:cubicBezTo>
                    <a:pt x="592" y="354"/>
                    <a:pt x="591" y="354"/>
                    <a:pt x="591" y="354"/>
                  </a:cubicBezTo>
                  <a:cubicBezTo>
                    <a:pt x="599" y="338"/>
                    <a:pt x="611" y="327"/>
                    <a:pt x="629" y="322"/>
                  </a:cubicBezTo>
                  <a:cubicBezTo>
                    <a:pt x="651" y="316"/>
                    <a:pt x="667" y="321"/>
                    <a:pt x="683" y="335"/>
                  </a:cubicBezTo>
                  <a:cubicBezTo>
                    <a:pt x="682" y="335"/>
                    <a:pt x="681" y="336"/>
                    <a:pt x="680" y="336"/>
                  </a:cubicBezTo>
                  <a:cubicBezTo>
                    <a:pt x="666" y="326"/>
                    <a:pt x="650" y="322"/>
                    <a:pt x="633" y="324"/>
                  </a:cubicBezTo>
                  <a:cubicBezTo>
                    <a:pt x="614" y="327"/>
                    <a:pt x="603" y="339"/>
                    <a:pt x="593" y="354"/>
                  </a:cubicBezTo>
                  <a:close/>
                  <a:moveTo>
                    <a:pt x="675" y="341"/>
                  </a:moveTo>
                  <a:cubicBezTo>
                    <a:pt x="675" y="343"/>
                    <a:pt x="658" y="336"/>
                    <a:pt x="655" y="335"/>
                  </a:cubicBezTo>
                  <a:cubicBezTo>
                    <a:pt x="649" y="334"/>
                    <a:pt x="644" y="334"/>
                    <a:pt x="639" y="336"/>
                  </a:cubicBezTo>
                  <a:cubicBezTo>
                    <a:pt x="625" y="339"/>
                    <a:pt x="610" y="356"/>
                    <a:pt x="596" y="356"/>
                  </a:cubicBezTo>
                  <a:cubicBezTo>
                    <a:pt x="607" y="342"/>
                    <a:pt x="619" y="330"/>
                    <a:pt x="638" y="329"/>
                  </a:cubicBezTo>
                  <a:cubicBezTo>
                    <a:pt x="652" y="328"/>
                    <a:pt x="664" y="332"/>
                    <a:pt x="676" y="340"/>
                  </a:cubicBezTo>
                  <a:cubicBezTo>
                    <a:pt x="676" y="340"/>
                    <a:pt x="676" y="341"/>
                    <a:pt x="675" y="341"/>
                  </a:cubicBezTo>
                  <a:close/>
                  <a:moveTo>
                    <a:pt x="692" y="352"/>
                  </a:moveTo>
                  <a:cubicBezTo>
                    <a:pt x="691" y="352"/>
                    <a:pt x="691" y="352"/>
                    <a:pt x="690" y="353"/>
                  </a:cubicBezTo>
                  <a:cubicBezTo>
                    <a:pt x="689" y="351"/>
                    <a:pt x="687" y="349"/>
                    <a:pt x="685" y="348"/>
                  </a:cubicBezTo>
                  <a:cubicBezTo>
                    <a:pt x="683" y="347"/>
                    <a:pt x="682" y="346"/>
                    <a:pt x="680" y="345"/>
                  </a:cubicBezTo>
                  <a:cubicBezTo>
                    <a:pt x="680" y="344"/>
                    <a:pt x="680" y="343"/>
                    <a:pt x="680" y="342"/>
                  </a:cubicBezTo>
                  <a:cubicBezTo>
                    <a:pt x="681" y="342"/>
                    <a:pt x="682" y="341"/>
                    <a:pt x="682" y="340"/>
                  </a:cubicBezTo>
                  <a:cubicBezTo>
                    <a:pt x="685" y="339"/>
                    <a:pt x="688" y="340"/>
                    <a:pt x="689" y="342"/>
                  </a:cubicBezTo>
                  <a:cubicBezTo>
                    <a:pt x="690" y="343"/>
                    <a:pt x="691" y="345"/>
                    <a:pt x="691" y="346"/>
                  </a:cubicBezTo>
                  <a:cubicBezTo>
                    <a:pt x="691" y="348"/>
                    <a:pt x="690" y="349"/>
                    <a:pt x="690" y="351"/>
                  </a:cubicBezTo>
                  <a:cubicBezTo>
                    <a:pt x="690" y="352"/>
                    <a:pt x="691" y="352"/>
                    <a:pt x="692" y="352"/>
                  </a:cubicBezTo>
                  <a:cubicBezTo>
                    <a:pt x="692" y="352"/>
                    <a:pt x="692" y="352"/>
                    <a:pt x="692" y="352"/>
                  </a:cubicBezTo>
                  <a:close/>
                  <a:moveTo>
                    <a:pt x="693" y="339"/>
                  </a:moveTo>
                  <a:cubicBezTo>
                    <a:pt x="693" y="338"/>
                    <a:pt x="693" y="338"/>
                    <a:pt x="692" y="338"/>
                  </a:cubicBezTo>
                  <a:cubicBezTo>
                    <a:pt x="692" y="337"/>
                    <a:pt x="692" y="337"/>
                    <a:pt x="691" y="337"/>
                  </a:cubicBezTo>
                  <a:cubicBezTo>
                    <a:pt x="691" y="336"/>
                    <a:pt x="691" y="336"/>
                    <a:pt x="690" y="335"/>
                  </a:cubicBezTo>
                  <a:cubicBezTo>
                    <a:pt x="689" y="334"/>
                    <a:pt x="688" y="333"/>
                    <a:pt x="686" y="332"/>
                  </a:cubicBezTo>
                  <a:cubicBezTo>
                    <a:pt x="718" y="321"/>
                    <a:pt x="750" y="307"/>
                    <a:pt x="781" y="295"/>
                  </a:cubicBezTo>
                  <a:cubicBezTo>
                    <a:pt x="811" y="283"/>
                    <a:pt x="842" y="277"/>
                    <a:pt x="873" y="270"/>
                  </a:cubicBezTo>
                  <a:cubicBezTo>
                    <a:pt x="875" y="270"/>
                    <a:pt x="874" y="268"/>
                    <a:pt x="873" y="268"/>
                  </a:cubicBezTo>
                  <a:cubicBezTo>
                    <a:pt x="807" y="276"/>
                    <a:pt x="745" y="302"/>
                    <a:pt x="685" y="330"/>
                  </a:cubicBezTo>
                  <a:cubicBezTo>
                    <a:pt x="685" y="330"/>
                    <a:pt x="685" y="330"/>
                    <a:pt x="685" y="330"/>
                  </a:cubicBezTo>
                  <a:cubicBezTo>
                    <a:pt x="681" y="327"/>
                    <a:pt x="676" y="324"/>
                    <a:pt x="672" y="322"/>
                  </a:cubicBezTo>
                  <a:cubicBezTo>
                    <a:pt x="692" y="314"/>
                    <a:pt x="711" y="302"/>
                    <a:pt x="730" y="292"/>
                  </a:cubicBezTo>
                  <a:cubicBezTo>
                    <a:pt x="755" y="280"/>
                    <a:pt x="781" y="273"/>
                    <a:pt x="807" y="267"/>
                  </a:cubicBezTo>
                  <a:cubicBezTo>
                    <a:pt x="809" y="267"/>
                    <a:pt x="809" y="264"/>
                    <a:pt x="807" y="264"/>
                  </a:cubicBezTo>
                  <a:cubicBezTo>
                    <a:pt x="760" y="268"/>
                    <a:pt x="709" y="294"/>
                    <a:pt x="670" y="320"/>
                  </a:cubicBezTo>
                  <a:cubicBezTo>
                    <a:pt x="670" y="320"/>
                    <a:pt x="670" y="321"/>
                    <a:pt x="670" y="321"/>
                  </a:cubicBezTo>
                  <a:cubicBezTo>
                    <a:pt x="667" y="319"/>
                    <a:pt x="663" y="318"/>
                    <a:pt x="660" y="317"/>
                  </a:cubicBezTo>
                  <a:cubicBezTo>
                    <a:pt x="696" y="289"/>
                    <a:pt x="735" y="272"/>
                    <a:pt x="779" y="260"/>
                  </a:cubicBezTo>
                  <a:cubicBezTo>
                    <a:pt x="828" y="245"/>
                    <a:pt x="876" y="234"/>
                    <a:pt x="927" y="229"/>
                  </a:cubicBezTo>
                  <a:cubicBezTo>
                    <a:pt x="929" y="229"/>
                    <a:pt x="930" y="226"/>
                    <a:pt x="929" y="225"/>
                  </a:cubicBezTo>
                  <a:cubicBezTo>
                    <a:pt x="929" y="225"/>
                    <a:pt x="930" y="226"/>
                    <a:pt x="931" y="226"/>
                  </a:cubicBezTo>
                  <a:cubicBezTo>
                    <a:pt x="931" y="226"/>
                    <a:pt x="931" y="226"/>
                    <a:pt x="931" y="226"/>
                  </a:cubicBezTo>
                  <a:cubicBezTo>
                    <a:pt x="931" y="230"/>
                    <a:pt x="932" y="235"/>
                    <a:pt x="933" y="239"/>
                  </a:cubicBezTo>
                  <a:cubicBezTo>
                    <a:pt x="933" y="239"/>
                    <a:pt x="933" y="239"/>
                    <a:pt x="933" y="239"/>
                  </a:cubicBezTo>
                  <a:cubicBezTo>
                    <a:pt x="896" y="240"/>
                    <a:pt x="859" y="247"/>
                    <a:pt x="825" y="261"/>
                  </a:cubicBezTo>
                  <a:cubicBezTo>
                    <a:pt x="824" y="261"/>
                    <a:pt x="824" y="263"/>
                    <a:pt x="826" y="263"/>
                  </a:cubicBezTo>
                  <a:cubicBezTo>
                    <a:pt x="861" y="252"/>
                    <a:pt x="896" y="245"/>
                    <a:pt x="933" y="243"/>
                  </a:cubicBezTo>
                  <a:cubicBezTo>
                    <a:pt x="934" y="243"/>
                    <a:pt x="934" y="242"/>
                    <a:pt x="934" y="242"/>
                  </a:cubicBezTo>
                  <a:cubicBezTo>
                    <a:pt x="938" y="250"/>
                    <a:pt x="942" y="258"/>
                    <a:pt x="947" y="265"/>
                  </a:cubicBezTo>
                  <a:cubicBezTo>
                    <a:pt x="923" y="264"/>
                    <a:pt x="900" y="273"/>
                    <a:pt x="877" y="278"/>
                  </a:cubicBezTo>
                  <a:cubicBezTo>
                    <a:pt x="851" y="285"/>
                    <a:pt x="824" y="290"/>
                    <a:pt x="798" y="298"/>
                  </a:cubicBezTo>
                  <a:cubicBezTo>
                    <a:pt x="797" y="299"/>
                    <a:pt x="797" y="300"/>
                    <a:pt x="799" y="300"/>
                  </a:cubicBezTo>
                  <a:cubicBezTo>
                    <a:pt x="849" y="291"/>
                    <a:pt x="898" y="274"/>
                    <a:pt x="948" y="267"/>
                  </a:cubicBezTo>
                  <a:cubicBezTo>
                    <a:pt x="949" y="268"/>
                    <a:pt x="949" y="269"/>
                    <a:pt x="950" y="269"/>
                  </a:cubicBezTo>
                  <a:cubicBezTo>
                    <a:pt x="958" y="282"/>
                    <a:pt x="968" y="294"/>
                    <a:pt x="981" y="302"/>
                  </a:cubicBezTo>
                  <a:cubicBezTo>
                    <a:pt x="937" y="306"/>
                    <a:pt x="894" y="315"/>
                    <a:pt x="851" y="325"/>
                  </a:cubicBezTo>
                  <a:cubicBezTo>
                    <a:pt x="799" y="336"/>
                    <a:pt x="747" y="344"/>
                    <a:pt x="694" y="351"/>
                  </a:cubicBezTo>
                  <a:cubicBezTo>
                    <a:pt x="696" y="350"/>
                    <a:pt x="696" y="347"/>
                    <a:pt x="696" y="345"/>
                  </a:cubicBezTo>
                  <a:cubicBezTo>
                    <a:pt x="696" y="344"/>
                    <a:pt x="695" y="343"/>
                    <a:pt x="695" y="341"/>
                  </a:cubicBezTo>
                  <a:cubicBezTo>
                    <a:pt x="706" y="344"/>
                    <a:pt x="725" y="333"/>
                    <a:pt x="736" y="330"/>
                  </a:cubicBezTo>
                  <a:cubicBezTo>
                    <a:pt x="757" y="324"/>
                    <a:pt x="779" y="318"/>
                    <a:pt x="800" y="311"/>
                  </a:cubicBezTo>
                  <a:cubicBezTo>
                    <a:pt x="846" y="298"/>
                    <a:pt x="891" y="286"/>
                    <a:pt x="939" y="285"/>
                  </a:cubicBezTo>
                  <a:cubicBezTo>
                    <a:pt x="941" y="285"/>
                    <a:pt x="941" y="282"/>
                    <a:pt x="939" y="282"/>
                  </a:cubicBezTo>
                  <a:cubicBezTo>
                    <a:pt x="898" y="281"/>
                    <a:pt x="857" y="291"/>
                    <a:pt x="817" y="302"/>
                  </a:cubicBezTo>
                  <a:cubicBezTo>
                    <a:pt x="797" y="308"/>
                    <a:pt x="777" y="315"/>
                    <a:pt x="756" y="321"/>
                  </a:cubicBezTo>
                  <a:cubicBezTo>
                    <a:pt x="747" y="324"/>
                    <a:pt x="737" y="326"/>
                    <a:pt x="728" y="329"/>
                  </a:cubicBezTo>
                  <a:cubicBezTo>
                    <a:pt x="724" y="330"/>
                    <a:pt x="698" y="340"/>
                    <a:pt x="695" y="339"/>
                  </a:cubicBezTo>
                  <a:cubicBezTo>
                    <a:pt x="696" y="339"/>
                    <a:pt x="696" y="339"/>
                    <a:pt x="696" y="339"/>
                  </a:cubicBezTo>
                  <a:cubicBezTo>
                    <a:pt x="696" y="338"/>
                    <a:pt x="696" y="338"/>
                    <a:pt x="696" y="338"/>
                  </a:cubicBezTo>
                  <a:cubicBezTo>
                    <a:pt x="696" y="338"/>
                    <a:pt x="695" y="337"/>
                    <a:pt x="695" y="337"/>
                  </a:cubicBezTo>
                  <a:cubicBezTo>
                    <a:pt x="695" y="338"/>
                    <a:pt x="694" y="338"/>
                    <a:pt x="694" y="338"/>
                  </a:cubicBezTo>
                  <a:cubicBezTo>
                    <a:pt x="693" y="338"/>
                    <a:pt x="693" y="338"/>
                    <a:pt x="693" y="339"/>
                  </a:cubicBezTo>
                  <a:close/>
                  <a:moveTo>
                    <a:pt x="995" y="308"/>
                  </a:moveTo>
                  <a:cubicBezTo>
                    <a:pt x="946" y="320"/>
                    <a:pt x="897" y="331"/>
                    <a:pt x="847" y="340"/>
                  </a:cubicBezTo>
                  <a:cubicBezTo>
                    <a:pt x="797" y="349"/>
                    <a:pt x="747" y="355"/>
                    <a:pt x="697" y="363"/>
                  </a:cubicBezTo>
                  <a:cubicBezTo>
                    <a:pt x="697" y="363"/>
                    <a:pt x="697" y="363"/>
                    <a:pt x="697" y="363"/>
                  </a:cubicBezTo>
                  <a:cubicBezTo>
                    <a:pt x="697" y="363"/>
                    <a:pt x="697" y="362"/>
                    <a:pt x="697" y="362"/>
                  </a:cubicBezTo>
                  <a:cubicBezTo>
                    <a:pt x="697" y="362"/>
                    <a:pt x="697" y="361"/>
                    <a:pt x="697" y="360"/>
                  </a:cubicBezTo>
                  <a:cubicBezTo>
                    <a:pt x="696" y="358"/>
                    <a:pt x="695" y="356"/>
                    <a:pt x="693" y="354"/>
                  </a:cubicBezTo>
                  <a:cubicBezTo>
                    <a:pt x="742" y="355"/>
                    <a:pt x="791" y="343"/>
                    <a:pt x="838" y="333"/>
                  </a:cubicBezTo>
                  <a:cubicBezTo>
                    <a:pt x="890" y="322"/>
                    <a:pt x="942" y="311"/>
                    <a:pt x="995" y="306"/>
                  </a:cubicBezTo>
                  <a:cubicBezTo>
                    <a:pt x="995" y="307"/>
                    <a:pt x="995" y="307"/>
                    <a:pt x="995" y="30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41"/>
            <p:cNvSpPr/>
            <p:nvPr/>
          </p:nvSpPr>
          <p:spPr bwMode="auto">
            <a:xfrm>
              <a:off x="3649" y="1319"/>
              <a:ext cx="163" cy="32"/>
            </a:xfrm>
            <a:custGeom>
              <a:avLst/>
              <a:gdLst>
                <a:gd name="T0" fmla="*/ 100 w 102"/>
                <a:gd name="T1" fmla="*/ 1 h 20"/>
                <a:gd name="T2" fmla="*/ 1 w 102"/>
                <a:gd name="T3" fmla="*/ 18 h 20"/>
                <a:gd name="T4" fmla="*/ 1 w 102"/>
                <a:gd name="T5" fmla="*/ 20 h 20"/>
                <a:gd name="T6" fmla="*/ 100 w 102"/>
                <a:gd name="T7" fmla="*/ 4 h 20"/>
                <a:gd name="T8" fmla="*/ 100 w 102"/>
                <a:gd name="T9" fmla="*/ 1 h 20"/>
              </a:gdLst>
              <a:ahLst/>
              <a:cxnLst>
                <a:cxn ang="0">
                  <a:pos x="T0" y="T1"/>
                </a:cxn>
                <a:cxn ang="0">
                  <a:pos x="T2" y="T3"/>
                </a:cxn>
                <a:cxn ang="0">
                  <a:pos x="T4" y="T5"/>
                </a:cxn>
                <a:cxn ang="0">
                  <a:pos x="T6" y="T7"/>
                </a:cxn>
                <a:cxn ang="0">
                  <a:pos x="T8" y="T9"/>
                </a:cxn>
              </a:cxnLst>
              <a:rect l="0" t="0" r="r" b="b"/>
              <a:pathLst>
                <a:path w="102" h="20">
                  <a:moveTo>
                    <a:pt x="100" y="1"/>
                  </a:moveTo>
                  <a:cubicBezTo>
                    <a:pt x="67" y="4"/>
                    <a:pt x="33" y="9"/>
                    <a:pt x="1" y="18"/>
                  </a:cubicBezTo>
                  <a:cubicBezTo>
                    <a:pt x="0" y="18"/>
                    <a:pt x="0" y="20"/>
                    <a:pt x="1" y="20"/>
                  </a:cubicBezTo>
                  <a:cubicBezTo>
                    <a:pt x="34" y="13"/>
                    <a:pt x="67" y="8"/>
                    <a:pt x="100" y="4"/>
                  </a:cubicBezTo>
                  <a:cubicBezTo>
                    <a:pt x="102" y="4"/>
                    <a:pt x="102" y="0"/>
                    <a:pt x="10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42"/>
            <p:cNvSpPr/>
            <p:nvPr/>
          </p:nvSpPr>
          <p:spPr bwMode="auto">
            <a:xfrm>
              <a:off x="3369" y="1301"/>
              <a:ext cx="430" cy="71"/>
            </a:xfrm>
            <a:custGeom>
              <a:avLst/>
              <a:gdLst>
                <a:gd name="T0" fmla="*/ 268 w 269"/>
                <a:gd name="T1" fmla="*/ 0 h 44"/>
                <a:gd name="T2" fmla="*/ 137 w 269"/>
                <a:gd name="T3" fmla="*/ 17 h 44"/>
                <a:gd name="T4" fmla="*/ 1 w 269"/>
                <a:gd name="T5" fmla="*/ 43 h 44"/>
                <a:gd name="T6" fmla="*/ 1 w 269"/>
                <a:gd name="T7" fmla="*/ 44 h 44"/>
                <a:gd name="T8" fmla="*/ 131 w 269"/>
                <a:gd name="T9" fmla="*/ 23 h 44"/>
                <a:gd name="T10" fmla="*/ 268 w 269"/>
                <a:gd name="T11" fmla="*/ 2 h 44"/>
                <a:gd name="T12" fmla="*/ 268 w 269"/>
                <a:gd name="T13" fmla="*/ 0 h 44"/>
              </a:gdLst>
              <a:ahLst/>
              <a:cxnLst>
                <a:cxn ang="0">
                  <a:pos x="T0" y="T1"/>
                </a:cxn>
                <a:cxn ang="0">
                  <a:pos x="T2" y="T3"/>
                </a:cxn>
                <a:cxn ang="0">
                  <a:pos x="T4" y="T5"/>
                </a:cxn>
                <a:cxn ang="0">
                  <a:pos x="T6" y="T7"/>
                </a:cxn>
                <a:cxn ang="0">
                  <a:pos x="T8" y="T9"/>
                </a:cxn>
                <a:cxn ang="0">
                  <a:pos x="T10" y="T11"/>
                </a:cxn>
                <a:cxn ang="0">
                  <a:pos x="T12" y="T13"/>
                </a:cxn>
              </a:cxnLst>
              <a:rect l="0" t="0" r="r" b="b"/>
              <a:pathLst>
                <a:path w="269" h="44">
                  <a:moveTo>
                    <a:pt x="268" y="0"/>
                  </a:moveTo>
                  <a:cubicBezTo>
                    <a:pt x="225" y="1"/>
                    <a:pt x="180" y="10"/>
                    <a:pt x="137" y="17"/>
                  </a:cubicBezTo>
                  <a:cubicBezTo>
                    <a:pt x="92" y="24"/>
                    <a:pt x="45" y="30"/>
                    <a:pt x="1" y="43"/>
                  </a:cubicBezTo>
                  <a:cubicBezTo>
                    <a:pt x="0" y="43"/>
                    <a:pt x="1" y="44"/>
                    <a:pt x="1" y="44"/>
                  </a:cubicBezTo>
                  <a:cubicBezTo>
                    <a:pt x="45" y="40"/>
                    <a:pt x="88" y="30"/>
                    <a:pt x="131" y="23"/>
                  </a:cubicBezTo>
                  <a:cubicBezTo>
                    <a:pt x="176" y="16"/>
                    <a:pt x="224" y="13"/>
                    <a:pt x="268" y="2"/>
                  </a:cubicBezTo>
                  <a:cubicBezTo>
                    <a:pt x="269" y="2"/>
                    <a:pt x="269" y="0"/>
                    <a:pt x="26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43"/>
            <p:cNvSpPr/>
            <p:nvPr/>
          </p:nvSpPr>
          <p:spPr bwMode="auto">
            <a:xfrm>
              <a:off x="3407" y="1277"/>
              <a:ext cx="435" cy="55"/>
            </a:xfrm>
            <a:custGeom>
              <a:avLst/>
              <a:gdLst>
                <a:gd name="T0" fmla="*/ 270 w 272"/>
                <a:gd name="T1" fmla="*/ 0 h 34"/>
                <a:gd name="T2" fmla="*/ 1 w 272"/>
                <a:gd name="T3" fmla="*/ 33 h 34"/>
                <a:gd name="T4" fmla="*/ 1 w 272"/>
                <a:gd name="T5" fmla="*/ 34 h 34"/>
                <a:gd name="T6" fmla="*/ 270 w 272"/>
                <a:gd name="T7" fmla="*/ 2 h 34"/>
                <a:gd name="T8" fmla="*/ 270 w 272"/>
                <a:gd name="T9" fmla="*/ 0 h 34"/>
              </a:gdLst>
              <a:ahLst/>
              <a:cxnLst>
                <a:cxn ang="0">
                  <a:pos x="T0" y="T1"/>
                </a:cxn>
                <a:cxn ang="0">
                  <a:pos x="T2" y="T3"/>
                </a:cxn>
                <a:cxn ang="0">
                  <a:pos x="T4" y="T5"/>
                </a:cxn>
                <a:cxn ang="0">
                  <a:pos x="T6" y="T7"/>
                </a:cxn>
                <a:cxn ang="0">
                  <a:pos x="T8" y="T9"/>
                </a:cxn>
              </a:cxnLst>
              <a:rect l="0" t="0" r="r" b="b"/>
              <a:pathLst>
                <a:path w="272" h="34">
                  <a:moveTo>
                    <a:pt x="270" y="0"/>
                  </a:moveTo>
                  <a:cubicBezTo>
                    <a:pt x="180" y="2"/>
                    <a:pt x="88" y="16"/>
                    <a:pt x="1" y="33"/>
                  </a:cubicBezTo>
                  <a:cubicBezTo>
                    <a:pt x="0" y="33"/>
                    <a:pt x="0" y="34"/>
                    <a:pt x="1" y="34"/>
                  </a:cubicBezTo>
                  <a:cubicBezTo>
                    <a:pt x="91" y="23"/>
                    <a:pt x="181" y="15"/>
                    <a:pt x="270" y="2"/>
                  </a:cubicBezTo>
                  <a:cubicBezTo>
                    <a:pt x="272" y="2"/>
                    <a:pt x="271" y="0"/>
                    <a:pt x="27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44"/>
            <p:cNvSpPr/>
            <p:nvPr/>
          </p:nvSpPr>
          <p:spPr bwMode="auto">
            <a:xfrm>
              <a:off x="3383" y="1267"/>
              <a:ext cx="278" cy="44"/>
            </a:xfrm>
            <a:custGeom>
              <a:avLst/>
              <a:gdLst>
                <a:gd name="T0" fmla="*/ 172 w 174"/>
                <a:gd name="T1" fmla="*/ 0 h 27"/>
                <a:gd name="T2" fmla="*/ 1 w 174"/>
                <a:gd name="T3" fmla="*/ 25 h 27"/>
                <a:gd name="T4" fmla="*/ 1 w 174"/>
                <a:gd name="T5" fmla="*/ 27 h 27"/>
                <a:gd name="T6" fmla="*/ 87 w 174"/>
                <a:gd name="T7" fmla="*/ 14 h 27"/>
                <a:gd name="T8" fmla="*/ 172 w 174"/>
                <a:gd name="T9" fmla="*/ 3 h 27"/>
                <a:gd name="T10" fmla="*/ 172 w 174"/>
                <a:gd name="T11" fmla="*/ 0 h 27"/>
              </a:gdLst>
              <a:ahLst/>
              <a:cxnLst>
                <a:cxn ang="0">
                  <a:pos x="T0" y="T1"/>
                </a:cxn>
                <a:cxn ang="0">
                  <a:pos x="T2" y="T3"/>
                </a:cxn>
                <a:cxn ang="0">
                  <a:pos x="T4" y="T5"/>
                </a:cxn>
                <a:cxn ang="0">
                  <a:pos x="T6" y="T7"/>
                </a:cxn>
                <a:cxn ang="0">
                  <a:pos x="T8" y="T9"/>
                </a:cxn>
                <a:cxn ang="0">
                  <a:pos x="T10" y="T11"/>
                </a:cxn>
              </a:cxnLst>
              <a:rect l="0" t="0" r="r" b="b"/>
              <a:pathLst>
                <a:path w="174" h="27">
                  <a:moveTo>
                    <a:pt x="172" y="0"/>
                  </a:moveTo>
                  <a:cubicBezTo>
                    <a:pt x="116" y="1"/>
                    <a:pt x="55" y="12"/>
                    <a:pt x="1" y="25"/>
                  </a:cubicBezTo>
                  <a:cubicBezTo>
                    <a:pt x="0" y="26"/>
                    <a:pt x="0" y="27"/>
                    <a:pt x="1" y="27"/>
                  </a:cubicBezTo>
                  <a:cubicBezTo>
                    <a:pt x="30" y="23"/>
                    <a:pt x="58" y="18"/>
                    <a:pt x="87" y="14"/>
                  </a:cubicBezTo>
                  <a:cubicBezTo>
                    <a:pt x="115" y="10"/>
                    <a:pt x="144" y="8"/>
                    <a:pt x="172" y="3"/>
                  </a:cubicBezTo>
                  <a:cubicBezTo>
                    <a:pt x="174" y="3"/>
                    <a:pt x="174" y="0"/>
                    <a:pt x="17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45"/>
            <p:cNvSpPr/>
            <p:nvPr/>
          </p:nvSpPr>
          <p:spPr bwMode="auto">
            <a:xfrm>
              <a:off x="3681" y="1253"/>
              <a:ext cx="155" cy="16"/>
            </a:xfrm>
            <a:custGeom>
              <a:avLst/>
              <a:gdLst>
                <a:gd name="T0" fmla="*/ 95 w 97"/>
                <a:gd name="T1" fmla="*/ 4 h 10"/>
                <a:gd name="T2" fmla="*/ 1 w 97"/>
                <a:gd name="T3" fmla="*/ 8 h 10"/>
                <a:gd name="T4" fmla="*/ 1 w 97"/>
                <a:gd name="T5" fmla="*/ 10 h 10"/>
                <a:gd name="T6" fmla="*/ 95 w 97"/>
                <a:gd name="T7" fmla="*/ 6 h 10"/>
                <a:gd name="T8" fmla="*/ 95 w 97"/>
                <a:gd name="T9" fmla="*/ 4 h 10"/>
              </a:gdLst>
              <a:ahLst/>
              <a:cxnLst>
                <a:cxn ang="0">
                  <a:pos x="T0" y="T1"/>
                </a:cxn>
                <a:cxn ang="0">
                  <a:pos x="T2" y="T3"/>
                </a:cxn>
                <a:cxn ang="0">
                  <a:pos x="T4" y="T5"/>
                </a:cxn>
                <a:cxn ang="0">
                  <a:pos x="T6" y="T7"/>
                </a:cxn>
                <a:cxn ang="0">
                  <a:pos x="T8" y="T9"/>
                </a:cxn>
              </a:cxnLst>
              <a:rect l="0" t="0" r="r" b="b"/>
              <a:pathLst>
                <a:path w="97" h="10">
                  <a:moveTo>
                    <a:pt x="95" y="4"/>
                  </a:moveTo>
                  <a:cubicBezTo>
                    <a:pt x="64" y="0"/>
                    <a:pt x="31" y="1"/>
                    <a:pt x="1" y="8"/>
                  </a:cubicBezTo>
                  <a:cubicBezTo>
                    <a:pt x="0" y="8"/>
                    <a:pt x="0" y="10"/>
                    <a:pt x="1" y="10"/>
                  </a:cubicBezTo>
                  <a:cubicBezTo>
                    <a:pt x="33" y="8"/>
                    <a:pt x="63" y="6"/>
                    <a:pt x="95" y="6"/>
                  </a:cubicBezTo>
                  <a:cubicBezTo>
                    <a:pt x="97" y="6"/>
                    <a:pt x="96" y="4"/>
                    <a:pt x="95"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46"/>
            <p:cNvSpPr/>
            <p:nvPr/>
          </p:nvSpPr>
          <p:spPr bwMode="auto">
            <a:xfrm>
              <a:off x="4085" y="1144"/>
              <a:ext cx="288" cy="77"/>
            </a:xfrm>
            <a:custGeom>
              <a:avLst/>
              <a:gdLst>
                <a:gd name="T0" fmla="*/ 179 w 180"/>
                <a:gd name="T1" fmla="*/ 0 h 48"/>
                <a:gd name="T2" fmla="*/ 92 w 180"/>
                <a:gd name="T3" fmla="*/ 19 h 48"/>
                <a:gd name="T4" fmla="*/ 1 w 180"/>
                <a:gd name="T5" fmla="*/ 47 h 48"/>
                <a:gd name="T6" fmla="*/ 1 w 180"/>
                <a:gd name="T7" fmla="*/ 48 h 48"/>
                <a:gd name="T8" fmla="*/ 90 w 180"/>
                <a:gd name="T9" fmla="*/ 24 h 48"/>
                <a:gd name="T10" fmla="*/ 179 w 180"/>
                <a:gd name="T11" fmla="*/ 3 h 48"/>
                <a:gd name="T12" fmla="*/ 179 w 180"/>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180" h="48">
                  <a:moveTo>
                    <a:pt x="179" y="0"/>
                  </a:moveTo>
                  <a:cubicBezTo>
                    <a:pt x="150" y="3"/>
                    <a:pt x="121" y="12"/>
                    <a:pt x="92" y="19"/>
                  </a:cubicBezTo>
                  <a:cubicBezTo>
                    <a:pt x="62" y="27"/>
                    <a:pt x="31" y="36"/>
                    <a:pt x="1" y="47"/>
                  </a:cubicBezTo>
                  <a:cubicBezTo>
                    <a:pt x="0" y="47"/>
                    <a:pt x="0" y="48"/>
                    <a:pt x="1" y="48"/>
                  </a:cubicBezTo>
                  <a:cubicBezTo>
                    <a:pt x="31" y="40"/>
                    <a:pt x="60" y="32"/>
                    <a:pt x="90" y="24"/>
                  </a:cubicBezTo>
                  <a:cubicBezTo>
                    <a:pt x="119" y="17"/>
                    <a:pt x="150" y="12"/>
                    <a:pt x="179" y="3"/>
                  </a:cubicBezTo>
                  <a:cubicBezTo>
                    <a:pt x="180" y="3"/>
                    <a:pt x="180" y="0"/>
                    <a:pt x="17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47"/>
            <p:cNvSpPr/>
            <p:nvPr/>
          </p:nvSpPr>
          <p:spPr bwMode="auto">
            <a:xfrm>
              <a:off x="4066" y="1223"/>
              <a:ext cx="366" cy="67"/>
            </a:xfrm>
            <a:custGeom>
              <a:avLst/>
              <a:gdLst>
                <a:gd name="T0" fmla="*/ 227 w 229"/>
                <a:gd name="T1" fmla="*/ 0 h 42"/>
                <a:gd name="T2" fmla="*/ 121 w 229"/>
                <a:gd name="T3" fmla="*/ 18 h 42"/>
                <a:gd name="T4" fmla="*/ 2 w 229"/>
                <a:gd name="T5" fmla="*/ 40 h 42"/>
                <a:gd name="T6" fmla="*/ 2 w 229"/>
                <a:gd name="T7" fmla="*/ 42 h 42"/>
                <a:gd name="T8" fmla="*/ 111 w 229"/>
                <a:gd name="T9" fmla="*/ 24 h 42"/>
                <a:gd name="T10" fmla="*/ 228 w 229"/>
                <a:gd name="T11" fmla="*/ 3 h 42"/>
                <a:gd name="T12" fmla="*/ 227 w 229"/>
                <a:gd name="T13" fmla="*/ 0 h 42"/>
              </a:gdLst>
              <a:ahLst/>
              <a:cxnLst>
                <a:cxn ang="0">
                  <a:pos x="T0" y="T1"/>
                </a:cxn>
                <a:cxn ang="0">
                  <a:pos x="T2" y="T3"/>
                </a:cxn>
                <a:cxn ang="0">
                  <a:pos x="T4" y="T5"/>
                </a:cxn>
                <a:cxn ang="0">
                  <a:pos x="T6" y="T7"/>
                </a:cxn>
                <a:cxn ang="0">
                  <a:pos x="T8" y="T9"/>
                </a:cxn>
                <a:cxn ang="0">
                  <a:pos x="T10" y="T11"/>
                </a:cxn>
                <a:cxn ang="0">
                  <a:pos x="T12" y="T13"/>
                </a:cxn>
              </a:cxnLst>
              <a:rect l="0" t="0" r="r" b="b"/>
              <a:pathLst>
                <a:path w="229" h="42">
                  <a:moveTo>
                    <a:pt x="227" y="0"/>
                  </a:moveTo>
                  <a:cubicBezTo>
                    <a:pt x="192" y="2"/>
                    <a:pt x="156" y="11"/>
                    <a:pt x="121" y="18"/>
                  </a:cubicBezTo>
                  <a:cubicBezTo>
                    <a:pt x="82" y="27"/>
                    <a:pt x="42" y="35"/>
                    <a:pt x="2" y="40"/>
                  </a:cubicBezTo>
                  <a:cubicBezTo>
                    <a:pt x="0" y="40"/>
                    <a:pt x="0" y="42"/>
                    <a:pt x="2" y="42"/>
                  </a:cubicBezTo>
                  <a:cubicBezTo>
                    <a:pt x="39" y="40"/>
                    <a:pt x="75" y="32"/>
                    <a:pt x="111" y="24"/>
                  </a:cubicBezTo>
                  <a:cubicBezTo>
                    <a:pt x="150" y="17"/>
                    <a:pt x="189" y="11"/>
                    <a:pt x="228" y="3"/>
                  </a:cubicBezTo>
                  <a:cubicBezTo>
                    <a:pt x="229" y="3"/>
                    <a:pt x="229" y="0"/>
                    <a:pt x="22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48"/>
            <p:cNvSpPr/>
            <p:nvPr/>
          </p:nvSpPr>
          <p:spPr bwMode="auto">
            <a:xfrm>
              <a:off x="3012" y="1293"/>
              <a:ext cx="315" cy="129"/>
            </a:xfrm>
            <a:custGeom>
              <a:avLst/>
              <a:gdLst>
                <a:gd name="T0" fmla="*/ 196 w 197"/>
                <a:gd name="T1" fmla="*/ 76 h 80"/>
                <a:gd name="T2" fmla="*/ 2 w 197"/>
                <a:gd name="T3" fmla="*/ 0 h 80"/>
                <a:gd name="T4" fmla="*/ 1 w 197"/>
                <a:gd name="T5" fmla="*/ 2 h 80"/>
                <a:gd name="T6" fmla="*/ 195 w 197"/>
                <a:gd name="T7" fmla="*/ 79 h 80"/>
                <a:gd name="T8" fmla="*/ 196 w 197"/>
                <a:gd name="T9" fmla="*/ 76 h 80"/>
              </a:gdLst>
              <a:ahLst/>
              <a:cxnLst>
                <a:cxn ang="0">
                  <a:pos x="T0" y="T1"/>
                </a:cxn>
                <a:cxn ang="0">
                  <a:pos x="T2" y="T3"/>
                </a:cxn>
                <a:cxn ang="0">
                  <a:pos x="T4" y="T5"/>
                </a:cxn>
                <a:cxn ang="0">
                  <a:pos x="T6" y="T7"/>
                </a:cxn>
                <a:cxn ang="0">
                  <a:pos x="T8" y="T9"/>
                </a:cxn>
              </a:cxnLst>
              <a:rect l="0" t="0" r="r" b="b"/>
              <a:pathLst>
                <a:path w="197" h="80">
                  <a:moveTo>
                    <a:pt x="196" y="76"/>
                  </a:moveTo>
                  <a:cubicBezTo>
                    <a:pt x="132" y="49"/>
                    <a:pt x="67" y="21"/>
                    <a:pt x="2" y="0"/>
                  </a:cubicBezTo>
                  <a:cubicBezTo>
                    <a:pt x="1" y="0"/>
                    <a:pt x="0" y="1"/>
                    <a:pt x="1" y="2"/>
                  </a:cubicBezTo>
                  <a:cubicBezTo>
                    <a:pt x="63" y="32"/>
                    <a:pt x="130" y="55"/>
                    <a:pt x="195" y="79"/>
                  </a:cubicBezTo>
                  <a:cubicBezTo>
                    <a:pt x="197" y="80"/>
                    <a:pt x="197" y="77"/>
                    <a:pt x="196" y="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49"/>
            <p:cNvSpPr/>
            <p:nvPr/>
          </p:nvSpPr>
          <p:spPr bwMode="auto">
            <a:xfrm>
              <a:off x="2993" y="1229"/>
              <a:ext cx="91" cy="34"/>
            </a:xfrm>
            <a:custGeom>
              <a:avLst/>
              <a:gdLst>
                <a:gd name="T0" fmla="*/ 56 w 57"/>
                <a:gd name="T1" fmla="*/ 19 h 21"/>
                <a:gd name="T2" fmla="*/ 31 w 57"/>
                <a:gd name="T3" fmla="*/ 10 h 21"/>
                <a:gd name="T4" fmla="*/ 17 w 57"/>
                <a:gd name="T5" fmla="*/ 6 h 21"/>
                <a:gd name="T6" fmla="*/ 2 w 57"/>
                <a:gd name="T7" fmla="*/ 1 h 21"/>
                <a:gd name="T8" fmla="*/ 2 w 57"/>
                <a:gd name="T9" fmla="*/ 1 h 21"/>
                <a:gd name="T10" fmla="*/ 2 w 57"/>
                <a:gd name="T11" fmla="*/ 0 h 21"/>
                <a:gd name="T12" fmla="*/ 1 w 57"/>
                <a:gd name="T13" fmla="*/ 0 h 21"/>
                <a:gd name="T14" fmla="*/ 0 w 57"/>
                <a:gd name="T15" fmla="*/ 1 h 21"/>
                <a:gd name="T16" fmla="*/ 0 w 57"/>
                <a:gd name="T17" fmla="*/ 2 h 21"/>
                <a:gd name="T18" fmla="*/ 22 w 57"/>
                <a:gd name="T19" fmla="*/ 11 h 21"/>
                <a:gd name="T20" fmla="*/ 55 w 57"/>
                <a:gd name="T21" fmla="*/ 21 h 21"/>
                <a:gd name="T22" fmla="*/ 56 w 57"/>
                <a:gd name="T23" fmla="*/ 19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21">
                  <a:moveTo>
                    <a:pt x="56" y="19"/>
                  </a:moveTo>
                  <a:cubicBezTo>
                    <a:pt x="48" y="15"/>
                    <a:pt x="39" y="13"/>
                    <a:pt x="31" y="10"/>
                  </a:cubicBezTo>
                  <a:cubicBezTo>
                    <a:pt x="26" y="9"/>
                    <a:pt x="22" y="8"/>
                    <a:pt x="17" y="6"/>
                  </a:cubicBezTo>
                  <a:cubicBezTo>
                    <a:pt x="13" y="5"/>
                    <a:pt x="6" y="1"/>
                    <a:pt x="2" y="1"/>
                  </a:cubicBezTo>
                  <a:cubicBezTo>
                    <a:pt x="2" y="1"/>
                    <a:pt x="2" y="1"/>
                    <a:pt x="2" y="1"/>
                  </a:cubicBezTo>
                  <a:cubicBezTo>
                    <a:pt x="2" y="1"/>
                    <a:pt x="2" y="0"/>
                    <a:pt x="2" y="0"/>
                  </a:cubicBezTo>
                  <a:cubicBezTo>
                    <a:pt x="1" y="0"/>
                    <a:pt x="1" y="0"/>
                    <a:pt x="1" y="0"/>
                  </a:cubicBezTo>
                  <a:cubicBezTo>
                    <a:pt x="1" y="0"/>
                    <a:pt x="1" y="0"/>
                    <a:pt x="0" y="1"/>
                  </a:cubicBezTo>
                  <a:cubicBezTo>
                    <a:pt x="0" y="1"/>
                    <a:pt x="0" y="2"/>
                    <a:pt x="0" y="2"/>
                  </a:cubicBezTo>
                  <a:cubicBezTo>
                    <a:pt x="5" y="7"/>
                    <a:pt x="16" y="9"/>
                    <a:pt x="22" y="11"/>
                  </a:cubicBezTo>
                  <a:cubicBezTo>
                    <a:pt x="33" y="15"/>
                    <a:pt x="44" y="19"/>
                    <a:pt x="55" y="21"/>
                  </a:cubicBezTo>
                  <a:cubicBezTo>
                    <a:pt x="56" y="21"/>
                    <a:pt x="57" y="20"/>
                    <a:pt x="56"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4" name="文本框 13"/>
          <p:cNvSpPr txBox="1"/>
          <p:nvPr/>
        </p:nvSpPr>
        <p:spPr>
          <a:xfrm>
            <a:off x="288234" y="228599"/>
            <a:ext cx="5108714" cy="523220"/>
          </a:xfrm>
          <a:prstGeom prst="rect">
            <a:avLst/>
          </a:prstGeom>
          <a:noFill/>
        </p:spPr>
        <p:txBody>
          <a:bodyPr wrap="square" rtlCol="0">
            <a:spAutoFit/>
          </a:bodyPr>
          <a:lstStyle/>
          <a:p>
            <a:r>
              <a:rPr lang="en-US" altLang="zh-CN" sz="2800" b="1" u="sng" dirty="0" smtClean="0">
                <a:solidFill>
                  <a:srgbClr val="C00000"/>
                </a:solidFill>
                <a:latin typeface="华文行楷" panose="02010800040101010101" pitchFamily="2" charset="-122"/>
                <a:ea typeface="华文行楷" panose="02010800040101010101" pitchFamily="2" charset="-122"/>
              </a:rPr>
              <a:t>3</a:t>
            </a:r>
            <a:r>
              <a:rPr lang="zh-CN" altLang="en-US" sz="2800" b="1" u="sng" dirty="0" smtClean="0">
                <a:solidFill>
                  <a:srgbClr val="C00000"/>
                </a:solidFill>
                <a:latin typeface="华文行楷" panose="02010800040101010101" pitchFamily="2" charset="-122"/>
                <a:ea typeface="华文行楷" panose="02010800040101010101" pitchFamily="2" charset="-122"/>
              </a:rPr>
              <a:t>）完形填空典型试题分析</a:t>
            </a:r>
            <a:endParaRPr lang="zh-CN" altLang="en-US" sz="2800" b="1" u="sng" dirty="0">
              <a:solidFill>
                <a:srgbClr val="C00000"/>
              </a:solidFill>
              <a:latin typeface="华文行楷" panose="02010800040101010101" pitchFamily="2" charset="-122"/>
              <a:ea typeface="华文行楷" panose="02010800040101010101" pitchFamily="2" charset="-122"/>
            </a:endParaRPr>
          </a:p>
        </p:txBody>
      </p:sp>
      <p:sp>
        <p:nvSpPr>
          <p:cNvPr id="15" name="文本框 14"/>
          <p:cNvSpPr txBox="1"/>
          <p:nvPr/>
        </p:nvSpPr>
        <p:spPr>
          <a:xfrm>
            <a:off x="288234" y="854765"/>
            <a:ext cx="6714367" cy="1815882"/>
          </a:xfrm>
          <a:prstGeom prst="rect">
            <a:avLst/>
          </a:prstGeom>
          <a:noFill/>
        </p:spPr>
        <p:txBody>
          <a:bodyPr wrap="square" rtlCol="0">
            <a:spAutoFit/>
          </a:bodyPr>
          <a:lstStyle/>
          <a:p>
            <a:r>
              <a:rPr lang="en-US" altLang="zh-CN" sz="2800" b="1" dirty="0" smtClean="0">
                <a:solidFill>
                  <a:srgbClr val="002060"/>
                </a:solidFill>
                <a:latin typeface="Arial Narrow" panose="020B0606020202030204" pitchFamily="34" charset="0"/>
              </a:rPr>
              <a:t>This </a:t>
            </a:r>
            <a:r>
              <a:rPr lang="en-US" altLang="zh-CN" sz="2800" b="1" u="sng" dirty="0" smtClean="0">
                <a:solidFill>
                  <a:srgbClr val="002060"/>
                </a:solidFill>
                <a:latin typeface="Arial Narrow" panose="020B0606020202030204" pitchFamily="34" charset="0"/>
              </a:rPr>
              <a:t>meant </a:t>
            </a:r>
            <a:r>
              <a:rPr lang="en-US" altLang="zh-CN" sz="2800" b="1" dirty="0" smtClean="0">
                <a:solidFill>
                  <a:srgbClr val="002060"/>
                </a:solidFill>
                <a:latin typeface="Arial Narrow" panose="020B0606020202030204" pitchFamily="34" charset="0"/>
              </a:rPr>
              <a:t> climbing up and down the side of a mountain inhabited by mountain lions, although I should say they were only heard, never </a:t>
            </a:r>
            <a:r>
              <a:rPr lang="en-US" altLang="zh-CN" sz="2800" b="1" u="sng" dirty="0" smtClean="0">
                <a:solidFill>
                  <a:srgbClr val="002060"/>
                </a:solidFill>
                <a:latin typeface="Arial Narrow" panose="020B0606020202030204" pitchFamily="34" charset="0"/>
              </a:rPr>
              <a:t>  47</a:t>
            </a:r>
            <a:r>
              <a:rPr lang="en-US" altLang="zh-CN" sz="2800" b="1" dirty="0" smtClean="0">
                <a:solidFill>
                  <a:srgbClr val="002060"/>
                </a:solidFill>
                <a:latin typeface="Arial Narrow" panose="020B0606020202030204" pitchFamily="34" charset="0"/>
              </a:rPr>
              <a:t> . </a:t>
            </a:r>
            <a:r>
              <a:rPr lang="en-US" altLang="zh-CN" sz="2800" b="1" u="sng" dirty="0" smtClean="0">
                <a:solidFill>
                  <a:srgbClr val="002060"/>
                </a:solidFill>
                <a:latin typeface="Arial Narrow" panose="020B0606020202030204" pitchFamily="34" charset="0"/>
              </a:rPr>
              <a:t>  </a:t>
            </a:r>
            <a:r>
              <a:rPr lang="en-US" altLang="zh-CN" sz="2800" b="1" dirty="0" smtClean="0">
                <a:solidFill>
                  <a:srgbClr val="002060"/>
                </a:solidFill>
                <a:latin typeface="Arial Narrow" panose="020B0606020202030204" pitchFamily="34" charset="0"/>
              </a:rPr>
              <a:t> </a:t>
            </a:r>
            <a:endParaRPr lang="zh-CN" altLang="en-US" sz="2800" b="1" dirty="0">
              <a:solidFill>
                <a:srgbClr val="002060"/>
              </a:solidFill>
              <a:latin typeface="Arial Narrow" panose="020B0606020202030204" pitchFamily="34" charset="0"/>
            </a:endParaRPr>
          </a:p>
        </p:txBody>
      </p:sp>
      <p:sp>
        <p:nvSpPr>
          <p:cNvPr id="16" name="文本框 15"/>
          <p:cNvSpPr txBox="1"/>
          <p:nvPr/>
        </p:nvSpPr>
        <p:spPr>
          <a:xfrm>
            <a:off x="7384362" y="1273567"/>
            <a:ext cx="5148091" cy="954107"/>
          </a:xfrm>
          <a:prstGeom prst="rect">
            <a:avLst/>
          </a:prstGeom>
          <a:noFill/>
        </p:spPr>
        <p:txBody>
          <a:bodyPr wrap="square" rtlCol="0">
            <a:spAutoFit/>
          </a:bodyPr>
          <a:lstStyle/>
          <a:p>
            <a:r>
              <a:rPr lang="en-US" altLang="zh-CN" sz="2800" b="1" dirty="0" smtClean="0">
                <a:solidFill>
                  <a:srgbClr val="002060"/>
                </a:solidFill>
                <a:latin typeface="Arial Narrow" panose="020B0606020202030204" pitchFamily="34" charset="0"/>
              </a:rPr>
              <a:t>47. A. hunted      B. trained   </a:t>
            </a:r>
            <a:endParaRPr lang="en-US" altLang="zh-CN" sz="2800" b="1" dirty="0" smtClean="0">
              <a:solidFill>
                <a:srgbClr val="002060"/>
              </a:solidFill>
              <a:latin typeface="Arial Narrow" panose="020B0606020202030204" pitchFamily="34" charset="0"/>
            </a:endParaRPr>
          </a:p>
          <a:p>
            <a:r>
              <a:rPr lang="en-US" altLang="zh-CN" sz="2800" b="1" dirty="0">
                <a:solidFill>
                  <a:srgbClr val="002060"/>
                </a:solidFill>
                <a:latin typeface="Arial Narrow" panose="020B0606020202030204" pitchFamily="34" charset="0"/>
              </a:rPr>
              <a:t> </a:t>
            </a:r>
            <a:r>
              <a:rPr lang="en-US" altLang="zh-CN" sz="2800" b="1" dirty="0" smtClean="0">
                <a:solidFill>
                  <a:srgbClr val="002060"/>
                </a:solidFill>
                <a:latin typeface="Arial Narrow" panose="020B0606020202030204" pitchFamily="34" charset="0"/>
              </a:rPr>
              <a:t>     C. seen 		D. fed</a:t>
            </a:r>
            <a:endParaRPr lang="zh-CN" altLang="en-US" sz="2800" b="1" dirty="0">
              <a:solidFill>
                <a:srgbClr val="002060"/>
              </a:solidFill>
              <a:latin typeface="Arial Narrow" panose="020B0606020202030204" pitchFamily="34" charset="0"/>
            </a:endParaRPr>
          </a:p>
        </p:txBody>
      </p:sp>
      <p:sp>
        <p:nvSpPr>
          <p:cNvPr id="17" name="圆角矩形 16"/>
          <p:cNvSpPr/>
          <p:nvPr/>
        </p:nvSpPr>
        <p:spPr>
          <a:xfrm>
            <a:off x="4852332" y="1762706"/>
            <a:ext cx="1478893" cy="457200"/>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圆角矩形 17"/>
          <p:cNvSpPr/>
          <p:nvPr/>
        </p:nvSpPr>
        <p:spPr>
          <a:xfrm>
            <a:off x="303521" y="2203434"/>
            <a:ext cx="1478893" cy="457200"/>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1167642" y="2170424"/>
            <a:ext cx="1131196" cy="523220"/>
          </a:xfrm>
          <a:prstGeom prst="rect">
            <a:avLst/>
          </a:prstGeom>
          <a:solidFill>
            <a:schemeClr val="accent4">
              <a:lumMod val="40000"/>
              <a:lumOff val="60000"/>
            </a:schemeClr>
          </a:solidFill>
        </p:spPr>
        <p:txBody>
          <a:bodyPr wrap="square" rtlCol="0">
            <a:spAutoFit/>
          </a:bodyPr>
          <a:lstStyle/>
          <a:p>
            <a:r>
              <a:rPr lang="en-US" altLang="zh-CN" sz="2800" b="1" dirty="0" smtClean="0">
                <a:solidFill>
                  <a:srgbClr val="FF0000"/>
                </a:solidFill>
                <a:latin typeface="Arial Narrow" panose="020B0606020202030204" pitchFamily="34" charset="0"/>
              </a:rPr>
              <a:t> </a:t>
            </a:r>
            <a:r>
              <a:rPr lang="en-US" altLang="zh-CN" sz="2800" b="1" dirty="0">
                <a:solidFill>
                  <a:srgbClr val="FF0000"/>
                </a:solidFill>
                <a:latin typeface="Arial Narrow" panose="020B0606020202030204" pitchFamily="34" charset="0"/>
              </a:rPr>
              <a:t>seen</a:t>
            </a:r>
            <a:endParaRPr lang="zh-CN" altLang="en-US" sz="2800" dirty="0">
              <a:solidFill>
                <a:srgbClr val="FF0000"/>
              </a:solidFill>
            </a:endParaRPr>
          </a:p>
        </p:txBody>
      </p:sp>
      <p:sp>
        <p:nvSpPr>
          <p:cNvPr id="20" name="文本框 19"/>
          <p:cNvSpPr txBox="1"/>
          <p:nvPr/>
        </p:nvSpPr>
        <p:spPr>
          <a:xfrm>
            <a:off x="303521" y="2938346"/>
            <a:ext cx="6714367" cy="2677656"/>
          </a:xfrm>
          <a:prstGeom prst="rect">
            <a:avLst/>
          </a:prstGeom>
          <a:noFill/>
        </p:spPr>
        <p:txBody>
          <a:bodyPr wrap="square" rtlCol="0">
            <a:spAutoFit/>
          </a:bodyPr>
          <a:lstStyle/>
          <a:p>
            <a:r>
              <a:rPr lang="en-US" altLang="zh-CN" sz="2800" b="1" dirty="0" smtClean="0">
                <a:solidFill>
                  <a:srgbClr val="002060"/>
                </a:solidFill>
                <a:latin typeface="Arial Narrow" panose="020B0606020202030204" pitchFamily="34" charset="0"/>
              </a:rPr>
              <a:t>But on the last night we were </a:t>
            </a:r>
            <a:r>
              <a:rPr lang="en-US" altLang="zh-CN" sz="2800" b="1" u="sng" dirty="0" smtClean="0">
                <a:solidFill>
                  <a:srgbClr val="002060"/>
                </a:solidFill>
                <a:latin typeface="Arial Narrow" panose="020B0606020202030204" pitchFamily="34" charset="0"/>
              </a:rPr>
              <a:t>caught</a:t>
            </a:r>
            <a:r>
              <a:rPr lang="en-US" altLang="zh-CN" sz="2800" b="1" dirty="0" smtClean="0">
                <a:solidFill>
                  <a:srgbClr val="002060"/>
                </a:solidFill>
                <a:latin typeface="Arial Narrow" panose="020B0606020202030204" pitchFamily="34" charset="0"/>
              </a:rPr>
              <a:t> in a thunderstorm. I woke up at midnight to find a swimming pool in my tent. The temperature was close to </a:t>
            </a:r>
            <a:r>
              <a:rPr lang="en-US" altLang="zh-CN" sz="2800" b="1" dirty="0" smtClean="0">
                <a:solidFill>
                  <a:srgbClr val="FF0000"/>
                </a:solidFill>
                <a:latin typeface="Arial Narrow" panose="020B0606020202030204" pitchFamily="34" charset="0"/>
              </a:rPr>
              <a:t>freezing</a:t>
            </a:r>
            <a:r>
              <a:rPr lang="en-US" altLang="zh-CN" sz="2800" b="1" dirty="0" smtClean="0">
                <a:solidFill>
                  <a:srgbClr val="002060"/>
                </a:solidFill>
                <a:latin typeface="Arial Narrow" panose="020B0606020202030204" pitchFamily="34" charset="0"/>
              </a:rPr>
              <a:t>. I had to spend the rest of the night trembling in the only </a:t>
            </a:r>
            <a:r>
              <a:rPr lang="en-US" altLang="zh-CN" sz="2800" b="1" u="sng" dirty="0" smtClean="0">
                <a:solidFill>
                  <a:srgbClr val="002060"/>
                </a:solidFill>
                <a:latin typeface="Arial Narrow" panose="020B0606020202030204" pitchFamily="34" charset="0"/>
              </a:rPr>
              <a:t>     52     </a:t>
            </a:r>
            <a:r>
              <a:rPr lang="en-US" altLang="zh-CN" sz="2800" b="1" dirty="0" smtClean="0">
                <a:solidFill>
                  <a:srgbClr val="002060"/>
                </a:solidFill>
                <a:latin typeface="Arial Narrow" panose="020B0606020202030204" pitchFamily="34" charset="0"/>
              </a:rPr>
              <a:t> part of my tent. </a:t>
            </a:r>
            <a:endParaRPr lang="zh-CN" altLang="en-US" sz="2800" b="1" dirty="0">
              <a:solidFill>
                <a:srgbClr val="002060"/>
              </a:solidFill>
              <a:latin typeface="Arial Narrow" panose="020B0606020202030204" pitchFamily="34" charset="0"/>
            </a:endParaRPr>
          </a:p>
        </p:txBody>
      </p:sp>
      <p:sp>
        <p:nvSpPr>
          <p:cNvPr id="21" name="文本框 20"/>
          <p:cNvSpPr txBox="1"/>
          <p:nvPr/>
        </p:nvSpPr>
        <p:spPr>
          <a:xfrm>
            <a:off x="7469358" y="3282875"/>
            <a:ext cx="4024245" cy="954107"/>
          </a:xfrm>
          <a:prstGeom prst="rect">
            <a:avLst/>
          </a:prstGeom>
          <a:noFill/>
        </p:spPr>
        <p:txBody>
          <a:bodyPr wrap="square" rtlCol="0">
            <a:spAutoFit/>
          </a:bodyPr>
          <a:lstStyle/>
          <a:p>
            <a:r>
              <a:rPr lang="en-US" altLang="zh-CN" sz="2800" b="1" dirty="0" smtClean="0">
                <a:solidFill>
                  <a:srgbClr val="002060"/>
                </a:solidFill>
                <a:latin typeface="Arial Narrow" panose="020B0606020202030204" pitchFamily="34" charset="0"/>
              </a:rPr>
              <a:t>52. A. tidy      	B. dry   </a:t>
            </a:r>
            <a:endParaRPr lang="en-US" altLang="zh-CN" sz="2800" b="1" dirty="0" smtClean="0">
              <a:solidFill>
                <a:srgbClr val="002060"/>
              </a:solidFill>
              <a:latin typeface="Arial Narrow" panose="020B0606020202030204" pitchFamily="34" charset="0"/>
            </a:endParaRPr>
          </a:p>
          <a:p>
            <a:r>
              <a:rPr lang="en-US" altLang="zh-CN" sz="2800" b="1" dirty="0">
                <a:solidFill>
                  <a:srgbClr val="002060"/>
                </a:solidFill>
                <a:latin typeface="Arial Narrow" panose="020B0606020202030204" pitchFamily="34" charset="0"/>
              </a:rPr>
              <a:t> </a:t>
            </a:r>
            <a:r>
              <a:rPr lang="en-US" altLang="zh-CN" sz="2800" b="1" dirty="0" smtClean="0">
                <a:solidFill>
                  <a:srgbClr val="002060"/>
                </a:solidFill>
                <a:latin typeface="Arial Narrow" panose="020B0606020202030204" pitchFamily="34" charset="0"/>
              </a:rPr>
              <a:t>     C. new 		D. soft</a:t>
            </a:r>
            <a:endParaRPr lang="zh-CN" altLang="en-US" sz="2800" b="1" dirty="0">
              <a:solidFill>
                <a:srgbClr val="002060"/>
              </a:solidFill>
              <a:latin typeface="Arial Narrow" panose="020B0606020202030204" pitchFamily="34" charset="0"/>
            </a:endParaRPr>
          </a:p>
        </p:txBody>
      </p:sp>
      <p:sp>
        <p:nvSpPr>
          <p:cNvPr id="22" name="圆角矩形 21"/>
          <p:cNvSpPr/>
          <p:nvPr/>
        </p:nvSpPr>
        <p:spPr>
          <a:xfrm>
            <a:off x="390904" y="3819974"/>
            <a:ext cx="2173392" cy="457200"/>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线形标注 1 2"/>
          <p:cNvSpPr/>
          <p:nvPr/>
        </p:nvSpPr>
        <p:spPr>
          <a:xfrm>
            <a:off x="3429000" y="2283827"/>
            <a:ext cx="5429253" cy="911928"/>
          </a:xfrm>
          <a:prstGeom prst="borderCallout1">
            <a:avLst>
              <a:gd name="adj1" fmla="val 18750"/>
              <a:gd name="adj2" fmla="val -8333"/>
              <a:gd name="adj3" fmla="val 160961"/>
              <a:gd name="adj4" fmla="val -32394"/>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800" b="1" dirty="0" smtClean="0">
                <a:latin typeface="Arial Narrow" panose="020B0606020202030204" pitchFamily="34" charset="0"/>
              </a:rPr>
              <a:t>One part of the tent was wet with rain.</a:t>
            </a:r>
            <a:endParaRPr lang="zh-CN" altLang="en-US" sz="2800" b="1" dirty="0">
              <a:latin typeface="Arial Narrow" panose="020B0606020202030204" pitchFamily="34" charset="0"/>
            </a:endParaRPr>
          </a:p>
        </p:txBody>
      </p:sp>
      <p:sp>
        <p:nvSpPr>
          <p:cNvPr id="24" name="圆角矩形 23"/>
          <p:cNvSpPr/>
          <p:nvPr/>
        </p:nvSpPr>
        <p:spPr>
          <a:xfrm>
            <a:off x="3765635" y="4762370"/>
            <a:ext cx="2416503" cy="457200"/>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文本框 24"/>
          <p:cNvSpPr txBox="1"/>
          <p:nvPr/>
        </p:nvSpPr>
        <p:spPr>
          <a:xfrm>
            <a:off x="5063435" y="4687937"/>
            <a:ext cx="912848" cy="523220"/>
          </a:xfrm>
          <a:prstGeom prst="rect">
            <a:avLst/>
          </a:prstGeom>
          <a:solidFill>
            <a:schemeClr val="accent4">
              <a:lumMod val="40000"/>
              <a:lumOff val="60000"/>
            </a:schemeClr>
          </a:solidFill>
        </p:spPr>
        <p:txBody>
          <a:bodyPr wrap="square" rtlCol="0">
            <a:spAutoFit/>
          </a:bodyPr>
          <a:lstStyle/>
          <a:p>
            <a:r>
              <a:rPr lang="en-US" altLang="zh-CN" sz="2800" b="1" dirty="0" smtClean="0">
                <a:solidFill>
                  <a:srgbClr val="FF0000"/>
                </a:solidFill>
                <a:latin typeface="Arial Narrow" panose="020B0606020202030204" pitchFamily="34" charset="0"/>
              </a:rPr>
              <a:t> dry</a:t>
            </a:r>
            <a:endParaRPr lang="zh-CN" altLang="en-US" sz="28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anim calcmode="lin" valueType="num">
                                      <p:cBhvr>
                                        <p:cTn id="15" dur="1000" fill="hold"/>
                                        <p:tgtEl>
                                          <p:spTgt spid="16"/>
                                        </p:tgtEl>
                                        <p:attrNameLst>
                                          <p:attrName>ppt_x</p:attrName>
                                        </p:attrNameLst>
                                      </p:cBhvr>
                                      <p:tavLst>
                                        <p:tav tm="0">
                                          <p:val>
                                            <p:strVal val="#ppt_x"/>
                                          </p:val>
                                        </p:tav>
                                        <p:tav tm="100000">
                                          <p:val>
                                            <p:strVal val="#ppt_x"/>
                                          </p:val>
                                        </p:tav>
                                      </p:tavLst>
                                    </p:anim>
                                    <p:anim calcmode="lin" valueType="num">
                                      <p:cBhvr>
                                        <p:cTn id="1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fade">
                                      <p:cBhvr>
                                        <p:cTn id="35" dur="1000"/>
                                        <p:tgtEl>
                                          <p:spTgt spid="2"/>
                                        </p:tgtEl>
                                      </p:cBhvr>
                                    </p:animEffect>
                                    <p:anim calcmode="lin" valueType="num">
                                      <p:cBhvr>
                                        <p:cTn id="36" dur="1000" fill="hold"/>
                                        <p:tgtEl>
                                          <p:spTgt spid="2"/>
                                        </p:tgtEl>
                                        <p:attrNameLst>
                                          <p:attrName>ppt_x</p:attrName>
                                        </p:attrNameLst>
                                      </p:cBhvr>
                                      <p:tavLst>
                                        <p:tav tm="0">
                                          <p:val>
                                            <p:strVal val="#ppt_x"/>
                                          </p:val>
                                        </p:tav>
                                        <p:tav tm="100000">
                                          <p:val>
                                            <p:strVal val="#ppt_x"/>
                                          </p:val>
                                        </p:tav>
                                      </p:tavLst>
                                    </p:anim>
                                    <p:anim calcmode="lin" valueType="num">
                                      <p:cBhvr>
                                        <p:cTn id="3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1000"/>
                                        <p:tgtEl>
                                          <p:spTgt spid="20"/>
                                        </p:tgtEl>
                                      </p:cBhvr>
                                    </p:animEffect>
                                    <p:anim calcmode="lin" valueType="num">
                                      <p:cBhvr>
                                        <p:cTn id="43" dur="1000" fill="hold"/>
                                        <p:tgtEl>
                                          <p:spTgt spid="20"/>
                                        </p:tgtEl>
                                        <p:attrNameLst>
                                          <p:attrName>ppt_x</p:attrName>
                                        </p:attrNameLst>
                                      </p:cBhvr>
                                      <p:tavLst>
                                        <p:tav tm="0">
                                          <p:val>
                                            <p:strVal val="#ppt_x"/>
                                          </p:val>
                                        </p:tav>
                                        <p:tav tm="100000">
                                          <p:val>
                                            <p:strVal val="#ppt_x"/>
                                          </p:val>
                                        </p:tav>
                                      </p:tavLst>
                                    </p:anim>
                                    <p:anim calcmode="lin" valueType="num">
                                      <p:cBhvr>
                                        <p:cTn id="4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fade">
                                      <p:cBhvr>
                                        <p:cTn id="56" dur="1000"/>
                                        <p:tgtEl>
                                          <p:spTgt spid="22"/>
                                        </p:tgtEl>
                                      </p:cBhvr>
                                    </p:animEffect>
                                    <p:anim calcmode="lin" valueType="num">
                                      <p:cBhvr>
                                        <p:cTn id="57" dur="1000" fill="hold"/>
                                        <p:tgtEl>
                                          <p:spTgt spid="22"/>
                                        </p:tgtEl>
                                        <p:attrNameLst>
                                          <p:attrName>ppt_x</p:attrName>
                                        </p:attrNameLst>
                                      </p:cBhvr>
                                      <p:tavLst>
                                        <p:tav tm="0">
                                          <p:val>
                                            <p:strVal val="#ppt_x"/>
                                          </p:val>
                                        </p:tav>
                                        <p:tav tm="100000">
                                          <p:val>
                                            <p:strVal val="#ppt_x"/>
                                          </p:val>
                                        </p:tav>
                                      </p:tavLst>
                                    </p:anim>
                                    <p:anim calcmode="lin" valueType="num">
                                      <p:cBhvr>
                                        <p:cTn id="58"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gtEl>
                                        <p:attrNameLst>
                                          <p:attrName>style.visibility</p:attrName>
                                        </p:attrNameLst>
                                      </p:cBhvr>
                                      <p:to>
                                        <p:strVal val="visible"/>
                                      </p:to>
                                    </p:set>
                                    <p:animEffect transition="in" filter="fade">
                                      <p:cBhvr>
                                        <p:cTn id="63" dur="1000"/>
                                        <p:tgtEl>
                                          <p:spTgt spid="3"/>
                                        </p:tgtEl>
                                      </p:cBhvr>
                                    </p:animEffect>
                                    <p:anim calcmode="lin" valueType="num">
                                      <p:cBhvr>
                                        <p:cTn id="64" dur="1000" fill="hold"/>
                                        <p:tgtEl>
                                          <p:spTgt spid="3"/>
                                        </p:tgtEl>
                                        <p:attrNameLst>
                                          <p:attrName>ppt_x</p:attrName>
                                        </p:attrNameLst>
                                      </p:cBhvr>
                                      <p:tavLst>
                                        <p:tav tm="0">
                                          <p:val>
                                            <p:strVal val="#ppt_x"/>
                                          </p:val>
                                        </p:tav>
                                        <p:tav tm="100000">
                                          <p:val>
                                            <p:strVal val="#ppt_x"/>
                                          </p:val>
                                        </p:tav>
                                      </p:tavLst>
                                    </p:anim>
                                    <p:anim calcmode="lin" valueType="num">
                                      <p:cBhvr>
                                        <p:cTn id="6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10" presetClass="exit" presetSubtype="0" fill="hold" grpId="1" nodeType="clickEffect">
                                  <p:stCondLst>
                                    <p:cond delay="0"/>
                                  </p:stCondLst>
                                  <p:childTnLst>
                                    <p:animEffect transition="out" filter="fade">
                                      <p:cBhvr>
                                        <p:cTn id="69" dur="500"/>
                                        <p:tgtEl>
                                          <p:spTgt spid="3"/>
                                        </p:tgtEl>
                                      </p:cBhvr>
                                    </p:animEffect>
                                    <p:set>
                                      <p:cBhvr>
                                        <p:cTn id="70" dur="1" fill="hold">
                                          <p:stCondLst>
                                            <p:cond delay="499"/>
                                          </p:stCondLst>
                                        </p:cTn>
                                        <p:tgtEl>
                                          <p:spTgt spid="3"/>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grpId="0" nodeType="click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2" presetClass="entr" presetSubtype="0" fill="hold" grpId="0" nodeType="click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1000"/>
                                        <p:tgtEl>
                                          <p:spTgt spid="25"/>
                                        </p:tgtEl>
                                      </p:cBhvr>
                                    </p:animEffect>
                                    <p:anim calcmode="lin" valueType="num">
                                      <p:cBhvr>
                                        <p:cTn id="83" dur="1000" fill="hold"/>
                                        <p:tgtEl>
                                          <p:spTgt spid="25"/>
                                        </p:tgtEl>
                                        <p:attrNameLst>
                                          <p:attrName>ppt_x</p:attrName>
                                        </p:attrNameLst>
                                      </p:cBhvr>
                                      <p:tavLst>
                                        <p:tav tm="0">
                                          <p:val>
                                            <p:strVal val="#ppt_x"/>
                                          </p:val>
                                        </p:tav>
                                        <p:tav tm="100000">
                                          <p:val>
                                            <p:strVal val="#ppt_x"/>
                                          </p:val>
                                        </p:tav>
                                      </p:tavLst>
                                    </p:anim>
                                    <p:anim calcmode="lin" valueType="num">
                                      <p:cBhvr>
                                        <p:cTn id="84"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animBg="1"/>
      <p:bldP spid="18" grpId="0" animBg="1"/>
      <p:bldP spid="2" grpId="0" animBg="1"/>
      <p:bldP spid="20" grpId="0"/>
      <p:bldP spid="21" grpId="0"/>
      <p:bldP spid="22" grpId="0" animBg="1"/>
      <p:bldP spid="3" grpId="0" animBg="1"/>
      <p:bldP spid="3" grpId="1" animBg="1"/>
      <p:bldP spid="24" grpId="0" animBg="1"/>
      <p:bldP spid="2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493907" y="89452"/>
            <a:ext cx="7411364" cy="1003925"/>
            <a:chOff x="491140" y="556239"/>
            <a:chExt cx="3534827" cy="773885"/>
          </a:xfrm>
        </p:grpSpPr>
        <p:grpSp>
          <p:nvGrpSpPr>
            <p:cNvPr id="11" name="组合 42"/>
            <p:cNvGrpSpPr/>
            <p:nvPr/>
          </p:nvGrpSpPr>
          <p:grpSpPr>
            <a:xfrm rot="5400000">
              <a:off x="510225" y="537154"/>
              <a:ext cx="695274" cy="733444"/>
              <a:chOff x="4197350" y="2182813"/>
              <a:chExt cx="608013" cy="641350"/>
            </a:xfrm>
            <a:solidFill>
              <a:srgbClr val="005790"/>
            </a:solidFill>
          </p:grpSpPr>
          <p:sp>
            <p:nvSpPr>
              <p:cNvPr id="14" name="Freeform 166"/>
              <p:cNvSpPr/>
              <p:nvPr/>
            </p:nvSpPr>
            <p:spPr bwMode="auto">
              <a:xfrm>
                <a:off x="4229100" y="2211388"/>
                <a:ext cx="39688" cy="157163"/>
              </a:xfrm>
              <a:custGeom>
                <a:avLst/>
                <a:gdLst/>
                <a:ahLst/>
                <a:cxnLst>
                  <a:cxn ang="0">
                    <a:pos x="63" y="2"/>
                  </a:cxn>
                  <a:cxn ang="0">
                    <a:pos x="63" y="2"/>
                  </a:cxn>
                  <a:cxn ang="0">
                    <a:pos x="58" y="14"/>
                  </a:cxn>
                  <a:cxn ang="0">
                    <a:pos x="54" y="25"/>
                  </a:cxn>
                  <a:cxn ang="0">
                    <a:pos x="47" y="49"/>
                  </a:cxn>
                  <a:cxn ang="0">
                    <a:pos x="34" y="96"/>
                  </a:cxn>
                  <a:cxn ang="0">
                    <a:pos x="34" y="96"/>
                  </a:cxn>
                  <a:cxn ang="0">
                    <a:pos x="27" y="122"/>
                  </a:cxn>
                  <a:cxn ang="0">
                    <a:pos x="21" y="149"/>
                  </a:cxn>
                  <a:cxn ang="0">
                    <a:pos x="10" y="203"/>
                  </a:cxn>
                  <a:cxn ang="0">
                    <a:pos x="10" y="203"/>
                  </a:cxn>
                  <a:cxn ang="0">
                    <a:pos x="6" y="222"/>
                  </a:cxn>
                  <a:cxn ang="0">
                    <a:pos x="3" y="243"/>
                  </a:cxn>
                  <a:cxn ang="0">
                    <a:pos x="1" y="263"/>
                  </a:cxn>
                  <a:cxn ang="0">
                    <a:pos x="0" y="283"/>
                  </a:cxn>
                  <a:cxn ang="0">
                    <a:pos x="0" y="283"/>
                  </a:cxn>
                  <a:cxn ang="0">
                    <a:pos x="1" y="290"/>
                  </a:cxn>
                  <a:cxn ang="0">
                    <a:pos x="2" y="292"/>
                  </a:cxn>
                  <a:cxn ang="0">
                    <a:pos x="3" y="294"/>
                  </a:cxn>
                  <a:cxn ang="0">
                    <a:pos x="6" y="296"/>
                  </a:cxn>
                  <a:cxn ang="0">
                    <a:pos x="8" y="296"/>
                  </a:cxn>
                  <a:cxn ang="0">
                    <a:pos x="11" y="296"/>
                  </a:cxn>
                  <a:cxn ang="0">
                    <a:pos x="14" y="294"/>
                  </a:cxn>
                  <a:cxn ang="0">
                    <a:pos x="14" y="294"/>
                  </a:cxn>
                  <a:cxn ang="0">
                    <a:pos x="15" y="293"/>
                  </a:cxn>
                  <a:cxn ang="0">
                    <a:pos x="16" y="291"/>
                  </a:cxn>
                  <a:cxn ang="0">
                    <a:pos x="15" y="287"/>
                  </a:cxn>
                  <a:cxn ang="0">
                    <a:pos x="14" y="285"/>
                  </a:cxn>
                  <a:cxn ang="0">
                    <a:pos x="12" y="285"/>
                  </a:cxn>
                  <a:cxn ang="0">
                    <a:pos x="11" y="284"/>
                  </a:cxn>
                  <a:cxn ang="0">
                    <a:pos x="9" y="285"/>
                  </a:cxn>
                  <a:cxn ang="0">
                    <a:pos x="9" y="285"/>
                  </a:cxn>
                  <a:cxn ang="0">
                    <a:pos x="11" y="282"/>
                  </a:cxn>
                  <a:cxn ang="0">
                    <a:pos x="12" y="276"/>
                  </a:cxn>
                  <a:cxn ang="0">
                    <a:pos x="14" y="259"/>
                  </a:cxn>
                  <a:cxn ang="0">
                    <a:pos x="14" y="232"/>
                  </a:cxn>
                  <a:cxn ang="0">
                    <a:pos x="14" y="232"/>
                  </a:cxn>
                  <a:cxn ang="0">
                    <a:pos x="17" y="212"/>
                  </a:cxn>
                  <a:cxn ang="0">
                    <a:pos x="21" y="193"/>
                  </a:cxn>
                  <a:cxn ang="0">
                    <a:pos x="29" y="155"/>
                  </a:cxn>
                  <a:cxn ang="0">
                    <a:pos x="29" y="155"/>
                  </a:cxn>
                  <a:cxn ang="0">
                    <a:pos x="38" y="119"/>
                  </a:cxn>
                  <a:cxn ang="0">
                    <a:pos x="48" y="83"/>
                  </a:cxn>
                  <a:cxn ang="0">
                    <a:pos x="48" y="83"/>
                  </a:cxn>
                  <a:cxn ang="0">
                    <a:pos x="58" y="45"/>
                  </a:cxn>
                  <a:cxn ang="0">
                    <a:pos x="64" y="25"/>
                  </a:cxn>
                  <a:cxn ang="0">
                    <a:pos x="68" y="16"/>
                  </a:cxn>
                  <a:cxn ang="0">
                    <a:pos x="72" y="8"/>
                  </a:cxn>
                  <a:cxn ang="0">
                    <a:pos x="72" y="8"/>
                  </a:cxn>
                  <a:cxn ang="0">
                    <a:pos x="73" y="5"/>
                  </a:cxn>
                  <a:cxn ang="0">
                    <a:pos x="73" y="3"/>
                  </a:cxn>
                  <a:cxn ang="0">
                    <a:pos x="72" y="2"/>
                  </a:cxn>
                  <a:cxn ang="0">
                    <a:pos x="71" y="1"/>
                  </a:cxn>
                  <a:cxn ang="0">
                    <a:pos x="69" y="0"/>
                  </a:cxn>
                  <a:cxn ang="0">
                    <a:pos x="67" y="0"/>
                  </a:cxn>
                  <a:cxn ang="0">
                    <a:pos x="65" y="1"/>
                  </a:cxn>
                  <a:cxn ang="0">
                    <a:pos x="63" y="2"/>
                  </a:cxn>
                  <a:cxn ang="0">
                    <a:pos x="63" y="2"/>
                  </a:cxn>
                </a:cxnLst>
                <a:rect l="0" t="0" r="r" b="b"/>
                <a:pathLst>
                  <a:path w="73" h="296">
                    <a:moveTo>
                      <a:pt x="63" y="2"/>
                    </a:moveTo>
                    <a:lnTo>
                      <a:pt x="63" y="2"/>
                    </a:lnTo>
                    <a:lnTo>
                      <a:pt x="58" y="14"/>
                    </a:lnTo>
                    <a:lnTo>
                      <a:pt x="54" y="25"/>
                    </a:lnTo>
                    <a:lnTo>
                      <a:pt x="47" y="49"/>
                    </a:lnTo>
                    <a:lnTo>
                      <a:pt x="34" y="96"/>
                    </a:lnTo>
                    <a:lnTo>
                      <a:pt x="34" y="96"/>
                    </a:lnTo>
                    <a:lnTo>
                      <a:pt x="27" y="122"/>
                    </a:lnTo>
                    <a:lnTo>
                      <a:pt x="21" y="149"/>
                    </a:lnTo>
                    <a:lnTo>
                      <a:pt x="10" y="203"/>
                    </a:lnTo>
                    <a:lnTo>
                      <a:pt x="10" y="203"/>
                    </a:lnTo>
                    <a:lnTo>
                      <a:pt x="6" y="222"/>
                    </a:lnTo>
                    <a:lnTo>
                      <a:pt x="3" y="243"/>
                    </a:lnTo>
                    <a:lnTo>
                      <a:pt x="1" y="263"/>
                    </a:lnTo>
                    <a:lnTo>
                      <a:pt x="0" y="283"/>
                    </a:lnTo>
                    <a:lnTo>
                      <a:pt x="0" y="283"/>
                    </a:lnTo>
                    <a:lnTo>
                      <a:pt x="1" y="290"/>
                    </a:lnTo>
                    <a:lnTo>
                      <a:pt x="2" y="292"/>
                    </a:lnTo>
                    <a:lnTo>
                      <a:pt x="3" y="294"/>
                    </a:lnTo>
                    <a:lnTo>
                      <a:pt x="6" y="296"/>
                    </a:lnTo>
                    <a:lnTo>
                      <a:pt x="8" y="296"/>
                    </a:lnTo>
                    <a:lnTo>
                      <a:pt x="11" y="296"/>
                    </a:lnTo>
                    <a:lnTo>
                      <a:pt x="14" y="294"/>
                    </a:lnTo>
                    <a:lnTo>
                      <a:pt x="14" y="294"/>
                    </a:lnTo>
                    <a:lnTo>
                      <a:pt x="15" y="293"/>
                    </a:lnTo>
                    <a:lnTo>
                      <a:pt x="16" y="291"/>
                    </a:lnTo>
                    <a:lnTo>
                      <a:pt x="15" y="287"/>
                    </a:lnTo>
                    <a:lnTo>
                      <a:pt x="14" y="285"/>
                    </a:lnTo>
                    <a:lnTo>
                      <a:pt x="12" y="285"/>
                    </a:lnTo>
                    <a:lnTo>
                      <a:pt x="11" y="284"/>
                    </a:lnTo>
                    <a:lnTo>
                      <a:pt x="9" y="285"/>
                    </a:lnTo>
                    <a:lnTo>
                      <a:pt x="9" y="285"/>
                    </a:lnTo>
                    <a:lnTo>
                      <a:pt x="11" y="282"/>
                    </a:lnTo>
                    <a:lnTo>
                      <a:pt x="12" y="276"/>
                    </a:lnTo>
                    <a:lnTo>
                      <a:pt x="14" y="259"/>
                    </a:lnTo>
                    <a:lnTo>
                      <a:pt x="14" y="232"/>
                    </a:lnTo>
                    <a:lnTo>
                      <a:pt x="14" y="232"/>
                    </a:lnTo>
                    <a:lnTo>
                      <a:pt x="17" y="212"/>
                    </a:lnTo>
                    <a:lnTo>
                      <a:pt x="21" y="193"/>
                    </a:lnTo>
                    <a:lnTo>
                      <a:pt x="29" y="155"/>
                    </a:lnTo>
                    <a:lnTo>
                      <a:pt x="29" y="155"/>
                    </a:lnTo>
                    <a:lnTo>
                      <a:pt x="38" y="119"/>
                    </a:lnTo>
                    <a:lnTo>
                      <a:pt x="48" y="83"/>
                    </a:lnTo>
                    <a:lnTo>
                      <a:pt x="48" y="83"/>
                    </a:lnTo>
                    <a:lnTo>
                      <a:pt x="58" y="45"/>
                    </a:lnTo>
                    <a:lnTo>
                      <a:pt x="64" y="25"/>
                    </a:lnTo>
                    <a:lnTo>
                      <a:pt x="68" y="16"/>
                    </a:lnTo>
                    <a:lnTo>
                      <a:pt x="72" y="8"/>
                    </a:lnTo>
                    <a:lnTo>
                      <a:pt x="72" y="8"/>
                    </a:lnTo>
                    <a:lnTo>
                      <a:pt x="73" y="5"/>
                    </a:lnTo>
                    <a:lnTo>
                      <a:pt x="73" y="3"/>
                    </a:lnTo>
                    <a:lnTo>
                      <a:pt x="72" y="2"/>
                    </a:lnTo>
                    <a:lnTo>
                      <a:pt x="71" y="1"/>
                    </a:lnTo>
                    <a:lnTo>
                      <a:pt x="69" y="0"/>
                    </a:lnTo>
                    <a:lnTo>
                      <a:pt x="67" y="0"/>
                    </a:lnTo>
                    <a:lnTo>
                      <a:pt x="65" y="1"/>
                    </a:lnTo>
                    <a:lnTo>
                      <a:pt x="63" y="2"/>
                    </a:lnTo>
                    <a:lnTo>
                      <a:pt x="63"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5" name="Freeform 167"/>
              <p:cNvSpPr/>
              <p:nvPr/>
            </p:nvSpPr>
            <p:spPr bwMode="auto">
              <a:xfrm>
                <a:off x="4251325" y="2206625"/>
                <a:ext cx="39688" cy="177800"/>
              </a:xfrm>
              <a:custGeom>
                <a:avLst/>
                <a:gdLst/>
                <a:ahLst/>
                <a:cxnLst>
                  <a:cxn ang="0">
                    <a:pos x="66" y="3"/>
                  </a:cxn>
                  <a:cxn ang="0">
                    <a:pos x="66" y="3"/>
                  </a:cxn>
                  <a:cxn ang="0">
                    <a:pos x="51" y="40"/>
                  </a:cxn>
                  <a:cxn ang="0">
                    <a:pos x="44" y="59"/>
                  </a:cxn>
                  <a:cxn ang="0">
                    <a:pos x="38" y="78"/>
                  </a:cxn>
                  <a:cxn ang="0">
                    <a:pos x="38" y="78"/>
                  </a:cxn>
                  <a:cxn ang="0">
                    <a:pos x="33" y="101"/>
                  </a:cxn>
                  <a:cxn ang="0">
                    <a:pos x="29" y="124"/>
                  </a:cxn>
                  <a:cxn ang="0">
                    <a:pos x="20" y="170"/>
                  </a:cxn>
                  <a:cxn ang="0">
                    <a:pos x="20" y="170"/>
                  </a:cxn>
                  <a:cxn ang="0">
                    <a:pos x="5" y="249"/>
                  </a:cxn>
                  <a:cxn ang="0">
                    <a:pos x="5" y="249"/>
                  </a:cxn>
                  <a:cxn ang="0">
                    <a:pos x="2" y="270"/>
                  </a:cxn>
                  <a:cxn ang="0">
                    <a:pos x="1" y="290"/>
                  </a:cxn>
                  <a:cxn ang="0">
                    <a:pos x="0" y="311"/>
                  </a:cxn>
                  <a:cxn ang="0">
                    <a:pos x="0" y="332"/>
                  </a:cxn>
                  <a:cxn ang="0">
                    <a:pos x="0" y="332"/>
                  </a:cxn>
                  <a:cxn ang="0">
                    <a:pos x="0" y="334"/>
                  </a:cxn>
                  <a:cxn ang="0">
                    <a:pos x="1" y="336"/>
                  </a:cxn>
                  <a:cxn ang="0">
                    <a:pos x="3" y="336"/>
                  </a:cxn>
                  <a:cxn ang="0">
                    <a:pos x="5" y="337"/>
                  </a:cxn>
                  <a:cxn ang="0">
                    <a:pos x="6" y="336"/>
                  </a:cxn>
                  <a:cxn ang="0">
                    <a:pos x="8" y="336"/>
                  </a:cxn>
                  <a:cxn ang="0">
                    <a:pos x="9" y="334"/>
                  </a:cxn>
                  <a:cxn ang="0">
                    <a:pos x="9" y="332"/>
                  </a:cxn>
                  <a:cxn ang="0">
                    <a:pos x="9" y="332"/>
                  </a:cxn>
                  <a:cxn ang="0">
                    <a:pos x="9" y="310"/>
                  </a:cxn>
                  <a:cxn ang="0">
                    <a:pos x="10" y="288"/>
                  </a:cxn>
                  <a:cxn ang="0">
                    <a:pos x="12" y="265"/>
                  </a:cxn>
                  <a:cxn ang="0">
                    <a:pos x="16" y="244"/>
                  </a:cxn>
                  <a:cxn ang="0">
                    <a:pos x="16" y="244"/>
                  </a:cxn>
                  <a:cxn ang="0">
                    <a:pos x="32" y="164"/>
                  </a:cxn>
                  <a:cxn ang="0">
                    <a:pos x="32" y="164"/>
                  </a:cxn>
                  <a:cxn ang="0">
                    <a:pos x="39" y="122"/>
                  </a:cxn>
                  <a:cxn ang="0">
                    <a:pos x="47" y="81"/>
                  </a:cxn>
                  <a:cxn ang="0">
                    <a:pos x="47" y="81"/>
                  </a:cxn>
                  <a:cxn ang="0">
                    <a:pos x="52" y="61"/>
                  </a:cxn>
                  <a:cxn ang="0">
                    <a:pos x="60" y="43"/>
                  </a:cxn>
                  <a:cxn ang="0">
                    <a:pos x="75" y="6"/>
                  </a:cxn>
                  <a:cxn ang="0">
                    <a:pos x="75" y="6"/>
                  </a:cxn>
                  <a:cxn ang="0">
                    <a:pos x="76" y="4"/>
                  </a:cxn>
                  <a:cxn ang="0">
                    <a:pos x="75" y="2"/>
                  </a:cxn>
                  <a:cxn ang="0">
                    <a:pos x="74" y="1"/>
                  </a:cxn>
                  <a:cxn ang="0">
                    <a:pos x="72" y="0"/>
                  </a:cxn>
                  <a:cxn ang="0">
                    <a:pos x="69" y="1"/>
                  </a:cxn>
                  <a:cxn ang="0">
                    <a:pos x="67" y="2"/>
                  </a:cxn>
                  <a:cxn ang="0">
                    <a:pos x="66" y="3"/>
                  </a:cxn>
                  <a:cxn ang="0">
                    <a:pos x="66" y="3"/>
                  </a:cxn>
                </a:cxnLst>
                <a:rect l="0" t="0" r="r" b="b"/>
                <a:pathLst>
                  <a:path w="76" h="337">
                    <a:moveTo>
                      <a:pt x="66" y="3"/>
                    </a:moveTo>
                    <a:lnTo>
                      <a:pt x="66" y="3"/>
                    </a:lnTo>
                    <a:lnTo>
                      <a:pt x="51" y="40"/>
                    </a:lnTo>
                    <a:lnTo>
                      <a:pt x="44" y="59"/>
                    </a:lnTo>
                    <a:lnTo>
                      <a:pt x="38" y="78"/>
                    </a:lnTo>
                    <a:lnTo>
                      <a:pt x="38" y="78"/>
                    </a:lnTo>
                    <a:lnTo>
                      <a:pt x="33" y="101"/>
                    </a:lnTo>
                    <a:lnTo>
                      <a:pt x="29" y="124"/>
                    </a:lnTo>
                    <a:lnTo>
                      <a:pt x="20" y="170"/>
                    </a:lnTo>
                    <a:lnTo>
                      <a:pt x="20" y="170"/>
                    </a:lnTo>
                    <a:lnTo>
                      <a:pt x="5" y="249"/>
                    </a:lnTo>
                    <a:lnTo>
                      <a:pt x="5" y="249"/>
                    </a:lnTo>
                    <a:lnTo>
                      <a:pt x="2" y="270"/>
                    </a:lnTo>
                    <a:lnTo>
                      <a:pt x="1" y="290"/>
                    </a:lnTo>
                    <a:lnTo>
                      <a:pt x="0" y="311"/>
                    </a:lnTo>
                    <a:lnTo>
                      <a:pt x="0" y="332"/>
                    </a:lnTo>
                    <a:lnTo>
                      <a:pt x="0" y="332"/>
                    </a:lnTo>
                    <a:lnTo>
                      <a:pt x="0" y="334"/>
                    </a:lnTo>
                    <a:lnTo>
                      <a:pt x="1" y="336"/>
                    </a:lnTo>
                    <a:lnTo>
                      <a:pt x="3" y="336"/>
                    </a:lnTo>
                    <a:lnTo>
                      <a:pt x="5" y="337"/>
                    </a:lnTo>
                    <a:lnTo>
                      <a:pt x="6" y="336"/>
                    </a:lnTo>
                    <a:lnTo>
                      <a:pt x="8" y="336"/>
                    </a:lnTo>
                    <a:lnTo>
                      <a:pt x="9" y="334"/>
                    </a:lnTo>
                    <a:lnTo>
                      <a:pt x="9" y="332"/>
                    </a:lnTo>
                    <a:lnTo>
                      <a:pt x="9" y="332"/>
                    </a:lnTo>
                    <a:lnTo>
                      <a:pt x="9" y="310"/>
                    </a:lnTo>
                    <a:lnTo>
                      <a:pt x="10" y="288"/>
                    </a:lnTo>
                    <a:lnTo>
                      <a:pt x="12" y="265"/>
                    </a:lnTo>
                    <a:lnTo>
                      <a:pt x="16" y="244"/>
                    </a:lnTo>
                    <a:lnTo>
                      <a:pt x="16" y="244"/>
                    </a:lnTo>
                    <a:lnTo>
                      <a:pt x="32" y="164"/>
                    </a:lnTo>
                    <a:lnTo>
                      <a:pt x="32" y="164"/>
                    </a:lnTo>
                    <a:lnTo>
                      <a:pt x="39" y="122"/>
                    </a:lnTo>
                    <a:lnTo>
                      <a:pt x="47" y="81"/>
                    </a:lnTo>
                    <a:lnTo>
                      <a:pt x="47" y="81"/>
                    </a:lnTo>
                    <a:lnTo>
                      <a:pt x="52" y="61"/>
                    </a:lnTo>
                    <a:lnTo>
                      <a:pt x="60" y="43"/>
                    </a:lnTo>
                    <a:lnTo>
                      <a:pt x="75" y="6"/>
                    </a:lnTo>
                    <a:lnTo>
                      <a:pt x="75" y="6"/>
                    </a:lnTo>
                    <a:lnTo>
                      <a:pt x="76" y="4"/>
                    </a:lnTo>
                    <a:lnTo>
                      <a:pt x="75" y="2"/>
                    </a:lnTo>
                    <a:lnTo>
                      <a:pt x="74" y="1"/>
                    </a:lnTo>
                    <a:lnTo>
                      <a:pt x="72" y="0"/>
                    </a:lnTo>
                    <a:lnTo>
                      <a:pt x="69" y="1"/>
                    </a:lnTo>
                    <a:lnTo>
                      <a:pt x="67" y="2"/>
                    </a:lnTo>
                    <a:lnTo>
                      <a:pt x="66" y="3"/>
                    </a:lnTo>
                    <a:lnTo>
                      <a:pt x="66"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6" name="Freeform 168"/>
              <p:cNvSpPr/>
              <p:nvPr/>
            </p:nvSpPr>
            <p:spPr bwMode="auto">
              <a:xfrm>
                <a:off x="4271963" y="2197100"/>
                <a:ext cx="55563" cy="195263"/>
              </a:xfrm>
              <a:custGeom>
                <a:avLst/>
                <a:gdLst/>
                <a:ahLst/>
                <a:cxnLst>
                  <a:cxn ang="0">
                    <a:pos x="98" y="2"/>
                  </a:cxn>
                  <a:cxn ang="0">
                    <a:pos x="98" y="2"/>
                  </a:cxn>
                  <a:cxn ang="0">
                    <a:pos x="84" y="26"/>
                  </a:cxn>
                  <a:cxn ang="0">
                    <a:pos x="71" y="51"/>
                  </a:cxn>
                  <a:cxn ang="0">
                    <a:pos x="61" y="77"/>
                  </a:cxn>
                  <a:cxn ang="0">
                    <a:pos x="51" y="103"/>
                  </a:cxn>
                  <a:cxn ang="0">
                    <a:pos x="42" y="128"/>
                  </a:cxn>
                  <a:cxn ang="0">
                    <a:pos x="34" y="155"/>
                  </a:cxn>
                  <a:cxn ang="0">
                    <a:pos x="27" y="182"/>
                  </a:cxn>
                  <a:cxn ang="0">
                    <a:pos x="21" y="209"/>
                  </a:cxn>
                  <a:cxn ang="0">
                    <a:pos x="21" y="209"/>
                  </a:cxn>
                  <a:cxn ang="0">
                    <a:pos x="14" y="234"/>
                  </a:cxn>
                  <a:cxn ang="0">
                    <a:pos x="9" y="259"/>
                  </a:cxn>
                  <a:cxn ang="0">
                    <a:pos x="6" y="283"/>
                  </a:cxn>
                  <a:cxn ang="0">
                    <a:pos x="3" y="308"/>
                  </a:cxn>
                  <a:cxn ang="0">
                    <a:pos x="3" y="308"/>
                  </a:cxn>
                  <a:cxn ang="0">
                    <a:pos x="1" y="323"/>
                  </a:cxn>
                  <a:cxn ang="0">
                    <a:pos x="0" y="340"/>
                  </a:cxn>
                  <a:cxn ang="0">
                    <a:pos x="0" y="349"/>
                  </a:cxn>
                  <a:cxn ang="0">
                    <a:pos x="1" y="356"/>
                  </a:cxn>
                  <a:cxn ang="0">
                    <a:pos x="4" y="363"/>
                  </a:cxn>
                  <a:cxn ang="0">
                    <a:pos x="6" y="366"/>
                  </a:cxn>
                  <a:cxn ang="0">
                    <a:pos x="8" y="368"/>
                  </a:cxn>
                  <a:cxn ang="0">
                    <a:pos x="8" y="368"/>
                  </a:cxn>
                  <a:cxn ang="0">
                    <a:pos x="11" y="370"/>
                  </a:cxn>
                  <a:cxn ang="0">
                    <a:pos x="13" y="369"/>
                  </a:cxn>
                  <a:cxn ang="0">
                    <a:pos x="15" y="368"/>
                  </a:cxn>
                  <a:cxn ang="0">
                    <a:pos x="16" y="365"/>
                  </a:cxn>
                  <a:cxn ang="0">
                    <a:pos x="16" y="361"/>
                  </a:cxn>
                  <a:cxn ang="0">
                    <a:pos x="16" y="361"/>
                  </a:cxn>
                  <a:cxn ang="0">
                    <a:pos x="16" y="359"/>
                  </a:cxn>
                  <a:cxn ang="0">
                    <a:pos x="15" y="357"/>
                  </a:cxn>
                  <a:cxn ang="0">
                    <a:pos x="13" y="356"/>
                  </a:cxn>
                  <a:cxn ang="0">
                    <a:pos x="11" y="356"/>
                  </a:cxn>
                  <a:cxn ang="0">
                    <a:pos x="11" y="356"/>
                  </a:cxn>
                  <a:cxn ang="0">
                    <a:pos x="10" y="349"/>
                  </a:cxn>
                  <a:cxn ang="0">
                    <a:pos x="10" y="339"/>
                  </a:cxn>
                  <a:cxn ang="0">
                    <a:pos x="11" y="324"/>
                  </a:cxn>
                  <a:cxn ang="0">
                    <a:pos x="11" y="324"/>
                  </a:cxn>
                  <a:cxn ang="0">
                    <a:pos x="12" y="304"/>
                  </a:cxn>
                  <a:cxn ang="0">
                    <a:pos x="14" y="283"/>
                  </a:cxn>
                  <a:cxn ang="0">
                    <a:pos x="14" y="283"/>
                  </a:cxn>
                  <a:cxn ang="0">
                    <a:pos x="19" y="259"/>
                  </a:cxn>
                  <a:cxn ang="0">
                    <a:pos x="24" y="235"/>
                  </a:cxn>
                  <a:cxn ang="0">
                    <a:pos x="35" y="185"/>
                  </a:cxn>
                  <a:cxn ang="0">
                    <a:pos x="35" y="185"/>
                  </a:cxn>
                  <a:cxn ang="0">
                    <a:pos x="47" y="143"/>
                  </a:cxn>
                  <a:cxn ang="0">
                    <a:pos x="61" y="102"/>
                  </a:cxn>
                  <a:cxn ang="0">
                    <a:pos x="61" y="102"/>
                  </a:cxn>
                  <a:cxn ang="0">
                    <a:pos x="70" y="77"/>
                  </a:cxn>
                  <a:cxn ang="0">
                    <a:pos x="80" y="53"/>
                  </a:cxn>
                  <a:cxn ang="0">
                    <a:pos x="93" y="30"/>
                  </a:cxn>
                  <a:cxn ang="0">
                    <a:pos x="106" y="8"/>
                  </a:cxn>
                  <a:cxn ang="0">
                    <a:pos x="106" y="8"/>
                  </a:cxn>
                  <a:cxn ang="0">
                    <a:pos x="106" y="6"/>
                  </a:cxn>
                  <a:cxn ang="0">
                    <a:pos x="106" y="3"/>
                  </a:cxn>
                  <a:cxn ang="0">
                    <a:pos x="105" y="2"/>
                  </a:cxn>
                  <a:cxn ang="0">
                    <a:pos x="104" y="0"/>
                  </a:cxn>
                  <a:cxn ang="0">
                    <a:pos x="102" y="0"/>
                  </a:cxn>
                  <a:cxn ang="0">
                    <a:pos x="101" y="0"/>
                  </a:cxn>
                  <a:cxn ang="0">
                    <a:pos x="99" y="0"/>
                  </a:cxn>
                  <a:cxn ang="0">
                    <a:pos x="98" y="2"/>
                  </a:cxn>
                  <a:cxn ang="0">
                    <a:pos x="98" y="2"/>
                  </a:cxn>
                </a:cxnLst>
                <a:rect l="0" t="0" r="r" b="b"/>
                <a:pathLst>
                  <a:path w="106" h="370">
                    <a:moveTo>
                      <a:pt x="98" y="2"/>
                    </a:moveTo>
                    <a:lnTo>
                      <a:pt x="98" y="2"/>
                    </a:lnTo>
                    <a:lnTo>
                      <a:pt x="84" y="26"/>
                    </a:lnTo>
                    <a:lnTo>
                      <a:pt x="71" y="51"/>
                    </a:lnTo>
                    <a:lnTo>
                      <a:pt x="61" y="77"/>
                    </a:lnTo>
                    <a:lnTo>
                      <a:pt x="51" y="103"/>
                    </a:lnTo>
                    <a:lnTo>
                      <a:pt x="42" y="128"/>
                    </a:lnTo>
                    <a:lnTo>
                      <a:pt x="34" y="155"/>
                    </a:lnTo>
                    <a:lnTo>
                      <a:pt x="27" y="182"/>
                    </a:lnTo>
                    <a:lnTo>
                      <a:pt x="21" y="209"/>
                    </a:lnTo>
                    <a:lnTo>
                      <a:pt x="21" y="209"/>
                    </a:lnTo>
                    <a:lnTo>
                      <a:pt x="14" y="234"/>
                    </a:lnTo>
                    <a:lnTo>
                      <a:pt x="9" y="259"/>
                    </a:lnTo>
                    <a:lnTo>
                      <a:pt x="6" y="283"/>
                    </a:lnTo>
                    <a:lnTo>
                      <a:pt x="3" y="308"/>
                    </a:lnTo>
                    <a:lnTo>
                      <a:pt x="3" y="308"/>
                    </a:lnTo>
                    <a:lnTo>
                      <a:pt x="1" y="323"/>
                    </a:lnTo>
                    <a:lnTo>
                      <a:pt x="0" y="340"/>
                    </a:lnTo>
                    <a:lnTo>
                      <a:pt x="0" y="349"/>
                    </a:lnTo>
                    <a:lnTo>
                      <a:pt x="1" y="356"/>
                    </a:lnTo>
                    <a:lnTo>
                      <a:pt x="4" y="363"/>
                    </a:lnTo>
                    <a:lnTo>
                      <a:pt x="6" y="366"/>
                    </a:lnTo>
                    <a:lnTo>
                      <a:pt x="8" y="368"/>
                    </a:lnTo>
                    <a:lnTo>
                      <a:pt x="8" y="368"/>
                    </a:lnTo>
                    <a:lnTo>
                      <a:pt x="11" y="370"/>
                    </a:lnTo>
                    <a:lnTo>
                      <a:pt x="13" y="369"/>
                    </a:lnTo>
                    <a:lnTo>
                      <a:pt x="15" y="368"/>
                    </a:lnTo>
                    <a:lnTo>
                      <a:pt x="16" y="365"/>
                    </a:lnTo>
                    <a:lnTo>
                      <a:pt x="16" y="361"/>
                    </a:lnTo>
                    <a:lnTo>
                      <a:pt x="16" y="361"/>
                    </a:lnTo>
                    <a:lnTo>
                      <a:pt x="16" y="359"/>
                    </a:lnTo>
                    <a:lnTo>
                      <a:pt x="15" y="357"/>
                    </a:lnTo>
                    <a:lnTo>
                      <a:pt x="13" y="356"/>
                    </a:lnTo>
                    <a:lnTo>
                      <a:pt x="11" y="356"/>
                    </a:lnTo>
                    <a:lnTo>
                      <a:pt x="11" y="356"/>
                    </a:lnTo>
                    <a:lnTo>
                      <a:pt x="10" y="349"/>
                    </a:lnTo>
                    <a:lnTo>
                      <a:pt x="10" y="339"/>
                    </a:lnTo>
                    <a:lnTo>
                      <a:pt x="11" y="324"/>
                    </a:lnTo>
                    <a:lnTo>
                      <a:pt x="11" y="324"/>
                    </a:lnTo>
                    <a:lnTo>
                      <a:pt x="12" y="304"/>
                    </a:lnTo>
                    <a:lnTo>
                      <a:pt x="14" y="283"/>
                    </a:lnTo>
                    <a:lnTo>
                      <a:pt x="14" y="283"/>
                    </a:lnTo>
                    <a:lnTo>
                      <a:pt x="19" y="259"/>
                    </a:lnTo>
                    <a:lnTo>
                      <a:pt x="24" y="235"/>
                    </a:lnTo>
                    <a:lnTo>
                      <a:pt x="35" y="185"/>
                    </a:lnTo>
                    <a:lnTo>
                      <a:pt x="35" y="185"/>
                    </a:lnTo>
                    <a:lnTo>
                      <a:pt x="47" y="143"/>
                    </a:lnTo>
                    <a:lnTo>
                      <a:pt x="61" y="102"/>
                    </a:lnTo>
                    <a:lnTo>
                      <a:pt x="61" y="102"/>
                    </a:lnTo>
                    <a:lnTo>
                      <a:pt x="70" y="77"/>
                    </a:lnTo>
                    <a:lnTo>
                      <a:pt x="80" y="53"/>
                    </a:lnTo>
                    <a:lnTo>
                      <a:pt x="93" y="30"/>
                    </a:lnTo>
                    <a:lnTo>
                      <a:pt x="106" y="8"/>
                    </a:lnTo>
                    <a:lnTo>
                      <a:pt x="106" y="8"/>
                    </a:lnTo>
                    <a:lnTo>
                      <a:pt x="106" y="6"/>
                    </a:lnTo>
                    <a:lnTo>
                      <a:pt x="106" y="3"/>
                    </a:lnTo>
                    <a:lnTo>
                      <a:pt x="105" y="2"/>
                    </a:lnTo>
                    <a:lnTo>
                      <a:pt x="104" y="0"/>
                    </a:lnTo>
                    <a:lnTo>
                      <a:pt x="102" y="0"/>
                    </a:lnTo>
                    <a:lnTo>
                      <a:pt x="101" y="0"/>
                    </a:lnTo>
                    <a:lnTo>
                      <a:pt x="99" y="0"/>
                    </a:lnTo>
                    <a:lnTo>
                      <a:pt x="98" y="2"/>
                    </a:lnTo>
                    <a:lnTo>
                      <a:pt x="98"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7" name="Freeform 169"/>
              <p:cNvSpPr/>
              <p:nvPr/>
            </p:nvSpPr>
            <p:spPr bwMode="auto">
              <a:xfrm>
                <a:off x="4305300" y="2198688"/>
                <a:ext cx="39688" cy="146050"/>
              </a:xfrm>
              <a:custGeom>
                <a:avLst/>
                <a:gdLst/>
                <a:ahLst/>
                <a:cxnLst>
                  <a:cxn ang="0">
                    <a:pos x="68" y="2"/>
                  </a:cxn>
                  <a:cxn ang="0">
                    <a:pos x="68" y="2"/>
                  </a:cxn>
                  <a:cxn ang="0">
                    <a:pos x="62" y="10"/>
                  </a:cxn>
                  <a:cxn ang="0">
                    <a:pos x="57" y="20"/>
                  </a:cxn>
                  <a:cxn ang="0">
                    <a:pos x="54" y="31"/>
                  </a:cxn>
                  <a:cxn ang="0">
                    <a:pos x="53" y="41"/>
                  </a:cxn>
                  <a:cxn ang="0">
                    <a:pos x="53" y="41"/>
                  </a:cxn>
                  <a:cxn ang="0">
                    <a:pos x="51" y="51"/>
                  </a:cxn>
                  <a:cxn ang="0">
                    <a:pos x="49" y="60"/>
                  </a:cxn>
                  <a:cxn ang="0">
                    <a:pos x="42" y="80"/>
                  </a:cxn>
                  <a:cxn ang="0">
                    <a:pos x="37" y="101"/>
                  </a:cxn>
                  <a:cxn ang="0">
                    <a:pos x="32" y="120"/>
                  </a:cxn>
                  <a:cxn ang="0">
                    <a:pos x="32" y="120"/>
                  </a:cxn>
                  <a:cxn ang="0">
                    <a:pos x="14" y="191"/>
                  </a:cxn>
                  <a:cxn ang="0">
                    <a:pos x="7" y="227"/>
                  </a:cxn>
                  <a:cxn ang="0">
                    <a:pos x="3" y="244"/>
                  </a:cxn>
                  <a:cxn ang="0">
                    <a:pos x="1" y="263"/>
                  </a:cxn>
                  <a:cxn ang="0">
                    <a:pos x="1" y="263"/>
                  </a:cxn>
                  <a:cxn ang="0">
                    <a:pos x="0" y="265"/>
                  </a:cxn>
                  <a:cxn ang="0">
                    <a:pos x="0" y="270"/>
                  </a:cxn>
                  <a:cxn ang="0">
                    <a:pos x="0" y="270"/>
                  </a:cxn>
                  <a:cxn ang="0">
                    <a:pos x="0" y="272"/>
                  </a:cxn>
                  <a:cxn ang="0">
                    <a:pos x="1" y="273"/>
                  </a:cxn>
                  <a:cxn ang="0">
                    <a:pos x="3" y="274"/>
                  </a:cxn>
                  <a:cxn ang="0">
                    <a:pos x="4" y="274"/>
                  </a:cxn>
                  <a:cxn ang="0">
                    <a:pos x="7" y="273"/>
                  </a:cxn>
                  <a:cxn ang="0">
                    <a:pos x="8" y="272"/>
                  </a:cxn>
                  <a:cxn ang="0">
                    <a:pos x="9" y="270"/>
                  </a:cxn>
                  <a:cxn ang="0">
                    <a:pos x="9" y="270"/>
                  </a:cxn>
                  <a:cxn ang="0">
                    <a:pos x="11" y="254"/>
                  </a:cxn>
                  <a:cxn ang="0">
                    <a:pos x="14" y="237"/>
                  </a:cxn>
                  <a:cxn ang="0">
                    <a:pos x="22" y="204"/>
                  </a:cxn>
                  <a:cxn ang="0">
                    <a:pos x="37" y="139"/>
                  </a:cxn>
                  <a:cxn ang="0">
                    <a:pos x="37" y="139"/>
                  </a:cxn>
                  <a:cxn ang="0">
                    <a:pos x="45" y="106"/>
                  </a:cxn>
                  <a:cxn ang="0">
                    <a:pos x="54" y="73"/>
                  </a:cxn>
                  <a:cxn ang="0">
                    <a:pos x="54" y="73"/>
                  </a:cxn>
                  <a:cxn ang="0">
                    <a:pos x="58" y="56"/>
                  </a:cxn>
                  <a:cxn ang="0">
                    <a:pos x="61" y="39"/>
                  </a:cxn>
                  <a:cxn ang="0">
                    <a:pos x="64" y="31"/>
                  </a:cxn>
                  <a:cxn ang="0">
                    <a:pos x="66" y="22"/>
                  </a:cxn>
                  <a:cxn ang="0">
                    <a:pos x="70" y="14"/>
                  </a:cxn>
                  <a:cxn ang="0">
                    <a:pos x="74" y="8"/>
                  </a:cxn>
                  <a:cxn ang="0">
                    <a:pos x="74" y="8"/>
                  </a:cxn>
                  <a:cxn ang="0">
                    <a:pos x="75" y="6"/>
                  </a:cxn>
                  <a:cxn ang="0">
                    <a:pos x="75" y="5"/>
                  </a:cxn>
                  <a:cxn ang="0">
                    <a:pos x="74" y="1"/>
                  </a:cxn>
                  <a:cxn ang="0">
                    <a:pos x="72" y="0"/>
                  </a:cxn>
                  <a:cxn ang="0">
                    <a:pos x="71" y="0"/>
                  </a:cxn>
                  <a:cxn ang="0">
                    <a:pos x="69" y="0"/>
                  </a:cxn>
                  <a:cxn ang="0">
                    <a:pos x="68" y="2"/>
                  </a:cxn>
                  <a:cxn ang="0">
                    <a:pos x="68" y="2"/>
                  </a:cxn>
                </a:cxnLst>
                <a:rect l="0" t="0" r="r" b="b"/>
                <a:pathLst>
                  <a:path w="75" h="274">
                    <a:moveTo>
                      <a:pt x="68" y="2"/>
                    </a:moveTo>
                    <a:lnTo>
                      <a:pt x="68" y="2"/>
                    </a:lnTo>
                    <a:lnTo>
                      <a:pt x="62" y="10"/>
                    </a:lnTo>
                    <a:lnTo>
                      <a:pt x="57" y="20"/>
                    </a:lnTo>
                    <a:lnTo>
                      <a:pt x="54" y="31"/>
                    </a:lnTo>
                    <a:lnTo>
                      <a:pt x="53" y="41"/>
                    </a:lnTo>
                    <a:lnTo>
                      <a:pt x="53" y="41"/>
                    </a:lnTo>
                    <a:lnTo>
                      <a:pt x="51" y="51"/>
                    </a:lnTo>
                    <a:lnTo>
                      <a:pt x="49" y="60"/>
                    </a:lnTo>
                    <a:lnTo>
                      <a:pt x="42" y="80"/>
                    </a:lnTo>
                    <a:lnTo>
                      <a:pt x="37" y="101"/>
                    </a:lnTo>
                    <a:lnTo>
                      <a:pt x="32" y="120"/>
                    </a:lnTo>
                    <a:lnTo>
                      <a:pt x="32" y="120"/>
                    </a:lnTo>
                    <a:lnTo>
                      <a:pt x="14" y="191"/>
                    </a:lnTo>
                    <a:lnTo>
                      <a:pt x="7" y="227"/>
                    </a:lnTo>
                    <a:lnTo>
                      <a:pt x="3" y="244"/>
                    </a:lnTo>
                    <a:lnTo>
                      <a:pt x="1" y="263"/>
                    </a:lnTo>
                    <a:lnTo>
                      <a:pt x="1" y="263"/>
                    </a:lnTo>
                    <a:lnTo>
                      <a:pt x="0" y="265"/>
                    </a:lnTo>
                    <a:lnTo>
                      <a:pt x="0" y="270"/>
                    </a:lnTo>
                    <a:lnTo>
                      <a:pt x="0" y="270"/>
                    </a:lnTo>
                    <a:lnTo>
                      <a:pt x="0" y="272"/>
                    </a:lnTo>
                    <a:lnTo>
                      <a:pt x="1" y="273"/>
                    </a:lnTo>
                    <a:lnTo>
                      <a:pt x="3" y="274"/>
                    </a:lnTo>
                    <a:lnTo>
                      <a:pt x="4" y="274"/>
                    </a:lnTo>
                    <a:lnTo>
                      <a:pt x="7" y="273"/>
                    </a:lnTo>
                    <a:lnTo>
                      <a:pt x="8" y="272"/>
                    </a:lnTo>
                    <a:lnTo>
                      <a:pt x="9" y="270"/>
                    </a:lnTo>
                    <a:lnTo>
                      <a:pt x="9" y="270"/>
                    </a:lnTo>
                    <a:lnTo>
                      <a:pt x="11" y="254"/>
                    </a:lnTo>
                    <a:lnTo>
                      <a:pt x="14" y="237"/>
                    </a:lnTo>
                    <a:lnTo>
                      <a:pt x="22" y="204"/>
                    </a:lnTo>
                    <a:lnTo>
                      <a:pt x="37" y="139"/>
                    </a:lnTo>
                    <a:lnTo>
                      <a:pt x="37" y="139"/>
                    </a:lnTo>
                    <a:lnTo>
                      <a:pt x="45" y="106"/>
                    </a:lnTo>
                    <a:lnTo>
                      <a:pt x="54" y="73"/>
                    </a:lnTo>
                    <a:lnTo>
                      <a:pt x="54" y="73"/>
                    </a:lnTo>
                    <a:lnTo>
                      <a:pt x="58" y="56"/>
                    </a:lnTo>
                    <a:lnTo>
                      <a:pt x="61" y="39"/>
                    </a:lnTo>
                    <a:lnTo>
                      <a:pt x="64" y="31"/>
                    </a:lnTo>
                    <a:lnTo>
                      <a:pt x="66" y="22"/>
                    </a:lnTo>
                    <a:lnTo>
                      <a:pt x="70" y="14"/>
                    </a:lnTo>
                    <a:lnTo>
                      <a:pt x="74" y="8"/>
                    </a:lnTo>
                    <a:lnTo>
                      <a:pt x="74" y="8"/>
                    </a:lnTo>
                    <a:lnTo>
                      <a:pt x="75" y="6"/>
                    </a:lnTo>
                    <a:lnTo>
                      <a:pt x="75" y="5"/>
                    </a:lnTo>
                    <a:lnTo>
                      <a:pt x="74" y="1"/>
                    </a:lnTo>
                    <a:lnTo>
                      <a:pt x="72" y="0"/>
                    </a:lnTo>
                    <a:lnTo>
                      <a:pt x="71" y="0"/>
                    </a:lnTo>
                    <a:lnTo>
                      <a:pt x="69" y="0"/>
                    </a:lnTo>
                    <a:lnTo>
                      <a:pt x="68" y="2"/>
                    </a:lnTo>
                    <a:lnTo>
                      <a:pt x="68"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8" name="Freeform 170"/>
              <p:cNvSpPr/>
              <p:nvPr/>
            </p:nvSpPr>
            <p:spPr bwMode="auto">
              <a:xfrm>
                <a:off x="4338638" y="2201863"/>
                <a:ext cx="31750" cy="112713"/>
              </a:xfrm>
              <a:custGeom>
                <a:avLst/>
                <a:gdLst/>
                <a:ahLst/>
                <a:cxnLst>
                  <a:cxn ang="0">
                    <a:pos x="52" y="4"/>
                  </a:cxn>
                  <a:cxn ang="0">
                    <a:pos x="52" y="4"/>
                  </a:cxn>
                  <a:cxn ang="0">
                    <a:pos x="51" y="10"/>
                  </a:cxn>
                  <a:cxn ang="0">
                    <a:pos x="48" y="16"/>
                  </a:cxn>
                  <a:cxn ang="0">
                    <a:pos x="43" y="29"/>
                  </a:cxn>
                  <a:cxn ang="0">
                    <a:pos x="38" y="41"/>
                  </a:cxn>
                  <a:cxn ang="0">
                    <a:pos x="36" y="47"/>
                  </a:cxn>
                  <a:cxn ang="0">
                    <a:pos x="34" y="54"/>
                  </a:cxn>
                  <a:cxn ang="0">
                    <a:pos x="34" y="54"/>
                  </a:cxn>
                  <a:cxn ang="0">
                    <a:pos x="25" y="103"/>
                  </a:cxn>
                  <a:cxn ang="0">
                    <a:pos x="25" y="103"/>
                  </a:cxn>
                  <a:cxn ang="0">
                    <a:pos x="23" y="116"/>
                  </a:cxn>
                  <a:cxn ang="0">
                    <a:pos x="19" y="129"/>
                  </a:cxn>
                  <a:cxn ang="0">
                    <a:pos x="10" y="156"/>
                  </a:cxn>
                  <a:cxn ang="0">
                    <a:pos x="3" y="181"/>
                  </a:cxn>
                  <a:cxn ang="0">
                    <a:pos x="1" y="195"/>
                  </a:cxn>
                  <a:cxn ang="0">
                    <a:pos x="0" y="208"/>
                  </a:cxn>
                  <a:cxn ang="0">
                    <a:pos x="0" y="208"/>
                  </a:cxn>
                  <a:cxn ang="0">
                    <a:pos x="0" y="210"/>
                  </a:cxn>
                  <a:cxn ang="0">
                    <a:pos x="1" y="211"/>
                  </a:cxn>
                  <a:cxn ang="0">
                    <a:pos x="2" y="212"/>
                  </a:cxn>
                  <a:cxn ang="0">
                    <a:pos x="4" y="212"/>
                  </a:cxn>
                  <a:cxn ang="0">
                    <a:pos x="6" y="212"/>
                  </a:cxn>
                  <a:cxn ang="0">
                    <a:pos x="7" y="211"/>
                  </a:cxn>
                  <a:cxn ang="0">
                    <a:pos x="8" y="210"/>
                  </a:cxn>
                  <a:cxn ang="0">
                    <a:pos x="9" y="208"/>
                  </a:cxn>
                  <a:cxn ang="0">
                    <a:pos x="9" y="208"/>
                  </a:cxn>
                  <a:cxn ang="0">
                    <a:pos x="10" y="200"/>
                  </a:cxn>
                  <a:cxn ang="0">
                    <a:pos x="11" y="192"/>
                  </a:cxn>
                  <a:cxn ang="0">
                    <a:pos x="15" y="176"/>
                  </a:cxn>
                  <a:cxn ang="0">
                    <a:pos x="26" y="144"/>
                  </a:cxn>
                  <a:cxn ang="0">
                    <a:pos x="26" y="144"/>
                  </a:cxn>
                  <a:cxn ang="0">
                    <a:pos x="29" y="131"/>
                  </a:cxn>
                  <a:cxn ang="0">
                    <a:pos x="32" y="117"/>
                  </a:cxn>
                  <a:cxn ang="0">
                    <a:pos x="37" y="91"/>
                  </a:cxn>
                  <a:cxn ang="0">
                    <a:pos x="37" y="91"/>
                  </a:cxn>
                  <a:cxn ang="0">
                    <a:pos x="41" y="67"/>
                  </a:cxn>
                  <a:cxn ang="0">
                    <a:pos x="46" y="42"/>
                  </a:cxn>
                  <a:cxn ang="0">
                    <a:pos x="46" y="42"/>
                  </a:cxn>
                  <a:cxn ang="0">
                    <a:pos x="50" y="33"/>
                  </a:cxn>
                  <a:cxn ang="0">
                    <a:pos x="55" y="23"/>
                  </a:cxn>
                  <a:cxn ang="0">
                    <a:pos x="59" y="14"/>
                  </a:cxn>
                  <a:cxn ang="0">
                    <a:pos x="60" y="9"/>
                  </a:cxn>
                  <a:cxn ang="0">
                    <a:pos x="61" y="4"/>
                  </a:cxn>
                  <a:cxn ang="0">
                    <a:pos x="61" y="4"/>
                  </a:cxn>
                  <a:cxn ang="0">
                    <a:pos x="61" y="3"/>
                  </a:cxn>
                  <a:cxn ang="0">
                    <a:pos x="60" y="1"/>
                  </a:cxn>
                  <a:cxn ang="0">
                    <a:pos x="59" y="0"/>
                  </a:cxn>
                  <a:cxn ang="0">
                    <a:pos x="57" y="0"/>
                  </a:cxn>
                  <a:cxn ang="0">
                    <a:pos x="54" y="1"/>
                  </a:cxn>
                  <a:cxn ang="0">
                    <a:pos x="53" y="3"/>
                  </a:cxn>
                  <a:cxn ang="0">
                    <a:pos x="52" y="4"/>
                  </a:cxn>
                  <a:cxn ang="0">
                    <a:pos x="52" y="4"/>
                  </a:cxn>
                </a:cxnLst>
                <a:rect l="0" t="0" r="r" b="b"/>
                <a:pathLst>
                  <a:path w="61" h="212">
                    <a:moveTo>
                      <a:pt x="52" y="4"/>
                    </a:moveTo>
                    <a:lnTo>
                      <a:pt x="52" y="4"/>
                    </a:lnTo>
                    <a:lnTo>
                      <a:pt x="51" y="10"/>
                    </a:lnTo>
                    <a:lnTo>
                      <a:pt x="48" y="16"/>
                    </a:lnTo>
                    <a:lnTo>
                      <a:pt x="43" y="29"/>
                    </a:lnTo>
                    <a:lnTo>
                      <a:pt x="38" y="41"/>
                    </a:lnTo>
                    <a:lnTo>
                      <a:pt x="36" y="47"/>
                    </a:lnTo>
                    <a:lnTo>
                      <a:pt x="34" y="54"/>
                    </a:lnTo>
                    <a:lnTo>
                      <a:pt x="34" y="54"/>
                    </a:lnTo>
                    <a:lnTo>
                      <a:pt x="25" y="103"/>
                    </a:lnTo>
                    <a:lnTo>
                      <a:pt x="25" y="103"/>
                    </a:lnTo>
                    <a:lnTo>
                      <a:pt x="23" y="116"/>
                    </a:lnTo>
                    <a:lnTo>
                      <a:pt x="19" y="129"/>
                    </a:lnTo>
                    <a:lnTo>
                      <a:pt x="10" y="156"/>
                    </a:lnTo>
                    <a:lnTo>
                      <a:pt x="3" y="181"/>
                    </a:lnTo>
                    <a:lnTo>
                      <a:pt x="1" y="195"/>
                    </a:lnTo>
                    <a:lnTo>
                      <a:pt x="0" y="208"/>
                    </a:lnTo>
                    <a:lnTo>
                      <a:pt x="0" y="208"/>
                    </a:lnTo>
                    <a:lnTo>
                      <a:pt x="0" y="210"/>
                    </a:lnTo>
                    <a:lnTo>
                      <a:pt x="1" y="211"/>
                    </a:lnTo>
                    <a:lnTo>
                      <a:pt x="2" y="212"/>
                    </a:lnTo>
                    <a:lnTo>
                      <a:pt x="4" y="212"/>
                    </a:lnTo>
                    <a:lnTo>
                      <a:pt x="6" y="212"/>
                    </a:lnTo>
                    <a:lnTo>
                      <a:pt x="7" y="211"/>
                    </a:lnTo>
                    <a:lnTo>
                      <a:pt x="8" y="210"/>
                    </a:lnTo>
                    <a:lnTo>
                      <a:pt x="9" y="208"/>
                    </a:lnTo>
                    <a:lnTo>
                      <a:pt x="9" y="208"/>
                    </a:lnTo>
                    <a:lnTo>
                      <a:pt x="10" y="200"/>
                    </a:lnTo>
                    <a:lnTo>
                      <a:pt x="11" y="192"/>
                    </a:lnTo>
                    <a:lnTo>
                      <a:pt x="15" y="176"/>
                    </a:lnTo>
                    <a:lnTo>
                      <a:pt x="26" y="144"/>
                    </a:lnTo>
                    <a:lnTo>
                      <a:pt x="26" y="144"/>
                    </a:lnTo>
                    <a:lnTo>
                      <a:pt x="29" y="131"/>
                    </a:lnTo>
                    <a:lnTo>
                      <a:pt x="32" y="117"/>
                    </a:lnTo>
                    <a:lnTo>
                      <a:pt x="37" y="91"/>
                    </a:lnTo>
                    <a:lnTo>
                      <a:pt x="37" y="91"/>
                    </a:lnTo>
                    <a:lnTo>
                      <a:pt x="41" y="67"/>
                    </a:lnTo>
                    <a:lnTo>
                      <a:pt x="46" y="42"/>
                    </a:lnTo>
                    <a:lnTo>
                      <a:pt x="46" y="42"/>
                    </a:lnTo>
                    <a:lnTo>
                      <a:pt x="50" y="33"/>
                    </a:lnTo>
                    <a:lnTo>
                      <a:pt x="55" y="23"/>
                    </a:lnTo>
                    <a:lnTo>
                      <a:pt x="59" y="14"/>
                    </a:lnTo>
                    <a:lnTo>
                      <a:pt x="60" y="9"/>
                    </a:lnTo>
                    <a:lnTo>
                      <a:pt x="61" y="4"/>
                    </a:lnTo>
                    <a:lnTo>
                      <a:pt x="61" y="4"/>
                    </a:lnTo>
                    <a:lnTo>
                      <a:pt x="61" y="3"/>
                    </a:lnTo>
                    <a:lnTo>
                      <a:pt x="60" y="1"/>
                    </a:lnTo>
                    <a:lnTo>
                      <a:pt x="59" y="0"/>
                    </a:lnTo>
                    <a:lnTo>
                      <a:pt x="57" y="0"/>
                    </a:lnTo>
                    <a:lnTo>
                      <a:pt x="54" y="1"/>
                    </a:lnTo>
                    <a:lnTo>
                      <a:pt x="53" y="3"/>
                    </a:lnTo>
                    <a:lnTo>
                      <a:pt x="52" y="4"/>
                    </a:lnTo>
                    <a:lnTo>
                      <a:pt x="52"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9" name="Freeform 171"/>
              <p:cNvSpPr/>
              <p:nvPr/>
            </p:nvSpPr>
            <p:spPr bwMode="auto">
              <a:xfrm>
                <a:off x="4357688" y="2209800"/>
                <a:ext cx="36513" cy="90488"/>
              </a:xfrm>
              <a:custGeom>
                <a:avLst/>
                <a:gdLst/>
                <a:ahLst/>
                <a:cxnLst>
                  <a:cxn ang="0">
                    <a:pos x="60" y="1"/>
                  </a:cxn>
                  <a:cxn ang="0">
                    <a:pos x="60" y="1"/>
                  </a:cxn>
                  <a:cxn ang="0">
                    <a:pos x="51" y="10"/>
                  </a:cxn>
                  <a:cxn ang="0">
                    <a:pos x="43" y="22"/>
                  </a:cxn>
                  <a:cxn ang="0">
                    <a:pos x="37" y="34"/>
                  </a:cxn>
                  <a:cxn ang="0">
                    <a:pos x="33" y="48"/>
                  </a:cxn>
                  <a:cxn ang="0">
                    <a:pos x="29" y="61"/>
                  </a:cxn>
                  <a:cxn ang="0">
                    <a:pos x="25" y="75"/>
                  </a:cxn>
                  <a:cxn ang="0">
                    <a:pos x="20" y="100"/>
                  </a:cxn>
                  <a:cxn ang="0">
                    <a:pos x="20" y="100"/>
                  </a:cxn>
                  <a:cxn ang="0">
                    <a:pos x="15" y="115"/>
                  </a:cxn>
                  <a:cxn ang="0">
                    <a:pos x="6" y="135"/>
                  </a:cxn>
                  <a:cxn ang="0">
                    <a:pos x="3" y="147"/>
                  </a:cxn>
                  <a:cxn ang="0">
                    <a:pos x="0" y="156"/>
                  </a:cxn>
                  <a:cxn ang="0">
                    <a:pos x="0" y="164"/>
                  </a:cxn>
                  <a:cxn ang="0">
                    <a:pos x="1" y="166"/>
                  </a:cxn>
                  <a:cxn ang="0">
                    <a:pos x="3" y="170"/>
                  </a:cxn>
                  <a:cxn ang="0">
                    <a:pos x="3" y="170"/>
                  </a:cxn>
                  <a:cxn ang="0">
                    <a:pos x="4" y="170"/>
                  </a:cxn>
                  <a:cxn ang="0">
                    <a:pos x="6" y="171"/>
                  </a:cxn>
                  <a:cxn ang="0">
                    <a:pos x="9" y="169"/>
                  </a:cxn>
                  <a:cxn ang="0">
                    <a:pos x="10" y="167"/>
                  </a:cxn>
                  <a:cxn ang="0">
                    <a:pos x="11" y="165"/>
                  </a:cxn>
                  <a:cxn ang="0">
                    <a:pos x="10" y="164"/>
                  </a:cxn>
                  <a:cxn ang="0">
                    <a:pos x="9" y="162"/>
                  </a:cxn>
                  <a:cxn ang="0">
                    <a:pos x="9" y="162"/>
                  </a:cxn>
                  <a:cxn ang="0">
                    <a:pos x="10" y="159"/>
                  </a:cxn>
                  <a:cxn ang="0">
                    <a:pos x="14" y="152"/>
                  </a:cxn>
                  <a:cxn ang="0">
                    <a:pos x="18" y="138"/>
                  </a:cxn>
                  <a:cxn ang="0">
                    <a:pos x="18" y="138"/>
                  </a:cxn>
                  <a:cxn ang="0">
                    <a:pos x="24" y="119"/>
                  </a:cxn>
                  <a:cxn ang="0">
                    <a:pos x="29" y="100"/>
                  </a:cxn>
                  <a:cxn ang="0">
                    <a:pos x="29" y="100"/>
                  </a:cxn>
                  <a:cxn ang="0">
                    <a:pos x="34" y="76"/>
                  </a:cxn>
                  <a:cxn ang="0">
                    <a:pos x="38" y="63"/>
                  </a:cxn>
                  <a:cxn ang="0">
                    <a:pos x="41" y="51"/>
                  </a:cxn>
                  <a:cxn ang="0">
                    <a:pos x="47" y="38"/>
                  </a:cxn>
                  <a:cxn ang="0">
                    <a:pos x="52" y="27"/>
                  </a:cxn>
                  <a:cxn ang="0">
                    <a:pos x="58" y="17"/>
                  </a:cxn>
                  <a:cxn ang="0">
                    <a:pos x="66" y="7"/>
                  </a:cxn>
                  <a:cxn ang="0">
                    <a:pos x="66" y="7"/>
                  </a:cxn>
                  <a:cxn ang="0">
                    <a:pos x="67" y="6"/>
                  </a:cxn>
                  <a:cxn ang="0">
                    <a:pos x="68" y="4"/>
                  </a:cxn>
                  <a:cxn ang="0">
                    <a:pos x="67" y="3"/>
                  </a:cxn>
                  <a:cxn ang="0">
                    <a:pos x="66" y="1"/>
                  </a:cxn>
                  <a:cxn ang="0">
                    <a:pos x="65" y="0"/>
                  </a:cxn>
                  <a:cxn ang="0">
                    <a:pos x="63" y="0"/>
                  </a:cxn>
                  <a:cxn ang="0">
                    <a:pos x="61" y="0"/>
                  </a:cxn>
                  <a:cxn ang="0">
                    <a:pos x="60" y="1"/>
                  </a:cxn>
                  <a:cxn ang="0">
                    <a:pos x="60" y="1"/>
                  </a:cxn>
                </a:cxnLst>
                <a:rect l="0" t="0" r="r" b="b"/>
                <a:pathLst>
                  <a:path w="68" h="171">
                    <a:moveTo>
                      <a:pt x="60" y="1"/>
                    </a:moveTo>
                    <a:lnTo>
                      <a:pt x="60" y="1"/>
                    </a:lnTo>
                    <a:lnTo>
                      <a:pt x="51" y="10"/>
                    </a:lnTo>
                    <a:lnTo>
                      <a:pt x="43" y="22"/>
                    </a:lnTo>
                    <a:lnTo>
                      <a:pt x="37" y="34"/>
                    </a:lnTo>
                    <a:lnTo>
                      <a:pt x="33" y="48"/>
                    </a:lnTo>
                    <a:lnTo>
                      <a:pt x="29" y="61"/>
                    </a:lnTo>
                    <a:lnTo>
                      <a:pt x="25" y="75"/>
                    </a:lnTo>
                    <a:lnTo>
                      <a:pt x="20" y="100"/>
                    </a:lnTo>
                    <a:lnTo>
                      <a:pt x="20" y="100"/>
                    </a:lnTo>
                    <a:lnTo>
                      <a:pt x="15" y="115"/>
                    </a:lnTo>
                    <a:lnTo>
                      <a:pt x="6" y="135"/>
                    </a:lnTo>
                    <a:lnTo>
                      <a:pt x="3" y="147"/>
                    </a:lnTo>
                    <a:lnTo>
                      <a:pt x="0" y="156"/>
                    </a:lnTo>
                    <a:lnTo>
                      <a:pt x="0" y="164"/>
                    </a:lnTo>
                    <a:lnTo>
                      <a:pt x="1" y="166"/>
                    </a:lnTo>
                    <a:lnTo>
                      <a:pt x="3" y="170"/>
                    </a:lnTo>
                    <a:lnTo>
                      <a:pt x="3" y="170"/>
                    </a:lnTo>
                    <a:lnTo>
                      <a:pt x="4" y="170"/>
                    </a:lnTo>
                    <a:lnTo>
                      <a:pt x="6" y="171"/>
                    </a:lnTo>
                    <a:lnTo>
                      <a:pt x="9" y="169"/>
                    </a:lnTo>
                    <a:lnTo>
                      <a:pt x="10" y="167"/>
                    </a:lnTo>
                    <a:lnTo>
                      <a:pt x="11" y="165"/>
                    </a:lnTo>
                    <a:lnTo>
                      <a:pt x="10" y="164"/>
                    </a:lnTo>
                    <a:lnTo>
                      <a:pt x="9" y="162"/>
                    </a:lnTo>
                    <a:lnTo>
                      <a:pt x="9" y="162"/>
                    </a:lnTo>
                    <a:lnTo>
                      <a:pt x="10" y="159"/>
                    </a:lnTo>
                    <a:lnTo>
                      <a:pt x="14" y="152"/>
                    </a:lnTo>
                    <a:lnTo>
                      <a:pt x="18" y="138"/>
                    </a:lnTo>
                    <a:lnTo>
                      <a:pt x="18" y="138"/>
                    </a:lnTo>
                    <a:lnTo>
                      <a:pt x="24" y="119"/>
                    </a:lnTo>
                    <a:lnTo>
                      <a:pt x="29" y="100"/>
                    </a:lnTo>
                    <a:lnTo>
                      <a:pt x="29" y="100"/>
                    </a:lnTo>
                    <a:lnTo>
                      <a:pt x="34" y="76"/>
                    </a:lnTo>
                    <a:lnTo>
                      <a:pt x="38" y="63"/>
                    </a:lnTo>
                    <a:lnTo>
                      <a:pt x="41" y="51"/>
                    </a:lnTo>
                    <a:lnTo>
                      <a:pt x="47" y="38"/>
                    </a:lnTo>
                    <a:lnTo>
                      <a:pt x="52" y="27"/>
                    </a:lnTo>
                    <a:lnTo>
                      <a:pt x="58" y="17"/>
                    </a:lnTo>
                    <a:lnTo>
                      <a:pt x="66" y="7"/>
                    </a:lnTo>
                    <a:lnTo>
                      <a:pt x="66" y="7"/>
                    </a:lnTo>
                    <a:lnTo>
                      <a:pt x="67" y="6"/>
                    </a:lnTo>
                    <a:lnTo>
                      <a:pt x="68" y="4"/>
                    </a:lnTo>
                    <a:lnTo>
                      <a:pt x="67" y="3"/>
                    </a:lnTo>
                    <a:lnTo>
                      <a:pt x="66" y="1"/>
                    </a:lnTo>
                    <a:lnTo>
                      <a:pt x="65" y="0"/>
                    </a:lnTo>
                    <a:lnTo>
                      <a:pt x="63" y="0"/>
                    </a:lnTo>
                    <a:lnTo>
                      <a:pt x="61" y="0"/>
                    </a:lnTo>
                    <a:lnTo>
                      <a:pt x="60" y="1"/>
                    </a:lnTo>
                    <a:lnTo>
                      <a:pt x="60"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0" name="Freeform 172"/>
              <p:cNvSpPr/>
              <p:nvPr/>
            </p:nvSpPr>
            <p:spPr bwMode="auto">
              <a:xfrm>
                <a:off x="4383088" y="2219325"/>
                <a:ext cx="33338" cy="63500"/>
              </a:xfrm>
              <a:custGeom>
                <a:avLst/>
                <a:gdLst/>
                <a:ahLst/>
                <a:cxnLst>
                  <a:cxn ang="0">
                    <a:pos x="55" y="0"/>
                  </a:cxn>
                  <a:cxn ang="0">
                    <a:pos x="55" y="0"/>
                  </a:cxn>
                  <a:cxn ang="0">
                    <a:pos x="50" y="2"/>
                  </a:cxn>
                  <a:cxn ang="0">
                    <a:pos x="46" y="5"/>
                  </a:cxn>
                  <a:cxn ang="0">
                    <a:pos x="42" y="8"/>
                  </a:cxn>
                  <a:cxn ang="0">
                    <a:pos x="39" y="11"/>
                  </a:cxn>
                  <a:cxn ang="0">
                    <a:pos x="33" y="19"/>
                  </a:cxn>
                  <a:cxn ang="0">
                    <a:pos x="29" y="30"/>
                  </a:cxn>
                  <a:cxn ang="0">
                    <a:pos x="29" y="30"/>
                  </a:cxn>
                  <a:cxn ang="0">
                    <a:pos x="13" y="70"/>
                  </a:cxn>
                  <a:cxn ang="0">
                    <a:pos x="6" y="91"/>
                  </a:cxn>
                  <a:cxn ang="0">
                    <a:pos x="0" y="112"/>
                  </a:cxn>
                  <a:cxn ang="0">
                    <a:pos x="0" y="112"/>
                  </a:cxn>
                  <a:cxn ang="0">
                    <a:pos x="0" y="114"/>
                  </a:cxn>
                  <a:cxn ang="0">
                    <a:pos x="1" y="116"/>
                  </a:cxn>
                  <a:cxn ang="0">
                    <a:pos x="2" y="118"/>
                  </a:cxn>
                  <a:cxn ang="0">
                    <a:pos x="4" y="118"/>
                  </a:cxn>
                  <a:cxn ang="0">
                    <a:pos x="6" y="119"/>
                  </a:cxn>
                  <a:cxn ang="0">
                    <a:pos x="7" y="118"/>
                  </a:cxn>
                  <a:cxn ang="0">
                    <a:pos x="8" y="116"/>
                  </a:cxn>
                  <a:cxn ang="0">
                    <a:pos x="9" y="114"/>
                  </a:cxn>
                  <a:cxn ang="0">
                    <a:pos x="9" y="114"/>
                  </a:cxn>
                  <a:cxn ang="0">
                    <a:pos x="13" y="100"/>
                  </a:cxn>
                  <a:cxn ang="0">
                    <a:pos x="17" y="84"/>
                  </a:cxn>
                  <a:cxn ang="0">
                    <a:pos x="23" y="70"/>
                  </a:cxn>
                  <a:cxn ang="0">
                    <a:pos x="30" y="56"/>
                  </a:cxn>
                  <a:cxn ang="0">
                    <a:pos x="30" y="56"/>
                  </a:cxn>
                  <a:cxn ang="0">
                    <a:pos x="34" y="42"/>
                  </a:cxn>
                  <a:cxn ang="0">
                    <a:pos x="39" y="29"/>
                  </a:cxn>
                  <a:cxn ang="0">
                    <a:pos x="42" y="22"/>
                  </a:cxn>
                  <a:cxn ang="0">
                    <a:pos x="46" y="17"/>
                  </a:cxn>
                  <a:cxn ang="0">
                    <a:pos x="51" y="12"/>
                  </a:cxn>
                  <a:cxn ang="0">
                    <a:pos x="57" y="9"/>
                  </a:cxn>
                  <a:cxn ang="0">
                    <a:pos x="57" y="9"/>
                  </a:cxn>
                  <a:cxn ang="0">
                    <a:pos x="60" y="8"/>
                  </a:cxn>
                  <a:cxn ang="0">
                    <a:pos x="61" y="7"/>
                  </a:cxn>
                  <a:cxn ang="0">
                    <a:pos x="62" y="5"/>
                  </a:cxn>
                  <a:cxn ang="0">
                    <a:pos x="61" y="3"/>
                  </a:cxn>
                  <a:cxn ang="0">
                    <a:pos x="61" y="2"/>
                  </a:cxn>
                  <a:cxn ang="0">
                    <a:pos x="60" y="0"/>
                  </a:cxn>
                  <a:cxn ang="0">
                    <a:pos x="57" y="0"/>
                  </a:cxn>
                  <a:cxn ang="0">
                    <a:pos x="55" y="0"/>
                  </a:cxn>
                  <a:cxn ang="0">
                    <a:pos x="55" y="0"/>
                  </a:cxn>
                </a:cxnLst>
                <a:rect l="0" t="0" r="r" b="b"/>
                <a:pathLst>
                  <a:path w="62" h="119">
                    <a:moveTo>
                      <a:pt x="55" y="0"/>
                    </a:moveTo>
                    <a:lnTo>
                      <a:pt x="55" y="0"/>
                    </a:lnTo>
                    <a:lnTo>
                      <a:pt x="50" y="2"/>
                    </a:lnTo>
                    <a:lnTo>
                      <a:pt x="46" y="5"/>
                    </a:lnTo>
                    <a:lnTo>
                      <a:pt x="42" y="8"/>
                    </a:lnTo>
                    <a:lnTo>
                      <a:pt x="39" y="11"/>
                    </a:lnTo>
                    <a:lnTo>
                      <a:pt x="33" y="19"/>
                    </a:lnTo>
                    <a:lnTo>
                      <a:pt x="29" y="30"/>
                    </a:lnTo>
                    <a:lnTo>
                      <a:pt x="29" y="30"/>
                    </a:lnTo>
                    <a:lnTo>
                      <a:pt x="13" y="70"/>
                    </a:lnTo>
                    <a:lnTo>
                      <a:pt x="6" y="91"/>
                    </a:lnTo>
                    <a:lnTo>
                      <a:pt x="0" y="112"/>
                    </a:lnTo>
                    <a:lnTo>
                      <a:pt x="0" y="112"/>
                    </a:lnTo>
                    <a:lnTo>
                      <a:pt x="0" y="114"/>
                    </a:lnTo>
                    <a:lnTo>
                      <a:pt x="1" y="116"/>
                    </a:lnTo>
                    <a:lnTo>
                      <a:pt x="2" y="118"/>
                    </a:lnTo>
                    <a:lnTo>
                      <a:pt x="4" y="118"/>
                    </a:lnTo>
                    <a:lnTo>
                      <a:pt x="6" y="119"/>
                    </a:lnTo>
                    <a:lnTo>
                      <a:pt x="7" y="118"/>
                    </a:lnTo>
                    <a:lnTo>
                      <a:pt x="8" y="116"/>
                    </a:lnTo>
                    <a:lnTo>
                      <a:pt x="9" y="114"/>
                    </a:lnTo>
                    <a:lnTo>
                      <a:pt x="9" y="114"/>
                    </a:lnTo>
                    <a:lnTo>
                      <a:pt x="13" y="100"/>
                    </a:lnTo>
                    <a:lnTo>
                      <a:pt x="17" y="84"/>
                    </a:lnTo>
                    <a:lnTo>
                      <a:pt x="23" y="70"/>
                    </a:lnTo>
                    <a:lnTo>
                      <a:pt x="30" y="56"/>
                    </a:lnTo>
                    <a:lnTo>
                      <a:pt x="30" y="56"/>
                    </a:lnTo>
                    <a:lnTo>
                      <a:pt x="34" y="42"/>
                    </a:lnTo>
                    <a:lnTo>
                      <a:pt x="39" y="29"/>
                    </a:lnTo>
                    <a:lnTo>
                      <a:pt x="42" y="22"/>
                    </a:lnTo>
                    <a:lnTo>
                      <a:pt x="46" y="17"/>
                    </a:lnTo>
                    <a:lnTo>
                      <a:pt x="51" y="12"/>
                    </a:lnTo>
                    <a:lnTo>
                      <a:pt x="57" y="9"/>
                    </a:lnTo>
                    <a:lnTo>
                      <a:pt x="57" y="9"/>
                    </a:lnTo>
                    <a:lnTo>
                      <a:pt x="60" y="8"/>
                    </a:lnTo>
                    <a:lnTo>
                      <a:pt x="61" y="7"/>
                    </a:lnTo>
                    <a:lnTo>
                      <a:pt x="62" y="5"/>
                    </a:lnTo>
                    <a:lnTo>
                      <a:pt x="61" y="3"/>
                    </a:lnTo>
                    <a:lnTo>
                      <a:pt x="61" y="2"/>
                    </a:lnTo>
                    <a:lnTo>
                      <a:pt x="60" y="0"/>
                    </a:lnTo>
                    <a:lnTo>
                      <a:pt x="57" y="0"/>
                    </a:lnTo>
                    <a:lnTo>
                      <a:pt x="55" y="0"/>
                    </a:lnTo>
                    <a:lnTo>
                      <a:pt x="55" y="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2" name="Freeform 173"/>
              <p:cNvSpPr/>
              <p:nvPr/>
            </p:nvSpPr>
            <p:spPr bwMode="auto">
              <a:xfrm>
                <a:off x="4403725" y="2228850"/>
                <a:ext cx="17463" cy="52388"/>
              </a:xfrm>
              <a:custGeom>
                <a:avLst/>
                <a:gdLst/>
                <a:ahLst/>
                <a:cxnLst>
                  <a:cxn ang="0">
                    <a:pos x="27" y="1"/>
                  </a:cxn>
                  <a:cxn ang="0">
                    <a:pos x="27" y="1"/>
                  </a:cxn>
                  <a:cxn ang="0">
                    <a:pos x="24" y="2"/>
                  </a:cxn>
                  <a:cxn ang="0">
                    <a:pos x="22" y="6"/>
                  </a:cxn>
                  <a:cxn ang="0">
                    <a:pos x="17" y="12"/>
                  </a:cxn>
                  <a:cxn ang="0">
                    <a:pos x="15" y="20"/>
                  </a:cxn>
                  <a:cxn ang="0">
                    <a:pos x="14" y="27"/>
                  </a:cxn>
                  <a:cxn ang="0">
                    <a:pos x="14" y="27"/>
                  </a:cxn>
                  <a:cxn ang="0">
                    <a:pos x="12" y="45"/>
                  </a:cxn>
                  <a:cxn ang="0">
                    <a:pos x="10" y="61"/>
                  </a:cxn>
                  <a:cxn ang="0">
                    <a:pos x="6" y="78"/>
                  </a:cxn>
                  <a:cxn ang="0">
                    <a:pos x="0" y="94"/>
                  </a:cxn>
                  <a:cxn ang="0">
                    <a:pos x="0" y="94"/>
                  </a:cxn>
                  <a:cxn ang="0">
                    <a:pos x="0" y="96"/>
                  </a:cxn>
                  <a:cxn ang="0">
                    <a:pos x="0" y="97"/>
                  </a:cxn>
                  <a:cxn ang="0">
                    <a:pos x="1" y="100"/>
                  </a:cxn>
                  <a:cxn ang="0">
                    <a:pos x="3" y="100"/>
                  </a:cxn>
                  <a:cxn ang="0">
                    <a:pos x="6" y="100"/>
                  </a:cxn>
                  <a:cxn ang="0">
                    <a:pos x="8" y="98"/>
                  </a:cxn>
                  <a:cxn ang="0">
                    <a:pos x="9" y="96"/>
                  </a:cxn>
                  <a:cxn ang="0">
                    <a:pos x="9" y="96"/>
                  </a:cxn>
                  <a:cxn ang="0">
                    <a:pos x="13" y="85"/>
                  </a:cxn>
                  <a:cxn ang="0">
                    <a:pos x="15" y="80"/>
                  </a:cxn>
                  <a:cxn ang="0">
                    <a:pos x="18" y="75"/>
                  </a:cxn>
                  <a:cxn ang="0">
                    <a:pos x="18" y="75"/>
                  </a:cxn>
                  <a:cxn ang="0">
                    <a:pos x="19" y="72"/>
                  </a:cxn>
                  <a:cxn ang="0">
                    <a:pos x="21" y="69"/>
                  </a:cxn>
                  <a:cxn ang="0">
                    <a:pos x="21" y="62"/>
                  </a:cxn>
                  <a:cxn ang="0">
                    <a:pos x="22" y="49"/>
                  </a:cxn>
                  <a:cxn ang="0">
                    <a:pos x="22" y="49"/>
                  </a:cxn>
                  <a:cxn ang="0">
                    <a:pos x="23" y="28"/>
                  </a:cxn>
                  <a:cxn ang="0">
                    <a:pos x="24" y="22"/>
                  </a:cxn>
                  <a:cxn ang="0">
                    <a:pos x="25" y="17"/>
                  </a:cxn>
                  <a:cxn ang="0">
                    <a:pos x="27" y="13"/>
                  </a:cxn>
                  <a:cxn ang="0">
                    <a:pos x="30" y="10"/>
                  </a:cxn>
                  <a:cxn ang="0">
                    <a:pos x="30" y="10"/>
                  </a:cxn>
                  <a:cxn ang="0">
                    <a:pos x="31" y="9"/>
                  </a:cxn>
                  <a:cxn ang="0">
                    <a:pos x="32" y="8"/>
                  </a:cxn>
                  <a:cxn ang="0">
                    <a:pos x="33" y="3"/>
                  </a:cxn>
                  <a:cxn ang="0">
                    <a:pos x="32" y="2"/>
                  </a:cxn>
                  <a:cxn ang="0">
                    <a:pos x="31" y="1"/>
                  </a:cxn>
                  <a:cxn ang="0">
                    <a:pos x="29" y="0"/>
                  </a:cxn>
                  <a:cxn ang="0">
                    <a:pos x="27" y="1"/>
                  </a:cxn>
                  <a:cxn ang="0">
                    <a:pos x="27" y="1"/>
                  </a:cxn>
                </a:cxnLst>
                <a:rect l="0" t="0" r="r" b="b"/>
                <a:pathLst>
                  <a:path w="33" h="100">
                    <a:moveTo>
                      <a:pt x="27" y="1"/>
                    </a:moveTo>
                    <a:lnTo>
                      <a:pt x="27" y="1"/>
                    </a:lnTo>
                    <a:lnTo>
                      <a:pt x="24" y="2"/>
                    </a:lnTo>
                    <a:lnTo>
                      <a:pt x="22" y="6"/>
                    </a:lnTo>
                    <a:lnTo>
                      <a:pt x="17" y="12"/>
                    </a:lnTo>
                    <a:lnTo>
                      <a:pt x="15" y="20"/>
                    </a:lnTo>
                    <a:lnTo>
                      <a:pt x="14" y="27"/>
                    </a:lnTo>
                    <a:lnTo>
                      <a:pt x="14" y="27"/>
                    </a:lnTo>
                    <a:lnTo>
                      <a:pt x="12" y="45"/>
                    </a:lnTo>
                    <a:lnTo>
                      <a:pt x="10" y="61"/>
                    </a:lnTo>
                    <a:lnTo>
                      <a:pt x="6" y="78"/>
                    </a:lnTo>
                    <a:lnTo>
                      <a:pt x="0" y="94"/>
                    </a:lnTo>
                    <a:lnTo>
                      <a:pt x="0" y="94"/>
                    </a:lnTo>
                    <a:lnTo>
                      <a:pt x="0" y="96"/>
                    </a:lnTo>
                    <a:lnTo>
                      <a:pt x="0" y="97"/>
                    </a:lnTo>
                    <a:lnTo>
                      <a:pt x="1" y="100"/>
                    </a:lnTo>
                    <a:lnTo>
                      <a:pt x="3" y="100"/>
                    </a:lnTo>
                    <a:lnTo>
                      <a:pt x="6" y="100"/>
                    </a:lnTo>
                    <a:lnTo>
                      <a:pt x="8" y="98"/>
                    </a:lnTo>
                    <a:lnTo>
                      <a:pt x="9" y="96"/>
                    </a:lnTo>
                    <a:lnTo>
                      <a:pt x="9" y="96"/>
                    </a:lnTo>
                    <a:lnTo>
                      <a:pt x="13" y="85"/>
                    </a:lnTo>
                    <a:lnTo>
                      <a:pt x="15" y="80"/>
                    </a:lnTo>
                    <a:lnTo>
                      <a:pt x="18" y="75"/>
                    </a:lnTo>
                    <a:lnTo>
                      <a:pt x="18" y="75"/>
                    </a:lnTo>
                    <a:lnTo>
                      <a:pt x="19" y="72"/>
                    </a:lnTo>
                    <a:lnTo>
                      <a:pt x="21" y="69"/>
                    </a:lnTo>
                    <a:lnTo>
                      <a:pt x="21" y="62"/>
                    </a:lnTo>
                    <a:lnTo>
                      <a:pt x="22" y="49"/>
                    </a:lnTo>
                    <a:lnTo>
                      <a:pt x="22" y="49"/>
                    </a:lnTo>
                    <a:lnTo>
                      <a:pt x="23" y="28"/>
                    </a:lnTo>
                    <a:lnTo>
                      <a:pt x="24" y="22"/>
                    </a:lnTo>
                    <a:lnTo>
                      <a:pt x="25" y="17"/>
                    </a:lnTo>
                    <a:lnTo>
                      <a:pt x="27" y="13"/>
                    </a:lnTo>
                    <a:lnTo>
                      <a:pt x="30" y="10"/>
                    </a:lnTo>
                    <a:lnTo>
                      <a:pt x="30" y="10"/>
                    </a:lnTo>
                    <a:lnTo>
                      <a:pt x="31" y="9"/>
                    </a:lnTo>
                    <a:lnTo>
                      <a:pt x="32" y="8"/>
                    </a:lnTo>
                    <a:lnTo>
                      <a:pt x="33" y="3"/>
                    </a:lnTo>
                    <a:lnTo>
                      <a:pt x="32" y="2"/>
                    </a:lnTo>
                    <a:lnTo>
                      <a:pt x="31" y="1"/>
                    </a:lnTo>
                    <a:lnTo>
                      <a:pt x="29" y="0"/>
                    </a:lnTo>
                    <a:lnTo>
                      <a:pt x="27" y="1"/>
                    </a:lnTo>
                    <a:lnTo>
                      <a:pt x="27"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6" name="Freeform 174"/>
              <p:cNvSpPr/>
              <p:nvPr/>
            </p:nvSpPr>
            <p:spPr bwMode="auto">
              <a:xfrm>
                <a:off x="4340225" y="2436813"/>
                <a:ext cx="4763" cy="42863"/>
              </a:xfrm>
              <a:custGeom>
                <a:avLst/>
                <a:gdLst/>
                <a:ahLst/>
                <a:cxnLst>
                  <a:cxn ang="0">
                    <a:pos x="0" y="5"/>
                  </a:cxn>
                  <a:cxn ang="0">
                    <a:pos x="0" y="76"/>
                  </a:cxn>
                  <a:cxn ang="0">
                    <a:pos x="0" y="76"/>
                  </a:cxn>
                  <a:cxn ang="0">
                    <a:pos x="1" y="78"/>
                  </a:cxn>
                  <a:cxn ang="0">
                    <a:pos x="2" y="79"/>
                  </a:cxn>
                  <a:cxn ang="0">
                    <a:pos x="3" y="80"/>
                  </a:cxn>
                  <a:cxn ang="0">
                    <a:pos x="5" y="80"/>
                  </a:cxn>
                  <a:cxn ang="0">
                    <a:pos x="6" y="80"/>
                  </a:cxn>
                  <a:cxn ang="0">
                    <a:pos x="8" y="79"/>
                  </a:cxn>
                  <a:cxn ang="0">
                    <a:pos x="9" y="78"/>
                  </a:cxn>
                  <a:cxn ang="0">
                    <a:pos x="9" y="76"/>
                  </a:cxn>
                  <a:cxn ang="0">
                    <a:pos x="9" y="5"/>
                  </a:cxn>
                  <a:cxn ang="0">
                    <a:pos x="9" y="5"/>
                  </a:cxn>
                  <a:cxn ang="0">
                    <a:pos x="9" y="3"/>
                  </a:cxn>
                  <a:cxn ang="0">
                    <a:pos x="8" y="2"/>
                  </a:cxn>
                  <a:cxn ang="0">
                    <a:pos x="6" y="1"/>
                  </a:cxn>
                  <a:cxn ang="0">
                    <a:pos x="5" y="0"/>
                  </a:cxn>
                  <a:cxn ang="0">
                    <a:pos x="3" y="1"/>
                  </a:cxn>
                  <a:cxn ang="0">
                    <a:pos x="2" y="2"/>
                  </a:cxn>
                  <a:cxn ang="0">
                    <a:pos x="1" y="3"/>
                  </a:cxn>
                  <a:cxn ang="0">
                    <a:pos x="0" y="5"/>
                  </a:cxn>
                  <a:cxn ang="0">
                    <a:pos x="0" y="5"/>
                  </a:cxn>
                </a:cxnLst>
                <a:rect l="0" t="0" r="r" b="b"/>
                <a:pathLst>
                  <a:path w="9" h="80">
                    <a:moveTo>
                      <a:pt x="0" y="5"/>
                    </a:moveTo>
                    <a:lnTo>
                      <a:pt x="0" y="76"/>
                    </a:lnTo>
                    <a:lnTo>
                      <a:pt x="0" y="76"/>
                    </a:lnTo>
                    <a:lnTo>
                      <a:pt x="1" y="78"/>
                    </a:lnTo>
                    <a:lnTo>
                      <a:pt x="2" y="79"/>
                    </a:lnTo>
                    <a:lnTo>
                      <a:pt x="3" y="80"/>
                    </a:lnTo>
                    <a:lnTo>
                      <a:pt x="5" y="80"/>
                    </a:lnTo>
                    <a:lnTo>
                      <a:pt x="6" y="80"/>
                    </a:lnTo>
                    <a:lnTo>
                      <a:pt x="8" y="79"/>
                    </a:lnTo>
                    <a:lnTo>
                      <a:pt x="9" y="78"/>
                    </a:lnTo>
                    <a:lnTo>
                      <a:pt x="9" y="76"/>
                    </a:lnTo>
                    <a:lnTo>
                      <a:pt x="9" y="5"/>
                    </a:lnTo>
                    <a:lnTo>
                      <a:pt x="9" y="5"/>
                    </a:lnTo>
                    <a:lnTo>
                      <a:pt x="9" y="3"/>
                    </a:lnTo>
                    <a:lnTo>
                      <a:pt x="8" y="2"/>
                    </a:lnTo>
                    <a:lnTo>
                      <a:pt x="6" y="1"/>
                    </a:lnTo>
                    <a:lnTo>
                      <a:pt x="5" y="0"/>
                    </a:lnTo>
                    <a:lnTo>
                      <a:pt x="3" y="1"/>
                    </a:lnTo>
                    <a:lnTo>
                      <a:pt x="2" y="2"/>
                    </a:lnTo>
                    <a:lnTo>
                      <a:pt x="1"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7" name="Freeform 175"/>
              <p:cNvSpPr/>
              <p:nvPr/>
            </p:nvSpPr>
            <p:spPr bwMode="auto">
              <a:xfrm>
                <a:off x="4370388" y="2460625"/>
                <a:ext cx="11113" cy="65088"/>
              </a:xfrm>
              <a:custGeom>
                <a:avLst/>
                <a:gdLst/>
                <a:ahLst/>
                <a:cxnLst>
                  <a:cxn ang="0">
                    <a:pos x="12" y="2"/>
                  </a:cxn>
                  <a:cxn ang="0">
                    <a:pos x="12" y="2"/>
                  </a:cxn>
                  <a:cxn ang="0">
                    <a:pos x="9" y="9"/>
                  </a:cxn>
                  <a:cxn ang="0">
                    <a:pos x="7" y="15"/>
                  </a:cxn>
                  <a:cxn ang="0">
                    <a:pos x="3" y="29"/>
                  </a:cxn>
                  <a:cxn ang="0">
                    <a:pos x="1" y="44"/>
                  </a:cxn>
                  <a:cxn ang="0">
                    <a:pos x="0" y="59"/>
                  </a:cxn>
                  <a:cxn ang="0">
                    <a:pos x="1" y="90"/>
                  </a:cxn>
                  <a:cxn ang="0">
                    <a:pos x="2" y="118"/>
                  </a:cxn>
                  <a:cxn ang="0">
                    <a:pos x="2" y="118"/>
                  </a:cxn>
                  <a:cxn ang="0">
                    <a:pos x="3" y="120"/>
                  </a:cxn>
                  <a:cxn ang="0">
                    <a:pos x="4" y="122"/>
                  </a:cxn>
                  <a:cxn ang="0">
                    <a:pos x="5" y="123"/>
                  </a:cxn>
                  <a:cxn ang="0">
                    <a:pos x="7" y="123"/>
                  </a:cxn>
                  <a:cxn ang="0">
                    <a:pos x="9" y="123"/>
                  </a:cxn>
                  <a:cxn ang="0">
                    <a:pos x="10" y="122"/>
                  </a:cxn>
                  <a:cxn ang="0">
                    <a:pos x="11" y="120"/>
                  </a:cxn>
                  <a:cxn ang="0">
                    <a:pos x="11" y="118"/>
                  </a:cxn>
                  <a:cxn ang="0">
                    <a:pos x="11" y="118"/>
                  </a:cxn>
                  <a:cxn ang="0">
                    <a:pos x="10" y="91"/>
                  </a:cxn>
                  <a:cxn ang="0">
                    <a:pos x="10" y="61"/>
                  </a:cxn>
                  <a:cxn ang="0">
                    <a:pos x="10" y="47"/>
                  </a:cxn>
                  <a:cxn ang="0">
                    <a:pos x="12" y="32"/>
                  </a:cxn>
                  <a:cxn ang="0">
                    <a:pos x="15" y="19"/>
                  </a:cxn>
                  <a:cxn ang="0">
                    <a:pos x="17" y="13"/>
                  </a:cxn>
                  <a:cxn ang="0">
                    <a:pos x="20" y="8"/>
                  </a:cxn>
                  <a:cxn ang="0">
                    <a:pos x="20" y="8"/>
                  </a:cxn>
                  <a:cxn ang="0">
                    <a:pos x="22" y="5"/>
                  </a:cxn>
                  <a:cxn ang="0">
                    <a:pos x="20" y="3"/>
                  </a:cxn>
                  <a:cxn ang="0">
                    <a:pos x="19" y="1"/>
                  </a:cxn>
                  <a:cxn ang="0">
                    <a:pos x="18" y="0"/>
                  </a:cxn>
                  <a:cxn ang="0">
                    <a:pos x="17" y="0"/>
                  </a:cxn>
                  <a:cxn ang="0">
                    <a:pos x="15" y="0"/>
                  </a:cxn>
                  <a:cxn ang="0">
                    <a:pos x="13" y="0"/>
                  </a:cxn>
                  <a:cxn ang="0">
                    <a:pos x="12" y="2"/>
                  </a:cxn>
                  <a:cxn ang="0">
                    <a:pos x="12" y="2"/>
                  </a:cxn>
                </a:cxnLst>
                <a:rect l="0" t="0" r="r" b="b"/>
                <a:pathLst>
                  <a:path w="22" h="123">
                    <a:moveTo>
                      <a:pt x="12" y="2"/>
                    </a:moveTo>
                    <a:lnTo>
                      <a:pt x="12" y="2"/>
                    </a:lnTo>
                    <a:lnTo>
                      <a:pt x="9" y="9"/>
                    </a:lnTo>
                    <a:lnTo>
                      <a:pt x="7" y="15"/>
                    </a:lnTo>
                    <a:lnTo>
                      <a:pt x="3" y="29"/>
                    </a:lnTo>
                    <a:lnTo>
                      <a:pt x="1" y="44"/>
                    </a:lnTo>
                    <a:lnTo>
                      <a:pt x="0" y="59"/>
                    </a:lnTo>
                    <a:lnTo>
                      <a:pt x="1" y="90"/>
                    </a:lnTo>
                    <a:lnTo>
                      <a:pt x="2" y="118"/>
                    </a:lnTo>
                    <a:lnTo>
                      <a:pt x="2" y="118"/>
                    </a:lnTo>
                    <a:lnTo>
                      <a:pt x="3" y="120"/>
                    </a:lnTo>
                    <a:lnTo>
                      <a:pt x="4" y="122"/>
                    </a:lnTo>
                    <a:lnTo>
                      <a:pt x="5" y="123"/>
                    </a:lnTo>
                    <a:lnTo>
                      <a:pt x="7" y="123"/>
                    </a:lnTo>
                    <a:lnTo>
                      <a:pt x="9" y="123"/>
                    </a:lnTo>
                    <a:lnTo>
                      <a:pt x="10" y="122"/>
                    </a:lnTo>
                    <a:lnTo>
                      <a:pt x="11" y="120"/>
                    </a:lnTo>
                    <a:lnTo>
                      <a:pt x="11" y="118"/>
                    </a:lnTo>
                    <a:lnTo>
                      <a:pt x="11" y="118"/>
                    </a:lnTo>
                    <a:lnTo>
                      <a:pt x="10" y="91"/>
                    </a:lnTo>
                    <a:lnTo>
                      <a:pt x="10" y="61"/>
                    </a:lnTo>
                    <a:lnTo>
                      <a:pt x="10" y="47"/>
                    </a:lnTo>
                    <a:lnTo>
                      <a:pt x="12" y="32"/>
                    </a:lnTo>
                    <a:lnTo>
                      <a:pt x="15" y="19"/>
                    </a:lnTo>
                    <a:lnTo>
                      <a:pt x="17" y="13"/>
                    </a:lnTo>
                    <a:lnTo>
                      <a:pt x="20" y="8"/>
                    </a:lnTo>
                    <a:lnTo>
                      <a:pt x="20" y="8"/>
                    </a:lnTo>
                    <a:lnTo>
                      <a:pt x="22" y="5"/>
                    </a:lnTo>
                    <a:lnTo>
                      <a:pt x="20" y="3"/>
                    </a:lnTo>
                    <a:lnTo>
                      <a:pt x="19" y="1"/>
                    </a:lnTo>
                    <a:lnTo>
                      <a:pt x="18" y="0"/>
                    </a:lnTo>
                    <a:lnTo>
                      <a:pt x="17" y="0"/>
                    </a:lnTo>
                    <a:lnTo>
                      <a:pt x="15" y="0"/>
                    </a:lnTo>
                    <a:lnTo>
                      <a:pt x="13" y="0"/>
                    </a:lnTo>
                    <a:lnTo>
                      <a:pt x="12" y="2"/>
                    </a:lnTo>
                    <a:lnTo>
                      <a:pt x="12"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1" name="Freeform 176"/>
              <p:cNvSpPr/>
              <p:nvPr/>
            </p:nvSpPr>
            <p:spPr bwMode="auto">
              <a:xfrm>
                <a:off x="4395788" y="2492375"/>
                <a:ext cx="7938" cy="55563"/>
              </a:xfrm>
              <a:custGeom>
                <a:avLst/>
                <a:gdLst/>
                <a:ahLst/>
                <a:cxnLst>
                  <a:cxn ang="0">
                    <a:pos x="6" y="5"/>
                  </a:cxn>
                  <a:cxn ang="0">
                    <a:pos x="6" y="5"/>
                  </a:cxn>
                  <a:cxn ang="0">
                    <a:pos x="5" y="29"/>
                  </a:cxn>
                  <a:cxn ang="0">
                    <a:pos x="2" y="53"/>
                  </a:cxn>
                  <a:cxn ang="0">
                    <a:pos x="1" y="77"/>
                  </a:cxn>
                  <a:cxn ang="0">
                    <a:pos x="0" y="100"/>
                  </a:cxn>
                  <a:cxn ang="0">
                    <a:pos x="0" y="100"/>
                  </a:cxn>
                  <a:cxn ang="0">
                    <a:pos x="1" y="102"/>
                  </a:cxn>
                  <a:cxn ang="0">
                    <a:pos x="2" y="104"/>
                  </a:cxn>
                  <a:cxn ang="0">
                    <a:pos x="4" y="105"/>
                  </a:cxn>
                  <a:cxn ang="0">
                    <a:pos x="6" y="105"/>
                  </a:cxn>
                  <a:cxn ang="0">
                    <a:pos x="7" y="105"/>
                  </a:cxn>
                  <a:cxn ang="0">
                    <a:pos x="9" y="104"/>
                  </a:cxn>
                  <a:cxn ang="0">
                    <a:pos x="10" y="102"/>
                  </a:cxn>
                  <a:cxn ang="0">
                    <a:pos x="10" y="100"/>
                  </a:cxn>
                  <a:cxn ang="0">
                    <a:pos x="10" y="100"/>
                  </a:cxn>
                  <a:cxn ang="0">
                    <a:pos x="11" y="77"/>
                  </a:cxn>
                  <a:cxn ang="0">
                    <a:pos x="13" y="53"/>
                  </a:cxn>
                  <a:cxn ang="0">
                    <a:pos x="14" y="29"/>
                  </a:cxn>
                  <a:cxn ang="0">
                    <a:pos x="15" y="5"/>
                  </a:cxn>
                  <a:cxn ang="0">
                    <a:pos x="15" y="5"/>
                  </a:cxn>
                  <a:cxn ang="0">
                    <a:pos x="15" y="3"/>
                  </a:cxn>
                  <a:cxn ang="0">
                    <a:pos x="14" y="2"/>
                  </a:cxn>
                  <a:cxn ang="0">
                    <a:pos x="12" y="1"/>
                  </a:cxn>
                  <a:cxn ang="0">
                    <a:pos x="10" y="0"/>
                  </a:cxn>
                  <a:cxn ang="0">
                    <a:pos x="9" y="1"/>
                  </a:cxn>
                  <a:cxn ang="0">
                    <a:pos x="7" y="2"/>
                  </a:cxn>
                  <a:cxn ang="0">
                    <a:pos x="6" y="3"/>
                  </a:cxn>
                  <a:cxn ang="0">
                    <a:pos x="6" y="5"/>
                  </a:cxn>
                  <a:cxn ang="0">
                    <a:pos x="6" y="5"/>
                  </a:cxn>
                </a:cxnLst>
                <a:rect l="0" t="0" r="r" b="b"/>
                <a:pathLst>
                  <a:path w="15" h="105">
                    <a:moveTo>
                      <a:pt x="6" y="5"/>
                    </a:moveTo>
                    <a:lnTo>
                      <a:pt x="6" y="5"/>
                    </a:lnTo>
                    <a:lnTo>
                      <a:pt x="5" y="29"/>
                    </a:lnTo>
                    <a:lnTo>
                      <a:pt x="2" y="53"/>
                    </a:lnTo>
                    <a:lnTo>
                      <a:pt x="1" y="77"/>
                    </a:lnTo>
                    <a:lnTo>
                      <a:pt x="0" y="100"/>
                    </a:lnTo>
                    <a:lnTo>
                      <a:pt x="0" y="100"/>
                    </a:lnTo>
                    <a:lnTo>
                      <a:pt x="1" y="102"/>
                    </a:lnTo>
                    <a:lnTo>
                      <a:pt x="2" y="104"/>
                    </a:lnTo>
                    <a:lnTo>
                      <a:pt x="4" y="105"/>
                    </a:lnTo>
                    <a:lnTo>
                      <a:pt x="6" y="105"/>
                    </a:lnTo>
                    <a:lnTo>
                      <a:pt x="7" y="105"/>
                    </a:lnTo>
                    <a:lnTo>
                      <a:pt x="9" y="104"/>
                    </a:lnTo>
                    <a:lnTo>
                      <a:pt x="10" y="102"/>
                    </a:lnTo>
                    <a:lnTo>
                      <a:pt x="10" y="100"/>
                    </a:lnTo>
                    <a:lnTo>
                      <a:pt x="10" y="100"/>
                    </a:lnTo>
                    <a:lnTo>
                      <a:pt x="11" y="77"/>
                    </a:lnTo>
                    <a:lnTo>
                      <a:pt x="13" y="53"/>
                    </a:lnTo>
                    <a:lnTo>
                      <a:pt x="14" y="29"/>
                    </a:lnTo>
                    <a:lnTo>
                      <a:pt x="15" y="5"/>
                    </a:lnTo>
                    <a:lnTo>
                      <a:pt x="15" y="5"/>
                    </a:lnTo>
                    <a:lnTo>
                      <a:pt x="15" y="3"/>
                    </a:lnTo>
                    <a:lnTo>
                      <a:pt x="14" y="2"/>
                    </a:lnTo>
                    <a:lnTo>
                      <a:pt x="12" y="1"/>
                    </a:lnTo>
                    <a:lnTo>
                      <a:pt x="10" y="0"/>
                    </a:lnTo>
                    <a:lnTo>
                      <a:pt x="9" y="1"/>
                    </a:lnTo>
                    <a:lnTo>
                      <a:pt x="7" y="2"/>
                    </a:lnTo>
                    <a:lnTo>
                      <a:pt x="6" y="3"/>
                    </a:lnTo>
                    <a:lnTo>
                      <a:pt x="6" y="5"/>
                    </a:lnTo>
                    <a:lnTo>
                      <a:pt x="6"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2" name="Freeform 177"/>
              <p:cNvSpPr/>
              <p:nvPr/>
            </p:nvSpPr>
            <p:spPr bwMode="auto">
              <a:xfrm>
                <a:off x="4424363" y="2520950"/>
                <a:ext cx="4763" cy="71438"/>
              </a:xfrm>
              <a:custGeom>
                <a:avLst/>
                <a:gdLst/>
                <a:ahLst/>
                <a:cxnLst>
                  <a:cxn ang="0">
                    <a:pos x="0" y="4"/>
                  </a:cxn>
                  <a:cxn ang="0">
                    <a:pos x="0" y="132"/>
                  </a:cxn>
                  <a:cxn ang="0">
                    <a:pos x="0" y="132"/>
                  </a:cxn>
                  <a:cxn ang="0">
                    <a:pos x="0" y="134"/>
                  </a:cxn>
                  <a:cxn ang="0">
                    <a:pos x="1" y="136"/>
                  </a:cxn>
                  <a:cxn ang="0">
                    <a:pos x="3" y="136"/>
                  </a:cxn>
                  <a:cxn ang="0">
                    <a:pos x="4" y="137"/>
                  </a:cxn>
                  <a:cxn ang="0">
                    <a:pos x="6" y="136"/>
                  </a:cxn>
                  <a:cxn ang="0">
                    <a:pos x="7" y="136"/>
                  </a:cxn>
                  <a:cxn ang="0">
                    <a:pos x="8" y="134"/>
                  </a:cxn>
                  <a:cxn ang="0">
                    <a:pos x="9" y="132"/>
                  </a:cxn>
                  <a:cxn ang="0">
                    <a:pos x="9" y="4"/>
                  </a:cxn>
                  <a:cxn ang="0">
                    <a:pos x="9" y="4"/>
                  </a:cxn>
                  <a:cxn ang="0">
                    <a:pos x="8" y="2"/>
                  </a:cxn>
                  <a:cxn ang="0">
                    <a:pos x="7" y="1"/>
                  </a:cxn>
                  <a:cxn ang="0">
                    <a:pos x="6" y="0"/>
                  </a:cxn>
                  <a:cxn ang="0">
                    <a:pos x="4" y="0"/>
                  </a:cxn>
                  <a:cxn ang="0">
                    <a:pos x="3" y="0"/>
                  </a:cxn>
                  <a:cxn ang="0">
                    <a:pos x="1" y="1"/>
                  </a:cxn>
                  <a:cxn ang="0">
                    <a:pos x="0" y="2"/>
                  </a:cxn>
                  <a:cxn ang="0">
                    <a:pos x="0" y="4"/>
                  </a:cxn>
                  <a:cxn ang="0">
                    <a:pos x="0" y="4"/>
                  </a:cxn>
                </a:cxnLst>
                <a:rect l="0" t="0" r="r" b="b"/>
                <a:pathLst>
                  <a:path w="9" h="137">
                    <a:moveTo>
                      <a:pt x="0" y="4"/>
                    </a:moveTo>
                    <a:lnTo>
                      <a:pt x="0" y="132"/>
                    </a:lnTo>
                    <a:lnTo>
                      <a:pt x="0" y="132"/>
                    </a:lnTo>
                    <a:lnTo>
                      <a:pt x="0" y="134"/>
                    </a:lnTo>
                    <a:lnTo>
                      <a:pt x="1" y="136"/>
                    </a:lnTo>
                    <a:lnTo>
                      <a:pt x="3" y="136"/>
                    </a:lnTo>
                    <a:lnTo>
                      <a:pt x="4" y="137"/>
                    </a:lnTo>
                    <a:lnTo>
                      <a:pt x="6" y="136"/>
                    </a:lnTo>
                    <a:lnTo>
                      <a:pt x="7" y="136"/>
                    </a:lnTo>
                    <a:lnTo>
                      <a:pt x="8" y="134"/>
                    </a:lnTo>
                    <a:lnTo>
                      <a:pt x="9" y="132"/>
                    </a:lnTo>
                    <a:lnTo>
                      <a:pt x="9" y="4"/>
                    </a:lnTo>
                    <a:lnTo>
                      <a:pt x="9" y="4"/>
                    </a:lnTo>
                    <a:lnTo>
                      <a:pt x="8" y="2"/>
                    </a:lnTo>
                    <a:lnTo>
                      <a:pt x="7" y="1"/>
                    </a:lnTo>
                    <a:lnTo>
                      <a:pt x="6" y="0"/>
                    </a:lnTo>
                    <a:lnTo>
                      <a:pt x="4" y="0"/>
                    </a:lnTo>
                    <a:lnTo>
                      <a:pt x="3" y="0"/>
                    </a:lnTo>
                    <a:lnTo>
                      <a:pt x="1" y="1"/>
                    </a:lnTo>
                    <a:lnTo>
                      <a:pt x="0" y="2"/>
                    </a:lnTo>
                    <a:lnTo>
                      <a:pt x="0" y="4"/>
                    </a:lnTo>
                    <a:lnTo>
                      <a:pt x="0"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3" name="Freeform 178"/>
              <p:cNvSpPr/>
              <p:nvPr/>
            </p:nvSpPr>
            <p:spPr bwMode="auto">
              <a:xfrm>
                <a:off x="4451350" y="2547938"/>
                <a:ext cx="7938" cy="68263"/>
              </a:xfrm>
              <a:custGeom>
                <a:avLst/>
                <a:gdLst/>
                <a:ahLst/>
                <a:cxnLst>
                  <a:cxn ang="0">
                    <a:pos x="5" y="5"/>
                  </a:cxn>
                  <a:cxn ang="0">
                    <a:pos x="5" y="5"/>
                  </a:cxn>
                  <a:cxn ang="0">
                    <a:pos x="2" y="33"/>
                  </a:cxn>
                  <a:cxn ang="0">
                    <a:pos x="1" y="47"/>
                  </a:cxn>
                  <a:cxn ang="0">
                    <a:pos x="0" y="62"/>
                  </a:cxn>
                  <a:cxn ang="0">
                    <a:pos x="0" y="124"/>
                  </a:cxn>
                  <a:cxn ang="0">
                    <a:pos x="0" y="124"/>
                  </a:cxn>
                  <a:cxn ang="0">
                    <a:pos x="1" y="126"/>
                  </a:cxn>
                  <a:cxn ang="0">
                    <a:pos x="2" y="127"/>
                  </a:cxn>
                  <a:cxn ang="0">
                    <a:pos x="3" y="128"/>
                  </a:cxn>
                  <a:cxn ang="0">
                    <a:pos x="5" y="128"/>
                  </a:cxn>
                  <a:cxn ang="0">
                    <a:pos x="6" y="128"/>
                  </a:cxn>
                  <a:cxn ang="0">
                    <a:pos x="8" y="127"/>
                  </a:cxn>
                  <a:cxn ang="0">
                    <a:pos x="9" y="126"/>
                  </a:cxn>
                  <a:cxn ang="0">
                    <a:pos x="9" y="124"/>
                  </a:cxn>
                  <a:cxn ang="0">
                    <a:pos x="9" y="69"/>
                  </a:cxn>
                  <a:cxn ang="0">
                    <a:pos x="9" y="69"/>
                  </a:cxn>
                  <a:cxn ang="0">
                    <a:pos x="10" y="52"/>
                  </a:cxn>
                  <a:cxn ang="0">
                    <a:pos x="11" y="37"/>
                  </a:cxn>
                  <a:cxn ang="0">
                    <a:pos x="14" y="5"/>
                  </a:cxn>
                  <a:cxn ang="0">
                    <a:pos x="14" y="5"/>
                  </a:cxn>
                  <a:cxn ang="0">
                    <a:pos x="14" y="3"/>
                  </a:cxn>
                  <a:cxn ang="0">
                    <a:pos x="13" y="2"/>
                  </a:cxn>
                  <a:cxn ang="0">
                    <a:pos x="11" y="1"/>
                  </a:cxn>
                  <a:cxn ang="0">
                    <a:pos x="10" y="0"/>
                  </a:cxn>
                  <a:cxn ang="0">
                    <a:pos x="6" y="2"/>
                  </a:cxn>
                  <a:cxn ang="0">
                    <a:pos x="5" y="3"/>
                  </a:cxn>
                  <a:cxn ang="0">
                    <a:pos x="5" y="5"/>
                  </a:cxn>
                  <a:cxn ang="0">
                    <a:pos x="5" y="5"/>
                  </a:cxn>
                </a:cxnLst>
                <a:rect l="0" t="0" r="r" b="b"/>
                <a:pathLst>
                  <a:path w="14" h="128">
                    <a:moveTo>
                      <a:pt x="5" y="5"/>
                    </a:moveTo>
                    <a:lnTo>
                      <a:pt x="5" y="5"/>
                    </a:lnTo>
                    <a:lnTo>
                      <a:pt x="2" y="33"/>
                    </a:lnTo>
                    <a:lnTo>
                      <a:pt x="1" y="47"/>
                    </a:lnTo>
                    <a:lnTo>
                      <a:pt x="0" y="62"/>
                    </a:lnTo>
                    <a:lnTo>
                      <a:pt x="0" y="124"/>
                    </a:lnTo>
                    <a:lnTo>
                      <a:pt x="0" y="124"/>
                    </a:lnTo>
                    <a:lnTo>
                      <a:pt x="1" y="126"/>
                    </a:lnTo>
                    <a:lnTo>
                      <a:pt x="2" y="127"/>
                    </a:lnTo>
                    <a:lnTo>
                      <a:pt x="3" y="128"/>
                    </a:lnTo>
                    <a:lnTo>
                      <a:pt x="5" y="128"/>
                    </a:lnTo>
                    <a:lnTo>
                      <a:pt x="6" y="128"/>
                    </a:lnTo>
                    <a:lnTo>
                      <a:pt x="8" y="127"/>
                    </a:lnTo>
                    <a:lnTo>
                      <a:pt x="9" y="126"/>
                    </a:lnTo>
                    <a:lnTo>
                      <a:pt x="9" y="124"/>
                    </a:lnTo>
                    <a:lnTo>
                      <a:pt x="9" y="69"/>
                    </a:lnTo>
                    <a:lnTo>
                      <a:pt x="9" y="69"/>
                    </a:lnTo>
                    <a:lnTo>
                      <a:pt x="10" y="52"/>
                    </a:lnTo>
                    <a:lnTo>
                      <a:pt x="11" y="37"/>
                    </a:lnTo>
                    <a:lnTo>
                      <a:pt x="14" y="5"/>
                    </a:lnTo>
                    <a:lnTo>
                      <a:pt x="14" y="5"/>
                    </a:lnTo>
                    <a:lnTo>
                      <a:pt x="14" y="3"/>
                    </a:lnTo>
                    <a:lnTo>
                      <a:pt x="13" y="2"/>
                    </a:lnTo>
                    <a:lnTo>
                      <a:pt x="11" y="1"/>
                    </a:lnTo>
                    <a:lnTo>
                      <a:pt x="10" y="0"/>
                    </a:lnTo>
                    <a:lnTo>
                      <a:pt x="6" y="2"/>
                    </a:lnTo>
                    <a:lnTo>
                      <a:pt x="5" y="3"/>
                    </a:lnTo>
                    <a:lnTo>
                      <a:pt x="5" y="5"/>
                    </a:lnTo>
                    <a:lnTo>
                      <a:pt x="5"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4" name="Freeform 179"/>
              <p:cNvSpPr/>
              <p:nvPr/>
            </p:nvSpPr>
            <p:spPr bwMode="auto">
              <a:xfrm>
                <a:off x="4478338" y="2578100"/>
                <a:ext cx="6350" cy="55563"/>
              </a:xfrm>
              <a:custGeom>
                <a:avLst/>
                <a:gdLst/>
                <a:ahLst/>
                <a:cxnLst>
                  <a:cxn ang="0">
                    <a:pos x="0" y="5"/>
                  </a:cxn>
                  <a:cxn ang="0">
                    <a:pos x="0" y="100"/>
                  </a:cxn>
                  <a:cxn ang="0">
                    <a:pos x="0" y="100"/>
                  </a:cxn>
                  <a:cxn ang="0">
                    <a:pos x="0" y="102"/>
                  </a:cxn>
                  <a:cxn ang="0">
                    <a:pos x="1" y="103"/>
                  </a:cxn>
                  <a:cxn ang="0">
                    <a:pos x="4" y="104"/>
                  </a:cxn>
                  <a:cxn ang="0">
                    <a:pos x="5" y="104"/>
                  </a:cxn>
                  <a:cxn ang="0">
                    <a:pos x="7" y="104"/>
                  </a:cxn>
                  <a:cxn ang="0">
                    <a:pos x="8" y="103"/>
                  </a:cxn>
                  <a:cxn ang="0">
                    <a:pos x="9" y="102"/>
                  </a:cxn>
                  <a:cxn ang="0">
                    <a:pos x="10" y="100"/>
                  </a:cxn>
                  <a:cxn ang="0">
                    <a:pos x="10" y="5"/>
                  </a:cxn>
                  <a:cxn ang="0">
                    <a:pos x="10" y="5"/>
                  </a:cxn>
                  <a:cxn ang="0">
                    <a:pos x="9" y="2"/>
                  </a:cxn>
                  <a:cxn ang="0">
                    <a:pos x="8" y="1"/>
                  </a:cxn>
                  <a:cxn ang="0">
                    <a:pos x="7" y="0"/>
                  </a:cxn>
                  <a:cxn ang="0">
                    <a:pos x="5" y="0"/>
                  </a:cxn>
                  <a:cxn ang="0">
                    <a:pos x="4" y="0"/>
                  </a:cxn>
                  <a:cxn ang="0">
                    <a:pos x="1" y="1"/>
                  </a:cxn>
                  <a:cxn ang="0">
                    <a:pos x="0" y="2"/>
                  </a:cxn>
                  <a:cxn ang="0">
                    <a:pos x="0" y="5"/>
                  </a:cxn>
                  <a:cxn ang="0">
                    <a:pos x="0" y="5"/>
                  </a:cxn>
                </a:cxnLst>
                <a:rect l="0" t="0" r="r" b="b"/>
                <a:pathLst>
                  <a:path w="10" h="104">
                    <a:moveTo>
                      <a:pt x="0" y="5"/>
                    </a:moveTo>
                    <a:lnTo>
                      <a:pt x="0" y="100"/>
                    </a:lnTo>
                    <a:lnTo>
                      <a:pt x="0" y="100"/>
                    </a:lnTo>
                    <a:lnTo>
                      <a:pt x="0" y="102"/>
                    </a:lnTo>
                    <a:lnTo>
                      <a:pt x="1" y="103"/>
                    </a:lnTo>
                    <a:lnTo>
                      <a:pt x="4" y="104"/>
                    </a:lnTo>
                    <a:lnTo>
                      <a:pt x="5" y="104"/>
                    </a:lnTo>
                    <a:lnTo>
                      <a:pt x="7" y="104"/>
                    </a:lnTo>
                    <a:lnTo>
                      <a:pt x="8" y="103"/>
                    </a:lnTo>
                    <a:lnTo>
                      <a:pt x="9" y="102"/>
                    </a:lnTo>
                    <a:lnTo>
                      <a:pt x="10" y="100"/>
                    </a:lnTo>
                    <a:lnTo>
                      <a:pt x="10" y="5"/>
                    </a:lnTo>
                    <a:lnTo>
                      <a:pt x="10" y="5"/>
                    </a:lnTo>
                    <a:lnTo>
                      <a:pt x="9" y="2"/>
                    </a:lnTo>
                    <a:lnTo>
                      <a:pt x="8" y="1"/>
                    </a:lnTo>
                    <a:lnTo>
                      <a:pt x="7" y="0"/>
                    </a:lnTo>
                    <a:lnTo>
                      <a:pt x="5" y="0"/>
                    </a:lnTo>
                    <a:lnTo>
                      <a:pt x="4" y="0"/>
                    </a:lnTo>
                    <a:lnTo>
                      <a:pt x="1" y="1"/>
                    </a:lnTo>
                    <a:lnTo>
                      <a:pt x="0" y="2"/>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5" name="Freeform 180"/>
              <p:cNvSpPr/>
              <p:nvPr/>
            </p:nvSpPr>
            <p:spPr bwMode="auto">
              <a:xfrm>
                <a:off x="4500563" y="2608263"/>
                <a:ext cx="7938" cy="49213"/>
              </a:xfrm>
              <a:custGeom>
                <a:avLst/>
                <a:gdLst/>
                <a:ahLst/>
                <a:cxnLst>
                  <a:cxn ang="0">
                    <a:pos x="15" y="88"/>
                  </a:cxn>
                  <a:cxn ang="0">
                    <a:pos x="15" y="88"/>
                  </a:cxn>
                  <a:cxn ang="0">
                    <a:pos x="12" y="79"/>
                  </a:cxn>
                  <a:cxn ang="0">
                    <a:pos x="10" y="68"/>
                  </a:cxn>
                  <a:cxn ang="0">
                    <a:pos x="9" y="57"/>
                  </a:cxn>
                  <a:cxn ang="0">
                    <a:pos x="9" y="47"/>
                  </a:cxn>
                  <a:cxn ang="0">
                    <a:pos x="9" y="25"/>
                  </a:cxn>
                  <a:cxn ang="0">
                    <a:pos x="10" y="4"/>
                  </a:cxn>
                  <a:cxn ang="0">
                    <a:pos x="10" y="4"/>
                  </a:cxn>
                  <a:cxn ang="0">
                    <a:pos x="10" y="2"/>
                  </a:cxn>
                  <a:cxn ang="0">
                    <a:pos x="9" y="1"/>
                  </a:cxn>
                  <a:cxn ang="0">
                    <a:pos x="7" y="0"/>
                  </a:cxn>
                  <a:cxn ang="0">
                    <a:pos x="6" y="0"/>
                  </a:cxn>
                  <a:cxn ang="0">
                    <a:pos x="4" y="0"/>
                  </a:cxn>
                  <a:cxn ang="0">
                    <a:pos x="2" y="1"/>
                  </a:cxn>
                  <a:cxn ang="0">
                    <a:pos x="1" y="2"/>
                  </a:cxn>
                  <a:cxn ang="0">
                    <a:pos x="1" y="4"/>
                  </a:cxn>
                  <a:cxn ang="0">
                    <a:pos x="1" y="4"/>
                  </a:cxn>
                  <a:cxn ang="0">
                    <a:pos x="0" y="26"/>
                  </a:cxn>
                  <a:cxn ang="0">
                    <a:pos x="0" y="48"/>
                  </a:cxn>
                  <a:cxn ang="0">
                    <a:pos x="0" y="59"/>
                  </a:cxn>
                  <a:cxn ang="0">
                    <a:pos x="1" y="69"/>
                  </a:cxn>
                  <a:cxn ang="0">
                    <a:pos x="3" y="81"/>
                  </a:cxn>
                  <a:cxn ang="0">
                    <a:pos x="6" y="91"/>
                  </a:cxn>
                  <a:cxn ang="0">
                    <a:pos x="6" y="91"/>
                  </a:cxn>
                  <a:cxn ang="0">
                    <a:pos x="7" y="93"/>
                  </a:cxn>
                  <a:cxn ang="0">
                    <a:pos x="8" y="94"/>
                  </a:cxn>
                  <a:cxn ang="0">
                    <a:pos x="10" y="94"/>
                  </a:cxn>
                  <a:cxn ang="0">
                    <a:pos x="12" y="94"/>
                  </a:cxn>
                  <a:cxn ang="0">
                    <a:pos x="13" y="93"/>
                  </a:cxn>
                  <a:cxn ang="0">
                    <a:pos x="14" y="92"/>
                  </a:cxn>
                  <a:cxn ang="0">
                    <a:pos x="15" y="90"/>
                  </a:cxn>
                  <a:cxn ang="0">
                    <a:pos x="15" y="88"/>
                  </a:cxn>
                  <a:cxn ang="0">
                    <a:pos x="15" y="88"/>
                  </a:cxn>
                </a:cxnLst>
                <a:rect l="0" t="0" r="r" b="b"/>
                <a:pathLst>
                  <a:path w="15" h="94">
                    <a:moveTo>
                      <a:pt x="15" y="88"/>
                    </a:moveTo>
                    <a:lnTo>
                      <a:pt x="15" y="88"/>
                    </a:lnTo>
                    <a:lnTo>
                      <a:pt x="12" y="79"/>
                    </a:lnTo>
                    <a:lnTo>
                      <a:pt x="10" y="68"/>
                    </a:lnTo>
                    <a:lnTo>
                      <a:pt x="9" y="57"/>
                    </a:lnTo>
                    <a:lnTo>
                      <a:pt x="9" y="47"/>
                    </a:lnTo>
                    <a:lnTo>
                      <a:pt x="9" y="25"/>
                    </a:lnTo>
                    <a:lnTo>
                      <a:pt x="10" y="4"/>
                    </a:lnTo>
                    <a:lnTo>
                      <a:pt x="10" y="4"/>
                    </a:lnTo>
                    <a:lnTo>
                      <a:pt x="10" y="2"/>
                    </a:lnTo>
                    <a:lnTo>
                      <a:pt x="9" y="1"/>
                    </a:lnTo>
                    <a:lnTo>
                      <a:pt x="7" y="0"/>
                    </a:lnTo>
                    <a:lnTo>
                      <a:pt x="6" y="0"/>
                    </a:lnTo>
                    <a:lnTo>
                      <a:pt x="4" y="0"/>
                    </a:lnTo>
                    <a:lnTo>
                      <a:pt x="2" y="1"/>
                    </a:lnTo>
                    <a:lnTo>
                      <a:pt x="1" y="2"/>
                    </a:lnTo>
                    <a:lnTo>
                      <a:pt x="1" y="4"/>
                    </a:lnTo>
                    <a:lnTo>
                      <a:pt x="1" y="4"/>
                    </a:lnTo>
                    <a:lnTo>
                      <a:pt x="0" y="26"/>
                    </a:lnTo>
                    <a:lnTo>
                      <a:pt x="0" y="48"/>
                    </a:lnTo>
                    <a:lnTo>
                      <a:pt x="0" y="59"/>
                    </a:lnTo>
                    <a:lnTo>
                      <a:pt x="1" y="69"/>
                    </a:lnTo>
                    <a:lnTo>
                      <a:pt x="3" y="81"/>
                    </a:lnTo>
                    <a:lnTo>
                      <a:pt x="6" y="91"/>
                    </a:lnTo>
                    <a:lnTo>
                      <a:pt x="6" y="91"/>
                    </a:lnTo>
                    <a:lnTo>
                      <a:pt x="7" y="93"/>
                    </a:lnTo>
                    <a:lnTo>
                      <a:pt x="8" y="94"/>
                    </a:lnTo>
                    <a:lnTo>
                      <a:pt x="10" y="94"/>
                    </a:lnTo>
                    <a:lnTo>
                      <a:pt x="12" y="94"/>
                    </a:lnTo>
                    <a:lnTo>
                      <a:pt x="13" y="93"/>
                    </a:lnTo>
                    <a:lnTo>
                      <a:pt x="14" y="92"/>
                    </a:lnTo>
                    <a:lnTo>
                      <a:pt x="15" y="90"/>
                    </a:lnTo>
                    <a:lnTo>
                      <a:pt x="15" y="88"/>
                    </a:lnTo>
                    <a:lnTo>
                      <a:pt x="15" y="88"/>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6" name="Freeform 181"/>
              <p:cNvSpPr/>
              <p:nvPr/>
            </p:nvSpPr>
            <p:spPr bwMode="auto">
              <a:xfrm>
                <a:off x="4529138" y="2622550"/>
                <a:ext cx="7938" cy="63500"/>
              </a:xfrm>
              <a:custGeom>
                <a:avLst/>
                <a:gdLst/>
                <a:ahLst/>
                <a:cxnLst>
                  <a:cxn ang="0">
                    <a:pos x="6" y="5"/>
                  </a:cxn>
                  <a:cxn ang="0">
                    <a:pos x="6" y="5"/>
                  </a:cxn>
                  <a:cxn ang="0">
                    <a:pos x="5" y="18"/>
                  </a:cxn>
                  <a:cxn ang="0">
                    <a:pos x="3" y="31"/>
                  </a:cxn>
                  <a:cxn ang="0">
                    <a:pos x="1" y="43"/>
                  </a:cxn>
                  <a:cxn ang="0">
                    <a:pos x="0" y="57"/>
                  </a:cxn>
                  <a:cxn ang="0">
                    <a:pos x="0" y="57"/>
                  </a:cxn>
                  <a:cxn ang="0">
                    <a:pos x="0" y="86"/>
                  </a:cxn>
                  <a:cxn ang="0">
                    <a:pos x="0" y="114"/>
                  </a:cxn>
                  <a:cxn ang="0">
                    <a:pos x="0" y="114"/>
                  </a:cxn>
                  <a:cxn ang="0">
                    <a:pos x="1" y="116"/>
                  </a:cxn>
                  <a:cxn ang="0">
                    <a:pos x="2" y="117"/>
                  </a:cxn>
                  <a:cxn ang="0">
                    <a:pos x="3" y="118"/>
                  </a:cxn>
                  <a:cxn ang="0">
                    <a:pos x="6" y="119"/>
                  </a:cxn>
                  <a:cxn ang="0">
                    <a:pos x="8" y="118"/>
                  </a:cxn>
                  <a:cxn ang="0">
                    <a:pos x="9" y="117"/>
                  </a:cxn>
                  <a:cxn ang="0">
                    <a:pos x="10" y="116"/>
                  </a:cxn>
                  <a:cxn ang="0">
                    <a:pos x="11" y="114"/>
                  </a:cxn>
                  <a:cxn ang="0">
                    <a:pos x="11" y="57"/>
                  </a:cxn>
                  <a:cxn ang="0">
                    <a:pos x="11" y="57"/>
                  </a:cxn>
                  <a:cxn ang="0">
                    <a:pos x="11" y="43"/>
                  </a:cxn>
                  <a:cxn ang="0">
                    <a:pos x="13" y="31"/>
                  </a:cxn>
                  <a:cxn ang="0">
                    <a:pos x="14" y="18"/>
                  </a:cxn>
                  <a:cxn ang="0">
                    <a:pos x="15" y="5"/>
                  </a:cxn>
                  <a:cxn ang="0">
                    <a:pos x="15" y="5"/>
                  </a:cxn>
                  <a:cxn ang="0">
                    <a:pos x="15" y="3"/>
                  </a:cxn>
                  <a:cxn ang="0">
                    <a:pos x="14" y="1"/>
                  </a:cxn>
                  <a:cxn ang="0">
                    <a:pos x="12" y="0"/>
                  </a:cxn>
                  <a:cxn ang="0">
                    <a:pos x="11" y="0"/>
                  </a:cxn>
                  <a:cxn ang="0">
                    <a:pos x="9" y="0"/>
                  </a:cxn>
                  <a:cxn ang="0">
                    <a:pos x="8" y="1"/>
                  </a:cxn>
                  <a:cxn ang="0">
                    <a:pos x="6" y="3"/>
                  </a:cxn>
                  <a:cxn ang="0">
                    <a:pos x="6" y="5"/>
                  </a:cxn>
                  <a:cxn ang="0">
                    <a:pos x="6" y="5"/>
                  </a:cxn>
                </a:cxnLst>
                <a:rect l="0" t="0" r="r" b="b"/>
                <a:pathLst>
                  <a:path w="15" h="119">
                    <a:moveTo>
                      <a:pt x="6" y="5"/>
                    </a:moveTo>
                    <a:lnTo>
                      <a:pt x="6" y="5"/>
                    </a:lnTo>
                    <a:lnTo>
                      <a:pt x="5" y="18"/>
                    </a:lnTo>
                    <a:lnTo>
                      <a:pt x="3" y="31"/>
                    </a:lnTo>
                    <a:lnTo>
                      <a:pt x="1" y="43"/>
                    </a:lnTo>
                    <a:lnTo>
                      <a:pt x="0" y="57"/>
                    </a:lnTo>
                    <a:lnTo>
                      <a:pt x="0" y="57"/>
                    </a:lnTo>
                    <a:lnTo>
                      <a:pt x="0" y="86"/>
                    </a:lnTo>
                    <a:lnTo>
                      <a:pt x="0" y="114"/>
                    </a:lnTo>
                    <a:lnTo>
                      <a:pt x="0" y="114"/>
                    </a:lnTo>
                    <a:lnTo>
                      <a:pt x="1" y="116"/>
                    </a:lnTo>
                    <a:lnTo>
                      <a:pt x="2" y="117"/>
                    </a:lnTo>
                    <a:lnTo>
                      <a:pt x="3" y="118"/>
                    </a:lnTo>
                    <a:lnTo>
                      <a:pt x="6" y="119"/>
                    </a:lnTo>
                    <a:lnTo>
                      <a:pt x="8" y="118"/>
                    </a:lnTo>
                    <a:lnTo>
                      <a:pt x="9" y="117"/>
                    </a:lnTo>
                    <a:lnTo>
                      <a:pt x="10" y="116"/>
                    </a:lnTo>
                    <a:lnTo>
                      <a:pt x="11" y="114"/>
                    </a:lnTo>
                    <a:lnTo>
                      <a:pt x="11" y="57"/>
                    </a:lnTo>
                    <a:lnTo>
                      <a:pt x="11" y="57"/>
                    </a:lnTo>
                    <a:lnTo>
                      <a:pt x="11" y="43"/>
                    </a:lnTo>
                    <a:lnTo>
                      <a:pt x="13" y="31"/>
                    </a:lnTo>
                    <a:lnTo>
                      <a:pt x="14" y="18"/>
                    </a:lnTo>
                    <a:lnTo>
                      <a:pt x="15" y="5"/>
                    </a:lnTo>
                    <a:lnTo>
                      <a:pt x="15" y="5"/>
                    </a:lnTo>
                    <a:lnTo>
                      <a:pt x="15" y="3"/>
                    </a:lnTo>
                    <a:lnTo>
                      <a:pt x="14" y="1"/>
                    </a:lnTo>
                    <a:lnTo>
                      <a:pt x="12" y="0"/>
                    </a:lnTo>
                    <a:lnTo>
                      <a:pt x="11" y="0"/>
                    </a:lnTo>
                    <a:lnTo>
                      <a:pt x="9" y="0"/>
                    </a:lnTo>
                    <a:lnTo>
                      <a:pt x="8" y="1"/>
                    </a:lnTo>
                    <a:lnTo>
                      <a:pt x="6" y="3"/>
                    </a:lnTo>
                    <a:lnTo>
                      <a:pt x="6" y="5"/>
                    </a:lnTo>
                    <a:lnTo>
                      <a:pt x="6"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7" name="Freeform 182"/>
              <p:cNvSpPr/>
              <p:nvPr/>
            </p:nvSpPr>
            <p:spPr bwMode="auto">
              <a:xfrm>
                <a:off x="4551363" y="2652713"/>
                <a:ext cx="4763" cy="55563"/>
              </a:xfrm>
              <a:custGeom>
                <a:avLst/>
                <a:gdLst/>
                <a:ahLst/>
                <a:cxnLst>
                  <a:cxn ang="0">
                    <a:pos x="11" y="5"/>
                  </a:cxn>
                  <a:cxn ang="0">
                    <a:pos x="11" y="5"/>
                  </a:cxn>
                  <a:cxn ang="0">
                    <a:pos x="11" y="3"/>
                  </a:cxn>
                  <a:cxn ang="0">
                    <a:pos x="10" y="1"/>
                  </a:cxn>
                  <a:cxn ang="0">
                    <a:pos x="8" y="0"/>
                  </a:cxn>
                  <a:cxn ang="0">
                    <a:pos x="6" y="0"/>
                  </a:cxn>
                  <a:cxn ang="0">
                    <a:pos x="5" y="0"/>
                  </a:cxn>
                  <a:cxn ang="0">
                    <a:pos x="3" y="1"/>
                  </a:cxn>
                  <a:cxn ang="0">
                    <a:pos x="2" y="3"/>
                  </a:cxn>
                  <a:cxn ang="0">
                    <a:pos x="2" y="5"/>
                  </a:cxn>
                  <a:cxn ang="0">
                    <a:pos x="2" y="5"/>
                  </a:cxn>
                  <a:cxn ang="0">
                    <a:pos x="0" y="53"/>
                  </a:cxn>
                  <a:cxn ang="0">
                    <a:pos x="0" y="75"/>
                  </a:cxn>
                  <a:cxn ang="0">
                    <a:pos x="2" y="99"/>
                  </a:cxn>
                  <a:cxn ang="0">
                    <a:pos x="2" y="99"/>
                  </a:cxn>
                  <a:cxn ang="0">
                    <a:pos x="2" y="101"/>
                  </a:cxn>
                  <a:cxn ang="0">
                    <a:pos x="4" y="103"/>
                  </a:cxn>
                  <a:cxn ang="0">
                    <a:pos x="7" y="104"/>
                  </a:cxn>
                  <a:cxn ang="0">
                    <a:pos x="9" y="104"/>
                  </a:cxn>
                  <a:cxn ang="0">
                    <a:pos x="10" y="103"/>
                  </a:cxn>
                  <a:cxn ang="0">
                    <a:pos x="11" y="101"/>
                  </a:cxn>
                  <a:cxn ang="0">
                    <a:pos x="11" y="99"/>
                  </a:cxn>
                  <a:cxn ang="0">
                    <a:pos x="11" y="99"/>
                  </a:cxn>
                  <a:cxn ang="0">
                    <a:pos x="9" y="75"/>
                  </a:cxn>
                  <a:cxn ang="0">
                    <a:pos x="9" y="53"/>
                  </a:cxn>
                  <a:cxn ang="0">
                    <a:pos x="11" y="5"/>
                  </a:cxn>
                  <a:cxn ang="0">
                    <a:pos x="11" y="5"/>
                  </a:cxn>
                </a:cxnLst>
                <a:rect l="0" t="0" r="r" b="b"/>
                <a:pathLst>
                  <a:path w="11" h="104">
                    <a:moveTo>
                      <a:pt x="11" y="5"/>
                    </a:moveTo>
                    <a:lnTo>
                      <a:pt x="11" y="5"/>
                    </a:lnTo>
                    <a:lnTo>
                      <a:pt x="11" y="3"/>
                    </a:lnTo>
                    <a:lnTo>
                      <a:pt x="10" y="1"/>
                    </a:lnTo>
                    <a:lnTo>
                      <a:pt x="8" y="0"/>
                    </a:lnTo>
                    <a:lnTo>
                      <a:pt x="6" y="0"/>
                    </a:lnTo>
                    <a:lnTo>
                      <a:pt x="5" y="0"/>
                    </a:lnTo>
                    <a:lnTo>
                      <a:pt x="3" y="1"/>
                    </a:lnTo>
                    <a:lnTo>
                      <a:pt x="2" y="3"/>
                    </a:lnTo>
                    <a:lnTo>
                      <a:pt x="2" y="5"/>
                    </a:lnTo>
                    <a:lnTo>
                      <a:pt x="2" y="5"/>
                    </a:lnTo>
                    <a:lnTo>
                      <a:pt x="0" y="53"/>
                    </a:lnTo>
                    <a:lnTo>
                      <a:pt x="0" y="75"/>
                    </a:lnTo>
                    <a:lnTo>
                      <a:pt x="2" y="99"/>
                    </a:lnTo>
                    <a:lnTo>
                      <a:pt x="2" y="99"/>
                    </a:lnTo>
                    <a:lnTo>
                      <a:pt x="2" y="101"/>
                    </a:lnTo>
                    <a:lnTo>
                      <a:pt x="4" y="103"/>
                    </a:lnTo>
                    <a:lnTo>
                      <a:pt x="7" y="104"/>
                    </a:lnTo>
                    <a:lnTo>
                      <a:pt x="9" y="104"/>
                    </a:lnTo>
                    <a:lnTo>
                      <a:pt x="10" y="103"/>
                    </a:lnTo>
                    <a:lnTo>
                      <a:pt x="11" y="101"/>
                    </a:lnTo>
                    <a:lnTo>
                      <a:pt x="11" y="99"/>
                    </a:lnTo>
                    <a:lnTo>
                      <a:pt x="11" y="99"/>
                    </a:lnTo>
                    <a:lnTo>
                      <a:pt x="9" y="75"/>
                    </a:lnTo>
                    <a:lnTo>
                      <a:pt x="9" y="53"/>
                    </a:lnTo>
                    <a:lnTo>
                      <a:pt x="11" y="5"/>
                    </a:lnTo>
                    <a:lnTo>
                      <a:pt x="11"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8" name="Freeform 183"/>
              <p:cNvSpPr/>
              <p:nvPr/>
            </p:nvSpPr>
            <p:spPr bwMode="auto">
              <a:xfrm>
                <a:off x="4572000" y="2676525"/>
                <a:ext cx="6350" cy="58738"/>
              </a:xfrm>
              <a:custGeom>
                <a:avLst/>
                <a:gdLst/>
                <a:ahLst/>
                <a:cxnLst>
                  <a:cxn ang="0">
                    <a:pos x="10" y="4"/>
                  </a:cxn>
                  <a:cxn ang="0">
                    <a:pos x="10" y="4"/>
                  </a:cxn>
                  <a:cxn ang="0">
                    <a:pos x="9" y="2"/>
                  </a:cxn>
                  <a:cxn ang="0">
                    <a:pos x="8" y="1"/>
                  </a:cxn>
                  <a:cxn ang="0">
                    <a:pos x="7" y="0"/>
                  </a:cxn>
                  <a:cxn ang="0">
                    <a:pos x="5" y="0"/>
                  </a:cxn>
                  <a:cxn ang="0">
                    <a:pos x="3" y="0"/>
                  </a:cxn>
                  <a:cxn ang="0">
                    <a:pos x="2" y="1"/>
                  </a:cxn>
                  <a:cxn ang="0">
                    <a:pos x="1" y="2"/>
                  </a:cxn>
                  <a:cxn ang="0">
                    <a:pos x="0" y="4"/>
                  </a:cxn>
                  <a:cxn ang="0">
                    <a:pos x="0" y="4"/>
                  </a:cxn>
                  <a:cxn ang="0">
                    <a:pos x="1" y="57"/>
                  </a:cxn>
                  <a:cxn ang="0">
                    <a:pos x="2" y="83"/>
                  </a:cxn>
                  <a:cxn ang="0">
                    <a:pos x="5" y="109"/>
                  </a:cxn>
                  <a:cxn ang="0">
                    <a:pos x="5" y="109"/>
                  </a:cxn>
                  <a:cxn ang="0">
                    <a:pos x="6" y="111"/>
                  </a:cxn>
                  <a:cxn ang="0">
                    <a:pos x="7" y="112"/>
                  </a:cxn>
                  <a:cxn ang="0">
                    <a:pos x="10" y="113"/>
                  </a:cxn>
                  <a:cxn ang="0">
                    <a:pos x="12" y="113"/>
                  </a:cxn>
                  <a:cxn ang="0">
                    <a:pos x="13" y="112"/>
                  </a:cxn>
                  <a:cxn ang="0">
                    <a:pos x="14" y="111"/>
                  </a:cxn>
                  <a:cxn ang="0">
                    <a:pos x="14" y="109"/>
                  </a:cxn>
                  <a:cxn ang="0">
                    <a:pos x="14" y="109"/>
                  </a:cxn>
                  <a:cxn ang="0">
                    <a:pos x="12" y="83"/>
                  </a:cxn>
                  <a:cxn ang="0">
                    <a:pos x="10" y="57"/>
                  </a:cxn>
                  <a:cxn ang="0">
                    <a:pos x="10" y="4"/>
                  </a:cxn>
                  <a:cxn ang="0">
                    <a:pos x="10" y="4"/>
                  </a:cxn>
                </a:cxnLst>
                <a:rect l="0" t="0" r="r" b="b"/>
                <a:pathLst>
                  <a:path w="14" h="113">
                    <a:moveTo>
                      <a:pt x="10" y="4"/>
                    </a:moveTo>
                    <a:lnTo>
                      <a:pt x="10" y="4"/>
                    </a:lnTo>
                    <a:lnTo>
                      <a:pt x="9" y="2"/>
                    </a:lnTo>
                    <a:lnTo>
                      <a:pt x="8" y="1"/>
                    </a:lnTo>
                    <a:lnTo>
                      <a:pt x="7" y="0"/>
                    </a:lnTo>
                    <a:lnTo>
                      <a:pt x="5" y="0"/>
                    </a:lnTo>
                    <a:lnTo>
                      <a:pt x="3" y="0"/>
                    </a:lnTo>
                    <a:lnTo>
                      <a:pt x="2" y="1"/>
                    </a:lnTo>
                    <a:lnTo>
                      <a:pt x="1" y="2"/>
                    </a:lnTo>
                    <a:lnTo>
                      <a:pt x="0" y="4"/>
                    </a:lnTo>
                    <a:lnTo>
                      <a:pt x="0" y="4"/>
                    </a:lnTo>
                    <a:lnTo>
                      <a:pt x="1" y="57"/>
                    </a:lnTo>
                    <a:lnTo>
                      <a:pt x="2" y="83"/>
                    </a:lnTo>
                    <a:lnTo>
                      <a:pt x="5" y="109"/>
                    </a:lnTo>
                    <a:lnTo>
                      <a:pt x="5" y="109"/>
                    </a:lnTo>
                    <a:lnTo>
                      <a:pt x="6" y="111"/>
                    </a:lnTo>
                    <a:lnTo>
                      <a:pt x="7" y="112"/>
                    </a:lnTo>
                    <a:lnTo>
                      <a:pt x="10" y="113"/>
                    </a:lnTo>
                    <a:lnTo>
                      <a:pt x="12" y="113"/>
                    </a:lnTo>
                    <a:lnTo>
                      <a:pt x="13" y="112"/>
                    </a:lnTo>
                    <a:lnTo>
                      <a:pt x="14" y="111"/>
                    </a:lnTo>
                    <a:lnTo>
                      <a:pt x="14" y="109"/>
                    </a:lnTo>
                    <a:lnTo>
                      <a:pt x="14" y="109"/>
                    </a:lnTo>
                    <a:lnTo>
                      <a:pt x="12" y="83"/>
                    </a:lnTo>
                    <a:lnTo>
                      <a:pt x="10" y="57"/>
                    </a:lnTo>
                    <a:lnTo>
                      <a:pt x="10" y="4"/>
                    </a:lnTo>
                    <a:lnTo>
                      <a:pt x="10"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9" name="Freeform 184"/>
              <p:cNvSpPr/>
              <p:nvPr/>
            </p:nvSpPr>
            <p:spPr bwMode="auto">
              <a:xfrm>
                <a:off x="4481513" y="2305050"/>
                <a:ext cx="12700" cy="61913"/>
              </a:xfrm>
              <a:custGeom>
                <a:avLst/>
                <a:gdLst/>
                <a:ahLst/>
                <a:cxnLst>
                  <a:cxn ang="0">
                    <a:pos x="21" y="109"/>
                  </a:cxn>
                  <a:cxn ang="0">
                    <a:pos x="21" y="109"/>
                  </a:cxn>
                  <a:cxn ang="0">
                    <a:pos x="16" y="105"/>
                  </a:cxn>
                  <a:cxn ang="0">
                    <a:pos x="13" y="101"/>
                  </a:cxn>
                  <a:cxn ang="0">
                    <a:pos x="11" y="95"/>
                  </a:cxn>
                  <a:cxn ang="0">
                    <a:pos x="9" y="89"/>
                  </a:cxn>
                  <a:cxn ang="0">
                    <a:pos x="9" y="76"/>
                  </a:cxn>
                  <a:cxn ang="0">
                    <a:pos x="9" y="64"/>
                  </a:cxn>
                  <a:cxn ang="0">
                    <a:pos x="9" y="64"/>
                  </a:cxn>
                  <a:cxn ang="0">
                    <a:pos x="10" y="34"/>
                  </a:cxn>
                  <a:cxn ang="0">
                    <a:pos x="9" y="5"/>
                  </a:cxn>
                  <a:cxn ang="0">
                    <a:pos x="9" y="5"/>
                  </a:cxn>
                  <a:cxn ang="0">
                    <a:pos x="9" y="3"/>
                  </a:cxn>
                  <a:cxn ang="0">
                    <a:pos x="8" y="1"/>
                  </a:cxn>
                  <a:cxn ang="0">
                    <a:pos x="6" y="0"/>
                  </a:cxn>
                  <a:cxn ang="0">
                    <a:pos x="5" y="0"/>
                  </a:cxn>
                  <a:cxn ang="0">
                    <a:pos x="3" y="0"/>
                  </a:cxn>
                  <a:cxn ang="0">
                    <a:pos x="2" y="1"/>
                  </a:cxn>
                  <a:cxn ang="0">
                    <a:pos x="1" y="3"/>
                  </a:cxn>
                  <a:cxn ang="0">
                    <a:pos x="0" y="5"/>
                  </a:cxn>
                  <a:cxn ang="0">
                    <a:pos x="0" y="5"/>
                  </a:cxn>
                  <a:cxn ang="0">
                    <a:pos x="0" y="77"/>
                  </a:cxn>
                  <a:cxn ang="0">
                    <a:pos x="0" y="77"/>
                  </a:cxn>
                  <a:cxn ang="0">
                    <a:pos x="0" y="89"/>
                  </a:cxn>
                  <a:cxn ang="0">
                    <a:pos x="1" y="95"/>
                  </a:cxn>
                  <a:cxn ang="0">
                    <a:pos x="3" y="100"/>
                  </a:cxn>
                  <a:cxn ang="0">
                    <a:pos x="5" y="105"/>
                  </a:cxn>
                  <a:cxn ang="0">
                    <a:pos x="8" y="110"/>
                  </a:cxn>
                  <a:cxn ang="0">
                    <a:pos x="12" y="115"/>
                  </a:cxn>
                  <a:cxn ang="0">
                    <a:pos x="16" y="118"/>
                  </a:cxn>
                  <a:cxn ang="0">
                    <a:pos x="16" y="118"/>
                  </a:cxn>
                  <a:cxn ang="0">
                    <a:pos x="18" y="119"/>
                  </a:cxn>
                  <a:cxn ang="0">
                    <a:pos x="20" y="119"/>
                  </a:cxn>
                  <a:cxn ang="0">
                    <a:pos x="21" y="118"/>
                  </a:cxn>
                  <a:cxn ang="0">
                    <a:pos x="22" y="117"/>
                  </a:cxn>
                  <a:cxn ang="0">
                    <a:pos x="23" y="115"/>
                  </a:cxn>
                  <a:cxn ang="0">
                    <a:pos x="23" y="112"/>
                  </a:cxn>
                  <a:cxn ang="0">
                    <a:pos x="22" y="111"/>
                  </a:cxn>
                  <a:cxn ang="0">
                    <a:pos x="21" y="109"/>
                  </a:cxn>
                  <a:cxn ang="0">
                    <a:pos x="21" y="109"/>
                  </a:cxn>
                </a:cxnLst>
                <a:rect l="0" t="0" r="r" b="b"/>
                <a:pathLst>
                  <a:path w="23" h="119">
                    <a:moveTo>
                      <a:pt x="21" y="109"/>
                    </a:moveTo>
                    <a:lnTo>
                      <a:pt x="21" y="109"/>
                    </a:lnTo>
                    <a:lnTo>
                      <a:pt x="16" y="105"/>
                    </a:lnTo>
                    <a:lnTo>
                      <a:pt x="13" y="101"/>
                    </a:lnTo>
                    <a:lnTo>
                      <a:pt x="11" y="95"/>
                    </a:lnTo>
                    <a:lnTo>
                      <a:pt x="9" y="89"/>
                    </a:lnTo>
                    <a:lnTo>
                      <a:pt x="9" y="76"/>
                    </a:lnTo>
                    <a:lnTo>
                      <a:pt x="9" y="64"/>
                    </a:lnTo>
                    <a:lnTo>
                      <a:pt x="9" y="64"/>
                    </a:lnTo>
                    <a:lnTo>
                      <a:pt x="10" y="34"/>
                    </a:lnTo>
                    <a:lnTo>
                      <a:pt x="9" y="5"/>
                    </a:lnTo>
                    <a:lnTo>
                      <a:pt x="9" y="5"/>
                    </a:lnTo>
                    <a:lnTo>
                      <a:pt x="9" y="3"/>
                    </a:lnTo>
                    <a:lnTo>
                      <a:pt x="8" y="1"/>
                    </a:lnTo>
                    <a:lnTo>
                      <a:pt x="6" y="0"/>
                    </a:lnTo>
                    <a:lnTo>
                      <a:pt x="5" y="0"/>
                    </a:lnTo>
                    <a:lnTo>
                      <a:pt x="3" y="0"/>
                    </a:lnTo>
                    <a:lnTo>
                      <a:pt x="2" y="1"/>
                    </a:lnTo>
                    <a:lnTo>
                      <a:pt x="1" y="3"/>
                    </a:lnTo>
                    <a:lnTo>
                      <a:pt x="0" y="5"/>
                    </a:lnTo>
                    <a:lnTo>
                      <a:pt x="0" y="5"/>
                    </a:lnTo>
                    <a:lnTo>
                      <a:pt x="0" y="77"/>
                    </a:lnTo>
                    <a:lnTo>
                      <a:pt x="0" y="77"/>
                    </a:lnTo>
                    <a:lnTo>
                      <a:pt x="0" y="89"/>
                    </a:lnTo>
                    <a:lnTo>
                      <a:pt x="1" y="95"/>
                    </a:lnTo>
                    <a:lnTo>
                      <a:pt x="3" y="100"/>
                    </a:lnTo>
                    <a:lnTo>
                      <a:pt x="5" y="105"/>
                    </a:lnTo>
                    <a:lnTo>
                      <a:pt x="8" y="110"/>
                    </a:lnTo>
                    <a:lnTo>
                      <a:pt x="12" y="115"/>
                    </a:lnTo>
                    <a:lnTo>
                      <a:pt x="16" y="118"/>
                    </a:lnTo>
                    <a:lnTo>
                      <a:pt x="16" y="118"/>
                    </a:lnTo>
                    <a:lnTo>
                      <a:pt x="18" y="119"/>
                    </a:lnTo>
                    <a:lnTo>
                      <a:pt x="20" y="119"/>
                    </a:lnTo>
                    <a:lnTo>
                      <a:pt x="21" y="118"/>
                    </a:lnTo>
                    <a:lnTo>
                      <a:pt x="22" y="117"/>
                    </a:lnTo>
                    <a:lnTo>
                      <a:pt x="23" y="115"/>
                    </a:lnTo>
                    <a:lnTo>
                      <a:pt x="23" y="112"/>
                    </a:lnTo>
                    <a:lnTo>
                      <a:pt x="22" y="111"/>
                    </a:lnTo>
                    <a:lnTo>
                      <a:pt x="21" y="109"/>
                    </a:lnTo>
                    <a:lnTo>
                      <a:pt x="21" y="109"/>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0" name="Freeform 185"/>
              <p:cNvSpPr/>
              <p:nvPr/>
            </p:nvSpPr>
            <p:spPr bwMode="auto">
              <a:xfrm>
                <a:off x="4519613" y="2336800"/>
                <a:ext cx="9525" cy="55563"/>
              </a:xfrm>
              <a:custGeom>
                <a:avLst/>
                <a:gdLst/>
                <a:ahLst/>
                <a:cxnLst>
                  <a:cxn ang="0">
                    <a:pos x="9" y="3"/>
                  </a:cxn>
                  <a:cxn ang="0">
                    <a:pos x="9" y="3"/>
                  </a:cxn>
                  <a:cxn ang="0">
                    <a:pos x="7" y="15"/>
                  </a:cxn>
                  <a:cxn ang="0">
                    <a:pos x="4" y="27"/>
                  </a:cxn>
                  <a:cxn ang="0">
                    <a:pos x="2" y="50"/>
                  </a:cxn>
                  <a:cxn ang="0">
                    <a:pos x="0" y="75"/>
                  </a:cxn>
                  <a:cxn ang="0">
                    <a:pos x="0" y="99"/>
                  </a:cxn>
                  <a:cxn ang="0">
                    <a:pos x="0" y="99"/>
                  </a:cxn>
                  <a:cxn ang="0">
                    <a:pos x="0" y="101"/>
                  </a:cxn>
                  <a:cxn ang="0">
                    <a:pos x="1" y="102"/>
                  </a:cxn>
                  <a:cxn ang="0">
                    <a:pos x="3" y="103"/>
                  </a:cxn>
                  <a:cxn ang="0">
                    <a:pos x="5" y="104"/>
                  </a:cxn>
                  <a:cxn ang="0">
                    <a:pos x="6" y="103"/>
                  </a:cxn>
                  <a:cxn ang="0">
                    <a:pos x="8" y="102"/>
                  </a:cxn>
                  <a:cxn ang="0">
                    <a:pos x="9" y="101"/>
                  </a:cxn>
                  <a:cxn ang="0">
                    <a:pos x="9" y="99"/>
                  </a:cxn>
                  <a:cxn ang="0">
                    <a:pos x="9" y="99"/>
                  </a:cxn>
                  <a:cxn ang="0">
                    <a:pos x="10" y="75"/>
                  </a:cxn>
                  <a:cxn ang="0">
                    <a:pos x="11" y="52"/>
                  </a:cxn>
                  <a:cxn ang="0">
                    <a:pos x="13" y="29"/>
                  </a:cxn>
                  <a:cxn ang="0">
                    <a:pos x="16" y="17"/>
                  </a:cxn>
                  <a:cxn ang="0">
                    <a:pos x="18" y="6"/>
                  </a:cxn>
                  <a:cxn ang="0">
                    <a:pos x="18" y="6"/>
                  </a:cxn>
                  <a:cxn ang="0">
                    <a:pos x="18" y="4"/>
                  </a:cxn>
                  <a:cxn ang="0">
                    <a:pos x="18" y="2"/>
                  </a:cxn>
                  <a:cxn ang="0">
                    <a:pos x="17" y="1"/>
                  </a:cxn>
                  <a:cxn ang="0">
                    <a:pos x="15" y="0"/>
                  </a:cxn>
                  <a:cxn ang="0">
                    <a:pos x="13" y="0"/>
                  </a:cxn>
                  <a:cxn ang="0">
                    <a:pos x="12" y="0"/>
                  </a:cxn>
                  <a:cxn ang="0">
                    <a:pos x="10" y="1"/>
                  </a:cxn>
                  <a:cxn ang="0">
                    <a:pos x="9" y="3"/>
                  </a:cxn>
                  <a:cxn ang="0">
                    <a:pos x="9" y="3"/>
                  </a:cxn>
                </a:cxnLst>
                <a:rect l="0" t="0" r="r" b="b"/>
                <a:pathLst>
                  <a:path w="18" h="104">
                    <a:moveTo>
                      <a:pt x="9" y="3"/>
                    </a:moveTo>
                    <a:lnTo>
                      <a:pt x="9" y="3"/>
                    </a:lnTo>
                    <a:lnTo>
                      <a:pt x="7" y="15"/>
                    </a:lnTo>
                    <a:lnTo>
                      <a:pt x="4" y="27"/>
                    </a:lnTo>
                    <a:lnTo>
                      <a:pt x="2" y="50"/>
                    </a:lnTo>
                    <a:lnTo>
                      <a:pt x="0" y="75"/>
                    </a:lnTo>
                    <a:lnTo>
                      <a:pt x="0" y="99"/>
                    </a:lnTo>
                    <a:lnTo>
                      <a:pt x="0" y="99"/>
                    </a:lnTo>
                    <a:lnTo>
                      <a:pt x="0" y="101"/>
                    </a:lnTo>
                    <a:lnTo>
                      <a:pt x="1" y="102"/>
                    </a:lnTo>
                    <a:lnTo>
                      <a:pt x="3" y="103"/>
                    </a:lnTo>
                    <a:lnTo>
                      <a:pt x="5" y="104"/>
                    </a:lnTo>
                    <a:lnTo>
                      <a:pt x="6" y="103"/>
                    </a:lnTo>
                    <a:lnTo>
                      <a:pt x="8" y="102"/>
                    </a:lnTo>
                    <a:lnTo>
                      <a:pt x="9" y="101"/>
                    </a:lnTo>
                    <a:lnTo>
                      <a:pt x="9" y="99"/>
                    </a:lnTo>
                    <a:lnTo>
                      <a:pt x="9" y="99"/>
                    </a:lnTo>
                    <a:lnTo>
                      <a:pt x="10" y="75"/>
                    </a:lnTo>
                    <a:lnTo>
                      <a:pt x="11" y="52"/>
                    </a:lnTo>
                    <a:lnTo>
                      <a:pt x="13" y="29"/>
                    </a:lnTo>
                    <a:lnTo>
                      <a:pt x="16" y="17"/>
                    </a:lnTo>
                    <a:lnTo>
                      <a:pt x="18" y="6"/>
                    </a:lnTo>
                    <a:lnTo>
                      <a:pt x="18" y="6"/>
                    </a:lnTo>
                    <a:lnTo>
                      <a:pt x="18" y="4"/>
                    </a:lnTo>
                    <a:lnTo>
                      <a:pt x="18" y="2"/>
                    </a:lnTo>
                    <a:lnTo>
                      <a:pt x="17" y="1"/>
                    </a:lnTo>
                    <a:lnTo>
                      <a:pt x="15" y="0"/>
                    </a:lnTo>
                    <a:lnTo>
                      <a:pt x="13" y="0"/>
                    </a:lnTo>
                    <a:lnTo>
                      <a:pt x="12" y="0"/>
                    </a:lnTo>
                    <a:lnTo>
                      <a:pt x="10" y="1"/>
                    </a:lnTo>
                    <a:lnTo>
                      <a:pt x="9" y="3"/>
                    </a:lnTo>
                    <a:lnTo>
                      <a:pt x="9"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1" name="Freeform 186"/>
              <p:cNvSpPr/>
              <p:nvPr/>
            </p:nvSpPr>
            <p:spPr bwMode="auto">
              <a:xfrm>
                <a:off x="4543425" y="2370138"/>
                <a:ext cx="7938" cy="71438"/>
              </a:xfrm>
              <a:custGeom>
                <a:avLst/>
                <a:gdLst/>
                <a:ahLst/>
                <a:cxnLst>
                  <a:cxn ang="0">
                    <a:pos x="5" y="4"/>
                  </a:cxn>
                  <a:cxn ang="0">
                    <a:pos x="5" y="4"/>
                  </a:cxn>
                  <a:cxn ang="0">
                    <a:pos x="4" y="36"/>
                  </a:cxn>
                  <a:cxn ang="0">
                    <a:pos x="3" y="68"/>
                  </a:cxn>
                  <a:cxn ang="0">
                    <a:pos x="1" y="100"/>
                  </a:cxn>
                  <a:cxn ang="0">
                    <a:pos x="0" y="132"/>
                  </a:cxn>
                  <a:cxn ang="0">
                    <a:pos x="0" y="132"/>
                  </a:cxn>
                  <a:cxn ang="0">
                    <a:pos x="0" y="134"/>
                  </a:cxn>
                  <a:cxn ang="0">
                    <a:pos x="1" y="135"/>
                  </a:cxn>
                  <a:cxn ang="0">
                    <a:pos x="3" y="136"/>
                  </a:cxn>
                  <a:cxn ang="0">
                    <a:pos x="4" y="136"/>
                  </a:cxn>
                  <a:cxn ang="0">
                    <a:pos x="7" y="136"/>
                  </a:cxn>
                  <a:cxn ang="0">
                    <a:pos x="9" y="135"/>
                  </a:cxn>
                  <a:cxn ang="0">
                    <a:pos x="10" y="134"/>
                  </a:cxn>
                  <a:cxn ang="0">
                    <a:pos x="10" y="132"/>
                  </a:cxn>
                  <a:cxn ang="0">
                    <a:pos x="10" y="132"/>
                  </a:cxn>
                  <a:cxn ang="0">
                    <a:pos x="11" y="100"/>
                  </a:cxn>
                  <a:cxn ang="0">
                    <a:pos x="13" y="68"/>
                  </a:cxn>
                  <a:cxn ang="0">
                    <a:pos x="14" y="36"/>
                  </a:cxn>
                  <a:cxn ang="0">
                    <a:pos x="15" y="4"/>
                  </a:cxn>
                  <a:cxn ang="0">
                    <a:pos x="15" y="4"/>
                  </a:cxn>
                  <a:cxn ang="0">
                    <a:pos x="14" y="2"/>
                  </a:cxn>
                  <a:cxn ang="0">
                    <a:pos x="13" y="1"/>
                  </a:cxn>
                  <a:cxn ang="0">
                    <a:pos x="12" y="0"/>
                  </a:cxn>
                  <a:cxn ang="0">
                    <a:pos x="10" y="0"/>
                  </a:cxn>
                  <a:cxn ang="0">
                    <a:pos x="8" y="0"/>
                  </a:cxn>
                  <a:cxn ang="0">
                    <a:pos x="7" y="1"/>
                  </a:cxn>
                  <a:cxn ang="0">
                    <a:pos x="5" y="2"/>
                  </a:cxn>
                  <a:cxn ang="0">
                    <a:pos x="5" y="4"/>
                  </a:cxn>
                  <a:cxn ang="0">
                    <a:pos x="5" y="4"/>
                  </a:cxn>
                </a:cxnLst>
                <a:rect l="0" t="0" r="r" b="b"/>
                <a:pathLst>
                  <a:path w="15" h="136">
                    <a:moveTo>
                      <a:pt x="5" y="4"/>
                    </a:moveTo>
                    <a:lnTo>
                      <a:pt x="5" y="4"/>
                    </a:lnTo>
                    <a:lnTo>
                      <a:pt x="4" y="36"/>
                    </a:lnTo>
                    <a:lnTo>
                      <a:pt x="3" y="68"/>
                    </a:lnTo>
                    <a:lnTo>
                      <a:pt x="1" y="100"/>
                    </a:lnTo>
                    <a:lnTo>
                      <a:pt x="0" y="132"/>
                    </a:lnTo>
                    <a:lnTo>
                      <a:pt x="0" y="132"/>
                    </a:lnTo>
                    <a:lnTo>
                      <a:pt x="0" y="134"/>
                    </a:lnTo>
                    <a:lnTo>
                      <a:pt x="1" y="135"/>
                    </a:lnTo>
                    <a:lnTo>
                      <a:pt x="3" y="136"/>
                    </a:lnTo>
                    <a:lnTo>
                      <a:pt x="4" y="136"/>
                    </a:lnTo>
                    <a:lnTo>
                      <a:pt x="7" y="136"/>
                    </a:lnTo>
                    <a:lnTo>
                      <a:pt x="9" y="135"/>
                    </a:lnTo>
                    <a:lnTo>
                      <a:pt x="10" y="134"/>
                    </a:lnTo>
                    <a:lnTo>
                      <a:pt x="10" y="132"/>
                    </a:lnTo>
                    <a:lnTo>
                      <a:pt x="10" y="132"/>
                    </a:lnTo>
                    <a:lnTo>
                      <a:pt x="11" y="100"/>
                    </a:lnTo>
                    <a:lnTo>
                      <a:pt x="13" y="68"/>
                    </a:lnTo>
                    <a:lnTo>
                      <a:pt x="14" y="36"/>
                    </a:lnTo>
                    <a:lnTo>
                      <a:pt x="15" y="4"/>
                    </a:lnTo>
                    <a:lnTo>
                      <a:pt x="15" y="4"/>
                    </a:lnTo>
                    <a:lnTo>
                      <a:pt x="14" y="2"/>
                    </a:lnTo>
                    <a:lnTo>
                      <a:pt x="13" y="1"/>
                    </a:lnTo>
                    <a:lnTo>
                      <a:pt x="12" y="0"/>
                    </a:lnTo>
                    <a:lnTo>
                      <a:pt x="10" y="0"/>
                    </a:lnTo>
                    <a:lnTo>
                      <a:pt x="8" y="0"/>
                    </a:lnTo>
                    <a:lnTo>
                      <a:pt x="7" y="1"/>
                    </a:lnTo>
                    <a:lnTo>
                      <a:pt x="5" y="2"/>
                    </a:lnTo>
                    <a:lnTo>
                      <a:pt x="5" y="4"/>
                    </a:lnTo>
                    <a:lnTo>
                      <a:pt x="5"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2" name="Freeform 187"/>
              <p:cNvSpPr/>
              <p:nvPr/>
            </p:nvSpPr>
            <p:spPr bwMode="auto">
              <a:xfrm>
                <a:off x="4573588" y="2406650"/>
                <a:ext cx="4763" cy="71438"/>
              </a:xfrm>
              <a:custGeom>
                <a:avLst/>
                <a:gdLst/>
                <a:ahLst/>
                <a:cxnLst>
                  <a:cxn ang="0">
                    <a:pos x="0" y="5"/>
                  </a:cxn>
                  <a:cxn ang="0">
                    <a:pos x="0" y="128"/>
                  </a:cxn>
                  <a:cxn ang="0">
                    <a:pos x="0" y="128"/>
                  </a:cxn>
                  <a:cxn ang="0">
                    <a:pos x="0" y="130"/>
                  </a:cxn>
                  <a:cxn ang="0">
                    <a:pos x="1" y="131"/>
                  </a:cxn>
                  <a:cxn ang="0">
                    <a:pos x="3" y="132"/>
                  </a:cxn>
                  <a:cxn ang="0">
                    <a:pos x="5" y="133"/>
                  </a:cxn>
                  <a:cxn ang="0">
                    <a:pos x="6" y="132"/>
                  </a:cxn>
                  <a:cxn ang="0">
                    <a:pos x="8" y="131"/>
                  </a:cxn>
                  <a:cxn ang="0">
                    <a:pos x="9" y="130"/>
                  </a:cxn>
                  <a:cxn ang="0">
                    <a:pos x="9" y="128"/>
                  </a:cxn>
                  <a:cxn ang="0">
                    <a:pos x="9" y="5"/>
                  </a:cxn>
                  <a:cxn ang="0">
                    <a:pos x="9" y="5"/>
                  </a:cxn>
                  <a:cxn ang="0">
                    <a:pos x="9" y="3"/>
                  </a:cxn>
                  <a:cxn ang="0">
                    <a:pos x="8" y="1"/>
                  </a:cxn>
                  <a:cxn ang="0">
                    <a:pos x="6" y="1"/>
                  </a:cxn>
                  <a:cxn ang="0">
                    <a:pos x="5" y="0"/>
                  </a:cxn>
                  <a:cxn ang="0">
                    <a:pos x="3" y="1"/>
                  </a:cxn>
                  <a:cxn ang="0">
                    <a:pos x="1" y="1"/>
                  </a:cxn>
                  <a:cxn ang="0">
                    <a:pos x="0" y="3"/>
                  </a:cxn>
                  <a:cxn ang="0">
                    <a:pos x="0" y="5"/>
                  </a:cxn>
                  <a:cxn ang="0">
                    <a:pos x="0" y="5"/>
                  </a:cxn>
                </a:cxnLst>
                <a:rect l="0" t="0" r="r" b="b"/>
                <a:pathLst>
                  <a:path w="9" h="133">
                    <a:moveTo>
                      <a:pt x="0" y="5"/>
                    </a:moveTo>
                    <a:lnTo>
                      <a:pt x="0" y="128"/>
                    </a:lnTo>
                    <a:lnTo>
                      <a:pt x="0" y="128"/>
                    </a:lnTo>
                    <a:lnTo>
                      <a:pt x="0" y="130"/>
                    </a:lnTo>
                    <a:lnTo>
                      <a:pt x="1" y="131"/>
                    </a:lnTo>
                    <a:lnTo>
                      <a:pt x="3" y="132"/>
                    </a:lnTo>
                    <a:lnTo>
                      <a:pt x="5" y="133"/>
                    </a:lnTo>
                    <a:lnTo>
                      <a:pt x="6" y="132"/>
                    </a:lnTo>
                    <a:lnTo>
                      <a:pt x="8" y="131"/>
                    </a:lnTo>
                    <a:lnTo>
                      <a:pt x="9" y="130"/>
                    </a:lnTo>
                    <a:lnTo>
                      <a:pt x="9" y="128"/>
                    </a:lnTo>
                    <a:lnTo>
                      <a:pt x="9" y="5"/>
                    </a:lnTo>
                    <a:lnTo>
                      <a:pt x="9" y="5"/>
                    </a:lnTo>
                    <a:lnTo>
                      <a:pt x="9" y="3"/>
                    </a:lnTo>
                    <a:lnTo>
                      <a:pt x="8" y="1"/>
                    </a:lnTo>
                    <a:lnTo>
                      <a:pt x="6" y="1"/>
                    </a:lnTo>
                    <a:lnTo>
                      <a:pt x="5" y="0"/>
                    </a:lnTo>
                    <a:lnTo>
                      <a:pt x="3" y="1"/>
                    </a:lnTo>
                    <a:lnTo>
                      <a:pt x="1" y="1"/>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3" name="Freeform 188"/>
              <p:cNvSpPr/>
              <p:nvPr/>
            </p:nvSpPr>
            <p:spPr bwMode="auto">
              <a:xfrm>
                <a:off x="4602163" y="2432050"/>
                <a:ext cx="4763" cy="65088"/>
              </a:xfrm>
              <a:custGeom>
                <a:avLst/>
                <a:gdLst/>
                <a:ahLst/>
                <a:cxnLst>
                  <a:cxn ang="0">
                    <a:pos x="0" y="5"/>
                  </a:cxn>
                  <a:cxn ang="0">
                    <a:pos x="0" y="118"/>
                  </a:cxn>
                  <a:cxn ang="0">
                    <a:pos x="0" y="118"/>
                  </a:cxn>
                  <a:cxn ang="0">
                    <a:pos x="0" y="120"/>
                  </a:cxn>
                  <a:cxn ang="0">
                    <a:pos x="1" y="121"/>
                  </a:cxn>
                  <a:cxn ang="0">
                    <a:pos x="2" y="123"/>
                  </a:cxn>
                  <a:cxn ang="0">
                    <a:pos x="4" y="123"/>
                  </a:cxn>
                  <a:cxn ang="0">
                    <a:pos x="6" y="123"/>
                  </a:cxn>
                  <a:cxn ang="0">
                    <a:pos x="7" y="121"/>
                  </a:cxn>
                  <a:cxn ang="0">
                    <a:pos x="8" y="120"/>
                  </a:cxn>
                  <a:cxn ang="0">
                    <a:pos x="9" y="118"/>
                  </a:cxn>
                  <a:cxn ang="0">
                    <a:pos x="9" y="5"/>
                  </a:cxn>
                  <a:cxn ang="0">
                    <a:pos x="9" y="5"/>
                  </a:cxn>
                  <a:cxn ang="0">
                    <a:pos x="8" y="3"/>
                  </a:cxn>
                  <a:cxn ang="0">
                    <a:pos x="7" y="1"/>
                  </a:cxn>
                  <a:cxn ang="0">
                    <a:pos x="6" y="1"/>
                  </a:cxn>
                  <a:cxn ang="0">
                    <a:pos x="4" y="0"/>
                  </a:cxn>
                  <a:cxn ang="0">
                    <a:pos x="2" y="1"/>
                  </a:cxn>
                  <a:cxn ang="0">
                    <a:pos x="1" y="1"/>
                  </a:cxn>
                  <a:cxn ang="0">
                    <a:pos x="0" y="3"/>
                  </a:cxn>
                  <a:cxn ang="0">
                    <a:pos x="0" y="5"/>
                  </a:cxn>
                  <a:cxn ang="0">
                    <a:pos x="0" y="5"/>
                  </a:cxn>
                </a:cxnLst>
                <a:rect l="0" t="0" r="r" b="b"/>
                <a:pathLst>
                  <a:path w="9" h="123">
                    <a:moveTo>
                      <a:pt x="0" y="5"/>
                    </a:moveTo>
                    <a:lnTo>
                      <a:pt x="0" y="118"/>
                    </a:lnTo>
                    <a:lnTo>
                      <a:pt x="0" y="118"/>
                    </a:lnTo>
                    <a:lnTo>
                      <a:pt x="0" y="120"/>
                    </a:lnTo>
                    <a:lnTo>
                      <a:pt x="1" y="121"/>
                    </a:lnTo>
                    <a:lnTo>
                      <a:pt x="2" y="123"/>
                    </a:lnTo>
                    <a:lnTo>
                      <a:pt x="4" y="123"/>
                    </a:lnTo>
                    <a:lnTo>
                      <a:pt x="6" y="123"/>
                    </a:lnTo>
                    <a:lnTo>
                      <a:pt x="7" y="121"/>
                    </a:lnTo>
                    <a:lnTo>
                      <a:pt x="8" y="120"/>
                    </a:lnTo>
                    <a:lnTo>
                      <a:pt x="9" y="118"/>
                    </a:lnTo>
                    <a:lnTo>
                      <a:pt x="9" y="5"/>
                    </a:lnTo>
                    <a:lnTo>
                      <a:pt x="9" y="5"/>
                    </a:lnTo>
                    <a:lnTo>
                      <a:pt x="8" y="3"/>
                    </a:lnTo>
                    <a:lnTo>
                      <a:pt x="7" y="1"/>
                    </a:lnTo>
                    <a:lnTo>
                      <a:pt x="6" y="1"/>
                    </a:lnTo>
                    <a:lnTo>
                      <a:pt x="4" y="0"/>
                    </a:lnTo>
                    <a:lnTo>
                      <a:pt x="2" y="1"/>
                    </a:lnTo>
                    <a:lnTo>
                      <a:pt x="1" y="1"/>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4" name="Freeform 189"/>
              <p:cNvSpPr/>
              <p:nvPr/>
            </p:nvSpPr>
            <p:spPr bwMode="auto">
              <a:xfrm>
                <a:off x="4624388" y="2457450"/>
                <a:ext cx="4763" cy="65088"/>
              </a:xfrm>
              <a:custGeom>
                <a:avLst/>
                <a:gdLst/>
                <a:ahLst/>
                <a:cxnLst>
                  <a:cxn ang="0">
                    <a:pos x="0" y="5"/>
                  </a:cxn>
                  <a:cxn ang="0">
                    <a:pos x="0" y="119"/>
                  </a:cxn>
                  <a:cxn ang="0">
                    <a:pos x="0" y="119"/>
                  </a:cxn>
                  <a:cxn ang="0">
                    <a:pos x="0" y="121"/>
                  </a:cxn>
                  <a:cxn ang="0">
                    <a:pos x="1" y="122"/>
                  </a:cxn>
                  <a:cxn ang="0">
                    <a:pos x="3" y="123"/>
                  </a:cxn>
                  <a:cxn ang="0">
                    <a:pos x="4" y="123"/>
                  </a:cxn>
                  <a:cxn ang="0">
                    <a:pos x="6" y="123"/>
                  </a:cxn>
                  <a:cxn ang="0">
                    <a:pos x="8" y="122"/>
                  </a:cxn>
                  <a:cxn ang="0">
                    <a:pos x="9" y="121"/>
                  </a:cxn>
                  <a:cxn ang="0">
                    <a:pos x="9" y="119"/>
                  </a:cxn>
                  <a:cxn ang="0">
                    <a:pos x="9" y="5"/>
                  </a:cxn>
                  <a:cxn ang="0">
                    <a:pos x="9" y="5"/>
                  </a:cxn>
                  <a:cxn ang="0">
                    <a:pos x="9" y="3"/>
                  </a:cxn>
                  <a:cxn ang="0">
                    <a:pos x="8" y="1"/>
                  </a:cxn>
                  <a:cxn ang="0">
                    <a:pos x="6" y="0"/>
                  </a:cxn>
                  <a:cxn ang="0">
                    <a:pos x="4" y="0"/>
                  </a:cxn>
                  <a:cxn ang="0">
                    <a:pos x="3" y="0"/>
                  </a:cxn>
                  <a:cxn ang="0">
                    <a:pos x="1" y="1"/>
                  </a:cxn>
                  <a:cxn ang="0">
                    <a:pos x="0" y="3"/>
                  </a:cxn>
                  <a:cxn ang="0">
                    <a:pos x="0" y="5"/>
                  </a:cxn>
                  <a:cxn ang="0">
                    <a:pos x="0" y="5"/>
                  </a:cxn>
                </a:cxnLst>
                <a:rect l="0" t="0" r="r" b="b"/>
                <a:pathLst>
                  <a:path w="9" h="123">
                    <a:moveTo>
                      <a:pt x="0" y="5"/>
                    </a:moveTo>
                    <a:lnTo>
                      <a:pt x="0" y="119"/>
                    </a:lnTo>
                    <a:lnTo>
                      <a:pt x="0" y="119"/>
                    </a:lnTo>
                    <a:lnTo>
                      <a:pt x="0" y="121"/>
                    </a:lnTo>
                    <a:lnTo>
                      <a:pt x="1" y="122"/>
                    </a:lnTo>
                    <a:lnTo>
                      <a:pt x="3" y="123"/>
                    </a:lnTo>
                    <a:lnTo>
                      <a:pt x="4" y="123"/>
                    </a:lnTo>
                    <a:lnTo>
                      <a:pt x="6" y="123"/>
                    </a:lnTo>
                    <a:lnTo>
                      <a:pt x="8" y="122"/>
                    </a:lnTo>
                    <a:lnTo>
                      <a:pt x="9" y="121"/>
                    </a:lnTo>
                    <a:lnTo>
                      <a:pt x="9" y="119"/>
                    </a:lnTo>
                    <a:lnTo>
                      <a:pt x="9" y="5"/>
                    </a:lnTo>
                    <a:lnTo>
                      <a:pt x="9" y="5"/>
                    </a:lnTo>
                    <a:lnTo>
                      <a:pt x="9" y="3"/>
                    </a:lnTo>
                    <a:lnTo>
                      <a:pt x="8" y="1"/>
                    </a:lnTo>
                    <a:lnTo>
                      <a:pt x="6" y="0"/>
                    </a:lnTo>
                    <a:lnTo>
                      <a:pt x="4" y="0"/>
                    </a:lnTo>
                    <a:lnTo>
                      <a:pt x="3" y="0"/>
                    </a:lnTo>
                    <a:lnTo>
                      <a:pt x="1" y="1"/>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5" name="Freeform 190"/>
              <p:cNvSpPr/>
              <p:nvPr/>
            </p:nvSpPr>
            <p:spPr bwMode="auto">
              <a:xfrm>
                <a:off x="4651375" y="2482850"/>
                <a:ext cx="7938" cy="73025"/>
              </a:xfrm>
              <a:custGeom>
                <a:avLst/>
                <a:gdLst/>
                <a:ahLst/>
                <a:cxnLst>
                  <a:cxn ang="0">
                    <a:pos x="5" y="5"/>
                  </a:cxn>
                  <a:cxn ang="0">
                    <a:pos x="5" y="5"/>
                  </a:cxn>
                  <a:cxn ang="0">
                    <a:pos x="2" y="30"/>
                  </a:cxn>
                  <a:cxn ang="0">
                    <a:pos x="1" y="42"/>
                  </a:cxn>
                  <a:cxn ang="0">
                    <a:pos x="0" y="55"/>
                  </a:cxn>
                  <a:cxn ang="0">
                    <a:pos x="0" y="132"/>
                  </a:cxn>
                  <a:cxn ang="0">
                    <a:pos x="0" y="132"/>
                  </a:cxn>
                  <a:cxn ang="0">
                    <a:pos x="1" y="134"/>
                  </a:cxn>
                  <a:cxn ang="0">
                    <a:pos x="2" y="136"/>
                  </a:cxn>
                  <a:cxn ang="0">
                    <a:pos x="3" y="137"/>
                  </a:cxn>
                  <a:cxn ang="0">
                    <a:pos x="5" y="137"/>
                  </a:cxn>
                  <a:cxn ang="0">
                    <a:pos x="7" y="137"/>
                  </a:cxn>
                  <a:cxn ang="0">
                    <a:pos x="8" y="136"/>
                  </a:cxn>
                  <a:cxn ang="0">
                    <a:pos x="9" y="134"/>
                  </a:cxn>
                  <a:cxn ang="0">
                    <a:pos x="10" y="132"/>
                  </a:cxn>
                  <a:cxn ang="0">
                    <a:pos x="10" y="62"/>
                  </a:cxn>
                  <a:cxn ang="0">
                    <a:pos x="10" y="62"/>
                  </a:cxn>
                  <a:cxn ang="0">
                    <a:pos x="10" y="47"/>
                  </a:cxn>
                  <a:cxn ang="0">
                    <a:pos x="11" y="33"/>
                  </a:cxn>
                  <a:cxn ang="0">
                    <a:pos x="14" y="5"/>
                  </a:cxn>
                  <a:cxn ang="0">
                    <a:pos x="14" y="5"/>
                  </a:cxn>
                  <a:cxn ang="0">
                    <a:pos x="14" y="3"/>
                  </a:cxn>
                  <a:cxn ang="0">
                    <a:pos x="13" y="1"/>
                  </a:cxn>
                  <a:cxn ang="0">
                    <a:pos x="12" y="0"/>
                  </a:cxn>
                  <a:cxn ang="0">
                    <a:pos x="10" y="0"/>
                  </a:cxn>
                  <a:cxn ang="0">
                    <a:pos x="7" y="1"/>
                  </a:cxn>
                  <a:cxn ang="0">
                    <a:pos x="6" y="3"/>
                  </a:cxn>
                  <a:cxn ang="0">
                    <a:pos x="5" y="5"/>
                  </a:cxn>
                  <a:cxn ang="0">
                    <a:pos x="5" y="5"/>
                  </a:cxn>
                </a:cxnLst>
                <a:rect l="0" t="0" r="r" b="b"/>
                <a:pathLst>
                  <a:path w="14" h="137">
                    <a:moveTo>
                      <a:pt x="5" y="5"/>
                    </a:moveTo>
                    <a:lnTo>
                      <a:pt x="5" y="5"/>
                    </a:lnTo>
                    <a:lnTo>
                      <a:pt x="2" y="30"/>
                    </a:lnTo>
                    <a:lnTo>
                      <a:pt x="1" y="42"/>
                    </a:lnTo>
                    <a:lnTo>
                      <a:pt x="0" y="55"/>
                    </a:lnTo>
                    <a:lnTo>
                      <a:pt x="0" y="132"/>
                    </a:lnTo>
                    <a:lnTo>
                      <a:pt x="0" y="132"/>
                    </a:lnTo>
                    <a:lnTo>
                      <a:pt x="1" y="134"/>
                    </a:lnTo>
                    <a:lnTo>
                      <a:pt x="2" y="136"/>
                    </a:lnTo>
                    <a:lnTo>
                      <a:pt x="3" y="137"/>
                    </a:lnTo>
                    <a:lnTo>
                      <a:pt x="5" y="137"/>
                    </a:lnTo>
                    <a:lnTo>
                      <a:pt x="7" y="137"/>
                    </a:lnTo>
                    <a:lnTo>
                      <a:pt x="8" y="136"/>
                    </a:lnTo>
                    <a:lnTo>
                      <a:pt x="9" y="134"/>
                    </a:lnTo>
                    <a:lnTo>
                      <a:pt x="10" y="132"/>
                    </a:lnTo>
                    <a:lnTo>
                      <a:pt x="10" y="62"/>
                    </a:lnTo>
                    <a:lnTo>
                      <a:pt x="10" y="62"/>
                    </a:lnTo>
                    <a:lnTo>
                      <a:pt x="10" y="47"/>
                    </a:lnTo>
                    <a:lnTo>
                      <a:pt x="11" y="33"/>
                    </a:lnTo>
                    <a:lnTo>
                      <a:pt x="14" y="5"/>
                    </a:lnTo>
                    <a:lnTo>
                      <a:pt x="14" y="5"/>
                    </a:lnTo>
                    <a:lnTo>
                      <a:pt x="14" y="3"/>
                    </a:lnTo>
                    <a:lnTo>
                      <a:pt x="13" y="1"/>
                    </a:lnTo>
                    <a:lnTo>
                      <a:pt x="12" y="0"/>
                    </a:lnTo>
                    <a:lnTo>
                      <a:pt x="10" y="0"/>
                    </a:lnTo>
                    <a:lnTo>
                      <a:pt x="7" y="1"/>
                    </a:lnTo>
                    <a:lnTo>
                      <a:pt x="6" y="3"/>
                    </a:lnTo>
                    <a:lnTo>
                      <a:pt x="5" y="5"/>
                    </a:lnTo>
                    <a:lnTo>
                      <a:pt x="5"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6" name="Freeform 191"/>
              <p:cNvSpPr/>
              <p:nvPr/>
            </p:nvSpPr>
            <p:spPr bwMode="auto">
              <a:xfrm>
                <a:off x="4684713" y="2500313"/>
                <a:ext cx="4763" cy="87313"/>
              </a:xfrm>
              <a:custGeom>
                <a:avLst/>
                <a:gdLst/>
                <a:ahLst/>
                <a:cxnLst>
                  <a:cxn ang="0">
                    <a:pos x="0" y="5"/>
                  </a:cxn>
                  <a:cxn ang="0">
                    <a:pos x="0" y="161"/>
                  </a:cxn>
                  <a:cxn ang="0">
                    <a:pos x="0" y="161"/>
                  </a:cxn>
                  <a:cxn ang="0">
                    <a:pos x="0" y="163"/>
                  </a:cxn>
                  <a:cxn ang="0">
                    <a:pos x="1" y="164"/>
                  </a:cxn>
                  <a:cxn ang="0">
                    <a:pos x="3" y="165"/>
                  </a:cxn>
                  <a:cxn ang="0">
                    <a:pos x="5" y="166"/>
                  </a:cxn>
                  <a:cxn ang="0">
                    <a:pos x="6" y="165"/>
                  </a:cxn>
                  <a:cxn ang="0">
                    <a:pos x="8" y="164"/>
                  </a:cxn>
                  <a:cxn ang="0">
                    <a:pos x="9" y="163"/>
                  </a:cxn>
                  <a:cxn ang="0">
                    <a:pos x="9" y="161"/>
                  </a:cxn>
                  <a:cxn ang="0">
                    <a:pos x="9" y="5"/>
                  </a:cxn>
                  <a:cxn ang="0">
                    <a:pos x="9" y="5"/>
                  </a:cxn>
                  <a:cxn ang="0">
                    <a:pos x="9" y="3"/>
                  </a:cxn>
                  <a:cxn ang="0">
                    <a:pos x="8" y="1"/>
                  </a:cxn>
                  <a:cxn ang="0">
                    <a:pos x="6" y="0"/>
                  </a:cxn>
                  <a:cxn ang="0">
                    <a:pos x="5" y="0"/>
                  </a:cxn>
                  <a:cxn ang="0">
                    <a:pos x="3" y="0"/>
                  </a:cxn>
                  <a:cxn ang="0">
                    <a:pos x="1" y="1"/>
                  </a:cxn>
                  <a:cxn ang="0">
                    <a:pos x="0" y="3"/>
                  </a:cxn>
                  <a:cxn ang="0">
                    <a:pos x="0" y="5"/>
                  </a:cxn>
                  <a:cxn ang="0">
                    <a:pos x="0" y="5"/>
                  </a:cxn>
                </a:cxnLst>
                <a:rect l="0" t="0" r="r" b="b"/>
                <a:pathLst>
                  <a:path w="9" h="166">
                    <a:moveTo>
                      <a:pt x="0" y="5"/>
                    </a:moveTo>
                    <a:lnTo>
                      <a:pt x="0" y="161"/>
                    </a:lnTo>
                    <a:lnTo>
                      <a:pt x="0" y="161"/>
                    </a:lnTo>
                    <a:lnTo>
                      <a:pt x="0" y="163"/>
                    </a:lnTo>
                    <a:lnTo>
                      <a:pt x="1" y="164"/>
                    </a:lnTo>
                    <a:lnTo>
                      <a:pt x="3" y="165"/>
                    </a:lnTo>
                    <a:lnTo>
                      <a:pt x="5" y="166"/>
                    </a:lnTo>
                    <a:lnTo>
                      <a:pt x="6" y="165"/>
                    </a:lnTo>
                    <a:lnTo>
                      <a:pt x="8" y="164"/>
                    </a:lnTo>
                    <a:lnTo>
                      <a:pt x="9" y="163"/>
                    </a:lnTo>
                    <a:lnTo>
                      <a:pt x="9" y="161"/>
                    </a:lnTo>
                    <a:lnTo>
                      <a:pt x="9" y="5"/>
                    </a:lnTo>
                    <a:lnTo>
                      <a:pt x="9" y="5"/>
                    </a:lnTo>
                    <a:lnTo>
                      <a:pt x="9" y="3"/>
                    </a:lnTo>
                    <a:lnTo>
                      <a:pt x="8" y="1"/>
                    </a:lnTo>
                    <a:lnTo>
                      <a:pt x="6" y="0"/>
                    </a:lnTo>
                    <a:lnTo>
                      <a:pt x="5" y="0"/>
                    </a:lnTo>
                    <a:lnTo>
                      <a:pt x="3" y="0"/>
                    </a:lnTo>
                    <a:lnTo>
                      <a:pt x="1" y="1"/>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7" name="Freeform 192"/>
              <p:cNvSpPr/>
              <p:nvPr/>
            </p:nvSpPr>
            <p:spPr bwMode="auto">
              <a:xfrm>
                <a:off x="4702175" y="2540000"/>
                <a:ext cx="7938" cy="69850"/>
              </a:xfrm>
              <a:custGeom>
                <a:avLst/>
                <a:gdLst/>
                <a:ahLst/>
                <a:cxnLst>
                  <a:cxn ang="0">
                    <a:pos x="6" y="3"/>
                  </a:cxn>
                  <a:cxn ang="0">
                    <a:pos x="6" y="3"/>
                  </a:cxn>
                  <a:cxn ang="0">
                    <a:pos x="3" y="19"/>
                  </a:cxn>
                  <a:cxn ang="0">
                    <a:pos x="1" y="34"/>
                  </a:cxn>
                  <a:cxn ang="0">
                    <a:pos x="0" y="50"/>
                  </a:cxn>
                  <a:cxn ang="0">
                    <a:pos x="0" y="65"/>
                  </a:cxn>
                  <a:cxn ang="0">
                    <a:pos x="1" y="96"/>
                  </a:cxn>
                  <a:cxn ang="0">
                    <a:pos x="1" y="127"/>
                  </a:cxn>
                  <a:cxn ang="0">
                    <a:pos x="1" y="127"/>
                  </a:cxn>
                  <a:cxn ang="0">
                    <a:pos x="2" y="129"/>
                  </a:cxn>
                  <a:cxn ang="0">
                    <a:pos x="3" y="131"/>
                  </a:cxn>
                  <a:cxn ang="0">
                    <a:pos x="4" y="132"/>
                  </a:cxn>
                  <a:cxn ang="0">
                    <a:pos x="6" y="132"/>
                  </a:cxn>
                  <a:cxn ang="0">
                    <a:pos x="7" y="132"/>
                  </a:cxn>
                  <a:cxn ang="0">
                    <a:pos x="9" y="131"/>
                  </a:cxn>
                  <a:cxn ang="0">
                    <a:pos x="10" y="129"/>
                  </a:cxn>
                  <a:cxn ang="0">
                    <a:pos x="10" y="127"/>
                  </a:cxn>
                  <a:cxn ang="0">
                    <a:pos x="10" y="127"/>
                  </a:cxn>
                  <a:cxn ang="0">
                    <a:pos x="10" y="97"/>
                  </a:cxn>
                  <a:cxn ang="0">
                    <a:pos x="9" y="66"/>
                  </a:cxn>
                  <a:cxn ang="0">
                    <a:pos x="9" y="51"/>
                  </a:cxn>
                  <a:cxn ang="0">
                    <a:pos x="10" y="36"/>
                  </a:cxn>
                  <a:cxn ang="0">
                    <a:pos x="12" y="21"/>
                  </a:cxn>
                  <a:cxn ang="0">
                    <a:pos x="15" y="5"/>
                  </a:cxn>
                  <a:cxn ang="0">
                    <a:pos x="15" y="5"/>
                  </a:cxn>
                  <a:cxn ang="0">
                    <a:pos x="15" y="3"/>
                  </a:cxn>
                  <a:cxn ang="0">
                    <a:pos x="14" y="2"/>
                  </a:cxn>
                  <a:cxn ang="0">
                    <a:pos x="13" y="0"/>
                  </a:cxn>
                  <a:cxn ang="0">
                    <a:pos x="11" y="0"/>
                  </a:cxn>
                  <a:cxn ang="0">
                    <a:pos x="10" y="0"/>
                  </a:cxn>
                  <a:cxn ang="0">
                    <a:pos x="8" y="0"/>
                  </a:cxn>
                  <a:cxn ang="0">
                    <a:pos x="7" y="1"/>
                  </a:cxn>
                  <a:cxn ang="0">
                    <a:pos x="6" y="3"/>
                  </a:cxn>
                  <a:cxn ang="0">
                    <a:pos x="6" y="3"/>
                  </a:cxn>
                </a:cxnLst>
                <a:rect l="0" t="0" r="r" b="b"/>
                <a:pathLst>
                  <a:path w="15" h="132">
                    <a:moveTo>
                      <a:pt x="6" y="3"/>
                    </a:moveTo>
                    <a:lnTo>
                      <a:pt x="6" y="3"/>
                    </a:lnTo>
                    <a:lnTo>
                      <a:pt x="3" y="19"/>
                    </a:lnTo>
                    <a:lnTo>
                      <a:pt x="1" y="34"/>
                    </a:lnTo>
                    <a:lnTo>
                      <a:pt x="0" y="50"/>
                    </a:lnTo>
                    <a:lnTo>
                      <a:pt x="0" y="65"/>
                    </a:lnTo>
                    <a:lnTo>
                      <a:pt x="1" y="96"/>
                    </a:lnTo>
                    <a:lnTo>
                      <a:pt x="1" y="127"/>
                    </a:lnTo>
                    <a:lnTo>
                      <a:pt x="1" y="127"/>
                    </a:lnTo>
                    <a:lnTo>
                      <a:pt x="2" y="129"/>
                    </a:lnTo>
                    <a:lnTo>
                      <a:pt x="3" y="131"/>
                    </a:lnTo>
                    <a:lnTo>
                      <a:pt x="4" y="132"/>
                    </a:lnTo>
                    <a:lnTo>
                      <a:pt x="6" y="132"/>
                    </a:lnTo>
                    <a:lnTo>
                      <a:pt x="7" y="132"/>
                    </a:lnTo>
                    <a:lnTo>
                      <a:pt x="9" y="131"/>
                    </a:lnTo>
                    <a:lnTo>
                      <a:pt x="10" y="129"/>
                    </a:lnTo>
                    <a:lnTo>
                      <a:pt x="10" y="127"/>
                    </a:lnTo>
                    <a:lnTo>
                      <a:pt x="10" y="127"/>
                    </a:lnTo>
                    <a:lnTo>
                      <a:pt x="10" y="97"/>
                    </a:lnTo>
                    <a:lnTo>
                      <a:pt x="9" y="66"/>
                    </a:lnTo>
                    <a:lnTo>
                      <a:pt x="9" y="51"/>
                    </a:lnTo>
                    <a:lnTo>
                      <a:pt x="10" y="36"/>
                    </a:lnTo>
                    <a:lnTo>
                      <a:pt x="12" y="21"/>
                    </a:lnTo>
                    <a:lnTo>
                      <a:pt x="15" y="5"/>
                    </a:lnTo>
                    <a:lnTo>
                      <a:pt x="15" y="5"/>
                    </a:lnTo>
                    <a:lnTo>
                      <a:pt x="15" y="3"/>
                    </a:lnTo>
                    <a:lnTo>
                      <a:pt x="14" y="2"/>
                    </a:lnTo>
                    <a:lnTo>
                      <a:pt x="13" y="0"/>
                    </a:lnTo>
                    <a:lnTo>
                      <a:pt x="11" y="0"/>
                    </a:lnTo>
                    <a:lnTo>
                      <a:pt x="10" y="0"/>
                    </a:lnTo>
                    <a:lnTo>
                      <a:pt x="8" y="0"/>
                    </a:lnTo>
                    <a:lnTo>
                      <a:pt x="7" y="1"/>
                    </a:lnTo>
                    <a:lnTo>
                      <a:pt x="6" y="3"/>
                    </a:lnTo>
                    <a:lnTo>
                      <a:pt x="6"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8" name="Freeform 193"/>
              <p:cNvSpPr/>
              <p:nvPr/>
            </p:nvSpPr>
            <p:spPr bwMode="auto">
              <a:xfrm>
                <a:off x="4727575" y="2568575"/>
                <a:ext cx="9525" cy="52388"/>
              </a:xfrm>
              <a:custGeom>
                <a:avLst/>
                <a:gdLst/>
                <a:ahLst/>
                <a:cxnLst>
                  <a:cxn ang="0">
                    <a:pos x="10" y="3"/>
                  </a:cxn>
                  <a:cxn ang="0">
                    <a:pos x="10" y="3"/>
                  </a:cxn>
                  <a:cxn ang="0">
                    <a:pos x="3" y="48"/>
                  </a:cxn>
                  <a:cxn ang="0">
                    <a:pos x="1" y="72"/>
                  </a:cxn>
                  <a:cxn ang="0">
                    <a:pos x="0" y="95"/>
                  </a:cxn>
                  <a:cxn ang="0">
                    <a:pos x="0" y="95"/>
                  </a:cxn>
                  <a:cxn ang="0">
                    <a:pos x="0" y="97"/>
                  </a:cxn>
                  <a:cxn ang="0">
                    <a:pos x="1" y="98"/>
                  </a:cxn>
                  <a:cxn ang="0">
                    <a:pos x="3" y="99"/>
                  </a:cxn>
                  <a:cxn ang="0">
                    <a:pos x="6" y="99"/>
                  </a:cxn>
                  <a:cxn ang="0">
                    <a:pos x="7" y="99"/>
                  </a:cxn>
                  <a:cxn ang="0">
                    <a:pos x="9" y="98"/>
                  </a:cxn>
                  <a:cxn ang="0">
                    <a:pos x="10" y="97"/>
                  </a:cxn>
                  <a:cxn ang="0">
                    <a:pos x="10" y="95"/>
                  </a:cxn>
                  <a:cxn ang="0">
                    <a:pos x="10" y="95"/>
                  </a:cxn>
                  <a:cxn ang="0">
                    <a:pos x="11" y="72"/>
                  </a:cxn>
                  <a:cxn ang="0">
                    <a:pos x="13" y="50"/>
                  </a:cxn>
                  <a:cxn ang="0">
                    <a:pos x="19" y="6"/>
                  </a:cxn>
                  <a:cxn ang="0">
                    <a:pos x="19" y="6"/>
                  </a:cxn>
                  <a:cxn ang="0">
                    <a:pos x="19" y="4"/>
                  </a:cxn>
                  <a:cxn ang="0">
                    <a:pos x="18" y="2"/>
                  </a:cxn>
                  <a:cxn ang="0">
                    <a:pos x="15" y="0"/>
                  </a:cxn>
                  <a:cxn ang="0">
                    <a:pos x="14" y="0"/>
                  </a:cxn>
                  <a:cxn ang="0">
                    <a:pos x="12" y="0"/>
                  </a:cxn>
                  <a:cxn ang="0">
                    <a:pos x="11" y="2"/>
                  </a:cxn>
                  <a:cxn ang="0">
                    <a:pos x="10" y="3"/>
                  </a:cxn>
                  <a:cxn ang="0">
                    <a:pos x="10" y="3"/>
                  </a:cxn>
                </a:cxnLst>
                <a:rect l="0" t="0" r="r" b="b"/>
                <a:pathLst>
                  <a:path w="19" h="99">
                    <a:moveTo>
                      <a:pt x="10" y="3"/>
                    </a:moveTo>
                    <a:lnTo>
                      <a:pt x="10" y="3"/>
                    </a:lnTo>
                    <a:lnTo>
                      <a:pt x="3" y="48"/>
                    </a:lnTo>
                    <a:lnTo>
                      <a:pt x="1" y="72"/>
                    </a:lnTo>
                    <a:lnTo>
                      <a:pt x="0" y="95"/>
                    </a:lnTo>
                    <a:lnTo>
                      <a:pt x="0" y="95"/>
                    </a:lnTo>
                    <a:lnTo>
                      <a:pt x="0" y="97"/>
                    </a:lnTo>
                    <a:lnTo>
                      <a:pt x="1" y="98"/>
                    </a:lnTo>
                    <a:lnTo>
                      <a:pt x="3" y="99"/>
                    </a:lnTo>
                    <a:lnTo>
                      <a:pt x="6" y="99"/>
                    </a:lnTo>
                    <a:lnTo>
                      <a:pt x="7" y="99"/>
                    </a:lnTo>
                    <a:lnTo>
                      <a:pt x="9" y="98"/>
                    </a:lnTo>
                    <a:lnTo>
                      <a:pt x="10" y="97"/>
                    </a:lnTo>
                    <a:lnTo>
                      <a:pt x="10" y="95"/>
                    </a:lnTo>
                    <a:lnTo>
                      <a:pt x="10" y="95"/>
                    </a:lnTo>
                    <a:lnTo>
                      <a:pt x="11" y="72"/>
                    </a:lnTo>
                    <a:lnTo>
                      <a:pt x="13" y="50"/>
                    </a:lnTo>
                    <a:lnTo>
                      <a:pt x="19" y="6"/>
                    </a:lnTo>
                    <a:lnTo>
                      <a:pt x="19" y="6"/>
                    </a:lnTo>
                    <a:lnTo>
                      <a:pt x="19" y="4"/>
                    </a:lnTo>
                    <a:lnTo>
                      <a:pt x="18" y="2"/>
                    </a:lnTo>
                    <a:lnTo>
                      <a:pt x="15" y="0"/>
                    </a:lnTo>
                    <a:lnTo>
                      <a:pt x="14" y="0"/>
                    </a:lnTo>
                    <a:lnTo>
                      <a:pt x="12" y="0"/>
                    </a:lnTo>
                    <a:lnTo>
                      <a:pt x="11" y="2"/>
                    </a:lnTo>
                    <a:lnTo>
                      <a:pt x="10" y="3"/>
                    </a:lnTo>
                    <a:lnTo>
                      <a:pt x="10"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9" name="Freeform 194"/>
              <p:cNvSpPr/>
              <p:nvPr/>
            </p:nvSpPr>
            <p:spPr bwMode="auto">
              <a:xfrm>
                <a:off x="4748213" y="2590800"/>
                <a:ext cx="4763" cy="57150"/>
              </a:xfrm>
              <a:custGeom>
                <a:avLst/>
                <a:gdLst/>
                <a:ahLst/>
                <a:cxnLst>
                  <a:cxn ang="0">
                    <a:pos x="0" y="5"/>
                  </a:cxn>
                  <a:cxn ang="0">
                    <a:pos x="0" y="104"/>
                  </a:cxn>
                  <a:cxn ang="0">
                    <a:pos x="0" y="104"/>
                  </a:cxn>
                  <a:cxn ang="0">
                    <a:pos x="0" y="107"/>
                  </a:cxn>
                  <a:cxn ang="0">
                    <a:pos x="1" y="109"/>
                  </a:cxn>
                  <a:cxn ang="0">
                    <a:pos x="3" y="109"/>
                  </a:cxn>
                  <a:cxn ang="0">
                    <a:pos x="4" y="110"/>
                  </a:cxn>
                  <a:cxn ang="0">
                    <a:pos x="6" y="109"/>
                  </a:cxn>
                  <a:cxn ang="0">
                    <a:pos x="7" y="109"/>
                  </a:cxn>
                  <a:cxn ang="0">
                    <a:pos x="9" y="107"/>
                  </a:cxn>
                  <a:cxn ang="0">
                    <a:pos x="9" y="104"/>
                  </a:cxn>
                  <a:cxn ang="0">
                    <a:pos x="9" y="5"/>
                  </a:cxn>
                  <a:cxn ang="0">
                    <a:pos x="9" y="5"/>
                  </a:cxn>
                  <a:cxn ang="0">
                    <a:pos x="9" y="3"/>
                  </a:cxn>
                  <a:cxn ang="0">
                    <a:pos x="7" y="2"/>
                  </a:cxn>
                  <a:cxn ang="0">
                    <a:pos x="6" y="1"/>
                  </a:cxn>
                  <a:cxn ang="0">
                    <a:pos x="4" y="0"/>
                  </a:cxn>
                  <a:cxn ang="0">
                    <a:pos x="3" y="1"/>
                  </a:cxn>
                  <a:cxn ang="0">
                    <a:pos x="1" y="2"/>
                  </a:cxn>
                  <a:cxn ang="0">
                    <a:pos x="0" y="3"/>
                  </a:cxn>
                  <a:cxn ang="0">
                    <a:pos x="0" y="5"/>
                  </a:cxn>
                  <a:cxn ang="0">
                    <a:pos x="0" y="5"/>
                  </a:cxn>
                </a:cxnLst>
                <a:rect l="0" t="0" r="r" b="b"/>
                <a:pathLst>
                  <a:path w="9" h="110">
                    <a:moveTo>
                      <a:pt x="0" y="5"/>
                    </a:moveTo>
                    <a:lnTo>
                      <a:pt x="0" y="104"/>
                    </a:lnTo>
                    <a:lnTo>
                      <a:pt x="0" y="104"/>
                    </a:lnTo>
                    <a:lnTo>
                      <a:pt x="0" y="107"/>
                    </a:lnTo>
                    <a:lnTo>
                      <a:pt x="1" y="109"/>
                    </a:lnTo>
                    <a:lnTo>
                      <a:pt x="3" y="109"/>
                    </a:lnTo>
                    <a:lnTo>
                      <a:pt x="4" y="110"/>
                    </a:lnTo>
                    <a:lnTo>
                      <a:pt x="6" y="109"/>
                    </a:lnTo>
                    <a:lnTo>
                      <a:pt x="7" y="109"/>
                    </a:lnTo>
                    <a:lnTo>
                      <a:pt x="9" y="107"/>
                    </a:lnTo>
                    <a:lnTo>
                      <a:pt x="9" y="104"/>
                    </a:lnTo>
                    <a:lnTo>
                      <a:pt x="9" y="5"/>
                    </a:lnTo>
                    <a:lnTo>
                      <a:pt x="9" y="5"/>
                    </a:lnTo>
                    <a:lnTo>
                      <a:pt x="9" y="3"/>
                    </a:lnTo>
                    <a:lnTo>
                      <a:pt x="7" y="2"/>
                    </a:lnTo>
                    <a:lnTo>
                      <a:pt x="6" y="1"/>
                    </a:lnTo>
                    <a:lnTo>
                      <a:pt x="4" y="0"/>
                    </a:lnTo>
                    <a:lnTo>
                      <a:pt x="3" y="1"/>
                    </a:lnTo>
                    <a:lnTo>
                      <a:pt x="1" y="2"/>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50" name="Freeform 195"/>
              <p:cNvSpPr/>
              <p:nvPr/>
            </p:nvSpPr>
            <p:spPr bwMode="auto">
              <a:xfrm>
                <a:off x="4641850" y="2751138"/>
                <a:ext cx="7938" cy="26988"/>
              </a:xfrm>
              <a:custGeom>
                <a:avLst/>
                <a:gdLst/>
                <a:ahLst/>
                <a:cxnLst>
                  <a:cxn ang="0">
                    <a:pos x="15" y="46"/>
                  </a:cxn>
                  <a:cxn ang="0">
                    <a:pos x="15" y="46"/>
                  </a:cxn>
                  <a:cxn ang="0">
                    <a:pos x="12" y="36"/>
                  </a:cxn>
                  <a:cxn ang="0">
                    <a:pos x="11" y="26"/>
                  </a:cxn>
                  <a:cxn ang="0">
                    <a:pos x="10" y="5"/>
                  </a:cxn>
                  <a:cxn ang="0">
                    <a:pos x="10" y="5"/>
                  </a:cxn>
                  <a:cxn ang="0">
                    <a:pos x="10" y="3"/>
                  </a:cxn>
                  <a:cxn ang="0">
                    <a:pos x="8" y="1"/>
                  </a:cxn>
                  <a:cxn ang="0">
                    <a:pos x="6" y="1"/>
                  </a:cxn>
                  <a:cxn ang="0">
                    <a:pos x="5" y="0"/>
                  </a:cxn>
                  <a:cxn ang="0">
                    <a:pos x="3" y="1"/>
                  </a:cxn>
                  <a:cxn ang="0">
                    <a:pos x="1" y="1"/>
                  </a:cxn>
                  <a:cxn ang="0">
                    <a:pos x="0" y="3"/>
                  </a:cxn>
                  <a:cxn ang="0">
                    <a:pos x="0" y="5"/>
                  </a:cxn>
                  <a:cxn ang="0">
                    <a:pos x="0" y="5"/>
                  </a:cxn>
                  <a:cxn ang="0">
                    <a:pos x="1" y="27"/>
                  </a:cxn>
                  <a:cxn ang="0">
                    <a:pos x="2" y="38"/>
                  </a:cxn>
                  <a:cxn ang="0">
                    <a:pos x="5" y="48"/>
                  </a:cxn>
                  <a:cxn ang="0">
                    <a:pos x="5" y="48"/>
                  </a:cxn>
                  <a:cxn ang="0">
                    <a:pos x="6" y="50"/>
                  </a:cxn>
                  <a:cxn ang="0">
                    <a:pos x="7" y="51"/>
                  </a:cxn>
                  <a:cxn ang="0">
                    <a:pos x="10" y="51"/>
                  </a:cxn>
                  <a:cxn ang="0">
                    <a:pos x="11" y="51"/>
                  </a:cxn>
                  <a:cxn ang="0">
                    <a:pos x="13" y="51"/>
                  </a:cxn>
                  <a:cxn ang="0">
                    <a:pos x="14" y="49"/>
                  </a:cxn>
                  <a:cxn ang="0">
                    <a:pos x="15" y="48"/>
                  </a:cxn>
                  <a:cxn ang="0">
                    <a:pos x="15" y="46"/>
                  </a:cxn>
                  <a:cxn ang="0">
                    <a:pos x="15" y="46"/>
                  </a:cxn>
                </a:cxnLst>
                <a:rect l="0" t="0" r="r" b="b"/>
                <a:pathLst>
                  <a:path w="15" h="51">
                    <a:moveTo>
                      <a:pt x="15" y="46"/>
                    </a:moveTo>
                    <a:lnTo>
                      <a:pt x="15" y="46"/>
                    </a:lnTo>
                    <a:lnTo>
                      <a:pt x="12" y="36"/>
                    </a:lnTo>
                    <a:lnTo>
                      <a:pt x="11" y="26"/>
                    </a:lnTo>
                    <a:lnTo>
                      <a:pt x="10" y="5"/>
                    </a:lnTo>
                    <a:lnTo>
                      <a:pt x="10" y="5"/>
                    </a:lnTo>
                    <a:lnTo>
                      <a:pt x="10" y="3"/>
                    </a:lnTo>
                    <a:lnTo>
                      <a:pt x="8" y="1"/>
                    </a:lnTo>
                    <a:lnTo>
                      <a:pt x="6" y="1"/>
                    </a:lnTo>
                    <a:lnTo>
                      <a:pt x="5" y="0"/>
                    </a:lnTo>
                    <a:lnTo>
                      <a:pt x="3" y="1"/>
                    </a:lnTo>
                    <a:lnTo>
                      <a:pt x="1" y="1"/>
                    </a:lnTo>
                    <a:lnTo>
                      <a:pt x="0" y="3"/>
                    </a:lnTo>
                    <a:lnTo>
                      <a:pt x="0" y="5"/>
                    </a:lnTo>
                    <a:lnTo>
                      <a:pt x="0" y="5"/>
                    </a:lnTo>
                    <a:lnTo>
                      <a:pt x="1" y="27"/>
                    </a:lnTo>
                    <a:lnTo>
                      <a:pt x="2" y="38"/>
                    </a:lnTo>
                    <a:lnTo>
                      <a:pt x="5" y="48"/>
                    </a:lnTo>
                    <a:lnTo>
                      <a:pt x="5" y="48"/>
                    </a:lnTo>
                    <a:lnTo>
                      <a:pt x="6" y="50"/>
                    </a:lnTo>
                    <a:lnTo>
                      <a:pt x="7" y="51"/>
                    </a:lnTo>
                    <a:lnTo>
                      <a:pt x="10" y="51"/>
                    </a:lnTo>
                    <a:lnTo>
                      <a:pt x="11" y="51"/>
                    </a:lnTo>
                    <a:lnTo>
                      <a:pt x="13" y="51"/>
                    </a:lnTo>
                    <a:lnTo>
                      <a:pt x="14" y="49"/>
                    </a:lnTo>
                    <a:lnTo>
                      <a:pt x="15" y="48"/>
                    </a:lnTo>
                    <a:lnTo>
                      <a:pt x="15" y="46"/>
                    </a:lnTo>
                    <a:lnTo>
                      <a:pt x="15" y="46"/>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51" name="Freeform 196"/>
              <p:cNvSpPr/>
              <p:nvPr/>
            </p:nvSpPr>
            <p:spPr bwMode="auto">
              <a:xfrm>
                <a:off x="4675188" y="2751138"/>
                <a:ext cx="12700" cy="34925"/>
              </a:xfrm>
              <a:custGeom>
                <a:avLst/>
                <a:gdLst/>
                <a:ahLst/>
                <a:cxnLst>
                  <a:cxn ang="0">
                    <a:pos x="18" y="39"/>
                  </a:cxn>
                  <a:cxn ang="0">
                    <a:pos x="18" y="39"/>
                  </a:cxn>
                  <a:cxn ang="0">
                    <a:pos x="14" y="31"/>
                  </a:cxn>
                  <a:cxn ang="0">
                    <a:pos x="12" y="23"/>
                  </a:cxn>
                  <a:cxn ang="0">
                    <a:pos x="9" y="13"/>
                  </a:cxn>
                  <a:cxn ang="0">
                    <a:pos x="9" y="5"/>
                  </a:cxn>
                  <a:cxn ang="0">
                    <a:pos x="9" y="5"/>
                  </a:cxn>
                  <a:cxn ang="0">
                    <a:pos x="8" y="3"/>
                  </a:cxn>
                  <a:cxn ang="0">
                    <a:pos x="7" y="1"/>
                  </a:cxn>
                  <a:cxn ang="0">
                    <a:pos x="6" y="1"/>
                  </a:cxn>
                  <a:cxn ang="0">
                    <a:pos x="4" y="0"/>
                  </a:cxn>
                  <a:cxn ang="0">
                    <a:pos x="3" y="1"/>
                  </a:cxn>
                  <a:cxn ang="0">
                    <a:pos x="1" y="1"/>
                  </a:cxn>
                  <a:cxn ang="0">
                    <a:pos x="0" y="3"/>
                  </a:cxn>
                  <a:cxn ang="0">
                    <a:pos x="0" y="5"/>
                  </a:cxn>
                  <a:cxn ang="0">
                    <a:pos x="0" y="5"/>
                  </a:cxn>
                  <a:cxn ang="0">
                    <a:pos x="0" y="17"/>
                  </a:cxn>
                  <a:cxn ang="0">
                    <a:pos x="1" y="24"/>
                  </a:cxn>
                  <a:cxn ang="0">
                    <a:pos x="3" y="30"/>
                  </a:cxn>
                  <a:cxn ang="0">
                    <a:pos x="3" y="30"/>
                  </a:cxn>
                  <a:cxn ang="0">
                    <a:pos x="6" y="38"/>
                  </a:cxn>
                  <a:cxn ang="0">
                    <a:pos x="9" y="45"/>
                  </a:cxn>
                  <a:cxn ang="0">
                    <a:pos x="13" y="54"/>
                  </a:cxn>
                  <a:cxn ang="0">
                    <a:pos x="14" y="62"/>
                  </a:cxn>
                  <a:cxn ang="0">
                    <a:pos x="14" y="62"/>
                  </a:cxn>
                  <a:cxn ang="0">
                    <a:pos x="15" y="64"/>
                  </a:cxn>
                  <a:cxn ang="0">
                    <a:pos x="16" y="65"/>
                  </a:cxn>
                  <a:cxn ang="0">
                    <a:pos x="18" y="66"/>
                  </a:cxn>
                  <a:cxn ang="0">
                    <a:pos x="19" y="66"/>
                  </a:cxn>
                  <a:cxn ang="0">
                    <a:pos x="21" y="66"/>
                  </a:cxn>
                  <a:cxn ang="0">
                    <a:pos x="22" y="65"/>
                  </a:cxn>
                  <a:cxn ang="0">
                    <a:pos x="23" y="64"/>
                  </a:cxn>
                  <a:cxn ang="0">
                    <a:pos x="24" y="62"/>
                  </a:cxn>
                  <a:cxn ang="0">
                    <a:pos x="24" y="62"/>
                  </a:cxn>
                  <a:cxn ang="0">
                    <a:pos x="23" y="56"/>
                  </a:cxn>
                  <a:cxn ang="0">
                    <a:pos x="22" y="49"/>
                  </a:cxn>
                  <a:cxn ang="0">
                    <a:pos x="18" y="39"/>
                  </a:cxn>
                  <a:cxn ang="0">
                    <a:pos x="18" y="39"/>
                  </a:cxn>
                </a:cxnLst>
                <a:rect l="0" t="0" r="r" b="b"/>
                <a:pathLst>
                  <a:path w="24" h="66">
                    <a:moveTo>
                      <a:pt x="18" y="39"/>
                    </a:moveTo>
                    <a:lnTo>
                      <a:pt x="18" y="39"/>
                    </a:lnTo>
                    <a:lnTo>
                      <a:pt x="14" y="31"/>
                    </a:lnTo>
                    <a:lnTo>
                      <a:pt x="12" y="23"/>
                    </a:lnTo>
                    <a:lnTo>
                      <a:pt x="9" y="13"/>
                    </a:lnTo>
                    <a:lnTo>
                      <a:pt x="9" y="5"/>
                    </a:lnTo>
                    <a:lnTo>
                      <a:pt x="9" y="5"/>
                    </a:lnTo>
                    <a:lnTo>
                      <a:pt x="8" y="3"/>
                    </a:lnTo>
                    <a:lnTo>
                      <a:pt x="7" y="1"/>
                    </a:lnTo>
                    <a:lnTo>
                      <a:pt x="6" y="1"/>
                    </a:lnTo>
                    <a:lnTo>
                      <a:pt x="4" y="0"/>
                    </a:lnTo>
                    <a:lnTo>
                      <a:pt x="3" y="1"/>
                    </a:lnTo>
                    <a:lnTo>
                      <a:pt x="1" y="1"/>
                    </a:lnTo>
                    <a:lnTo>
                      <a:pt x="0" y="3"/>
                    </a:lnTo>
                    <a:lnTo>
                      <a:pt x="0" y="5"/>
                    </a:lnTo>
                    <a:lnTo>
                      <a:pt x="0" y="5"/>
                    </a:lnTo>
                    <a:lnTo>
                      <a:pt x="0" y="17"/>
                    </a:lnTo>
                    <a:lnTo>
                      <a:pt x="1" y="24"/>
                    </a:lnTo>
                    <a:lnTo>
                      <a:pt x="3" y="30"/>
                    </a:lnTo>
                    <a:lnTo>
                      <a:pt x="3" y="30"/>
                    </a:lnTo>
                    <a:lnTo>
                      <a:pt x="6" y="38"/>
                    </a:lnTo>
                    <a:lnTo>
                      <a:pt x="9" y="45"/>
                    </a:lnTo>
                    <a:lnTo>
                      <a:pt x="13" y="54"/>
                    </a:lnTo>
                    <a:lnTo>
                      <a:pt x="14" y="62"/>
                    </a:lnTo>
                    <a:lnTo>
                      <a:pt x="14" y="62"/>
                    </a:lnTo>
                    <a:lnTo>
                      <a:pt x="15" y="64"/>
                    </a:lnTo>
                    <a:lnTo>
                      <a:pt x="16" y="65"/>
                    </a:lnTo>
                    <a:lnTo>
                      <a:pt x="18" y="66"/>
                    </a:lnTo>
                    <a:lnTo>
                      <a:pt x="19" y="66"/>
                    </a:lnTo>
                    <a:lnTo>
                      <a:pt x="21" y="66"/>
                    </a:lnTo>
                    <a:lnTo>
                      <a:pt x="22" y="65"/>
                    </a:lnTo>
                    <a:lnTo>
                      <a:pt x="23" y="64"/>
                    </a:lnTo>
                    <a:lnTo>
                      <a:pt x="24" y="62"/>
                    </a:lnTo>
                    <a:lnTo>
                      <a:pt x="24" y="62"/>
                    </a:lnTo>
                    <a:lnTo>
                      <a:pt x="23" y="56"/>
                    </a:lnTo>
                    <a:lnTo>
                      <a:pt x="22" y="49"/>
                    </a:lnTo>
                    <a:lnTo>
                      <a:pt x="18" y="39"/>
                    </a:lnTo>
                    <a:lnTo>
                      <a:pt x="18" y="39"/>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52" name="Freeform 197"/>
              <p:cNvSpPr/>
              <p:nvPr/>
            </p:nvSpPr>
            <p:spPr bwMode="auto">
              <a:xfrm>
                <a:off x="4710113" y="2759075"/>
                <a:ext cx="9525" cy="44450"/>
              </a:xfrm>
              <a:custGeom>
                <a:avLst/>
                <a:gdLst/>
                <a:ahLst/>
                <a:cxnLst>
                  <a:cxn ang="0">
                    <a:pos x="10" y="4"/>
                  </a:cxn>
                  <a:cxn ang="0">
                    <a:pos x="10" y="4"/>
                  </a:cxn>
                  <a:cxn ang="0">
                    <a:pos x="10" y="2"/>
                  </a:cxn>
                  <a:cxn ang="0">
                    <a:pos x="9" y="1"/>
                  </a:cxn>
                  <a:cxn ang="0">
                    <a:pos x="6" y="0"/>
                  </a:cxn>
                  <a:cxn ang="0">
                    <a:pos x="4" y="0"/>
                  </a:cxn>
                  <a:cxn ang="0">
                    <a:pos x="3" y="0"/>
                  </a:cxn>
                  <a:cxn ang="0">
                    <a:pos x="1" y="1"/>
                  </a:cxn>
                  <a:cxn ang="0">
                    <a:pos x="0" y="2"/>
                  </a:cxn>
                  <a:cxn ang="0">
                    <a:pos x="0" y="4"/>
                  </a:cxn>
                  <a:cxn ang="0">
                    <a:pos x="0" y="4"/>
                  </a:cxn>
                  <a:cxn ang="0">
                    <a:pos x="1" y="24"/>
                  </a:cxn>
                  <a:cxn ang="0">
                    <a:pos x="3" y="44"/>
                  </a:cxn>
                  <a:cxn ang="0">
                    <a:pos x="6" y="63"/>
                  </a:cxn>
                  <a:cxn ang="0">
                    <a:pos x="10" y="82"/>
                  </a:cxn>
                  <a:cxn ang="0">
                    <a:pos x="10" y="82"/>
                  </a:cxn>
                  <a:cxn ang="0">
                    <a:pos x="11" y="84"/>
                  </a:cxn>
                  <a:cxn ang="0">
                    <a:pos x="12" y="85"/>
                  </a:cxn>
                  <a:cxn ang="0">
                    <a:pos x="14" y="85"/>
                  </a:cxn>
                  <a:cxn ang="0">
                    <a:pos x="16" y="85"/>
                  </a:cxn>
                  <a:cxn ang="0">
                    <a:pos x="17" y="84"/>
                  </a:cxn>
                  <a:cxn ang="0">
                    <a:pos x="18" y="83"/>
                  </a:cxn>
                  <a:cxn ang="0">
                    <a:pos x="19" y="82"/>
                  </a:cxn>
                  <a:cxn ang="0">
                    <a:pos x="19" y="80"/>
                  </a:cxn>
                  <a:cxn ang="0">
                    <a:pos x="19" y="80"/>
                  </a:cxn>
                  <a:cxn ang="0">
                    <a:pos x="16" y="61"/>
                  </a:cxn>
                  <a:cxn ang="0">
                    <a:pos x="13" y="43"/>
                  </a:cxn>
                  <a:cxn ang="0">
                    <a:pos x="11" y="24"/>
                  </a:cxn>
                  <a:cxn ang="0">
                    <a:pos x="10" y="4"/>
                  </a:cxn>
                  <a:cxn ang="0">
                    <a:pos x="10" y="4"/>
                  </a:cxn>
                </a:cxnLst>
                <a:rect l="0" t="0" r="r" b="b"/>
                <a:pathLst>
                  <a:path w="19" h="85">
                    <a:moveTo>
                      <a:pt x="10" y="4"/>
                    </a:moveTo>
                    <a:lnTo>
                      <a:pt x="10" y="4"/>
                    </a:lnTo>
                    <a:lnTo>
                      <a:pt x="10" y="2"/>
                    </a:lnTo>
                    <a:lnTo>
                      <a:pt x="9" y="1"/>
                    </a:lnTo>
                    <a:lnTo>
                      <a:pt x="6" y="0"/>
                    </a:lnTo>
                    <a:lnTo>
                      <a:pt x="4" y="0"/>
                    </a:lnTo>
                    <a:lnTo>
                      <a:pt x="3" y="0"/>
                    </a:lnTo>
                    <a:lnTo>
                      <a:pt x="1" y="1"/>
                    </a:lnTo>
                    <a:lnTo>
                      <a:pt x="0" y="2"/>
                    </a:lnTo>
                    <a:lnTo>
                      <a:pt x="0" y="4"/>
                    </a:lnTo>
                    <a:lnTo>
                      <a:pt x="0" y="4"/>
                    </a:lnTo>
                    <a:lnTo>
                      <a:pt x="1" y="24"/>
                    </a:lnTo>
                    <a:lnTo>
                      <a:pt x="3" y="44"/>
                    </a:lnTo>
                    <a:lnTo>
                      <a:pt x="6" y="63"/>
                    </a:lnTo>
                    <a:lnTo>
                      <a:pt x="10" y="82"/>
                    </a:lnTo>
                    <a:lnTo>
                      <a:pt x="10" y="82"/>
                    </a:lnTo>
                    <a:lnTo>
                      <a:pt x="11" y="84"/>
                    </a:lnTo>
                    <a:lnTo>
                      <a:pt x="12" y="85"/>
                    </a:lnTo>
                    <a:lnTo>
                      <a:pt x="14" y="85"/>
                    </a:lnTo>
                    <a:lnTo>
                      <a:pt x="16" y="85"/>
                    </a:lnTo>
                    <a:lnTo>
                      <a:pt x="17" y="84"/>
                    </a:lnTo>
                    <a:lnTo>
                      <a:pt x="18" y="83"/>
                    </a:lnTo>
                    <a:lnTo>
                      <a:pt x="19" y="82"/>
                    </a:lnTo>
                    <a:lnTo>
                      <a:pt x="19" y="80"/>
                    </a:lnTo>
                    <a:lnTo>
                      <a:pt x="19" y="80"/>
                    </a:lnTo>
                    <a:lnTo>
                      <a:pt x="16" y="61"/>
                    </a:lnTo>
                    <a:lnTo>
                      <a:pt x="13" y="43"/>
                    </a:lnTo>
                    <a:lnTo>
                      <a:pt x="11" y="24"/>
                    </a:lnTo>
                    <a:lnTo>
                      <a:pt x="10" y="4"/>
                    </a:lnTo>
                    <a:lnTo>
                      <a:pt x="10"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53" name="Freeform 198"/>
              <p:cNvSpPr/>
              <p:nvPr/>
            </p:nvSpPr>
            <p:spPr bwMode="auto">
              <a:xfrm>
                <a:off x="4416425" y="2370138"/>
                <a:ext cx="15875" cy="106363"/>
              </a:xfrm>
              <a:custGeom>
                <a:avLst/>
                <a:gdLst/>
                <a:ahLst/>
                <a:cxnLst>
                  <a:cxn ang="0">
                    <a:pos x="19" y="3"/>
                  </a:cxn>
                  <a:cxn ang="0">
                    <a:pos x="19" y="3"/>
                  </a:cxn>
                  <a:cxn ang="0">
                    <a:pos x="14" y="24"/>
                  </a:cxn>
                  <a:cxn ang="0">
                    <a:pos x="13" y="34"/>
                  </a:cxn>
                  <a:cxn ang="0">
                    <a:pos x="13" y="45"/>
                  </a:cxn>
                  <a:cxn ang="0">
                    <a:pos x="13" y="98"/>
                  </a:cxn>
                  <a:cxn ang="0">
                    <a:pos x="13" y="98"/>
                  </a:cxn>
                  <a:cxn ang="0">
                    <a:pos x="13" y="124"/>
                  </a:cxn>
                  <a:cxn ang="0">
                    <a:pos x="12" y="136"/>
                  </a:cxn>
                  <a:cxn ang="0">
                    <a:pos x="10" y="149"/>
                  </a:cxn>
                  <a:cxn ang="0">
                    <a:pos x="10" y="149"/>
                  </a:cxn>
                  <a:cxn ang="0">
                    <a:pos x="4" y="171"/>
                  </a:cxn>
                  <a:cxn ang="0">
                    <a:pos x="2" y="183"/>
                  </a:cxn>
                  <a:cxn ang="0">
                    <a:pos x="0" y="194"/>
                  </a:cxn>
                  <a:cxn ang="0">
                    <a:pos x="0" y="194"/>
                  </a:cxn>
                  <a:cxn ang="0">
                    <a:pos x="1" y="196"/>
                  </a:cxn>
                  <a:cxn ang="0">
                    <a:pos x="2" y="197"/>
                  </a:cxn>
                  <a:cxn ang="0">
                    <a:pos x="3" y="198"/>
                  </a:cxn>
                  <a:cxn ang="0">
                    <a:pos x="5" y="199"/>
                  </a:cxn>
                  <a:cxn ang="0">
                    <a:pos x="6" y="198"/>
                  </a:cxn>
                  <a:cxn ang="0">
                    <a:pos x="8" y="197"/>
                  </a:cxn>
                  <a:cxn ang="0">
                    <a:pos x="9" y="196"/>
                  </a:cxn>
                  <a:cxn ang="0">
                    <a:pos x="10" y="194"/>
                  </a:cxn>
                  <a:cxn ang="0">
                    <a:pos x="10" y="194"/>
                  </a:cxn>
                  <a:cxn ang="0">
                    <a:pos x="11" y="182"/>
                  </a:cxn>
                  <a:cxn ang="0">
                    <a:pos x="14" y="169"/>
                  </a:cxn>
                  <a:cxn ang="0">
                    <a:pos x="20" y="144"/>
                  </a:cxn>
                  <a:cxn ang="0">
                    <a:pos x="20" y="144"/>
                  </a:cxn>
                  <a:cxn ang="0">
                    <a:pos x="22" y="135"/>
                  </a:cxn>
                  <a:cxn ang="0">
                    <a:pos x="22" y="125"/>
                  </a:cxn>
                  <a:cxn ang="0">
                    <a:pos x="22" y="105"/>
                  </a:cxn>
                  <a:cxn ang="0">
                    <a:pos x="22" y="105"/>
                  </a:cxn>
                  <a:cxn ang="0">
                    <a:pos x="22" y="80"/>
                  </a:cxn>
                  <a:cxn ang="0">
                    <a:pos x="22" y="55"/>
                  </a:cxn>
                  <a:cxn ang="0">
                    <a:pos x="23" y="31"/>
                  </a:cxn>
                  <a:cxn ang="0">
                    <a:pos x="25" y="18"/>
                  </a:cxn>
                  <a:cxn ang="0">
                    <a:pos x="29" y="6"/>
                  </a:cxn>
                  <a:cxn ang="0">
                    <a:pos x="29" y="6"/>
                  </a:cxn>
                  <a:cxn ang="0">
                    <a:pos x="29" y="4"/>
                  </a:cxn>
                  <a:cxn ang="0">
                    <a:pos x="28" y="2"/>
                  </a:cxn>
                  <a:cxn ang="0">
                    <a:pos x="27" y="1"/>
                  </a:cxn>
                  <a:cxn ang="0">
                    <a:pos x="24" y="0"/>
                  </a:cxn>
                  <a:cxn ang="0">
                    <a:pos x="23" y="0"/>
                  </a:cxn>
                  <a:cxn ang="0">
                    <a:pos x="21" y="0"/>
                  </a:cxn>
                  <a:cxn ang="0">
                    <a:pos x="20" y="2"/>
                  </a:cxn>
                  <a:cxn ang="0">
                    <a:pos x="19" y="3"/>
                  </a:cxn>
                  <a:cxn ang="0">
                    <a:pos x="19" y="3"/>
                  </a:cxn>
                </a:cxnLst>
                <a:rect l="0" t="0" r="r" b="b"/>
                <a:pathLst>
                  <a:path w="29" h="199">
                    <a:moveTo>
                      <a:pt x="19" y="3"/>
                    </a:moveTo>
                    <a:lnTo>
                      <a:pt x="19" y="3"/>
                    </a:lnTo>
                    <a:lnTo>
                      <a:pt x="14" y="24"/>
                    </a:lnTo>
                    <a:lnTo>
                      <a:pt x="13" y="34"/>
                    </a:lnTo>
                    <a:lnTo>
                      <a:pt x="13" y="45"/>
                    </a:lnTo>
                    <a:lnTo>
                      <a:pt x="13" y="98"/>
                    </a:lnTo>
                    <a:lnTo>
                      <a:pt x="13" y="98"/>
                    </a:lnTo>
                    <a:lnTo>
                      <a:pt x="13" y="124"/>
                    </a:lnTo>
                    <a:lnTo>
                      <a:pt x="12" y="136"/>
                    </a:lnTo>
                    <a:lnTo>
                      <a:pt x="10" y="149"/>
                    </a:lnTo>
                    <a:lnTo>
                      <a:pt x="10" y="149"/>
                    </a:lnTo>
                    <a:lnTo>
                      <a:pt x="4" y="171"/>
                    </a:lnTo>
                    <a:lnTo>
                      <a:pt x="2" y="183"/>
                    </a:lnTo>
                    <a:lnTo>
                      <a:pt x="0" y="194"/>
                    </a:lnTo>
                    <a:lnTo>
                      <a:pt x="0" y="194"/>
                    </a:lnTo>
                    <a:lnTo>
                      <a:pt x="1" y="196"/>
                    </a:lnTo>
                    <a:lnTo>
                      <a:pt x="2" y="197"/>
                    </a:lnTo>
                    <a:lnTo>
                      <a:pt x="3" y="198"/>
                    </a:lnTo>
                    <a:lnTo>
                      <a:pt x="5" y="199"/>
                    </a:lnTo>
                    <a:lnTo>
                      <a:pt x="6" y="198"/>
                    </a:lnTo>
                    <a:lnTo>
                      <a:pt x="8" y="197"/>
                    </a:lnTo>
                    <a:lnTo>
                      <a:pt x="9" y="196"/>
                    </a:lnTo>
                    <a:lnTo>
                      <a:pt x="10" y="194"/>
                    </a:lnTo>
                    <a:lnTo>
                      <a:pt x="10" y="194"/>
                    </a:lnTo>
                    <a:lnTo>
                      <a:pt x="11" y="182"/>
                    </a:lnTo>
                    <a:lnTo>
                      <a:pt x="14" y="169"/>
                    </a:lnTo>
                    <a:lnTo>
                      <a:pt x="20" y="144"/>
                    </a:lnTo>
                    <a:lnTo>
                      <a:pt x="20" y="144"/>
                    </a:lnTo>
                    <a:lnTo>
                      <a:pt x="22" y="135"/>
                    </a:lnTo>
                    <a:lnTo>
                      <a:pt x="22" y="125"/>
                    </a:lnTo>
                    <a:lnTo>
                      <a:pt x="22" y="105"/>
                    </a:lnTo>
                    <a:lnTo>
                      <a:pt x="22" y="105"/>
                    </a:lnTo>
                    <a:lnTo>
                      <a:pt x="22" y="80"/>
                    </a:lnTo>
                    <a:lnTo>
                      <a:pt x="22" y="55"/>
                    </a:lnTo>
                    <a:lnTo>
                      <a:pt x="23" y="31"/>
                    </a:lnTo>
                    <a:lnTo>
                      <a:pt x="25" y="18"/>
                    </a:lnTo>
                    <a:lnTo>
                      <a:pt x="29" y="6"/>
                    </a:lnTo>
                    <a:lnTo>
                      <a:pt x="29" y="6"/>
                    </a:lnTo>
                    <a:lnTo>
                      <a:pt x="29" y="4"/>
                    </a:lnTo>
                    <a:lnTo>
                      <a:pt x="28" y="2"/>
                    </a:lnTo>
                    <a:lnTo>
                      <a:pt x="27" y="1"/>
                    </a:lnTo>
                    <a:lnTo>
                      <a:pt x="24" y="0"/>
                    </a:lnTo>
                    <a:lnTo>
                      <a:pt x="23" y="0"/>
                    </a:lnTo>
                    <a:lnTo>
                      <a:pt x="21" y="0"/>
                    </a:lnTo>
                    <a:lnTo>
                      <a:pt x="20" y="2"/>
                    </a:lnTo>
                    <a:lnTo>
                      <a:pt x="19" y="3"/>
                    </a:lnTo>
                    <a:lnTo>
                      <a:pt x="19"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54" name="Freeform 199"/>
              <p:cNvSpPr/>
              <p:nvPr/>
            </p:nvSpPr>
            <p:spPr bwMode="auto">
              <a:xfrm>
                <a:off x="4464050" y="2424113"/>
                <a:ext cx="19050" cy="88900"/>
              </a:xfrm>
              <a:custGeom>
                <a:avLst/>
                <a:gdLst/>
                <a:ahLst/>
                <a:cxnLst>
                  <a:cxn ang="0">
                    <a:pos x="26" y="3"/>
                  </a:cxn>
                  <a:cxn ang="0">
                    <a:pos x="26" y="3"/>
                  </a:cxn>
                  <a:cxn ang="0">
                    <a:pos x="18" y="42"/>
                  </a:cxn>
                  <a:cxn ang="0">
                    <a:pos x="11" y="83"/>
                  </a:cxn>
                  <a:cxn ang="0">
                    <a:pos x="6" y="123"/>
                  </a:cxn>
                  <a:cxn ang="0">
                    <a:pos x="0" y="162"/>
                  </a:cxn>
                  <a:cxn ang="0">
                    <a:pos x="0" y="162"/>
                  </a:cxn>
                  <a:cxn ang="0">
                    <a:pos x="0" y="164"/>
                  </a:cxn>
                  <a:cxn ang="0">
                    <a:pos x="2" y="166"/>
                  </a:cxn>
                  <a:cxn ang="0">
                    <a:pos x="3" y="167"/>
                  </a:cxn>
                  <a:cxn ang="0">
                    <a:pos x="5" y="167"/>
                  </a:cxn>
                  <a:cxn ang="0">
                    <a:pos x="8" y="166"/>
                  </a:cxn>
                  <a:cxn ang="0">
                    <a:pos x="10" y="164"/>
                  </a:cxn>
                  <a:cxn ang="0">
                    <a:pos x="10" y="162"/>
                  </a:cxn>
                  <a:cxn ang="0">
                    <a:pos x="10" y="162"/>
                  </a:cxn>
                  <a:cxn ang="0">
                    <a:pos x="15" y="123"/>
                  </a:cxn>
                  <a:cxn ang="0">
                    <a:pos x="20" y="84"/>
                  </a:cxn>
                  <a:cxn ang="0">
                    <a:pos x="26" y="45"/>
                  </a:cxn>
                  <a:cxn ang="0">
                    <a:pos x="36" y="6"/>
                  </a:cxn>
                  <a:cxn ang="0">
                    <a:pos x="36" y="6"/>
                  </a:cxn>
                  <a:cxn ang="0">
                    <a:pos x="36" y="4"/>
                  </a:cxn>
                  <a:cxn ang="0">
                    <a:pos x="35" y="2"/>
                  </a:cxn>
                  <a:cxn ang="0">
                    <a:pos x="34" y="1"/>
                  </a:cxn>
                  <a:cxn ang="0">
                    <a:pos x="31" y="0"/>
                  </a:cxn>
                  <a:cxn ang="0">
                    <a:pos x="29" y="0"/>
                  </a:cxn>
                  <a:cxn ang="0">
                    <a:pos x="28" y="0"/>
                  </a:cxn>
                  <a:cxn ang="0">
                    <a:pos x="26" y="1"/>
                  </a:cxn>
                  <a:cxn ang="0">
                    <a:pos x="26" y="3"/>
                  </a:cxn>
                  <a:cxn ang="0">
                    <a:pos x="26" y="3"/>
                  </a:cxn>
                </a:cxnLst>
                <a:rect l="0" t="0" r="r" b="b"/>
                <a:pathLst>
                  <a:path w="36" h="167">
                    <a:moveTo>
                      <a:pt x="26" y="3"/>
                    </a:moveTo>
                    <a:lnTo>
                      <a:pt x="26" y="3"/>
                    </a:lnTo>
                    <a:lnTo>
                      <a:pt x="18" y="42"/>
                    </a:lnTo>
                    <a:lnTo>
                      <a:pt x="11" y="83"/>
                    </a:lnTo>
                    <a:lnTo>
                      <a:pt x="6" y="123"/>
                    </a:lnTo>
                    <a:lnTo>
                      <a:pt x="0" y="162"/>
                    </a:lnTo>
                    <a:lnTo>
                      <a:pt x="0" y="162"/>
                    </a:lnTo>
                    <a:lnTo>
                      <a:pt x="0" y="164"/>
                    </a:lnTo>
                    <a:lnTo>
                      <a:pt x="2" y="166"/>
                    </a:lnTo>
                    <a:lnTo>
                      <a:pt x="3" y="167"/>
                    </a:lnTo>
                    <a:lnTo>
                      <a:pt x="5" y="167"/>
                    </a:lnTo>
                    <a:lnTo>
                      <a:pt x="8" y="166"/>
                    </a:lnTo>
                    <a:lnTo>
                      <a:pt x="10" y="164"/>
                    </a:lnTo>
                    <a:lnTo>
                      <a:pt x="10" y="162"/>
                    </a:lnTo>
                    <a:lnTo>
                      <a:pt x="10" y="162"/>
                    </a:lnTo>
                    <a:lnTo>
                      <a:pt x="15" y="123"/>
                    </a:lnTo>
                    <a:lnTo>
                      <a:pt x="20" y="84"/>
                    </a:lnTo>
                    <a:lnTo>
                      <a:pt x="26" y="45"/>
                    </a:lnTo>
                    <a:lnTo>
                      <a:pt x="36" y="6"/>
                    </a:lnTo>
                    <a:lnTo>
                      <a:pt x="36" y="6"/>
                    </a:lnTo>
                    <a:lnTo>
                      <a:pt x="36" y="4"/>
                    </a:lnTo>
                    <a:lnTo>
                      <a:pt x="35" y="2"/>
                    </a:lnTo>
                    <a:lnTo>
                      <a:pt x="34" y="1"/>
                    </a:lnTo>
                    <a:lnTo>
                      <a:pt x="31" y="0"/>
                    </a:lnTo>
                    <a:lnTo>
                      <a:pt x="29" y="0"/>
                    </a:lnTo>
                    <a:lnTo>
                      <a:pt x="28" y="0"/>
                    </a:lnTo>
                    <a:lnTo>
                      <a:pt x="26" y="1"/>
                    </a:lnTo>
                    <a:lnTo>
                      <a:pt x="26" y="3"/>
                    </a:lnTo>
                    <a:lnTo>
                      <a:pt x="26"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55" name="Freeform 200"/>
              <p:cNvSpPr/>
              <p:nvPr/>
            </p:nvSpPr>
            <p:spPr bwMode="auto">
              <a:xfrm>
                <a:off x="4521200" y="2484438"/>
                <a:ext cx="17463" cy="95250"/>
              </a:xfrm>
              <a:custGeom>
                <a:avLst/>
                <a:gdLst/>
                <a:ahLst/>
                <a:cxnLst>
                  <a:cxn ang="0">
                    <a:pos x="26" y="5"/>
                  </a:cxn>
                  <a:cxn ang="0">
                    <a:pos x="26" y="5"/>
                  </a:cxn>
                  <a:cxn ang="0">
                    <a:pos x="25" y="26"/>
                  </a:cxn>
                  <a:cxn ang="0">
                    <a:pos x="23" y="46"/>
                  </a:cxn>
                  <a:cxn ang="0">
                    <a:pos x="20" y="67"/>
                  </a:cxn>
                  <a:cxn ang="0">
                    <a:pos x="14" y="88"/>
                  </a:cxn>
                  <a:cxn ang="0">
                    <a:pos x="14" y="88"/>
                  </a:cxn>
                  <a:cxn ang="0">
                    <a:pos x="11" y="98"/>
                  </a:cxn>
                  <a:cxn ang="0">
                    <a:pos x="9" y="109"/>
                  </a:cxn>
                  <a:cxn ang="0">
                    <a:pos x="6" y="131"/>
                  </a:cxn>
                  <a:cxn ang="0">
                    <a:pos x="3" y="153"/>
                  </a:cxn>
                  <a:cxn ang="0">
                    <a:pos x="0" y="174"/>
                  </a:cxn>
                  <a:cxn ang="0">
                    <a:pos x="0" y="174"/>
                  </a:cxn>
                  <a:cxn ang="0">
                    <a:pos x="0" y="176"/>
                  </a:cxn>
                  <a:cxn ang="0">
                    <a:pos x="1" y="177"/>
                  </a:cxn>
                  <a:cxn ang="0">
                    <a:pos x="4" y="179"/>
                  </a:cxn>
                  <a:cxn ang="0">
                    <a:pos x="6" y="179"/>
                  </a:cxn>
                  <a:cxn ang="0">
                    <a:pos x="7" y="179"/>
                  </a:cxn>
                  <a:cxn ang="0">
                    <a:pos x="8" y="178"/>
                  </a:cxn>
                  <a:cxn ang="0">
                    <a:pos x="9" y="176"/>
                  </a:cxn>
                  <a:cxn ang="0">
                    <a:pos x="9" y="176"/>
                  </a:cxn>
                  <a:cxn ang="0">
                    <a:pos x="12" y="155"/>
                  </a:cxn>
                  <a:cxn ang="0">
                    <a:pos x="15" y="133"/>
                  </a:cxn>
                  <a:cxn ang="0">
                    <a:pos x="18" y="111"/>
                  </a:cxn>
                  <a:cxn ang="0">
                    <a:pos x="24" y="91"/>
                  </a:cxn>
                  <a:cxn ang="0">
                    <a:pos x="24" y="91"/>
                  </a:cxn>
                  <a:cxn ang="0">
                    <a:pos x="28" y="69"/>
                  </a:cxn>
                  <a:cxn ang="0">
                    <a:pos x="32" y="48"/>
                  </a:cxn>
                  <a:cxn ang="0">
                    <a:pos x="34" y="27"/>
                  </a:cxn>
                  <a:cxn ang="0">
                    <a:pos x="35" y="5"/>
                  </a:cxn>
                  <a:cxn ang="0">
                    <a:pos x="35" y="5"/>
                  </a:cxn>
                  <a:cxn ang="0">
                    <a:pos x="34" y="3"/>
                  </a:cxn>
                  <a:cxn ang="0">
                    <a:pos x="33" y="1"/>
                  </a:cxn>
                  <a:cxn ang="0">
                    <a:pos x="32" y="0"/>
                  </a:cxn>
                  <a:cxn ang="0">
                    <a:pos x="30" y="0"/>
                  </a:cxn>
                  <a:cxn ang="0">
                    <a:pos x="28" y="0"/>
                  </a:cxn>
                  <a:cxn ang="0">
                    <a:pos x="27" y="1"/>
                  </a:cxn>
                  <a:cxn ang="0">
                    <a:pos x="26" y="3"/>
                  </a:cxn>
                  <a:cxn ang="0">
                    <a:pos x="26" y="5"/>
                  </a:cxn>
                  <a:cxn ang="0">
                    <a:pos x="26" y="5"/>
                  </a:cxn>
                </a:cxnLst>
                <a:rect l="0" t="0" r="r" b="b"/>
                <a:pathLst>
                  <a:path w="35" h="179">
                    <a:moveTo>
                      <a:pt x="26" y="5"/>
                    </a:moveTo>
                    <a:lnTo>
                      <a:pt x="26" y="5"/>
                    </a:lnTo>
                    <a:lnTo>
                      <a:pt x="25" y="26"/>
                    </a:lnTo>
                    <a:lnTo>
                      <a:pt x="23" y="46"/>
                    </a:lnTo>
                    <a:lnTo>
                      <a:pt x="20" y="67"/>
                    </a:lnTo>
                    <a:lnTo>
                      <a:pt x="14" y="88"/>
                    </a:lnTo>
                    <a:lnTo>
                      <a:pt x="14" y="88"/>
                    </a:lnTo>
                    <a:lnTo>
                      <a:pt x="11" y="98"/>
                    </a:lnTo>
                    <a:lnTo>
                      <a:pt x="9" y="109"/>
                    </a:lnTo>
                    <a:lnTo>
                      <a:pt x="6" y="131"/>
                    </a:lnTo>
                    <a:lnTo>
                      <a:pt x="3" y="153"/>
                    </a:lnTo>
                    <a:lnTo>
                      <a:pt x="0" y="174"/>
                    </a:lnTo>
                    <a:lnTo>
                      <a:pt x="0" y="174"/>
                    </a:lnTo>
                    <a:lnTo>
                      <a:pt x="0" y="176"/>
                    </a:lnTo>
                    <a:lnTo>
                      <a:pt x="1" y="177"/>
                    </a:lnTo>
                    <a:lnTo>
                      <a:pt x="4" y="179"/>
                    </a:lnTo>
                    <a:lnTo>
                      <a:pt x="6" y="179"/>
                    </a:lnTo>
                    <a:lnTo>
                      <a:pt x="7" y="179"/>
                    </a:lnTo>
                    <a:lnTo>
                      <a:pt x="8" y="178"/>
                    </a:lnTo>
                    <a:lnTo>
                      <a:pt x="9" y="176"/>
                    </a:lnTo>
                    <a:lnTo>
                      <a:pt x="9" y="176"/>
                    </a:lnTo>
                    <a:lnTo>
                      <a:pt x="12" y="155"/>
                    </a:lnTo>
                    <a:lnTo>
                      <a:pt x="15" y="133"/>
                    </a:lnTo>
                    <a:lnTo>
                      <a:pt x="18" y="111"/>
                    </a:lnTo>
                    <a:lnTo>
                      <a:pt x="24" y="91"/>
                    </a:lnTo>
                    <a:lnTo>
                      <a:pt x="24" y="91"/>
                    </a:lnTo>
                    <a:lnTo>
                      <a:pt x="28" y="69"/>
                    </a:lnTo>
                    <a:lnTo>
                      <a:pt x="32" y="48"/>
                    </a:lnTo>
                    <a:lnTo>
                      <a:pt x="34" y="27"/>
                    </a:lnTo>
                    <a:lnTo>
                      <a:pt x="35" y="5"/>
                    </a:lnTo>
                    <a:lnTo>
                      <a:pt x="35" y="5"/>
                    </a:lnTo>
                    <a:lnTo>
                      <a:pt x="34" y="3"/>
                    </a:lnTo>
                    <a:lnTo>
                      <a:pt x="33" y="1"/>
                    </a:lnTo>
                    <a:lnTo>
                      <a:pt x="32" y="0"/>
                    </a:lnTo>
                    <a:lnTo>
                      <a:pt x="30" y="0"/>
                    </a:lnTo>
                    <a:lnTo>
                      <a:pt x="28" y="0"/>
                    </a:lnTo>
                    <a:lnTo>
                      <a:pt x="27" y="1"/>
                    </a:lnTo>
                    <a:lnTo>
                      <a:pt x="26" y="3"/>
                    </a:lnTo>
                    <a:lnTo>
                      <a:pt x="26" y="5"/>
                    </a:lnTo>
                    <a:lnTo>
                      <a:pt x="26"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56" name="Freeform 201"/>
              <p:cNvSpPr/>
              <p:nvPr/>
            </p:nvSpPr>
            <p:spPr bwMode="auto">
              <a:xfrm>
                <a:off x="4570413" y="2508250"/>
                <a:ext cx="12700" cy="41275"/>
              </a:xfrm>
              <a:custGeom>
                <a:avLst/>
                <a:gdLst/>
                <a:ahLst/>
                <a:cxnLst>
                  <a:cxn ang="0">
                    <a:pos x="12" y="3"/>
                  </a:cxn>
                  <a:cxn ang="0">
                    <a:pos x="12" y="3"/>
                  </a:cxn>
                  <a:cxn ang="0">
                    <a:pos x="8" y="21"/>
                  </a:cxn>
                  <a:cxn ang="0">
                    <a:pos x="6" y="38"/>
                  </a:cxn>
                  <a:cxn ang="0">
                    <a:pos x="3" y="56"/>
                  </a:cxn>
                  <a:cxn ang="0">
                    <a:pos x="0" y="73"/>
                  </a:cxn>
                  <a:cxn ang="0">
                    <a:pos x="0" y="73"/>
                  </a:cxn>
                  <a:cxn ang="0">
                    <a:pos x="0" y="76"/>
                  </a:cxn>
                  <a:cxn ang="0">
                    <a:pos x="1" y="77"/>
                  </a:cxn>
                  <a:cxn ang="0">
                    <a:pos x="2" y="78"/>
                  </a:cxn>
                  <a:cxn ang="0">
                    <a:pos x="3" y="79"/>
                  </a:cxn>
                  <a:cxn ang="0">
                    <a:pos x="5" y="79"/>
                  </a:cxn>
                  <a:cxn ang="0">
                    <a:pos x="7" y="79"/>
                  </a:cxn>
                  <a:cxn ang="0">
                    <a:pos x="8" y="78"/>
                  </a:cxn>
                  <a:cxn ang="0">
                    <a:pos x="9" y="76"/>
                  </a:cxn>
                  <a:cxn ang="0">
                    <a:pos x="9" y="76"/>
                  </a:cxn>
                  <a:cxn ang="0">
                    <a:pos x="12" y="58"/>
                  </a:cxn>
                  <a:cxn ang="0">
                    <a:pos x="14" y="40"/>
                  </a:cxn>
                  <a:cxn ang="0">
                    <a:pos x="17" y="23"/>
                  </a:cxn>
                  <a:cxn ang="0">
                    <a:pos x="22" y="6"/>
                  </a:cxn>
                  <a:cxn ang="0">
                    <a:pos x="22" y="6"/>
                  </a:cxn>
                  <a:cxn ang="0">
                    <a:pos x="22" y="4"/>
                  </a:cxn>
                  <a:cxn ang="0">
                    <a:pos x="22" y="2"/>
                  </a:cxn>
                  <a:cxn ang="0">
                    <a:pos x="21" y="1"/>
                  </a:cxn>
                  <a:cxn ang="0">
                    <a:pos x="19" y="0"/>
                  </a:cxn>
                  <a:cxn ang="0">
                    <a:pos x="16" y="0"/>
                  </a:cxn>
                  <a:cxn ang="0">
                    <a:pos x="15" y="0"/>
                  </a:cxn>
                  <a:cxn ang="0">
                    <a:pos x="13" y="1"/>
                  </a:cxn>
                  <a:cxn ang="0">
                    <a:pos x="12" y="3"/>
                  </a:cxn>
                  <a:cxn ang="0">
                    <a:pos x="12" y="3"/>
                  </a:cxn>
                </a:cxnLst>
                <a:rect l="0" t="0" r="r" b="b"/>
                <a:pathLst>
                  <a:path w="22" h="79">
                    <a:moveTo>
                      <a:pt x="12" y="3"/>
                    </a:moveTo>
                    <a:lnTo>
                      <a:pt x="12" y="3"/>
                    </a:lnTo>
                    <a:lnTo>
                      <a:pt x="8" y="21"/>
                    </a:lnTo>
                    <a:lnTo>
                      <a:pt x="6" y="38"/>
                    </a:lnTo>
                    <a:lnTo>
                      <a:pt x="3" y="56"/>
                    </a:lnTo>
                    <a:lnTo>
                      <a:pt x="0" y="73"/>
                    </a:lnTo>
                    <a:lnTo>
                      <a:pt x="0" y="73"/>
                    </a:lnTo>
                    <a:lnTo>
                      <a:pt x="0" y="76"/>
                    </a:lnTo>
                    <a:lnTo>
                      <a:pt x="1" y="77"/>
                    </a:lnTo>
                    <a:lnTo>
                      <a:pt x="2" y="78"/>
                    </a:lnTo>
                    <a:lnTo>
                      <a:pt x="3" y="79"/>
                    </a:lnTo>
                    <a:lnTo>
                      <a:pt x="5" y="79"/>
                    </a:lnTo>
                    <a:lnTo>
                      <a:pt x="7" y="79"/>
                    </a:lnTo>
                    <a:lnTo>
                      <a:pt x="8" y="78"/>
                    </a:lnTo>
                    <a:lnTo>
                      <a:pt x="9" y="76"/>
                    </a:lnTo>
                    <a:lnTo>
                      <a:pt x="9" y="76"/>
                    </a:lnTo>
                    <a:lnTo>
                      <a:pt x="12" y="58"/>
                    </a:lnTo>
                    <a:lnTo>
                      <a:pt x="14" y="40"/>
                    </a:lnTo>
                    <a:lnTo>
                      <a:pt x="17" y="23"/>
                    </a:lnTo>
                    <a:lnTo>
                      <a:pt x="22" y="6"/>
                    </a:lnTo>
                    <a:lnTo>
                      <a:pt x="22" y="6"/>
                    </a:lnTo>
                    <a:lnTo>
                      <a:pt x="22" y="4"/>
                    </a:lnTo>
                    <a:lnTo>
                      <a:pt x="22" y="2"/>
                    </a:lnTo>
                    <a:lnTo>
                      <a:pt x="21" y="1"/>
                    </a:lnTo>
                    <a:lnTo>
                      <a:pt x="19" y="0"/>
                    </a:lnTo>
                    <a:lnTo>
                      <a:pt x="16" y="0"/>
                    </a:lnTo>
                    <a:lnTo>
                      <a:pt x="15" y="0"/>
                    </a:lnTo>
                    <a:lnTo>
                      <a:pt x="13" y="1"/>
                    </a:lnTo>
                    <a:lnTo>
                      <a:pt x="12" y="3"/>
                    </a:lnTo>
                    <a:lnTo>
                      <a:pt x="12"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57" name="Freeform 202"/>
              <p:cNvSpPr/>
              <p:nvPr/>
            </p:nvSpPr>
            <p:spPr bwMode="auto">
              <a:xfrm>
                <a:off x="4603750" y="2557463"/>
                <a:ext cx="15875" cy="46038"/>
              </a:xfrm>
              <a:custGeom>
                <a:avLst/>
                <a:gdLst/>
                <a:ahLst/>
                <a:cxnLst>
                  <a:cxn ang="0">
                    <a:pos x="20" y="3"/>
                  </a:cxn>
                  <a:cxn ang="0">
                    <a:pos x="20" y="3"/>
                  </a:cxn>
                  <a:cxn ang="0">
                    <a:pos x="0" y="79"/>
                  </a:cxn>
                  <a:cxn ang="0">
                    <a:pos x="0" y="79"/>
                  </a:cxn>
                  <a:cxn ang="0">
                    <a:pos x="0" y="81"/>
                  </a:cxn>
                  <a:cxn ang="0">
                    <a:pos x="1" y="83"/>
                  </a:cxn>
                  <a:cxn ang="0">
                    <a:pos x="2" y="84"/>
                  </a:cxn>
                  <a:cxn ang="0">
                    <a:pos x="4" y="85"/>
                  </a:cxn>
                  <a:cxn ang="0">
                    <a:pos x="5" y="85"/>
                  </a:cxn>
                  <a:cxn ang="0">
                    <a:pos x="7" y="85"/>
                  </a:cxn>
                  <a:cxn ang="0">
                    <a:pos x="8" y="84"/>
                  </a:cxn>
                  <a:cxn ang="0">
                    <a:pos x="9" y="82"/>
                  </a:cxn>
                  <a:cxn ang="0">
                    <a:pos x="9" y="82"/>
                  </a:cxn>
                  <a:cxn ang="0">
                    <a:pos x="28" y="5"/>
                  </a:cxn>
                  <a:cxn ang="0">
                    <a:pos x="28" y="5"/>
                  </a:cxn>
                  <a:cxn ang="0">
                    <a:pos x="29" y="3"/>
                  </a:cxn>
                  <a:cxn ang="0">
                    <a:pos x="28" y="2"/>
                  </a:cxn>
                  <a:cxn ang="0">
                    <a:pos x="27" y="1"/>
                  </a:cxn>
                  <a:cxn ang="0">
                    <a:pos x="25" y="0"/>
                  </a:cxn>
                  <a:cxn ang="0">
                    <a:pos x="23" y="0"/>
                  </a:cxn>
                  <a:cxn ang="0">
                    <a:pos x="22" y="0"/>
                  </a:cxn>
                  <a:cxn ang="0">
                    <a:pos x="20" y="1"/>
                  </a:cxn>
                  <a:cxn ang="0">
                    <a:pos x="20" y="3"/>
                  </a:cxn>
                  <a:cxn ang="0">
                    <a:pos x="20" y="3"/>
                  </a:cxn>
                </a:cxnLst>
                <a:rect l="0" t="0" r="r" b="b"/>
                <a:pathLst>
                  <a:path w="29" h="85">
                    <a:moveTo>
                      <a:pt x="20" y="3"/>
                    </a:moveTo>
                    <a:lnTo>
                      <a:pt x="20" y="3"/>
                    </a:lnTo>
                    <a:lnTo>
                      <a:pt x="0" y="79"/>
                    </a:lnTo>
                    <a:lnTo>
                      <a:pt x="0" y="79"/>
                    </a:lnTo>
                    <a:lnTo>
                      <a:pt x="0" y="81"/>
                    </a:lnTo>
                    <a:lnTo>
                      <a:pt x="1" y="83"/>
                    </a:lnTo>
                    <a:lnTo>
                      <a:pt x="2" y="84"/>
                    </a:lnTo>
                    <a:lnTo>
                      <a:pt x="4" y="85"/>
                    </a:lnTo>
                    <a:lnTo>
                      <a:pt x="5" y="85"/>
                    </a:lnTo>
                    <a:lnTo>
                      <a:pt x="7" y="85"/>
                    </a:lnTo>
                    <a:lnTo>
                      <a:pt x="8" y="84"/>
                    </a:lnTo>
                    <a:lnTo>
                      <a:pt x="9" y="82"/>
                    </a:lnTo>
                    <a:lnTo>
                      <a:pt x="9" y="82"/>
                    </a:lnTo>
                    <a:lnTo>
                      <a:pt x="28" y="5"/>
                    </a:lnTo>
                    <a:lnTo>
                      <a:pt x="28" y="5"/>
                    </a:lnTo>
                    <a:lnTo>
                      <a:pt x="29" y="3"/>
                    </a:lnTo>
                    <a:lnTo>
                      <a:pt x="28" y="2"/>
                    </a:lnTo>
                    <a:lnTo>
                      <a:pt x="27" y="1"/>
                    </a:lnTo>
                    <a:lnTo>
                      <a:pt x="25" y="0"/>
                    </a:lnTo>
                    <a:lnTo>
                      <a:pt x="23" y="0"/>
                    </a:lnTo>
                    <a:lnTo>
                      <a:pt x="22" y="0"/>
                    </a:lnTo>
                    <a:lnTo>
                      <a:pt x="20" y="1"/>
                    </a:lnTo>
                    <a:lnTo>
                      <a:pt x="20" y="3"/>
                    </a:lnTo>
                    <a:lnTo>
                      <a:pt x="20"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58" name="Freeform 203"/>
              <p:cNvSpPr/>
              <p:nvPr/>
            </p:nvSpPr>
            <p:spPr bwMode="auto">
              <a:xfrm>
                <a:off x="4687888" y="2668588"/>
                <a:ext cx="15875" cy="61913"/>
              </a:xfrm>
              <a:custGeom>
                <a:avLst/>
                <a:gdLst/>
                <a:ahLst/>
                <a:cxnLst>
                  <a:cxn ang="0">
                    <a:pos x="19" y="4"/>
                  </a:cxn>
                  <a:cxn ang="0">
                    <a:pos x="19" y="4"/>
                  </a:cxn>
                  <a:cxn ang="0">
                    <a:pos x="19" y="12"/>
                  </a:cxn>
                  <a:cxn ang="0">
                    <a:pos x="17" y="19"/>
                  </a:cxn>
                  <a:cxn ang="0">
                    <a:pos x="12" y="35"/>
                  </a:cxn>
                  <a:cxn ang="0">
                    <a:pos x="8" y="50"/>
                  </a:cxn>
                  <a:cxn ang="0">
                    <a:pos x="7" y="58"/>
                  </a:cxn>
                  <a:cxn ang="0">
                    <a:pos x="6" y="65"/>
                  </a:cxn>
                  <a:cxn ang="0">
                    <a:pos x="6" y="65"/>
                  </a:cxn>
                  <a:cxn ang="0">
                    <a:pos x="6" y="76"/>
                  </a:cxn>
                  <a:cxn ang="0">
                    <a:pos x="5" y="89"/>
                  </a:cxn>
                  <a:cxn ang="0">
                    <a:pos x="4" y="99"/>
                  </a:cxn>
                  <a:cxn ang="0">
                    <a:pos x="0" y="110"/>
                  </a:cxn>
                  <a:cxn ang="0">
                    <a:pos x="0" y="110"/>
                  </a:cxn>
                  <a:cxn ang="0">
                    <a:pos x="0" y="112"/>
                  </a:cxn>
                  <a:cxn ang="0">
                    <a:pos x="0" y="113"/>
                  </a:cxn>
                  <a:cxn ang="0">
                    <a:pos x="1" y="116"/>
                  </a:cxn>
                  <a:cxn ang="0">
                    <a:pos x="3" y="116"/>
                  </a:cxn>
                  <a:cxn ang="0">
                    <a:pos x="6" y="116"/>
                  </a:cxn>
                  <a:cxn ang="0">
                    <a:pos x="8" y="114"/>
                  </a:cxn>
                  <a:cxn ang="0">
                    <a:pos x="9" y="112"/>
                  </a:cxn>
                  <a:cxn ang="0">
                    <a:pos x="9" y="112"/>
                  </a:cxn>
                  <a:cxn ang="0">
                    <a:pos x="12" y="102"/>
                  </a:cxn>
                  <a:cxn ang="0">
                    <a:pos x="14" y="92"/>
                  </a:cxn>
                  <a:cxn ang="0">
                    <a:pos x="15" y="80"/>
                  </a:cxn>
                  <a:cxn ang="0">
                    <a:pos x="15" y="70"/>
                  </a:cxn>
                  <a:cxn ang="0">
                    <a:pos x="15" y="70"/>
                  </a:cxn>
                  <a:cxn ang="0">
                    <a:pos x="17" y="62"/>
                  </a:cxn>
                  <a:cxn ang="0">
                    <a:pos x="18" y="54"/>
                  </a:cxn>
                  <a:cxn ang="0">
                    <a:pos x="22" y="37"/>
                  </a:cxn>
                  <a:cxn ang="0">
                    <a:pos x="26" y="20"/>
                  </a:cxn>
                  <a:cxn ang="0">
                    <a:pos x="28" y="12"/>
                  </a:cxn>
                  <a:cxn ang="0">
                    <a:pos x="29" y="4"/>
                  </a:cxn>
                  <a:cxn ang="0">
                    <a:pos x="29" y="4"/>
                  </a:cxn>
                  <a:cxn ang="0">
                    <a:pos x="28" y="2"/>
                  </a:cxn>
                  <a:cxn ang="0">
                    <a:pos x="27" y="1"/>
                  </a:cxn>
                  <a:cxn ang="0">
                    <a:pos x="26" y="0"/>
                  </a:cxn>
                  <a:cxn ang="0">
                    <a:pos x="24" y="0"/>
                  </a:cxn>
                  <a:cxn ang="0">
                    <a:pos x="22" y="0"/>
                  </a:cxn>
                  <a:cxn ang="0">
                    <a:pos x="21" y="1"/>
                  </a:cxn>
                  <a:cxn ang="0">
                    <a:pos x="20" y="2"/>
                  </a:cxn>
                  <a:cxn ang="0">
                    <a:pos x="19" y="4"/>
                  </a:cxn>
                  <a:cxn ang="0">
                    <a:pos x="19" y="4"/>
                  </a:cxn>
                </a:cxnLst>
                <a:rect l="0" t="0" r="r" b="b"/>
                <a:pathLst>
                  <a:path w="29" h="116">
                    <a:moveTo>
                      <a:pt x="19" y="4"/>
                    </a:moveTo>
                    <a:lnTo>
                      <a:pt x="19" y="4"/>
                    </a:lnTo>
                    <a:lnTo>
                      <a:pt x="19" y="12"/>
                    </a:lnTo>
                    <a:lnTo>
                      <a:pt x="17" y="19"/>
                    </a:lnTo>
                    <a:lnTo>
                      <a:pt x="12" y="35"/>
                    </a:lnTo>
                    <a:lnTo>
                      <a:pt x="8" y="50"/>
                    </a:lnTo>
                    <a:lnTo>
                      <a:pt x="7" y="58"/>
                    </a:lnTo>
                    <a:lnTo>
                      <a:pt x="6" y="65"/>
                    </a:lnTo>
                    <a:lnTo>
                      <a:pt x="6" y="65"/>
                    </a:lnTo>
                    <a:lnTo>
                      <a:pt x="6" y="76"/>
                    </a:lnTo>
                    <a:lnTo>
                      <a:pt x="5" y="89"/>
                    </a:lnTo>
                    <a:lnTo>
                      <a:pt x="4" y="99"/>
                    </a:lnTo>
                    <a:lnTo>
                      <a:pt x="0" y="110"/>
                    </a:lnTo>
                    <a:lnTo>
                      <a:pt x="0" y="110"/>
                    </a:lnTo>
                    <a:lnTo>
                      <a:pt x="0" y="112"/>
                    </a:lnTo>
                    <a:lnTo>
                      <a:pt x="0" y="113"/>
                    </a:lnTo>
                    <a:lnTo>
                      <a:pt x="1" y="116"/>
                    </a:lnTo>
                    <a:lnTo>
                      <a:pt x="3" y="116"/>
                    </a:lnTo>
                    <a:lnTo>
                      <a:pt x="6" y="116"/>
                    </a:lnTo>
                    <a:lnTo>
                      <a:pt x="8" y="114"/>
                    </a:lnTo>
                    <a:lnTo>
                      <a:pt x="9" y="112"/>
                    </a:lnTo>
                    <a:lnTo>
                      <a:pt x="9" y="112"/>
                    </a:lnTo>
                    <a:lnTo>
                      <a:pt x="12" y="102"/>
                    </a:lnTo>
                    <a:lnTo>
                      <a:pt x="14" y="92"/>
                    </a:lnTo>
                    <a:lnTo>
                      <a:pt x="15" y="80"/>
                    </a:lnTo>
                    <a:lnTo>
                      <a:pt x="15" y="70"/>
                    </a:lnTo>
                    <a:lnTo>
                      <a:pt x="15" y="70"/>
                    </a:lnTo>
                    <a:lnTo>
                      <a:pt x="17" y="62"/>
                    </a:lnTo>
                    <a:lnTo>
                      <a:pt x="18" y="54"/>
                    </a:lnTo>
                    <a:lnTo>
                      <a:pt x="22" y="37"/>
                    </a:lnTo>
                    <a:lnTo>
                      <a:pt x="26" y="20"/>
                    </a:lnTo>
                    <a:lnTo>
                      <a:pt x="28" y="12"/>
                    </a:lnTo>
                    <a:lnTo>
                      <a:pt x="29" y="4"/>
                    </a:lnTo>
                    <a:lnTo>
                      <a:pt x="29" y="4"/>
                    </a:lnTo>
                    <a:lnTo>
                      <a:pt x="28" y="2"/>
                    </a:lnTo>
                    <a:lnTo>
                      <a:pt x="27" y="1"/>
                    </a:lnTo>
                    <a:lnTo>
                      <a:pt x="26" y="0"/>
                    </a:lnTo>
                    <a:lnTo>
                      <a:pt x="24" y="0"/>
                    </a:lnTo>
                    <a:lnTo>
                      <a:pt x="22" y="0"/>
                    </a:lnTo>
                    <a:lnTo>
                      <a:pt x="21" y="1"/>
                    </a:lnTo>
                    <a:lnTo>
                      <a:pt x="20" y="2"/>
                    </a:lnTo>
                    <a:lnTo>
                      <a:pt x="19" y="4"/>
                    </a:lnTo>
                    <a:lnTo>
                      <a:pt x="19"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59" name="Freeform 204"/>
              <p:cNvSpPr/>
              <p:nvPr/>
            </p:nvSpPr>
            <p:spPr bwMode="auto">
              <a:xfrm>
                <a:off x="4714875" y="2657475"/>
                <a:ext cx="11113" cy="61913"/>
              </a:xfrm>
              <a:custGeom>
                <a:avLst/>
                <a:gdLst/>
                <a:ahLst/>
                <a:cxnLst>
                  <a:cxn ang="0">
                    <a:pos x="12" y="5"/>
                  </a:cxn>
                  <a:cxn ang="0">
                    <a:pos x="12" y="5"/>
                  </a:cxn>
                  <a:cxn ang="0">
                    <a:pos x="10" y="32"/>
                  </a:cxn>
                  <a:cxn ang="0">
                    <a:pos x="6" y="59"/>
                  </a:cxn>
                  <a:cxn ang="0">
                    <a:pos x="2" y="86"/>
                  </a:cxn>
                  <a:cxn ang="0">
                    <a:pos x="0" y="113"/>
                  </a:cxn>
                  <a:cxn ang="0">
                    <a:pos x="0" y="113"/>
                  </a:cxn>
                  <a:cxn ang="0">
                    <a:pos x="0" y="115"/>
                  </a:cxn>
                  <a:cxn ang="0">
                    <a:pos x="1" y="116"/>
                  </a:cxn>
                  <a:cxn ang="0">
                    <a:pos x="3" y="117"/>
                  </a:cxn>
                  <a:cxn ang="0">
                    <a:pos x="4" y="117"/>
                  </a:cxn>
                  <a:cxn ang="0">
                    <a:pos x="6" y="117"/>
                  </a:cxn>
                  <a:cxn ang="0">
                    <a:pos x="8" y="116"/>
                  </a:cxn>
                  <a:cxn ang="0">
                    <a:pos x="9" y="115"/>
                  </a:cxn>
                  <a:cxn ang="0">
                    <a:pos x="9" y="113"/>
                  </a:cxn>
                  <a:cxn ang="0">
                    <a:pos x="9" y="113"/>
                  </a:cxn>
                  <a:cxn ang="0">
                    <a:pos x="11" y="86"/>
                  </a:cxn>
                  <a:cxn ang="0">
                    <a:pos x="15" y="59"/>
                  </a:cxn>
                  <a:cxn ang="0">
                    <a:pos x="19" y="32"/>
                  </a:cxn>
                  <a:cxn ang="0">
                    <a:pos x="21" y="5"/>
                  </a:cxn>
                  <a:cxn ang="0">
                    <a:pos x="21" y="5"/>
                  </a:cxn>
                  <a:cxn ang="0">
                    <a:pos x="21" y="3"/>
                  </a:cxn>
                  <a:cxn ang="0">
                    <a:pos x="20" y="2"/>
                  </a:cxn>
                  <a:cxn ang="0">
                    <a:pos x="19" y="1"/>
                  </a:cxn>
                  <a:cxn ang="0">
                    <a:pos x="17" y="0"/>
                  </a:cxn>
                  <a:cxn ang="0">
                    <a:pos x="15" y="1"/>
                  </a:cxn>
                  <a:cxn ang="0">
                    <a:pos x="14" y="2"/>
                  </a:cxn>
                  <a:cxn ang="0">
                    <a:pos x="13" y="3"/>
                  </a:cxn>
                  <a:cxn ang="0">
                    <a:pos x="12" y="5"/>
                  </a:cxn>
                  <a:cxn ang="0">
                    <a:pos x="12" y="5"/>
                  </a:cxn>
                </a:cxnLst>
                <a:rect l="0" t="0" r="r" b="b"/>
                <a:pathLst>
                  <a:path w="21" h="117">
                    <a:moveTo>
                      <a:pt x="12" y="5"/>
                    </a:moveTo>
                    <a:lnTo>
                      <a:pt x="12" y="5"/>
                    </a:lnTo>
                    <a:lnTo>
                      <a:pt x="10" y="32"/>
                    </a:lnTo>
                    <a:lnTo>
                      <a:pt x="6" y="59"/>
                    </a:lnTo>
                    <a:lnTo>
                      <a:pt x="2" y="86"/>
                    </a:lnTo>
                    <a:lnTo>
                      <a:pt x="0" y="113"/>
                    </a:lnTo>
                    <a:lnTo>
                      <a:pt x="0" y="113"/>
                    </a:lnTo>
                    <a:lnTo>
                      <a:pt x="0" y="115"/>
                    </a:lnTo>
                    <a:lnTo>
                      <a:pt x="1" y="116"/>
                    </a:lnTo>
                    <a:lnTo>
                      <a:pt x="3" y="117"/>
                    </a:lnTo>
                    <a:lnTo>
                      <a:pt x="4" y="117"/>
                    </a:lnTo>
                    <a:lnTo>
                      <a:pt x="6" y="117"/>
                    </a:lnTo>
                    <a:lnTo>
                      <a:pt x="8" y="116"/>
                    </a:lnTo>
                    <a:lnTo>
                      <a:pt x="9" y="115"/>
                    </a:lnTo>
                    <a:lnTo>
                      <a:pt x="9" y="113"/>
                    </a:lnTo>
                    <a:lnTo>
                      <a:pt x="9" y="113"/>
                    </a:lnTo>
                    <a:lnTo>
                      <a:pt x="11" y="86"/>
                    </a:lnTo>
                    <a:lnTo>
                      <a:pt x="15" y="59"/>
                    </a:lnTo>
                    <a:lnTo>
                      <a:pt x="19" y="32"/>
                    </a:lnTo>
                    <a:lnTo>
                      <a:pt x="21" y="5"/>
                    </a:lnTo>
                    <a:lnTo>
                      <a:pt x="21" y="5"/>
                    </a:lnTo>
                    <a:lnTo>
                      <a:pt x="21" y="3"/>
                    </a:lnTo>
                    <a:lnTo>
                      <a:pt x="20" y="2"/>
                    </a:lnTo>
                    <a:lnTo>
                      <a:pt x="19" y="1"/>
                    </a:lnTo>
                    <a:lnTo>
                      <a:pt x="17" y="0"/>
                    </a:lnTo>
                    <a:lnTo>
                      <a:pt x="15" y="1"/>
                    </a:lnTo>
                    <a:lnTo>
                      <a:pt x="14" y="2"/>
                    </a:lnTo>
                    <a:lnTo>
                      <a:pt x="13" y="3"/>
                    </a:lnTo>
                    <a:lnTo>
                      <a:pt x="12" y="5"/>
                    </a:lnTo>
                    <a:lnTo>
                      <a:pt x="12"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60" name="Freeform 206"/>
              <p:cNvSpPr>
                <a:spLocks noEditPoints="1"/>
              </p:cNvSpPr>
              <p:nvPr/>
            </p:nvSpPr>
            <p:spPr bwMode="auto">
              <a:xfrm>
                <a:off x="4249738" y="2249488"/>
                <a:ext cx="555625" cy="574675"/>
              </a:xfrm>
              <a:custGeom>
                <a:avLst/>
                <a:gdLst/>
                <a:ahLst/>
                <a:cxnLst>
                  <a:cxn ang="0">
                    <a:pos x="817" y="1056"/>
                  </a:cxn>
                  <a:cxn ang="0">
                    <a:pos x="716" y="1035"/>
                  </a:cxn>
                  <a:cxn ang="0">
                    <a:pos x="659" y="1016"/>
                  </a:cxn>
                  <a:cxn ang="0">
                    <a:pos x="645" y="1010"/>
                  </a:cxn>
                  <a:cxn ang="0">
                    <a:pos x="623" y="986"/>
                  </a:cxn>
                  <a:cxn ang="0">
                    <a:pos x="608" y="970"/>
                  </a:cxn>
                  <a:cxn ang="0">
                    <a:pos x="577" y="929"/>
                  </a:cxn>
                  <a:cxn ang="0">
                    <a:pos x="513" y="864"/>
                  </a:cxn>
                  <a:cxn ang="0">
                    <a:pos x="403" y="767"/>
                  </a:cxn>
                  <a:cxn ang="0">
                    <a:pos x="307" y="683"/>
                  </a:cxn>
                  <a:cxn ang="0">
                    <a:pos x="222" y="574"/>
                  </a:cxn>
                  <a:cxn ang="0">
                    <a:pos x="139" y="472"/>
                  </a:cxn>
                  <a:cxn ang="0">
                    <a:pos x="97" y="439"/>
                  </a:cxn>
                  <a:cxn ang="0">
                    <a:pos x="31" y="360"/>
                  </a:cxn>
                  <a:cxn ang="0">
                    <a:pos x="27" y="300"/>
                  </a:cxn>
                  <a:cxn ang="0">
                    <a:pos x="84" y="371"/>
                  </a:cxn>
                  <a:cxn ang="0">
                    <a:pos x="141" y="426"/>
                  </a:cxn>
                  <a:cxn ang="0">
                    <a:pos x="208" y="491"/>
                  </a:cxn>
                  <a:cxn ang="0">
                    <a:pos x="305" y="624"/>
                  </a:cxn>
                  <a:cxn ang="0">
                    <a:pos x="398" y="714"/>
                  </a:cxn>
                  <a:cxn ang="0">
                    <a:pos x="481" y="790"/>
                  </a:cxn>
                  <a:cxn ang="0">
                    <a:pos x="571" y="872"/>
                  </a:cxn>
                  <a:cxn ang="0">
                    <a:pos x="646" y="943"/>
                  </a:cxn>
                  <a:cxn ang="0">
                    <a:pos x="724" y="871"/>
                  </a:cxn>
                  <a:cxn ang="0">
                    <a:pos x="843" y="787"/>
                  </a:cxn>
                  <a:cxn ang="0">
                    <a:pos x="981" y="693"/>
                  </a:cxn>
                  <a:cxn ang="0">
                    <a:pos x="917" y="620"/>
                  </a:cxn>
                  <a:cxn ang="0">
                    <a:pos x="751" y="446"/>
                  </a:cxn>
                  <a:cxn ang="0">
                    <a:pos x="583" y="291"/>
                  </a:cxn>
                  <a:cxn ang="0">
                    <a:pos x="501" y="195"/>
                  </a:cxn>
                  <a:cxn ang="0">
                    <a:pos x="431" y="116"/>
                  </a:cxn>
                  <a:cxn ang="0">
                    <a:pos x="378" y="54"/>
                  </a:cxn>
                  <a:cxn ang="0">
                    <a:pos x="377" y="0"/>
                  </a:cxn>
                  <a:cxn ang="0">
                    <a:pos x="496" y="134"/>
                  </a:cxn>
                  <a:cxn ang="0">
                    <a:pos x="631" y="290"/>
                  </a:cxn>
                  <a:cxn ang="0">
                    <a:pos x="729" y="380"/>
                  </a:cxn>
                  <a:cxn ang="0">
                    <a:pos x="900" y="546"/>
                  </a:cxn>
                  <a:cxn ang="0">
                    <a:pos x="980" y="641"/>
                  </a:cxn>
                  <a:cxn ang="0">
                    <a:pos x="1020" y="678"/>
                  </a:cxn>
                  <a:cxn ang="0">
                    <a:pos x="1032" y="689"/>
                  </a:cxn>
                  <a:cxn ang="0">
                    <a:pos x="1037" y="700"/>
                  </a:cxn>
                  <a:cxn ang="0">
                    <a:pos x="1051" y="800"/>
                  </a:cxn>
                  <a:cxn ang="0">
                    <a:pos x="1037" y="911"/>
                  </a:cxn>
                  <a:cxn ang="0">
                    <a:pos x="1029" y="991"/>
                  </a:cxn>
                  <a:cxn ang="0">
                    <a:pos x="1023" y="1039"/>
                  </a:cxn>
                  <a:cxn ang="0">
                    <a:pos x="1016" y="1079"/>
                  </a:cxn>
                  <a:cxn ang="0">
                    <a:pos x="1002" y="1088"/>
                  </a:cxn>
                  <a:cxn ang="0">
                    <a:pos x="996" y="1087"/>
                  </a:cxn>
                  <a:cxn ang="0">
                    <a:pos x="954" y="761"/>
                  </a:cxn>
                  <a:cxn ang="0">
                    <a:pos x="842" y="830"/>
                  </a:cxn>
                  <a:cxn ang="0">
                    <a:pos x="729" y="917"/>
                  </a:cxn>
                  <a:cxn ang="0">
                    <a:pos x="672" y="967"/>
                  </a:cxn>
                  <a:cxn ang="0">
                    <a:pos x="699" y="991"/>
                  </a:cxn>
                  <a:cxn ang="0">
                    <a:pos x="772" y="1010"/>
                  </a:cxn>
                  <a:cxn ang="0">
                    <a:pos x="941" y="1046"/>
                  </a:cxn>
                  <a:cxn ang="0">
                    <a:pos x="989" y="1039"/>
                  </a:cxn>
                  <a:cxn ang="0">
                    <a:pos x="990" y="1018"/>
                  </a:cxn>
                  <a:cxn ang="0">
                    <a:pos x="995" y="957"/>
                  </a:cxn>
                  <a:cxn ang="0">
                    <a:pos x="1010" y="856"/>
                  </a:cxn>
                  <a:cxn ang="0">
                    <a:pos x="1010" y="734"/>
                  </a:cxn>
                </a:cxnLst>
                <a:rect l="0" t="0" r="r" b="b"/>
                <a:pathLst>
                  <a:path w="1051" h="1088">
                    <a:moveTo>
                      <a:pt x="991" y="1088"/>
                    </a:moveTo>
                    <a:lnTo>
                      <a:pt x="991" y="1088"/>
                    </a:lnTo>
                    <a:lnTo>
                      <a:pt x="952" y="1084"/>
                    </a:lnTo>
                    <a:lnTo>
                      <a:pt x="911" y="1078"/>
                    </a:lnTo>
                    <a:lnTo>
                      <a:pt x="866" y="1069"/>
                    </a:lnTo>
                    <a:lnTo>
                      <a:pt x="817" y="1056"/>
                    </a:lnTo>
                    <a:lnTo>
                      <a:pt x="817" y="1056"/>
                    </a:lnTo>
                    <a:lnTo>
                      <a:pt x="773" y="1046"/>
                    </a:lnTo>
                    <a:lnTo>
                      <a:pt x="751" y="1041"/>
                    </a:lnTo>
                    <a:lnTo>
                      <a:pt x="728" y="1037"/>
                    </a:lnTo>
                    <a:lnTo>
                      <a:pt x="728" y="1037"/>
                    </a:lnTo>
                    <a:lnTo>
                      <a:pt x="716" y="1035"/>
                    </a:lnTo>
                    <a:lnTo>
                      <a:pt x="706" y="1031"/>
                    </a:lnTo>
                    <a:lnTo>
                      <a:pt x="686" y="1025"/>
                    </a:lnTo>
                    <a:lnTo>
                      <a:pt x="686" y="1025"/>
                    </a:lnTo>
                    <a:lnTo>
                      <a:pt x="673" y="1020"/>
                    </a:lnTo>
                    <a:lnTo>
                      <a:pt x="659" y="1016"/>
                    </a:lnTo>
                    <a:lnTo>
                      <a:pt x="659" y="1016"/>
                    </a:lnTo>
                    <a:lnTo>
                      <a:pt x="654" y="1015"/>
                    </a:lnTo>
                    <a:lnTo>
                      <a:pt x="651" y="1013"/>
                    </a:lnTo>
                    <a:lnTo>
                      <a:pt x="650" y="1012"/>
                    </a:lnTo>
                    <a:lnTo>
                      <a:pt x="649" y="1011"/>
                    </a:lnTo>
                    <a:lnTo>
                      <a:pt x="649" y="1011"/>
                    </a:lnTo>
                    <a:lnTo>
                      <a:pt x="645" y="1010"/>
                    </a:lnTo>
                    <a:lnTo>
                      <a:pt x="645" y="1010"/>
                    </a:lnTo>
                    <a:lnTo>
                      <a:pt x="640" y="1006"/>
                    </a:lnTo>
                    <a:lnTo>
                      <a:pt x="635" y="1001"/>
                    </a:lnTo>
                    <a:lnTo>
                      <a:pt x="628" y="991"/>
                    </a:lnTo>
                    <a:lnTo>
                      <a:pt x="623" y="986"/>
                    </a:lnTo>
                    <a:lnTo>
                      <a:pt x="623" y="986"/>
                    </a:lnTo>
                    <a:lnTo>
                      <a:pt x="620" y="983"/>
                    </a:lnTo>
                    <a:lnTo>
                      <a:pt x="619" y="982"/>
                    </a:lnTo>
                    <a:lnTo>
                      <a:pt x="619" y="982"/>
                    </a:lnTo>
                    <a:lnTo>
                      <a:pt x="614" y="979"/>
                    </a:lnTo>
                    <a:lnTo>
                      <a:pt x="611" y="976"/>
                    </a:lnTo>
                    <a:lnTo>
                      <a:pt x="608" y="970"/>
                    </a:lnTo>
                    <a:lnTo>
                      <a:pt x="608" y="965"/>
                    </a:lnTo>
                    <a:lnTo>
                      <a:pt x="608" y="963"/>
                    </a:lnTo>
                    <a:lnTo>
                      <a:pt x="606" y="961"/>
                    </a:lnTo>
                    <a:lnTo>
                      <a:pt x="606" y="961"/>
                    </a:lnTo>
                    <a:lnTo>
                      <a:pt x="591" y="946"/>
                    </a:lnTo>
                    <a:lnTo>
                      <a:pt x="577" y="929"/>
                    </a:lnTo>
                    <a:lnTo>
                      <a:pt x="577" y="929"/>
                    </a:lnTo>
                    <a:lnTo>
                      <a:pt x="561" y="912"/>
                    </a:lnTo>
                    <a:lnTo>
                      <a:pt x="546" y="895"/>
                    </a:lnTo>
                    <a:lnTo>
                      <a:pt x="529" y="879"/>
                    </a:lnTo>
                    <a:lnTo>
                      <a:pt x="513" y="864"/>
                    </a:lnTo>
                    <a:lnTo>
                      <a:pt x="513" y="864"/>
                    </a:lnTo>
                    <a:lnTo>
                      <a:pt x="490" y="846"/>
                    </a:lnTo>
                    <a:lnTo>
                      <a:pt x="469" y="827"/>
                    </a:lnTo>
                    <a:lnTo>
                      <a:pt x="428" y="789"/>
                    </a:lnTo>
                    <a:lnTo>
                      <a:pt x="428" y="789"/>
                    </a:lnTo>
                    <a:lnTo>
                      <a:pt x="416" y="777"/>
                    </a:lnTo>
                    <a:lnTo>
                      <a:pt x="403" y="767"/>
                    </a:lnTo>
                    <a:lnTo>
                      <a:pt x="378" y="745"/>
                    </a:lnTo>
                    <a:lnTo>
                      <a:pt x="378" y="745"/>
                    </a:lnTo>
                    <a:lnTo>
                      <a:pt x="356" y="729"/>
                    </a:lnTo>
                    <a:lnTo>
                      <a:pt x="336" y="711"/>
                    </a:lnTo>
                    <a:lnTo>
                      <a:pt x="317" y="693"/>
                    </a:lnTo>
                    <a:lnTo>
                      <a:pt x="307" y="683"/>
                    </a:lnTo>
                    <a:lnTo>
                      <a:pt x="299" y="673"/>
                    </a:lnTo>
                    <a:lnTo>
                      <a:pt x="299" y="673"/>
                    </a:lnTo>
                    <a:lnTo>
                      <a:pt x="271" y="638"/>
                    </a:lnTo>
                    <a:lnTo>
                      <a:pt x="271" y="638"/>
                    </a:lnTo>
                    <a:lnTo>
                      <a:pt x="238" y="596"/>
                    </a:lnTo>
                    <a:lnTo>
                      <a:pt x="222" y="574"/>
                    </a:lnTo>
                    <a:lnTo>
                      <a:pt x="207" y="552"/>
                    </a:lnTo>
                    <a:lnTo>
                      <a:pt x="207" y="552"/>
                    </a:lnTo>
                    <a:lnTo>
                      <a:pt x="194" y="534"/>
                    </a:lnTo>
                    <a:lnTo>
                      <a:pt x="178" y="514"/>
                    </a:lnTo>
                    <a:lnTo>
                      <a:pt x="160" y="493"/>
                    </a:lnTo>
                    <a:lnTo>
                      <a:pt x="139" y="472"/>
                    </a:lnTo>
                    <a:lnTo>
                      <a:pt x="139" y="472"/>
                    </a:lnTo>
                    <a:lnTo>
                      <a:pt x="128" y="461"/>
                    </a:lnTo>
                    <a:lnTo>
                      <a:pt x="115" y="453"/>
                    </a:lnTo>
                    <a:lnTo>
                      <a:pt x="115" y="453"/>
                    </a:lnTo>
                    <a:lnTo>
                      <a:pt x="103" y="444"/>
                    </a:lnTo>
                    <a:lnTo>
                      <a:pt x="97" y="439"/>
                    </a:lnTo>
                    <a:lnTo>
                      <a:pt x="92" y="433"/>
                    </a:lnTo>
                    <a:lnTo>
                      <a:pt x="92" y="433"/>
                    </a:lnTo>
                    <a:lnTo>
                      <a:pt x="74" y="414"/>
                    </a:lnTo>
                    <a:lnTo>
                      <a:pt x="57" y="393"/>
                    </a:lnTo>
                    <a:lnTo>
                      <a:pt x="57" y="393"/>
                    </a:lnTo>
                    <a:lnTo>
                      <a:pt x="31" y="360"/>
                    </a:lnTo>
                    <a:lnTo>
                      <a:pt x="16" y="345"/>
                    </a:lnTo>
                    <a:lnTo>
                      <a:pt x="2" y="329"/>
                    </a:lnTo>
                    <a:lnTo>
                      <a:pt x="2" y="329"/>
                    </a:lnTo>
                    <a:lnTo>
                      <a:pt x="0" y="327"/>
                    </a:lnTo>
                    <a:lnTo>
                      <a:pt x="0" y="327"/>
                    </a:lnTo>
                    <a:lnTo>
                      <a:pt x="27" y="300"/>
                    </a:lnTo>
                    <a:lnTo>
                      <a:pt x="27" y="300"/>
                    </a:lnTo>
                    <a:lnTo>
                      <a:pt x="45" y="322"/>
                    </a:lnTo>
                    <a:lnTo>
                      <a:pt x="45" y="322"/>
                    </a:lnTo>
                    <a:lnTo>
                      <a:pt x="68" y="351"/>
                    </a:lnTo>
                    <a:lnTo>
                      <a:pt x="68" y="351"/>
                    </a:lnTo>
                    <a:lnTo>
                      <a:pt x="84" y="371"/>
                    </a:lnTo>
                    <a:lnTo>
                      <a:pt x="102" y="392"/>
                    </a:lnTo>
                    <a:lnTo>
                      <a:pt x="111" y="401"/>
                    </a:lnTo>
                    <a:lnTo>
                      <a:pt x="120" y="411"/>
                    </a:lnTo>
                    <a:lnTo>
                      <a:pt x="131" y="419"/>
                    </a:lnTo>
                    <a:lnTo>
                      <a:pt x="141" y="426"/>
                    </a:lnTo>
                    <a:lnTo>
                      <a:pt x="141" y="426"/>
                    </a:lnTo>
                    <a:lnTo>
                      <a:pt x="151" y="434"/>
                    </a:lnTo>
                    <a:lnTo>
                      <a:pt x="163" y="444"/>
                    </a:lnTo>
                    <a:lnTo>
                      <a:pt x="174" y="454"/>
                    </a:lnTo>
                    <a:lnTo>
                      <a:pt x="186" y="465"/>
                    </a:lnTo>
                    <a:lnTo>
                      <a:pt x="197" y="478"/>
                    </a:lnTo>
                    <a:lnTo>
                      <a:pt x="208" y="491"/>
                    </a:lnTo>
                    <a:lnTo>
                      <a:pt x="219" y="506"/>
                    </a:lnTo>
                    <a:lnTo>
                      <a:pt x="229" y="521"/>
                    </a:lnTo>
                    <a:lnTo>
                      <a:pt x="229" y="521"/>
                    </a:lnTo>
                    <a:lnTo>
                      <a:pt x="261" y="567"/>
                    </a:lnTo>
                    <a:lnTo>
                      <a:pt x="291" y="607"/>
                    </a:lnTo>
                    <a:lnTo>
                      <a:pt x="305" y="624"/>
                    </a:lnTo>
                    <a:lnTo>
                      <a:pt x="319" y="640"/>
                    </a:lnTo>
                    <a:lnTo>
                      <a:pt x="332" y="654"/>
                    </a:lnTo>
                    <a:lnTo>
                      <a:pt x="346" y="668"/>
                    </a:lnTo>
                    <a:lnTo>
                      <a:pt x="346" y="668"/>
                    </a:lnTo>
                    <a:lnTo>
                      <a:pt x="371" y="692"/>
                    </a:lnTo>
                    <a:lnTo>
                      <a:pt x="398" y="714"/>
                    </a:lnTo>
                    <a:lnTo>
                      <a:pt x="398" y="714"/>
                    </a:lnTo>
                    <a:lnTo>
                      <a:pt x="429" y="741"/>
                    </a:lnTo>
                    <a:lnTo>
                      <a:pt x="445" y="755"/>
                    </a:lnTo>
                    <a:lnTo>
                      <a:pt x="459" y="769"/>
                    </a:lnTo>
                    <a:lnTo>
                      <a:pt x="459" y="769"/>
                    </a:lnTo>
                    <a:lnTo>
                      <a:pt x="481" y="790"/>
                    </a:lnTo>
                    <a:lnTo>
                      <a:pt x="504" y="809"/>
                    </a:lnTo>
                    <a:lnTo>
                      <a:pt x="504" y="809"/>
                    </a:lnTo>
                    <a:lnTo>
                      <a:pt x="526" y="828"/>
                    </a:lnTo>
                    <a:lnTo>
                      <a:pt x="548" y="849"/>
                    </a:lnTo>
                    <a:lnTo>
                      <a:pt x="548" y="849"/>
                    </a:lnTo>
                    <a:lnTo>
                      <a:pt x="571" y="872"/>
                    </a:lnTo>
                    <a:lnTo>
                      <a:pt x="594" y="896"/>
                    </a:lnTo>
                    <a:lnTo>
                      <a:pt x="594" y="896"/>
                    </a:lnTo>
                    <a:lnTo>
                      <a:pt x="615" y="920"/>
                    </a:lnTo>
                    <a:lnTo>
                      <a:pt x="638" y="943"/>
                    </a:lnTo>
                    <a:lnTo>
                      <a:pt x="643" y="948"/>
                    </a:lnTo>
                    <a:lnTo>
                      <a:pt x="646" y="943"/>
                    </a:lnTo>
                    <a:lnTo>
                      <a:pt x="646" y="943"/>
                    </a:lnTo>
                    <a:lnTo>
                      <a:pt x="658" y="929"/>
                    </a:lnTo>
                    <a:lnTo>
                      <a:pt x="669" y="917"/>
                    </a:lnTo>
                    <a:lnTo>
                      <a:pt x="682" y="904"/>
                    </a:lnTo>
                    <a:lnTo>
                      <a:pt x="696" y="893"/>
                    </a:lnTo>
                    <a:lnTo>
                      <a:pt x="724" y="871"/>
                    </a:lnTo>
                    <a:lnTo>
                      <a:pt x="753" y="851"/>
                    </a:lnTo>
                    <a:lnTo>
                      <a:pt x="753" y="851"/>
                    </a:lnTo>
                    <a:lnTo>
                      <a:pt x="784" y="829"/>
                    </a:lnTo>
                    <a:lnTo>
                      <a:pt x="784" y="829"/>
                    </a:lnTo>
                    <a:lnTo>
                      <a:pt x="812" y="807"/>
                    </a:lnTo>
                    <a:lnTo>
                      <a:pt x="843" y="787"/>
                    </a:lnTo>
                    <a:lnTo>
                      <a:pt x="906" y="748"/>
                    </a:lnTo>
                    <a:lnTo>
                      <a:pt x="906" y="748"/>
                    </a:lnTo>
                    <a:lnTo>
                      <a:pt x="944" y="725"/>
                    </a:lnTo>
                    <a:lnTo>
                      <a:pt x="980" y="702"/>
                    </a:lnTo>
                    <a:lnTo>
                      <a:pt x="986" y="698"/>
                    </a:lnTo>
                    <a:lnTo>
                      <a:pt x="981" y="693"/>
                    </a:lnTo>
                    <a:lnTo>
                      <a:pt x="981" y="693"/>
                    </a:lnTo>
                    <a:lnTo>
                      <a:pt x="964" y="676"/>
                    </a:lnTo>
                    <a:lnTo>
                      <a:pt x="949" y="660"/>
                    </a:lnTo>
                    <a:lnTo>
                      <a:pt x="920" y="624"/>
                    </a:lnTo>
                    <a:lnTo>
                      <a:pt x="917" y="620"/>
                    </a:lnTo>
                    <a:lnTo>
                      <a:pt x="917" y="620"/>
                    </a:lnTo>
                    <a:lnTo>
                      <a:pt x="882" y="579"/>
                    </a:lnTo>
                    <a:lnTo>
                      <a:pt x="850" y="543"/>
                    </a:lnTo>
                    <a:lnTo>
                      <a:pt x="819" y="510"/>
                    </a:lnTo>
                    <a:lnTo>
                      <a:pt x="789" y="480"/>
                    </a:lnTo>
                    <a:lnTo>
                      <a:pt x="789" y="480"/>
                    </a:lnTo>
                    <a:lnTo>
                      <a:pt x="751" y="446"/>
                    </a:lnTo>
                    <a:lnTo>
                      <a:pt x="712" y="412"/>
                    </a:lnTo>
                    <a:lnTo>
                      <a:pt x="712" y="412"/>
                    </a:lnTo>
                    <a:lnTo>
                      <a:pt x="668" y="372"/>
                    </a:lnTo>
                    <a:lnTo>
                      <a:pt x="624" y="332"/>
                    </a:lnTo>
                    <a:lnTo>
                      <a:pt x="604" y="313"/>
                    </a:lnTo>
                    <a:lnTo>
                      <a:pt x="583" y="291"/>
                    </a:lnTo>
                    <a:lnTo>
                      <a:pt x="564" y="269"/>
                    </a:lnTo>
                    <a:lnTo>
                      <a:pt x="544" y="246"/>
                    </a:lnTo>
                    <a:lnTo>
                      <a:pt x="544" y="246"/>
                    </a:lnTo>
                    <a:lnTo>
                      <a:pt x="522" y="221"/>
                    </a:lnTo>
                    <a:lnTo>
                      <a:pt x="501" y="195"/>
                    </a:lnTo>
                    <a:lnTo>
                      <a:pt x="501" y="195"/>
                    </a:lnTo>
                    <a:lnTo>
                      <a:pt x="475" y="165"/>
                    </a:lnTo>
                    <a:lnTo>
                      <a:pt x="450" y="135"/>
                    </a:lnTo>
                    <a:lnTo>
                      <a:pt x="450" y="135"/>
                    </a:lnTo>
                    <a:lnTo>
                      <a:pt x="441" y="125"/>
                    </a:lnTo>
                    <a:lnTo>
                      <a:pt x="431" y="116"/>
                    </a:lnTo>
                    <a:lnTo>
                      <a:pt x="431" y="116"/>
                    </a:lnTo>
                    <a:lnTo>
                      <a:pt x="422" y="107"/>
                    </a:lnTo>
                    <a:lnTo>
                      <a:pt x="413" y="98"/>
                    </a:lnTo>
                    <a:lnTo>
                      <a:pt x="413" y="98"/>
                    </a:lnTo>
                    <a:lnTo>
                      <a:pt x="400" y="81"/>
                    </a:lnTo>
                    <a:lnTo>
                      <a:pt x="389" y="67"/>
                    </a:lnTo>
                    <a:lnTo>
                      <a:pt x="378" y="54"/>
                    </a:lnTo>
                    <a:lnTo>
                      <a:pt x="366" y="44"/>
                    </a:lnTo>
                    <a:lnTo>
                      <a:pt x="366" y="44"/>
                    </a:lnTo>
                    <a:lnTo>
                      <a:pt x="355" y="33"/>
                    </a:lnTo>
                    <a:lnTo>
                      <a:pt x="346" y="21"/>
                    </a:lnTo>
                    <a:lnTo>
                      <a:pt x="346" y="21"/>
                    </a:lnTo>
                    <a:lnTo>
                      <a:pt x="377" y="0"/>
                    </a:lnTo>
                    <a:lnTo>
                      <a:pt x="377" y="0"/>
                    </a:lnTo>
                    <a:lnTo>
                      <a:pt x="382" y="6"/>
                    </a:lnTo>
                    <a:lnTo>
                      <a:pt x="382" y="6"/>
                    </a:lnTo>
                    <a:lnTo>
                      <a:pt x="433" y="64"/>
                    </a:lnTo>
                    <a:lnTo>
                      <a:pt x="433" y="64"/>
                    </a:lnTo>
                    <a:lnTo>
                      <a:pt x="496" y="134"/>
                    </a:lnTo>
                    <a:lnTo>
                      <a:pt x="527" y="170"/>
                    </a:lnTo>
                    <a:lnTo>
                      <a:pt x="558" y="207"/>
                    </a:lnTo>
                    <a:lnTo>
                      <a:pt x="558" y="207"/>
                    </a:lnTo>
                    <a:lnTo>
                      <a:pt x="585" y="239"/>
                    </a:lnTo>
                    <a:lnTo>
                      <a:pt x="614" y="273"/>
                    </a:lnTo>
                    <a:lnTo>
                      <a:pt x="631" y="290"/>
                    </a:lnTo>
                    <a:lnTo>
                      <a:pt x="647" y="307"/>
                    </a:lnTo>
                    <a:lnTo>
                      <a:pt x="665" y="324"/>
                    </a:lnTo>
                    <a:lnTo>
                      <a:pt x="683" y="341"/>
                    </a:lnTo>
                    <a:lnTo>
                      <a:pt x="683" y="341"/>
                    </a:lnTo>
                    <a:lnTo>
                      <a:pt x="729" y="380"/>
                    </a:lnTo>
                    <a:lnTo>
                      <a:pt x="729" y="380"/>
                    </a:lnTo>
                    <a:lnTo>
                      <a:pt x="765" y="411"/>
                    </a:lnTo>
                    <a:lnTo>
                      <a:pt x="801" y="444"/>
                    </a:lnTo>
                    <a:lnTo>
                      <a:pt x="801" y="444"/>
                    </a:lnTo>
                    <a:lnTo>
                      <a:pt x="836" y="477"/>
                    </a:lnTo>
                    <a:lnTo>
                      <a:pt x="869" y="511"/>
                    </a:lnTo>
                    <a:lnTo>
                      <a:pt x="900" y="546"/>
                    </a:lnTo>
                    <a:lnTo>
                      <a:pt x="930" y="581"/>
                    </a:lnTo>
                    <a:lnTo>
                      <a:pt x="930" y="581"/>
                    </a:lnTo>
                    <a:lnTo>
                      <a:pt x="946" y="600"/>
                    </a:lnTo>
                    <a:lnTo>
                      <a:pt x="946" y="600"/>
                    </a:lnTo>
                    <a:lnTo>
                      <a:pt x="962" y="620"/>
                    </a:lnTo>
                    <a:lnTo>
                      <a:pt x="980" y="641"/>
                    </a:lnTo>
                    <a:lnTo>
                      <a:pt x="998" y="661"/>
                    </a:lnTo>
                    <a:lnTo>
                      <a:pt x="1008" y="669"/>
                    </a:lnTo>
                    <a:lnTo>
                      <a:pt x="1018" y="677"/>
                    </a:lnTo>
                    <a:lnTo>
                      <a:pt x="1019" y="678"/>
                    </a:lnTo>
                    <a:lnTo>
                      <a:pt x="1020" y="678"/>
                    </a:lnTo>
                    <a:lnTo>
                      <a:pt x="1020" y="678"/>
                    </a:lnTo>
                    <a:lnTo>
                      <a:pt x="1025" y="680"/>
                    </a:lnTo>
                    <a:lnTo>
                      <a:pt x="1029" y="684"/>
                    </a:lnTo>
                    <a:lnTo>
                      <a:pt x="1029" y="685"/>
                    </a:lnTo>
                    <a:lnTo>
                      <a:pt x="1030" y="686"/>
                    </a:lnTo>
                    <a:lnTo>
                      <a:pt x="1030" y="686"/>
                    </a:lnTo>
                    <a:lnTo>
                      <a:pt x="1032" y="689"/>
                    </a:lnTo>
                    <a:lnTo>
                      <a:pt x="1035" y="692"/>
                    </a:lnTo>
                    <a:lnTo>
                      <a:pt x="1036" y="695"/>
                    </a:lnTo>
                    <a:lnTo>
                      <a:pt x="1037" y="698"/>
                    </a:lnTo>
                    <a:lnTo>
                      <a:pt x="1037" y="699"/>
                    </a:lnTo>
                    <a:lnTo>
                      <a:pt x="1037" y="700"/>
                    </a:lnTo>
                    <a:lnTo>
                      <a:pt x="1037" y="700"/>
                    </a:lnTo>
                    <a:lnTo>
                      <a:pt x="1041" y="711"/>
                    </a:lnTo>
                    <a:lnTo>
                      <a:pt x="1045" y="723"/>
                    </a:lnTo>
                    <a:lnTo>
                      <a:pt x="1047" y="735"/>
                    </a:lnTo>
                    <a:lnTo>
                      <a:pt x="1049" y="748"/>
                    </a:lnTo>
                    <a:lnTo>
                      <a:pt x="1051" y="774"/>
                    </a:lnTo>
                    <a:lnTo>
                      <a:pt x="1051" y="800"/>
                    </a:lnTo>
                    <a:lnTo>
                      <a:pt x="1050" y="826"/>
                    </a:lnTo>
                    <a:lnTo>
                      <a:pt x="1047" y="851"/>
                    </a:lnTo>
                    <a:lnTo>
                      <a:pt x="1044" y="872"/>
                    </a:lnTo>
                    <a:lnTo>
                      <a:pt x="1040" y="892"/>
                    </a:lnTo>
                    <a:lnTo>
                      <a:pt x="1040" y="892"/>
                    </a:lnTo>
                    <a:lnTo>
                      <a:pt x="1037" y="911"/>
                    </a:lnTo>
                    <a:lnTo>
                      <a:pt x="1035" y="929"/>
                    </a:lnTo>
                    <a:lnTo>
                      <a:pt x="1030" y="967"/>
                    </a:lnTo>
                    <a:lnTo>
                      <a:pt x="1030" y="973"/>
                    </a:lnTo>
                    <a:lnTo>
                      <a:pt x="1030" y="973"/>
                    </a:lnTo>
                    <a:lnTo>
                      <a:pt x="1029" y="991"/>
                    </a:lnTo>
                    <a:lnTo>
                      <a:pt x="1029" y="991"/>
                    </a:lnTo>
                    <a:lnTo>
                      <a:pt x="1029" y="1009"/>
                    </a:lnTo>
                    <a:lnTo>
                      <a:pt x="1028" y="1017"/>
                    </a:lnTo>
                    <a:lnTo>
                      <a:pt x="1026" y="1024"/>
                    </a:lnTo>
                    <a:lnTo>
                      <a:pt x="1026" y="1024"/>
                    </a:lnTo>
                    <a:lnTo>
                      <a:pt x="1024" y="1031"/>
                    </a:lnTo>
                    <a:lnTo>
                      <a:pt x="1023" y="1039"/>
                    </a:lnTo>
                    <a:lnTo>
                      <a:pt x="1023" y="1051"/>
                    </a:lnTo>
                    <a:lnTo>
                      <a:pt x="1023" y="1051"/>
                    </a:lnTo>
                    <a:lnTo>
                      <a:pt x="1023" y="1059"/>
                    </a:lnTo>
                    <a:lnTo>
                      <a:pt x="1021" y="1068"/>
                    </a:lnTo>
                    <a:lnTo>
                      <a:pt x="1019" y="1075"/>
                    </a:lnTo>
                    <a:lnTo>
                      <a:pt x="1016" y="1079"/>
                    </a:lnTo>
                    <a:lnTo>
                      <a:pt x="1013" y="1083"/>
                    </a:lnTo>
                    <a:lnTo>
                      <a:pt x="1013" y="1083"/>
                    </a:lnTo>
                    <a:lnTo>
                      <a:pt x="1010" y="1085"/>
                    </a:lnTo>
                    <a:lnTo>
                      <a:pt x="1008" y="1086"/>
                    </a:lnTo>
                    <a:lnTo>
                      <a:pt x="1005" y="1087"/>
                    </a:lnTo>
                    <a:lnTo>
                      <a:pt x="1002" y="1088"/>
                    </a:lnTo>
                    <a:lnTo>
                      <a:pt x="1002" y="1088"/>
                    </a:lnTo>
                    <a:lnTo>
                      <a:pt x="1002" y="1088"/>
                    </a:lnTo>
                    <a:lnTo>
                      <a:pt x="998" y="1087"/>
                    </a:lnTo>
                    <a:lnTo>
                      <a:pt x="997" y="1087"/>
                    </a:lnTo>
                    <a:lnTo>
                      <a:pt x="996" y="1087"/>
                    </a:lnTo>
                    <a:lnTo>
                      <a:pt x="996" y="1087"/>
                    </a:lnTo>
                    <a:lnTo>
                      <a:pt x="992" y="1088"/>
                    </a:lnTo>
                    <a:lnTo>
                      <a:pt x="991" y="1088"/>
                    </a:lnTo>
                    <a:close/>
                    <a:moveTo>
                      <a:pt x="1002" y="731"/>
                    </a:moveTo>
                    <a:lnTo>
                      <a:pt x="1002" y="731"/>
                    </a:lnTo>
                    <a:lnTo>
                      <a:pt x="954" y="761"/>
                    </a:lnTo>
                    <a:lnTo>
                      <a:pt x="954" y="761"/>
                    </a:lnTo>
                    <a:lnTo>
                      <a:pt x="918" y="784"/>
                    </a:lnTo>
                    <a:lnTo>
                      <a:pt x="918" y="784"/>
                    </a:lnTo>
                    <a:lnTo>
                      <a:pt x="885" y="803"/>
                    </a:lnTo>
                    <a:lnTo>
                      <a:pt x="885" y="803"/>
                    </a:lnTo>
                    <a:lnTo>
                      <a:pt x="856" y="821"/>
                    </a:lnTo>
                    <a:lnTo>
                      <a:pt x="842" y="830"/>
                    </a:lnTo>
                    <a:lnTo>
                      <a:pt x="829" y="839"/>
                    </a:lnTo>
                    <a:lnTo>
                      <a:pt x="819" y="847"/>
                    </a:lnTo>
                    <a:lnTo>
                      <a:pt x="819" y="847"/>
                    </a:lnTo>
                    <a:lnTo>
                      <a:pt x="773" y="881"/>
                    </a:lnTo>
                    <a:lnTo>
                      <a:pt x="729" y="917"/>
                    </a:lnTo>
                    <a:lnTo>
                      <a:pt x="729" y="917"/>
                    </a:lnTo>
                    <a:lnTo>
                      <a:pt x="717" y="925"/>
                    </a:lnTo>
                    <a:lnTo>
                      <a:pt x="717" y="925"/>
                    </a:lnTo>
                    <a:lnTo>
                      <a:pt x="704" y="936"/>
                    </a:lnTo>
                    <a:lnTo>
                      <a:pt x="691" y="948"/>
                    </a:lnTo>
                    <a:lnTo>
                      <a:pt x="678" y="960"/>
                    </a:lnTo>
                    <a:lnTo>
                      <a:pt x="672" y="967"/>
                    </a:lnTo>
                    <a:lnTo>
                      <a:pt x="668" y="974"/>
                    </a:lnTo>
                    <a:lnTo>
                      <a:pt x="664" y="980"/>
                    </a:lnTo>
                    <a:lnTo>
                      <a:pt x="671" y="982"/>
                    </a:lnTo>
                    <a:lnTo>
                      <a:pt x="671" y="982"/>
                    </a:lnTo>
                    <a:lnTo>
                      <a:pt x="699" y="991"/>
                    </a:lnTo>
                    <a:lnTo>
                      <a:pt x="699" y="991"/>
                    </a:lnTo>
                    <a:lnTo>
                      <a:pt x="718" y="996"/>
                    </a:lnTo>
                    <a:lnTo>
                      <a:pt x="738" y="1003"/>
                    </a:lnTo>
                    <a:lnTo>
                      <a:pt x="738" y="1003"/>
                    </a:lnTo>
                    <a:lnTo>
                      <a:pt x="756" y="1007"/>
                    </a:lnTo>
                    <a:lnTo>
                      <a:pt x="772" y="1010"/>
                    </a:lnTo>
                    <a:lnTo>
                      <a:pt x="772" y="1010"/>
                    </a:lnTo>
                    <a:lnTo>
                      <a:pt x="792" y="1014"/>
                    </a:lnTo>
                    <a:lnTo>
                      <a:pt x="811" y="1018"/>
                    </a:lnTo>
                    <a:lnTo>
                      <a:pt x="811" y="1018"/>
                    </a:lnTo>
                    <a:lnTo>
                      <a:pt x="854" y="1028"/>
                    </a:lnTo>
                    <a:lnTo>
                      <a:pt x="897" y="1039"/>
                    </a:lnTo>
                    <a:lnTo>
                      <a:pt x="941" y="1046"/>
                    </a:lnTo>
                    <a:lnTo>
                      <a:pt x="962" y="1049"/>
                    </a:lnTo>
                    <a:lnTo>
                      <a:pt x="984" y="1051"/>
                    </a:lnTo>
                    <a:lnTo>
                      <a:pt x="991" y="1052"/>
                    </a:lnTo>
                    <a:lnTo>
                      <a:pt x="990" y="1045"/>
                    </a:lnTo>
                    <a:lnTo>
                      <a:pt x="990" y="1045"/>
                    </a:lnTo>
                    <a:lnTo>
                      <a:pt x="989" y="1039"/>
                    </a:lnTo>
                    <a:lnTo>
                      <a:pt x="989" y="1039"/>
                    </a:lnTo>
                    <a:lnTo>
                      <a:pt x="987" y="1032"/>
                    </a:lnTo>
                    <a:lnTo>
                      <a:pt x="987" y="1029"/>
                    </a:lnTo>
                    <a:lnTo>
                      <a:pt x="987" y="1027"/>
                    </a:lnTo>
                    <a:lnTo>
                      <a:pt x="987" y="1027"/>
                    </a:lnTo>
                    <a:lnTo>
                      <a:pt x="990" y="1018"/>
                    </a:lnTo>
                    <a:lnTo>
                      <a:pt x="992" y="1008"/>
                    </a:lnTo>
                    <a:lnTo>
                      <a:pt x="993" y="988"/>
                    </a:lnTo>
                    <a:lnTo>
                      <a:pt x="993" y="988"/>
                    </a:lnTo>
                    <a:lnTo>
                      <a:pt x="994" y="974"/>
                    </a:lnTo>
                    <a:lnTo>
                      <a:pt x="994" y="974"/>
                    </a:lnTo>
                    <a:lnTo>
                      <a:pt x="995" y="957"/>
                    </a:lnTo>
                    <a:lnTo>
                      <a:pt x="995" y="957"/>
                    </a:lnTo>
                    <a:lnTo>
                      <a:pt x="998" y="925"/>
                    </a:lnTo>
                    <a:lnTo>
                      <a:pt x="1000" y="910"/>
                    </a:lnTo>
                    <a:lnTo>
                      <a:pt x="1004" y="893"/>
                    </a:lnTo>
                    <a:lnTo>
                      <a:pt x="1004" y="893"/>
                    </a:lnTo>
                    <a:lnTo>
                      <a:pt x="1010" y="856"/>
                    </a:lnTo>
                    <a:lnTo>
                      <a:pt x="1013" y="835"/>
                    </a:lnTo>
                    <a:lnTo>
                      <a:pt x="1015" y="813"/>
                    </a:lnTo>
                    <a:lnTo>
                      <a:pt x="1016" y="793"/>
                    </a:lnTo>
                    <a:lnTo>
                      <a:pt x="1015" y="772"/>
                    </a:lnTo>
                    <a:lnTo>
                      <a:pt x="1014" y="753"/>
                    </a:lnTo>
                    <a:lnTo>
                      <a:pt x="1010" y="734"/>
                    </a:lnTo>
                    <a:lnTo>
                      <a:pt x="1008" y="726"/>
                    </a:lnTo>
                    <a:lnTo>
                      <a:pt x="1002" y="73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61" name="Freeform 207"/>
              <p:cNvSpPr/>
              <p:nvPr/>
            </p:nvSpPr>
            <p:spPr bwMode="auto">
              <a:xfrm>
                <a:off x="4251325" y="2251075"/>
                <a:ext cx="195263" cy="161925"/>
              </a:xfrm>
              <a:custGeom>
                <a:avLst/>
                <a:gdLst/>
                <a:ahLst/>
                <a:cxnLst>
                  <a:cxn ang="0">
                    <a:pos x="15" y="307"/>
                  </a:cxn>
                  <a:cxn ang="0">
                    <a:pos x="9" y="306"/>
                  </a:cxn>
                  <a:cxn ang="0">
                    <a:pos x="2" y="298"/>
                  </a:cxn>
                  <a:cxn ang="0">
                    <a:pos x="0" y="293"/>
                  </a:cxn>
                  <a:cxn ang="0">
                    <a:pos x="2" y="281"/>
                  </a:cxn>
                  <a:cxn ang="0">
                    <a:pos x="6" y="275"/>
                  </a:cxn>
                  <a:cxn ang="0">
                    <a:pos x="12" y="272"/>
                  </a:cxn>
                  <a:cxn ang="0">
                    <a:pos x="18" y="269"/>
                  </a:cxn>
                  <a:cxn ang="0">
                    <a:pos x="30" y="259"/>
                  </a:cxn>
                  <a:cxn ang="0">
                    <a:pos x="48" y="238"/>
                  </a:cxn>
                  <a:cxn ang="0">
                    <a:pos x="59" y="222"/>
                  </a:cxn>
                  <a:cxn ang="0">
                    <a:pos x="75" y="201"/>
                  </a:cxn>
                  <a:cxn ang="0">
                    <a:pos x="94" y="180"/>
                  </a:cxn>
                  <a:cxn ang="0">
                    <a:pos x="136" y="143"/>
                  </a:cxn>
                  <a:cxn ang="0">
                    <a:pos x="160" y="124"/>
                  </a:cxn>
                  <a:cxn ang="0">
                    <a:pos x="174" y="112"/>
                  </a:cxn>
                  <a:cxn ang="0">
                    <a:pos x="224" y="83"/>
                  </a:cxn>
                  <a:cxn ang="0">
                    <a:pos x="241" y="73"/>
                  </a:cxn>
                  <a:cxn ang="0">
                    <a:pos x="259" y="63"/>
                  </a:cxn>
                  <a:cxn ang="0">
                    <a:pos x="305" y="32"/>
                  </a:cxn>
                  <a:cxn ang="0">
                    <a:pos x="345" y="3"/>
                  </a:cxn>
                  <a:cxn ang="0">
                    <a:pos x="354" y="0"/>
                  </a:cxn>
                  <a:cxn ang="0">
                    <a:pos x="359" y="1"/>
                  </a:cxn>
                  <a:cxn ang="0">
                    <a:pos x="366" y="8"/>
                  </a:cxn>
                  <a:cxn ang="0">
                    <a:pos x="368" y="12"/>
                  </a:cxn>
                  <a:cxn ang="0">
                    <a:pos x="369" y="22"/>
                  </a:cxn>
                  <a:cxn ang="0">
                    <a:pos x="367" y="29"/>
                  </a:cxn>
                  <a:cxn ang="0">
                    <a:pos x="362" y="35"/>
                  </a:cxn>
                  <a:cxn ang="0">
                    <a:pos x="339" y="51"/>
                  </a:cxn>
                  <a:cxn ang="0">
                    <a:pos x="270" y="96"/>
                  </a:cxn>
                  <a:cxn ang="0">
                    <a:pos x="240" y="115"/>
                  </a:cxn>
                  <a:cxn ang="0">
                    <a:pos x="180" y="157"/>
                  </a:cxn>
                  <a:cxn ang="0">
                    <a:pos x="151" y="179"/>
                  </a:cxn>
                  <a:cxn ang="0">
                    <a:pos x="109" y="218"/>
                  </a:cxn>
                  <a:cxn ang="0">
                    <a:pos x="78" y="252"/>
                  </a:cxn>
                  <a:cxn ang="0">
                    <a:pos x="69" y="264"/>
                  </a:cxn>
                  <a:cxn ang="0">
                    <a:pos x="47" y="290"/>
                  </a:cxn>
                  <a:cxn ang="0">
                    <a:pos x="35" y="300"/>
                  </a:cxn>
                  <a:cxn ang="0">
                    <a:pos x="21" y="306"/>
                  </a:cxn>
                  <a:cxn ang="0">
                    <a:pos x="15" y="307"/>
                  </a:cxn>
                </a:cxnLst>
                <a:rect l="0" t="0" r="r" b="b"/>
                <a:pathLst>
                  <a:path w="369" h="307">
                    <a:moveTo>
                      <a:pt x="15" y="307"/>
                    </a:moveTo>
                    <a:lnTo>
                      <a:pt x="15" y="307"/>
                    </a:lnTo>
                    <a:lnTo>
                      <a:pt x="12" y="307"/>
                    </a:lnTo>
                    <a:lnTo>
                      <a:pt x="9" y="306"/>
                    </a:lnTo>
                    <a:lnTo>
                      <a:pt x="5" y="303"/>
                    </a:lnTo>
                    <a:lnTo>
                      <a:pt x="2" y="298"/>
                    </a:lnTo>
                    <a:lnTo>
                      <a:pt x="0" y="293"/>
                    </a:lnTo>
                    <a:lnTo>
                      <a:pt x="0" y="293"/>
                    </a:lnTo>
                    <a:lnTo>
                      <a:pt x="0" y="287"/>
                    </a:lnTo>
                    <a:lnTo>
                      <a:pt x="2" y="281"/>
                    </a:lnTo>
                    <a:lnTo>
                      <a:pt x="4" y="277"/>
                    </a:lnTo>
                    <a:lnTo>
                      <a:pt x="6" y="275"/>
                    </a:lnTo>
                    <a:lnTo>
                      <a:pt x="9" y="273"/>
                    </a:lnTo>
                    <a:lnTo>
                      <a:pt x="12" y="272"/>
                    </a:lnTo>
                    <a:lnTo>
                      <a:pt x="12" y="272"/>
                    </a:lnTo>
                    <a:lnTo>
                      <a:pt x="18" y="269"/>
                    </a:lnTo>
                    <a:lnTo>
                      <a:pt x="24" y="265"/>
                    </a:lnTo>
                    <a:lnTo>
                      <a:pt x="30" y="259"/>
                    </a:lnTo>
                    <a:lnTo>
                      <a:pt x="36" y="253"/>
                    </a:lnTo>
                    <a:lnTo>
                      <a:pt x="48" y="238"/>
                    </a:lnTo>
                    <a:lnTo>
                      <a:pt x="59" y="222"/>
                    </a:lnTo>
                    <a:lnTo>
                      <a:pt x="59" y="222"/>
                    </a:lnTo>
                    <a:lnTo>
                      <a:pt x="68" y="210"/>
                    </a:lnTo>
                    <a:lnTo>
                      <a:pt x="75" y="201"/>
                    </a:lnTo>
                    <a:lnTo>
                      <a:pt x="75" y="201"/>
                    </a:lnTo>
                    <a:lnTo>
                      <a:pt x="94" y="180"/>
                    </a:lnTo>
                    <a:lnTo>
                      <a:pt x="114" y="162"/>
                    </a:lnTo>
                    <a:lnTo>
                      <a:pt x="136" y="143"/>
                    </a:lnTo>
                    <a:lnTo>
                      <a:pt x="157" y="126"/>
                    </a:lnTo>
                    <a:lnTo>
                      <a:pt x="160" y="124"/>
                    </a:lnTo>
                    <a:lnTo>
                      <a:pt x="160" y="124"/>
                    </a:lnTo>
                    <a:lnTo>
                      <a:pt x="174" y="112"/>
                    </a:lnTo>
                    <a:lnTo>
                      <a:pt x="190" y="102"/>
                    </a:lnTo>
                    <a:lnTo>
                      <a:pt x="224" y="83"/>
                    </a:lnTo>
                    <a:lnTo>
                      <a:pt x="224" y="83"/>
                    </a:lnTo>
                    <a:lnTo>
                      <a:pt x="241" y="73"/>
                    </a:lnTo>
                    <a:lnTo>
                      <a:pt x="259" y="63"/>
                    </a:lnTo>
                    <a:lnTo>
                      <a:pt x="259" y="63"/>
                    </a:lnTo>
                    <a:lnTo>
                      <a:pt x="283" y="47"/>
                    </a:lnTo>
                    <a:lnTo>
                      <a:pt x="305" y="32"/>
                    </a:lnTo>
                    <a:lnTo>
                      <a:pt x="345" y="3"/>
                    </a:lnTo>
                    <a:lnTo>
                      <a:pt x="345" y="3"/>
                    </a:lnTo>
                    <a:lnTo>
                      <a:pt x="350" y="1"/>
                    </a:lnTo>
                    <a:lnTo>
                      <a:pt x="354" y="0"/>
                    </a:lnTo>
                    <a:lnTo>
                      <a:pt x="354" y="0"/>
                    </a:lnTo>
                    <a:lnTo>
                      <a:pt x="359" y="1"/>
                    </a:lnTo>
                    <a:lnTo>
                      <a:pt x="363" y="4"/>
                    </a:lnTo>
                    <a:lnTo>
                      <a:pt x="366" y="8"/>
                    </a:lnTo>
                    <a:lnTo>
                      <a:pt x="368" y="12"/>
                    </a:lnTo>
                    <a:lnTo>
                      <a:pt x="368" y="12"/>
                    </a:lnTo>
                    <a:lnTo>
                      <a:pt x="369" y="16"/>
                    </a:lnTo>
                    <a:lnTo>
                      <a:pt x="369" y="22"/>
                    </a:lnTo>
                    <a:lnTo>
                      <a:pt x="369" y="25"/>
                    </a:lnTo>
                    <a:lnTo>
                      <a:pt x="367" y="29"/>
                    </a:lnTo>
                    <a:lnTo>
                      <a:pt x="365" y="32"/>
                    </a:lnTo>
                    <a:lnTo>
                      <a:pt x="362" y="35"/>
                    </a:lnTo>
                    <a:lnTo>
                      <a:pt x="362" y="35"/>
                    </a:lnTo>
                    <a:lnTo>
                      <a:pt x="339" y="51"/>
                    </a:lnTo>
                    <a:lnTo>
                      <a:pt x="317" y="67"/>
                    </a:lnTo>
                    <a:lnTo>
                      <a:pt x="270" y="96"/>
                    </a:lnTo>
                    <a:lnTo>
                      <a:pt x="270" y="96"/>
                    </a:lnTo>
                    <a:lnTo>
                      <a:pt x="240" y="115"/>
                    </a:lnTo>
                    <a:lnTo>
                      <a:pt x="210" y="135"/>
                    </a:lnTo>
                    <a:lnTo>
                      <a:pt x="180" y="157"/>
                    </a:lnTo>
                    <a:lnTo>
                      <a:pt x="151" y="179"/>
                    </a:lnTo>
                    <a:lnTo>
                      <a:pt x="151" y="179"/>
                    </a:lnTo>
                    <a:lnTo>
                      <a:pt x="131" y="198"/>
                    </a:lnTo>
                    <a:lnTo>
                      <a:pt x="109" y="218"/>
                    </a:lnTo>
                    <a:lnTo>
                      <a:pt x="88" y="239"/>
                    </a:lnTo>
                    <a:lnTo>
                      <a:pt x="78" y="252"/>
                    </a:lnTo>
                    <a:lnTo>
                      <a:pt x="69" y="264"/>
                    </a:lnTo>
                    <a:lnTo>
                      <a:pt x="69" y="264"/>
                    </a:lnTo>
                    <a:lnTo>
                      <a:pt x="59" y="277"/>
                    </a:lnTo>
                    <a:lnTo>
                      <a:pt x="47" y="290"/>
                    </a:lnTo>
                    <a:lnTo>
                      <a:pt x="42" y="295"/>
                    </a:lnTo>
                    <a:lnTo>
                      <a:pt x="35" y="300"/>
                    </a:lnTo>
                    <a:lnTo>
                      <a:pt x="29" y="304"/>
                    </a:lnTo>
                    <a:lnTo>
                      <a:pt x="21" y="306"/>
                    </a:lnTo>
                    <a:lnTo>
                      <a:pt x="21" y="306"/>
                    </a:lnTo>
                    <a:lnTo>
                      <a:pt x="15" y="307"/>
                    </a:lnTo>
                    <a:lnTo>
                      <a:pt x="15" y="307"/>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62" name="Freeform 208"/>
              <p:cNvSpPr/>
              <p:nvPr/>
            </p:nvSpPr>
            <p:spPr bwMode="auto">
              <a:xfrm>
                <a:off x="4284663" y="2282825"/>
                <a:ext cx="195263" cy="171450"/>
              </a:xfrm>
              <a:custGeom>
                <a:avLst/>
                <a:gdLst/>
                <a:ahLst/>
                <a:cxnLst>
                  <a:cxn ang="0">
                    <a:pos x="15" y="323"/>
                  </a:cxn>
                  <a:cxn ang="0">
                    <a:pos x="6" y="319"/>
                  </a:cxn>
                  <a:cxn ang="0">
                    <a:pos x="1" y="309"/>
                  </a:cxn>
                  <a:cxn ang="0">
                    <a:pos x="0" y="306"/>
                  </a:cxn>
                  <a:cxn ang="0">
                    <a:pos x="0" y="297"/>
                  </a:cxn>
                  <a:cxn ang="0">
                    <a:pos x="4" y="290"/>
                  </a:cxn>
                  <a:cxn ang="0">
                    <a:pos x="7" y="287"/>
                  </a:cxn>
                  <a:cxn ang="0">
                    <a:pos x="15" y="277"/>
                  </a:cxn>
                  <a:cxn ang="0">
                    <a:pos x="20" y="266"/>
                  </a:cxn>
                  <a:cxn ang="0">
                    <a:pos x="29" y="253"/>
                  </a:cxn>
                  <a:cxn ang="0">
                    <a:pos x="48" y="230"/>
                  </a:cxn>
                  <a:cxn ang="0">
                    <a:pos x="68" y="211"/>
                  </a:cxn>
                  <a:cxn ang="0">
                    <a:pos x="94" y="190"/>
                  </a:cxn>
                  <a:cxn ang="0">
                    <a:pos x="126" y="162"/>
                  </a:cxn>
                  <a:cxn ang="0">
                    <a:pos x="159" y="135"/>
                  </a:cxn>
                  <a:cxn ang="0">
                    <a:pos x="187" y="111"/>
                  </a:cxn>
                  <a:cxn ang="0">
                    <a:pos x="236" y="73"/>
                  </a:cxn>
                  <a:cxn ang="0">
                    <a:pos x="254" y="61"/>
                  </a:cxn>
                  <a:cxn ang="0">
                    <a:pos x="311" y="23"/>
                  </a:cxn>
                  <a:cxn ang="0">
                    <a:pos x="344" y="3"/>
                  </a:cxn>
                  <a:cxn ang="0">
                    <a:pos x="348" y="1"/>
                  </a:cxn>
                  <a:cxn ang="0">
                    <a:pos x="352" y="0"/>
                  </a:cxn>
                  <a:cxn ang="0">
                    <a:pos x="358" y="2"/>
                  </a:cxn>
                  <a:cxn ang="0">
                    <a:pos x="366" y="9"/>
                  </a:cxn>
                  <a:cxn ang="0">
                    <a:pos x="368" y="14"/>
                  </a:cxn>
                  <a:cxn ang="0">
                    <a:pos x="369" y="22"/>
                  </a:cxn>
                  <a:cxn ang="0">
                    <a:pos x="366" y="29"/>
                  </a:cxn>
                  <a:cxn ang="0">
                    <a:pos x="361" y="35"/>
                  </a:cxn>
                  <a:cxn ang="0">
                    <a:pos x="325" y="57"/>
                  </a:cxn>
                  <a:cxn ang="0">
                    <a:pos x="271" y="92"/>
                  </a:cxn>
                  <a:cxn ang="0">
                    <a:pos x="250" y="107"/>
                  </a:cxn>
                  <a:cxn ang="0">
                    <a:pos x="190" y="157"/>
                  </a:cxn>
                  <a:cxn ang="0">
                    <a:pos x="164" y="179"/>
                  </a:cxn>
                  <a:cxn ang="0">
                    <a:pos x="134" y="203"/>
                  </a:cxn>
                  <a:cxn ang="0">
                    <a:pos x="102" y="229"/>
                  </a:cxn>
                  <a:cxn ang="0">
                    <a:pos x="72" y="258"/>
                  </a:cxn>
                  <a:cxn ang="0">
                    <a:pos x="66" y="264"/>
                  </a:cxn>
                  <a:cxn ang="0">
                    <a:pos x="51" y="286"/>
                  </a:cxn>
                  <a:cxn ang="0">
                    <a:pos x="46" y="295"/>
                  </a:cxn>
                  <a:cxn ang="0">
                    <a:pos x="33" y="312"/>
                  </a:cxn>
                  <a:cxn ang="0">
                    <a:pos x="24" y="319"/>
                  </a:cxn>
                  <a:cxn ang="0">
                    <a:pos x="15" y="323"/>
                  </a:cxn>
                </a:cxnLst>
                <a:rect l="0" t="0" r="r" b="b"/>
                <a:pathLst>
                  <a:path w="369" h="323">
                    <a:moveTo>
                      <a:pt x="15" y="323"/>
                    </a:moveTo>
                    <a:lnTo>
                      <a:pt x="15" y="323"/>
                    </a:lnTo>
                    <a:lnTo>
                      <a:pt x="10" y="322"/>
                    </a:lnTo>
                    <a:lnTo>
                      <a:pt x="6" y="319"/>
                    </a:lnTo>
                    <a:lnTo>
                      <a:pt x="3" y="315"/>
                    </a:lnTo>
                    <a:lnTo>
                      <a:pt x="1" y="309"/>
                    </a:lnTo>
                    <a:lnTo>
                      <a:pt x="1" y="309"/>
                    </a:lnTo>
                    <a:lnTo>
                      <a:pt x="0" y="306"/>
                    </a:lnTo>
                    <a:lnTo>
                      <a:pt x="0" y="300"/>
                    </a:lnTo>
                    <a:lnTo>
                      <a:pt x="0" y="297"/>
                    </a:lnTo>
                    <a:lnTo>
                      <a:pt x="2" y="294"/>
                    </a:lnTo>
                    <a:lnTo>
                      <a:pt x="4" y="290"/>
                    </a:lnTo>
                    <a:lnTo>
                      <a:pt x="7" y="287"/>
                    </a:lnTo>
                    <a:lnTo>
                      <a:pt x="7" y="287"/>
                    </a:lnTo>
                    <a:lnTo>
                      <a:pt x="11" y="283"/>
                    </a:lnTo>
                    <a:lnTo>
                      <a:pt x="15" y="277"/>
                    </a:lnTo>
                    <a:lnTo>
                      <a:pt x="20" y="266"/>
                    </a:lnTo>
                    <a:lnTo>
                      <a:pt x="20" y="266"/>
                    </a:lnTo>
                    <a:lnTo>
                      <a:pt x="24" y="259"/>
                    </a:lnTo>
                    <a:lnTo>
                      <a:pt x="29" y="253"/>
                    </a:lnTo>
                    <a:lnTo>
                      <a:pt x="29" y="253"/>
                    </a:lnTo>
                    <a:lnTo>
                      <a:pt x="48" y="230"/>
                    </a:lnTo>
                    <a:lnTo>
                      <a:pt x="59" y="221"/>
                    </a:lnTo>
                    <a:lnTo>
                      <a:pt x="68" y="211"/>
                    </a:lnTo>
                    <a:lnTo>
                      <a:pt x="68" y="211"/>
                    </a:lnTo>
                    <a:lnTo>
                      <a:pt x="94" y="190"/>
                    </a:lnTo>
                    <a:lnTo>
                      <a:pt x="94" y="190"/>
                    </a:lnTo>
                    <a:lnTo>
                      <a:pt x="126" y="162"/>
                    </a:lnTo>
                    <a:lnTo>
                      <a:pt x="159" y="135"/>
                    </a:lnTo>
                    <a:lnTo>
                      <a:pt x="159" y="135"/>
                    </a:lnTo>
                    <a:lnTo>
                      <a:pt x="187" y="111"/>
                    </a:lnTo>
                    <a:lnTo>
                      <a:pt x="187" y="111"/>
                    </a:lnTo>
                    <a:lnTo>
                      <a:pt x="220" y="85"/>
                    </a:lnTo>
                    <a:lnTo>
                      <a:pt x="236" y="73"/>
                    </a:lnTo>
                    <a:lnTo>
                      <a:pt x="254" y="61"/>
                    </a:lnTo>
                    <a:lnTo>
                      <a:pt x="254" y="61"/>
                    </a:lnTo>
                    <a:lnTo>
                      <a:pt x="282" y="41"/>
                    </a:lnTo>
                    <a:lnTo>
                      <a:pt x="311" y="23"/>
                    </a:lnTo>
                    <a:lnTo>
                      <a:pt x="311" y="23"/>
                    </a:lnTo>
                    <a:lnTo>
                      <a:pt x="344" y="3"/>
                    </a:lnTo>
                    <a:lnTo>
                      <a:pt x="344" y="3"/>
                    </a:lnTo>
                    <a:lnTo>
                      <a:pt x="348" y="1"/>
                    </a:lnTo>
                    <a:lnTo>
                      <a:pt x="352" y="0"/>
                    </a:lnTo>
                    <a:lnTo>
                      <a:pt x="352" y="0"/>
                    </a:lnTo>
                    <a:lnTo>
                      <a:pt x="355" y="1"/>
                    </a:lnTo>
                    <a:lnTo>
                      <a:pt x="358" y="2"/>
                    </a:lnTo>
                    <a:lnTo>
                      <a:pt x="363" y="5"/>
                    </a:lnTo>
                    <a:lnTo>
                      <a:pt x="366" y="9"/>
                    </a:lnTo>
                    <a:lnTo>
                      <a:pt x="368" y="14"/>
                    </a:lnTo>
                    <a:lnTo>
                      <a:pt x="368" y="14"/>
                    </a:lnTo>
                    <a:lnTo>
                      <a:pt x="369" y="17"/>
                    </a:lnTo>
                    <a:lnTo>
                      <a:pt x="369" y="22"/>
                    </a:lnTo>
                    <a:lnTo>
                      <a:pt x="368" y="25"/>
                    </a:lnTo>
                    <a:lnTo>
                      <a:pt x="366" y="29"/>
                    </a:lnTo>
                    <a:lnTo>
                      <a:pt x="364" y="32"/>
                    </a:lnTo>
                    <a:lnTo>
                      <a:pt x="361" y="35"/>
                    </a:lnTo>
                    <a:lnTo>
                      <a:pt x="361" y="35"/>
                    </a:lnTo>
                    <a:lnTo>
                      <a:pt x="325" y="57"/>
                    </a:lnTo>
                    <a:lnTo>
                      <a:pt x="325" y="57"/>
                    </a:lnTo>
                    <a:lnTo>
                      <a:pt x="271" y="92"/>
                    </a:lnTo>
                    <a:lnTo>
                      <a:pt x="271" y="92"/>
                    </a:lnTo>
                    <a:lnTo>
                      <a:pt x="250" y="107"/>
                    </a:lnTo>
                    <a:lnTo>
                      <a:pt x="229" y="123"/>
                    </a:lnTo>
                    <a:lnTo>
                      <a:pt x="190" y="157"/>
                    </a:lnTo>
                    <a:lnTo>
                      <a:pt x="190" y="157"/>
                    </a:lnTo>
                    <a:lnTo>
                      <a:pt x="164" y="179"/>
                    </a:lnTo>
                    <a:lnTo>
                      <a:pt x="164" y="179"/>
                    </a:lnTo>
                    <a:lnTo>
                      <a:pt x="134" y="203"/>
                    </a:lnTo>
                    <a:lnTo>
                      <a:pt x="134" y="203"/>
                    </a:lnTo>
                    <a:lnTo>
                      <a:pt x="102" y="229"/>
                    </a:lnTo>
                    <a:lnTo>
                      <a:pt x="86" y="242"/>
                    </a:lnTo>
                    <a:lnTo>
                      <a:pt x="72" y="258"/>
                    </a:lnTo>
                    <a:lnTo>
                      <a:pt x="72" y="258"/>
                    </a:lnTo>
                    <a:lnTo>
                      <a:pt x="66" y="264"/>
                    </a:lnTo>
                    <a:lnTo>
                      <a:pt x="61" y="271"/>
                    </a:lnTo>
                    <a:lnTo>
                      <a:pt x="51" y="286"/>
                    </a:lnTo>
                    <a:lnTo>
                      <a:pt x="51" y="286"/>
                    </a:lnTo>
                    <a:lnTo>
                      <a:pt x="46" y="295"/>
                    </a:lnTo>
                    <a:lnTo>
                      <a:pt x="40" y="303"/>
                    </a:lnTo>
                    <a:lnTo>
                      <a:pt x="33" y="312"/>
                    </a:lnTo>
                    <a:lnTo>
                      <a:pt x="24" y="319"/>
                    </a:lnTo>
                    <a:lnTo>
                      <a:pt x="24" y="319"/>
                    </a:lnTo>
                    <a:lnTo>
                      <a:pt x="19" y="322"/>
                    </a:lnTo>
                    <a:lnTo>
                      <a:pt x="15" y="323"/>
                    </a:lnTo>
                    <a:lnTo>
                      <a:pt x="15" y="32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63" name="Freeform 209"/>
              <p:cNvSpPr/>
              <p:nvPr/>
            </p:nvSpPr>
            <p:spPr bwMode="auto">
              <a:xfrm>
                <a:off x="4446588" y="2346325"/>
                <a:ext cx="285750" cy="307975"/>
              </a:xfrm>
              <a:custGeom>
                <a:avLst/>
                <a:gdLst/>
                <a:ahLst/>
                <a:cxnLst>
                  <a:cxn ang="0">
                    <a:pos x="524" y="583"/>
                  </a:cxn>
                  <a:cxn ang="0">
                    <a:pos x="515" y="580"/>
                  </a:cxn>
                  <a:cxn ang="0">
                    <a:pos x="501" y="571"/>
                  </a:cxn>
                  <a:cxn ang="0">
                    <a:pos x="476" y="549"/>
                  </a:cxn>
                  <a:cxn ang="0">
                    <a:pos x="437" y="513"/>
                  </a:cxn>
                  <a:cxn ang="0">
                    <a:pos x="414" y="488"/>
                  </a:cxn>
                  <a:cxn ang="0">
                    <a:pos x="388" y="460"/>
                  </a:cxn>
                  <a:cxn ang="0">
                    <a:pos x="339" y="409"/>
                  </a:cxn>
                  <a:cxn ang="0">
                    <a:pos x="300" y="361"/>
                  </a:cxn>
                  <a:cxn ang="0">
                    <a:pos x="288" y="344"/>
                  </a:cxn>
                  <a:cxn ang="0">
                    <a:pos x="246" y="293"/>
                  </a:cxn>
                  <a:cxn ang="0">
                    <a:pos x="202" y="245"/>
                  </a:cxn>
                  <a:cxn ang="0">
                    <a:pos x="167" y="208"/>
                  </a:cxn>
                  <a:cxn ang="0">
                    <a:pos x="134" y="170"/>
                  </a:cxn>
                  <a:cxn ang="0">
                    <a:pos x="121" y="153"/>
                  </a:cxn>
                  <a:cxn ang="0">
                    <a:pos x="95" y="121"/>
                  </a:cxn>
                  <a:cxn ang="0">
                    <a:pos x="54" y="76"/>
                  </a:cxn>
                  <a:cxn ang="0">
                    <a:pos x="24" y="48"/>
                  </a:cxn>
                  <a:cxn ang="0">
                    <a:pos x="8" y="36"/>
                  </a:cxn>
                  <a:cxn ang="0">
                    <a:pos x="3" y="29"/>
                  </a:cxn>
                  <a:cxn ang="0">
                    <a:pos x="0" y="22"/>
                  </a:cxn>
                  <a:cxn ang="0">
                    <a:pos x="1" y="13"/>
                  </a:cxn>
                  <a:cxn ang="0">
                    <a:pos x="4" y="8"/>
                  </a:cxn>
                  <a:cxn ang="0">
                    <a:pos x="12" y="1"/>
                  </a:cxn>
                  <a:cxn ang="0">
                    <a:pos x="16" y="0"/>
                  </a:cxn>
                  <a:cxn ang="0">
                    <a:pos x="25" y="3"/>
                  </a:cxn>
                  <a:cxn ang="0">
                    <a:pos x="41" y="15"/>
                  </a:cxn>
                  <a:cxn ang="0">
                    <a:pos x="70" y="41"/>
                  </a:cxn>
                  <a:cxn ang="0">
                    <a:pos x="110" y="84"/>
                  </a:cxn>
                  <a:cxn ang="0">
                    <a:pos x="136" y="115"/>
                  </a:cxn>
                  <a:cxn ang="0">
                    <a:pos x="206" y="198"/>
                  </a:cxn>
                  <a:cxn ang="0">
                    <a:pos x="290" y="291"/>
                  </a:cxn>
                  <a:cxn ang="0">
                    <a:pos x="303" y="306"/>
                  </a:cxn>
                  <a:cxn ang="0">
                    <a:pos x="341" y="353"/>
                  </a:cxn>
                  <a:cxn ang="0">
                    <a:pos x="371" y="390"/>
                  </a:cxn>
                  <a:cxn ang="0">
                    <a:pos x="403" y="425"/>
                  </a:cxn>
                  <a:cxn ang="0">
                    <a:pos x="433" y="457"/>
                  </a:cxn>
                  <a:cxn ang="0">
                    <a:pos x="457" y="482"/>
                  </a:cxn>
                  <a:cxn ang="0">
                    <a:pos x="493" y="518"/>
                  </a:cxn>
                  <a:cxn ang="0">
                    <a:pos x="519" y="540"/>
                  </a:cxn>
                  <a:cxn ang="0">
                    <a:pos x="532" y="549"/>
                  </a:cxn>
                  <a:cxn ang="0">
                    <a:pos x="539" y="554"/>
                  </a:cxn>
                  <a:cxn ang="0">
                    <a:pos x="541" y="560"/>
                  </a:cxn>
                  <a:cxn ang="0">
                    <a:pos x="541" y="570"/>
                  </a:cxn>
                  <a:cxn ang="0">
                    <a:pos x="539" y="575"/>
                  </a:cxn>
                  <a:cxn ang="0">
                    <a:pos x="530" y="582"/>
                  </a:cxn>
                  <a:cxn ang="0">
                    <a:pos x="524" y="583"/>
                  </a:cxn>
                </a:cxnLst>
                <a:rect l="0" t="0" r="r" b="b"/>
                <a:pathLst>
                  <a:path w="541" h="583">
                    <a:moveTo>
                      <a:pt x="524" y="583"/>
                    </a:moveTo>
                    <a:lnTo>
                      <a:pt x="524" y="583"/>
                    </a:lnTo>
                    <a:lnTo>
                      <a:pt x="520" y="582"/>
                    </a:lnTo>
                    <a:lnTo>
                      <a:pt x="515" y="580"/>
                    </a:lnTo>
                    <a:lnTo>
                      <a:pt x="515" y="580"/>
                    </a:lnTo>
                    <a:lnTo>
                      <a:pt x="501" y="571"/>
                    </a:lnTo>
                    <a:lnTo>
                      <a:pt x="488" y="560"/>
                    </a:lnTo>
                    <a:lnTo>
                      <a:pt x="476" y="549"/>
                    </a:lnTo>
                    <a:lnTo>
                      <a:pt x="462" y="538"/>
                    </a:lnTo>
                    <a:lnTo>
                      <a:pt x="437" y="513"/>
                    </a:lnTo>
                    <a:lnTo>
                      <a:pt x="414" y="488"/>
                    </a:lnTo>
                    <a:lnTo>
                      <a:pt x="414" y="488"/>
                    </a:lnTo>
                    <a:lnTo>
                      <a:pt x="388" y="460"/>
                    </a:lnTo>
                    <a:lnTo>
                      <a:pt x="388" y="460"/>
                    </a:lnTo>
                    <a:lnTo>
                      <a:pt x="365" y="437"/>
                    </a:lnTo>
                    <a:lnTo>
                      <a:pt x="339" y="409"/>
                    </a:lnTo>
                    <a:lnTo>
                      <a:pt x="313" y="377"/>
                    </a:lnTo>
                    <a:lnTo>
                      <a:pt x="300" y="361"/>
                    </a:lnTo>
                    <a:lnTo>
                      <a:pt x="288" y="344"/>
                    </a:lnTo>
                    <a:lnTo>
                      <a:pt x="288" y="344"/>
                    </a:lnTo>
                    <a:lnTo>
                      <a:pt x="268" y="319"/>
                    </a:lnTo>
                    <a:lnTo>
                      <a:pt x="246" y="293"/>
                    </a:lnTo>
                    <a:lnTo>
                      <a:pt x="224" y="269"/>
                    </a:lnTo>
                    <a:lnTo>
                      <a:pt x="202" y="245"/>
                    </a:lnTo>
                    <a:lnTo>
                      <a:pt x="202" y="245"/>
                    </a:lnTo>
                    <a:lnTo>
                      <a:pt x="167" y="208"/>
                    </a:lnTo>
                    <a:lnTo>
                      <a:pt x="150" y="189"/>
                    </a:lnTo>
                    <a:lnTo>
                      <a:pt x="134" y="170"/>
                    </a:lnTo>
                    <a:lnTo>
                      <a:pt x="134" y="170"/>
                    </a:lnTo>
                    <a:lnTo>
                      <a:pt x="121" y="153"/>
                    </a:lnTo>
                    <a:lnTo>
                      <a:pt x="121" y="153"/>
                    </a:lnTo>
                    <a:lnTo>
                      <a:pt x="95" y="121"/>
                    </a:lnTo>
                    <a:lnTo>
                      <a:pt x="69" y="90"/>
                    </a:lnTo>
                    <a:lnTo>
                      <a:pt x="54" y="76"/>
                    </a:lnTo>
                    <a:lnTo>
                      <a:pt x="40" y="61"/>
                    </a:lnTo>
                    <a:lnTo>
                      <a:pt x="24" y="48"/>
                    </a:lnTo>
                    <a:lnTo>
                      <a:pt x="8" y="36"/>
                    </a:lnTo>
                    <a:lnTo>
                      <a:pt x="8" y="36"/>
                    </a:lnTo>
                    <a:lnTo>
                      <a:pt x="5" y="32"/>
                    </a:lnTo>
                    <a:lnTo>
                      <a:pt x="3" y="29"/>
                    </a:lnTo>
                    <a:lnTo>
                      <a:pt x="0" y="25"/>
                    </a:lnTo>
                    <a:lnTo>
                      <a:pt x="0" y="22"/>
                    </a:lnTo>
                    <a:lnTo>
                      <a:pt x="0" y="17"/>
                    </a:lnTo>
                    <a:lnTo>
                      <a:pt x="1" y="13"/>
                    </a:lnTo>
                    <a:lnTo>
                      <a:pt x="1" y="13"/>
                    </a:lnTo>
                    <a:lnTo>
                      <a:pt x="4" y="8"/>
                    </a:lnTo>
                    <a:lnTo>
                      <a:pt x="7" y="3"/>
                    </a:lnTo>
                    <a:lnTo>
                      <a:pt x="12" y="1"/>
                    </a:lnTo>
                    <a:lnTo>
                      <a:pt x="16" y="0"/>
                    </a:lnTo>
                    <a:lnTo>
                      <a:pt x="16" y="0"/>
                    </a:lnTo>
                    <a:lnTo>
                      <a:pt x="21" y="0"/>
                    </a:lnTo>
                    <a:lnTo>
                      <a:pt x="25" y="3"/>
                    </a:lnTo>
                    <a:lnTo>
                      <a:pt x="25" y="3"/>
                    </a:lnTo>
                    <a:lnTo>
                      <a:pt x="41" y="15"/>
                    </a:lnTo>
                    <a:lnTo>
                      <a:pt x="55" y="28"/>
                    </a:lnTo>
                    <a:lnTo>
                      <a:pt x="70" y="41"/>
                    </a:lnTo>
                    <a:lnTo>
                      <a:pt x="83" y="55"/>
                    </a:lnTo>
                    <a:lnTo>
                      <a:pt x="110" y="84"/>
                    </a:lnTo>
                    <a:lnTo>
                      <a:pt x="136" y="115"/>
                    </a:lnTo>
                    <a:lnTo>
                      <a:pt x="136" y="115"/>
                    </a:lnTo>
                    <a:lnTo>
                      <a:pt x="170" y="156"/>
                    </a:lnTo>
                    <a:lnTo>
                      <a:pt x="206" y="198"/>
                    </a:lnTo>
                    <a:lnTo>
                      <a:pt x="246" y="242"/>
                    </a:lnTo>
                    <a:lnTo>
                      <a:pt x="290" y="291"/>
                    </a:lnTo>
                    <a:lnTo>
                      <a:pt x="290" y="291"/>
                    </a:lnTo>
                    <a:lnTo>
                      <a:pt x="303" y="306"/>
                    </a:lnTo>
                    <a:lnTo>
                      <a:pt x="317" y="322"/>
                    </a:lnTo>
                    <a:lnTo>
                      <a:pt x="341" y="353"/>
                    </a:lnTo>
                    <a:lnTo>
                      <a:pt x="341" y="353"/>
                    </a:lnTo>
                    <a:lnTo>
                      <a:pt x="371" y="390"/>
                    </a:lnTo>
                    <a:lnTo>
                      <a:pt x="387" y="407"/>
                    </a:lnTo>
                    <a:lnTo>
                      <a:pt x="403" y="425"/>
                    </a:lnTo>
                    <a:lnTo>
                      <a:pt x="403" y="425"/>
                    </a:lnTo>
                    <a:lnTo>
                      <a:pt x="433" y="457"/>
                    </a:lnTo>
                    <a:lnTo>
                      <a:pt x="433" y="457"/>
                    </a:lnTo>
                    <a:lnTo>
                      <a:pt x="457" y="482"/>
                    </a:lnTo>
                    <a:lnTo>
                      <a:pt x="481" y="507"/>
                    </a:lnTo>
                    <a:lnTo>
                      <a:pt x="493" y="518"/>
                    </a:lnTo>
                    <a:lnTo>
                      <a:pt x="507" y="529"/>
                    </a:lnTo>
                    <a:lnTo>
                      <a:pt x="519" y="540"/>
                    </a:lnTo>
                    <a:lnTo>
                      <a:pt x="532" y="549"/>
                    </a:lnTo>
                    <a:lnTo>
                      <a:pt x="532" y="549"/>
                    </a:lnTo>
                    <a:lnTo>
                      <a:pt x="537" y="552"/>
                    </a:lnTo>
                    <a:lnTo>
                      <a:pt x="539" y="554"/>
                    </a:lnTo>
                    <a:lnTo>
                      <a:pt x="540" y="557"/>
                    </a:lnTo>
                    <a:lnTo>
                      <a:pt x="541" y="560"/>
                    </a:lnTo>
                    <a:lnTo>
                      <a:pt x="541" y="565"/>
                    </a:lnTo>
                    <a:lnTo>
                      <a:pt x="541" y="570"/>
                    </a:lnTo>
                    <a:lnTo>
                      <a:pt x="541" y="570"/>
                    </a:lnTo>
                    <a:lnTo>
                      <a:pt x="539" y="575"/>
                    </a:lnTo>
                    <a:lnTo>
                      <a:pt x="534" y="579"/>
                    </a:lnTo>
                    <a:lnTo>
                      <a:pt x="530" y="582"/>
                    </a:lnTo>
                    <a:lnTo>
                      <a:pt x="527" y="583"/>
                    </a:lnTo>
                    <a:lnTo>
                      <a:pt x="524" y="583"/>
                    </a:lnTo>
                    <a:lnTo>
                      <a:pt x="524" y="58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64" name="Freeform 210"/>
              <p:cNvSpPr/>
              <p:nvPr/>
            </p:nvSpPr>
            <p:spPr bwMode="auto">
              <a:xfrm>
                <a:off x="4349750" y="2435225"/>
                <a:ext cx="273050" cy="288925"/>
              </a:xfrm>
              <a:custGeom>
                <a:avLst/>
                <a:gdLst/>
                <a:ahLst/>
                <a:cxnLst>
                  <a:cxn ang="0">
                    <a:pos x="493" y="546"/>
                  </a:cxn>
                  <a:cxn ang="0">
                    <a:pos x="481" y="537"/>
                  </a:cxn>
                  <a:cxn ang="0">
                    <a:pos x="475" y="524"/>
                  </a:cxn>
                  <a:cxn ang="0">
                    <a:pos x="457" y="505"/>
                  </a:cxn>
                  <a:cxn ang="0">
                    <a:pos x="444" y="490"/>
                  </a:cxn>
                  <a:cxn ang="0">
                    <a:pos x="436" y="479"/>
                  </a:cxn>
                  <a:cxn ang="0">
                    <a:pos x="411" y="452"/>
                  </a:cxn>
                  <a:cxn ang="0">
                    <a:pos x="402" y="443"/>
                  </a:cxn>
                  <a:cxn ang="0">
                    <a:pos x="387" y="420"/>
                  </a:cxn>
                  <a:cxn ang="0">
                    <a:pos x="376" y="410"/>
                  </a:cxn>
                  <a:cxn ang="0">
                    <a:pos x="345" y="378"/>
                  </a:cxn>
                  <a:cxn ang="0">
                    <a:pos x="321" y="352"/>
                  </a:cxn>
                  <a:cxn ang="0">
                    <a:pos x="280" y="313"/>
                  </a:cxn>
                  <a:cxn ang="0">
                    <a:pos x="252" y="285"/>
                  </a:cxn>
                  <a:cxn ang="0">
                    <a:pos x="151" y="183"/>
                  </a:cxn>
                  <a:cxn ang="0">
                    <a:pos x="106" y="136"/>
                  </a:cxn>
                  <a:cxn ang="0">
                    <a:pos x="64" y="92"/>
                  </a:cxn>
                  <a:cxn ang="0">
                    <a:pos x="33" y="58"/>
                  </a:cxn>
                  <a:cxn ang="0">
                    <a:pos x="13" y="39"/>
                  </a:cxn>
                  <a:cxn ang="0">
                    <a:pos x="3" y="26"/>
                  </a:cxn>
                  <a:cxn ang="0">
                    <a:pos x="0" y="14"/>
                  </a:cxn>
                  <a:cxn ang="0">
                    <a:pos x="5" y="6"/>
                  </a:cxn>
                  <a:cxn ang="0">
                    <a:pos x="19" y="0"/>
                  </a:cxn>
                  <a:cxn ang="0">
                    <a:pos x="26" y="2"/>
                  </a:cxn>
                  <a:cxn ang="0">
                    <a:pos x="34" y="8"/>
                  </a:cxn>
                  <a:cxn ang="0">
                    <a:pos x="72" y="47"/>
                  </a:cxn>
                  <a:cxn ang="0">
                    <a:pos x="94" y="67"/>
                  </a:cxn>
                  <a:cxn ang="0">
                    <a:pos x="151" y="133"/>
                  </a:cxn>
                  <a:cxn ang="0">
                    <a:pos x="191" y="176"/>
                  </a:cxn>
                  <a:cxn ang="0">
                    <a:pos x="275" y="260"/>
                  </a:cxn>
                  <a:cxn ang="0">
                    <a:pos x="311" y="293"/>
                  </a:cxn>
                  <a:cxn ang="0">
                    <a:pos x="364" y="343"/>
                  </a:cxn>
                  <a:cxn ang="0">
                    <a:pos x="407" y="387"/>
                  </a:cxn>
                  <a:cxn ang="0">
                    <a:pos x="423" y="411"/>
                  </a:cxn>
                  <a:cxn ang="0">
                    <a:pos x="440" y="429"/>
                  </a:cxn>
                  <a:cxn ang="0">
                    <a:pos x="452" y="440"/>
                  </a:cxn>
                  <a:cxn ang="0">
                    <a:pos x="460" y="452"/>
                  </a:cxn>
                  <a:cxn ang="0">
                    <a:pos x="481" y="478"/>
                  </a:cxn>
                  <a:cxn ang="0">
                    <a:pos x="496" y="493"/>
                  </a:cxn>
                  <a:cxn ang="0">
                    <a:pos x="508" y="510"/>
                  </a:cxn>
                  <a:cxn ang="0">
                    <a:pos x="512" y="513"/>
                  </a:cxn>
                  <a:cxn ang="0">
                    <a:pos x="515" y="524"/>
                  </a:cxn>
                  <a:cxn ang="0">
                    <a:pos x="515" y="533"/>
                  </a:cxn>
                  <a:cxn ang="0">
                    <a:pos x="510" y="542"/>
                  </a:cxn>
                  <a:cxn ang="0">
                    <a:pos x="499" y="546"/>
                  </a:cxn>
                </a:cxnLst>
                <a:rect l="0" t="0" r="r" b="b"/>
                <a:pathLst>
                  <a:path w="515" h="546">
                    <a:moveTo>
                      <a:pt x="499" y="546"/>
                    </a:moveTo>
                    <a:lnTo>
                      <a:pt x="499" y="546"/>
                    </a:lnTo>
                    <a:lnTo>
                      <a:pt x="493" y="546"/>
                    </a:lnTo>
                    <a:lnTo>
                      <a:pt x="488" y="543"/>
                    </a:lnTo>
                    <a:lnTo>
                      <a:pt x="483" y="540"/>
                    </a:lnTo>
                    <a:lnTo>
                      <a:pt x="481" y="537"/>
                    </a:lnTo>
                    <a:lnTo>
                      <a:pt x="480" y="534"/>
                    </a:lnTo>
                    <a:lnTo>
                      <a:pt x="480" y="534"/>
                    </a:lnTo>
                    <a:lnTo>
                      <a:pt x="475" y="524"/>
                    </a:lnTo>
                    <a:lnTo>
                      <a:pt x="470" y="517"/>
                    </a:lnTo>
                    <a:lnTo>
                      <a:pt x="463" y="511"/>
                    </a:lnTo>
                    <a:lnTo>
                      <a:pt x="457" y="505"/>
                    </a:lnTo>
                    <a:lnTo>
                      <a:pt x="457" y="505"/>
                    </a:lnTo>
                    <a:lnTo>
                      <a:pt x="450" y="498"/>
                    </a:lnTo>
                    <a:lnTo>
                      <a:pt x="444" y="490"/>
                    </a:lnTo>
                    <a:lnTo>
                      <a:pt x="444" y="490"/>
                    </a:lnTo>
                    <a:lnTo>
                      <a:pt x="436" y="479"/>
                    </a:lnTo>
                    <a:lnTo>
                      <a:pt x="436" y="479"/>
                    </a:lnTo>
                    <a:lnTo>
                      <a:pt x="425" y="466"/>
                    </a:lnTo>
                    <a:lnTo>
                      <a:pt x="419" y="458"/>
                    </a:lnTo>
                    <a:lnTo>
                      <a:pt x="411" y="452"/>
                    </a:lnTo>
                    <a:lnTo>
                      <a:pt x="411" y="452"/>
                    </a:lnTo>
                    <a:lnTo>
                      <a:pt x="407" y="448"/>
                    </a:lnTo>
                    <a:lnTo>
                      <a:pt x="402" y="443"/>
                    </a:lnTo>
                    <a:lnTo>
                      <a:pt x="395" y="433"/>
                    </a:lnTo>
                    <a:lnTo>
                      <a:pt x="395" y="433"/>
                    </a:lnTo>
                    <a:lnTo>
                      <a:pt x="387" y="420"/>
                    </a:lnTo>
                    <a:lnTo>
                      <a:pt x="382" y="415"/>
                    </a:lnTo>
                    <a:lnTo>
                      <a:pt x="376" y="410"/>
                    </a:lnTo>
                    <a:lnTo>
                      <a:pt x="376" y="410"/>
                    </a:lnTo>
                    <a:lnTo>
                      <a:pt x="367" y="404"/>
                    </a:lnTo>
                    <a:lnTo>
                      <a:pt x="360" y="395"/>
                    </a:lnTo>
                    <a:lnTo>
                      <a:pt x="345" y="378"/>
                    </a:lnTo>
                    <a:lnTo>
                      <a:pt x="345" y="378"/>
                    </a:lnTo>
                    <a:lnTo>
                      <a:pt x="333" y="364"/>
                    </a:lnTo>
                    <a:lnTo>
                      <a:pt x="321" y="352"/>
                    </a:lnTo>
                    <a:lnTo>
                      <a:pt x="321" y="352"/>
                    </a:lnTo>
                    <a:lnTo>
                      <a:pt x="299" y="332"/>
                    </a:lnTo>
                    <a:lnTo>
                      <a:pt x="280" y="313"/>
                    </a:lnTo>
                    <a:lnTo>
                      <a:pt x="280" y="313"/>
                    </a:lnTo>
                    <a:lnTo>
                      <a:pt x="252" y="285"/>
                    </a:lnTo>
                    <a:lnTo>
                      <a:pt x="252" y="285"/>
                    </a:lnTo>
                    <a:lnTo>
                      <a:pt x="225" y="260"/>
                    </a:lnTo>
                    <a:lnTo>
                      <a:pt x="200" y="234"/>
                    </a:lnTo>
                    <a:lnTo>
                      <a:pt x="151" y="183"/>
                    </a:lnTo>
                    <a:lnTo>
                      <a:pt x="151" y="183"/>
                    </a:lnTo>
                    <a:lnTo>
                      <a:pt x="106" y="136"/>
                    </a:lnTo>
                    <a:lnTo>
                      <a:pt x="106" y="136"/>
                    </a:lnTo>
                    <a:lnTo>
                      <a:pt x="87" y="116"/>
                    </a:lnTo>
                    <a:lnTo>
                      <a:pt x="87" y="116"/>
                    </a:lnTo>
                    <a:lnTo>
                      <a:pt x="64" y="92"/>
                    </a:lnTo>
                    <a:lnTo>
                      <a:pt x="40" y="66"/>
                    </a:lnTo>
                    <a:lnTo>
                      <a:pt x="40" y="66"/>
                    </a:lnTo>
                    <a:lnTo>
                      <a:pt x="33" y="58"/>
                    </a:lnTo>
                    <a:lnTo>
                      <a:pt x="24" y="50"/>
                    </a:lnTo>
                    <a:lnTo>
                      <a:pt x="24" y="50"/>
                    </a:lnTo>
                    <a:lnTo>
                      <a:pt x="13" y="39"/>
                    </a:lnTo>
                    <a:lnTo>
                      <a:pt x="8" y="33"/>
                    </a:lnTo>
                    <a:lnTo>
                      <a:pt x="3" y="26"/>
                    </a:lnTo>
                    <a:lnTo>
                      <a:pt x="3" y="26"/>
                    </a:lnTo>
                    <a:lnTo>
                      <a:pt x="1" y="22"/>
                    </a:lnTo>
                    <a:lnTo>
                      <a:pt x="0" y="18"/>
                    </a:lnTo>
                    <a:lnTo>
                      <a:pt x="0" y="14"/>
                    </a:lnTo>
                    <a:lnTo>
                      <a:pt x="2" y="10"/>
                    </a:lnTo>
                    <a:lnTo>
                      <a:pt x="2" y="10"/>
                    </a:lnTo>
                    <a:lnTo>
                      <a:pt x="5" y="6"/>
                    </a:lnTo>
                    <a:lnTo>
                      <a:pt x="9" y="3"/>
                    </a:lnTo>
                    <a:lnTo>
                      <a:pt x="14" y="1"/>
                    </a:lnTo>
                    <a:lnTo>
                      <a:pt x="19" y="0"/>
                    </a:lnTo>
                    <a:lnTo>
                      <a:pt x="19" y="0"/>
                    </a:lnTo>
                    <a:lnTo>
                      <a:pt x="22" y="1"/>
                    </a:lnTo>
                    <a:lnTo>
                      <a:pt x="26" y="2"/>
                    </a:lnTo>
                    <a:lnTo>
                      <a:pt x="31" y="4"/>
                    </a:lnTo>
                    <a:lnTo>
                      <a:pt x="34" y="8"/>
                    </a:lnTo>
                    <a:lnTo>
                      <a:pt x="34" y="8"/>
                    </a:lnTo>
                    <a:lnTo>
                      <a:pt x="42" y="18"/>
                    </a:lnTo>
                    <a:lnTo>
                      <a:pt x="51" y="29"/>
                    </a:lnTo>
                    <a:lnTo>
                      <a:pt x="72" y="47"/>
                    </a:lnTo>
                    <a:lnTo>
                      <a:pt x="72" y="47"/>
                    </a:lnTo>
                    <a:lnTo>
                      <a:pt x="83" y="57"/>
                    </a:lnTo>
                    <a:lnTo>
                      <a:pt x="94" y="67"/>
                    </a:lnTo>
                    <a:lnTo>
                      <a:pt x="94" y="67"/>
                    </a:lnTo>
                    <a:lnTo>
                      <a:pt x="124" y="100"/>
                    </a:lnTo>
                    <a:lnTo>
                      <a:pt x="151" y="133"/>
                    </a:lnTo>
                    <a:lnTo>
                      <a:pt x="164" y="146"/>
                    </a:lnTo>
                    <a:lnTo>
                      <a:pt x="164" y="146"/>
                    </a:lnTo>
                    <a:lnTo>
                      <a:pt x="191" y="176"/>
                    </a:lnTo>
                    <a:lnTo>
                      <a:pt x="219" y="205"/>
                    </a:lnTo>
                    <a:lnTo>
                      <a:pt x="247" y="232"/>
                    </a:lnTo>
                    <a:lnTo>
                      <a:pt x="275" y="260"/>
                    </a:lnTo>
                    <a:lnTo>
                      <a:pt x="275" y="260"/>
                    </a:lnTo>
                    <a:lnTo>
                      <a:pt x="311" y="293"/>
                    </a:lnTo>
                    <a:lnTo>
                      <a:pt x="311" y="293"/>
                    </a:lnTo>
                    <a:lnTo>
                      <a:pt x="342" y="321"/>
                    </a:lnTo>
                    <a:lnTo>
                      <a:pt x="342" y="321"/>
                    </a:lnTo>
                    <a:lnTo>
                      <a:pt x="364" y="343"/>
                    </a:lnTo>
                    <a:lnTo>
                      <a:pt x="386" y="363"/>
                    </a:lnTo>
                    <a:lnTo>
                      <a:pt x="396" y="375"/>
                    </a:lnTo>
                    <a:lnTo>
                      <a:pt x="407" y="387"/>
                    </a:lnTo>
                    <a:lnTo>
                      <a:pt x="415" y="398"/>
                    </a:lnTo>
                    <a:lnTo>
                      <a:pt x="423" y="411"/>
                    </a:lnTo>
                    <a:lnTo>
                      <a:pt x="423" y="411"/>
                    </a:lnTo>
                    <a:lnTo>
                      <a:pt x="426" y="416"/>
                    </a:lnTo>
                    <a:lnTo>
                      <a:pt x="430" y="421"/>
                    </a:lnTo>
                    <a:lnTo>
                      <a:pt x="440" y="429"/>
                    </a:lnTo>
                    <a:lnTo>
                      <a:pt x="440" y="429"/>
                    </a:lnTo>
                    <a:lnTo>
                      <a:pt x="446" y="435"/>
                    </a:lnTo>
                    <a:lnTo>
                      <a:pt x="452" y="440"/>
                    </a:lnTo>
                    <a:lnTo>
                      <a:pt x="452" y="440"/>
                    </a:lnTo>
                    <a:lnTo>
                      <a:pt x="460" y="452"/>
                    </a:lnTo>
                    <a:lnTo>
                      <a:pt x="460" y="452"/>
                    </a:lnTo>
                    <a:lnTo>
                      <a:pt x="470" y="466"/>
                    </a:lnTo>
                    <a:lnTo>
                      <a:pt x="475" y="472"/>
                    </a:lnTo>
                    <a:lnTo>
                      <a:pt x="481" y="478"/>
                    </a:lnTo>
                    <a:lnTo>
                      <a:pt x="481" y="478"/>
                    </a:lnTo>
                    <a:lnTo>
                      <a:pt x="489" y="486"/>
                    </a:lnTo>
                    <a:lnTo>
                      <a:pt x="496" y="493"/>
                    </a:lnTo>
                    <a:lnTo>
                      <a:pt x="502" y="501"/>
                    </a:lnTo>
                    <a:lnTo>
                      <a:pt x="507" y="509"/>
                    </a:lnTo>
                    <a:lnTo>
                      <a:pt x="508" y="510"/>
                    </a:lnTo>
                    <a:lnTo>
                      <a:pt x="509" y="511"/>
                    </a:lnTo>
                    <a:lnTo>
                      <a:pt x="509" y="511"/>
                    </a:lnTo>
                    <a:lnTo>
                      <a:pt x="512" y="513"/>
                    </a:lnTo>
                    <a:lnTo>
                      <a:pt x="514" y="516"/>
                    </a:lnTo>
                    <a:lnTo>
                      <a:pt x="515" y="520"/>
                    </a:lnTo>
                    <a:lnTo>
                      <a:pt x="515" y="524"/>
                    </a:lnTo>
                    <a:lnTo>
                      <a:pt x="515" y="530"/>
                    </a:lnTo>
                    <a:lnTo>
                      <a:pt x="515" y="530"/>
                    </a:lnTo>
                    <a:lnTo>
                      <a:pt x="515" y="533"/>
                    </a:lnTo>
                    <a:lnTo>
                      <a:pt x="514" y="537"/>
                    </a:lnTo>
                    <a:lnTo>
                      <a:pt x="513" y="540"/>
                    </a:lnTo>
                    <a:lnTo>
                      <a:pt x="510" y="542"/>
                    </a:lnTo>
                    <a:lnTo>
                      <a:pt x="510" y="542"/>
                    </a:lnTo>
                    <a:lnTo>
                      <a:pt x="506" y="545"/>
                    </a:lnTo>
                    <a:lnTo>
                      <a:pt x="499" y="546"/>
                    </a:lnTo>
                    <a:lnTo>
                      <a:pt x="499" y="546"/>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65" name="Freeform 211"/>
              <p:cNvSpPr/>
              <p:nvPr/>
            </p:nvSpPr>
            <p:spPr bwMode="auto">
              <a:xfrm>
                <a:off x="4708525" y="2740025"/>
                <a:ext cx="77788" cy="74613"/>
              </a:xfrm>
              <a:custGeom>
                <a:avLst/>
                <a:gdLst/>
                <a:ahLst/>
                <a:cxnLst>
                  <a:cxn ang="0">
                    <a:pos x="116" y="142"/>
                  </a:cxn>
                  <a:cxn ang="0">
                    <a:pos x="111" y="142"/>
                  </a:cxn>
                  <a:cxn ang="0">
                    <a:pos x="101" y="140"/>
                  </a:cxn>
                  <a:cxn ang="0">
                    <a:pos x="90" y="136"/>
                  </a:cxn>
                  <a:cxn ang="0">
                    <a:pos x="88" y="139"/>
                  </a:cxn>
                  <a:cxn ang="0">
                    <a:pos x="79" y="141"/>
                  </a:cxn>
                  <a:cxn ang="0">
                    <a:pos x="77" y="141"/>
                  </a:cxn>
                  <a:cxn ang="0">
                    <a:pos x="63" y="139"/>
                  </a:cxn>
                  <a:cxn ang="0">
                    <a:pos x="49" y="136"/>
                  </a:cxn>
                  <a:cxn ang="0">
                    <a:pos x="42" y="134"/>
                  </a:cxn>
                  <a:cxn ang="0">
                    <a:pos x="33" y="127"/>
                  </a:cxn>
                  <a:cxn ang="0">
                    <a:pos x="30" y="129"/>
                  </a:cxn>
                  <a:cxn ang="0">
                    <a:pos x="21" y="131"/>
                  </a:cxn>
                  <a:cxn ang="0">
                    <a:pos x="18" y="130"/>
                  </a:cxn>
                  <a:cxn ang="0">
                    <a:pos x="12" y="127"/>
                  </a:cxn>
                  <a:cxn ang="0">
                    <a:pos x="7" y="122"/>
                  </a:cxn>
                  <a:cxn ang="0">
                    <a:pos x="6" y="117"/>
                  </a:cxn>
                  <a:cxn ang="0">
                    <a:pos x="5" y="115"/>
                  </a:cxn>
                  <a:cxn ang="0">
                    <a:pos x="1" y="108"/>
                  </a:cxn>
                  <a:cxn ang="0">
                    <a:pos x="1" y="101"/>
                  </a:cxn>
                  <a:cxn ang="0">
                    <a:pos x="3" y="95"/>
                  </a:cxn>
                  <a:cxn ang="0">
                    <a:pos x="13" y="83"/>
                  </a:cxn>
                  <a:cxn ang="0">
                    <a:pos x="31" y="62"/>
                  </a:cxn>
                  <a:cxn ang="0">
                    <a:pos x="63" y="34"/>
                  </a:cxn>
                  <a:cxn ang="0">
                    <a:pos x="92" y="13"/>
                  </a:cxn>
                  <a:cxn ang="0">
                    <a:pos x="98" y="8"/>
                  </a:cxn>
                  <a:cxn ang="0">
                    <a:pos x="113" y="1"/>
                  </a:cxn>
                  <a:cxn ang="0">
                    <a:pos x="121" y="0"/>
                  </a:cxn>
                  <a:cxn ang="0">
                    <a:pos x="131" y="2"/>
                  </a:cxn>
                  <a:cxn ang="0">
                    <a:pos x="137" y="5"/>
                  </a:cxn>
                  <a:cxn ang="0">
                    <a:pos x="143" y="15"/>
                  </a:cxn>
                  <a:cxn ang="0">
                    <a:pos x="147" y="29"/>
                  </a:cxn>
                  <a:cxn ang="0">
                    <a:pos x="148" y="35"/>
                  </a:cxn>
                  <a:cxn ang="0">
                    <a:pos x="147" y="53"/>
                  </a:cxn>
                  <a:cxn ang="0">
                    <a:pos x="148" y="84"/>
                  </a:cxn>
                  <a:cxn ang="0">
                    <a:pos x="148" y="100"/>
                  </a:cxn>
                  <a:cxn ang="0">
                    <a:pos x="146" y="116"/>
                  </a:cxn>
                  <a:cxn ang="0">
                    <a:pos x="145" y="125"/>
                  </a:cxn>
                  <a:cxn ang="0">
                    <a:pos x="141" y="132"/>
                  </a:cxn>
                  <a:cxn ang="0">
                    <a:pos x="136" y="136"/>
                  </a:cxn>
                  <a:cxn ang="0">
                    <a:pos x="128" y="141"/>
                  </a:cxn>
                  <a:cxn ang="0">
                    <a:pos x="126" y="141"/>
                  </a:cxn>
                  <a:cxn ang="0">
                    <a:pos x="121" y="142"/>
                  </a:cxn>
                  <a:cxn ang="0">
                    <a:pos x="116" y="142"/>
                  </a:cxn>
                </a:cxnLst>
                <a:rect l="0" t="0" r="r" b="b"/>
                <a:pathLst>
                  <a:path w="148" h="142">
                    <a:moveTo>
                      <a:pt x="116" y="142"/>
                    </a:moveTo>
                    <a:lnTo>
                      <a:pt x="116" y="142"/>
                    </a:lnTo>
                    <a:lnTo>
                      <a:pt x="111" y="142"/>
                    </a:lnTo>
                    <a:lnTo>
                      <a:pt x="111" y="142"/>
                    </a:lnTo>
                    <a:lnTo>
                      <a:pt x="101" y="140"/>
                    </a:lnTo>
                    <a:lnTo>
                      <a:pt x="101" y="140"/>
                    </a:lnTo>
                    <a:lnTo>
                      <a:pt x="93" y="136"/>
                    </a:lnTo>
                    <a:lnTo>
                      <a:pt x="90" y="136"/>
                    </a:lnTo>
                    <a:lnTo>
                      <a:pt x="88" y="139"/>
                    </a:lnTo>
                    <a:lnTo>
                      <a:pt x="88" y="139"/>
                    </a:lnTo>
                    <a:lnTo>
                      <a:pt x="84" y="141"/>
                    </a:lnTo>
                    <a:lnTo>
                      <a:pt x="79" y="141"/>
                    </a:lnTo>
                    <a:lnTo>
                      <a:pt x="79" y="141"/>
                    </a:lnTo>
                    <a:lnTo>
                      <a:pt x="77" y="141"/>
                    </a:lnTo>
                    <a:lnTo>
                      <a:pt x="77" y="141"/>
                    </a:lnTo>
                    <a:lnTo>
                      <a:pt x="63" y="139"/>
                    </a:lnTo>
                    <a:lnTo>
                      <a:pt x="63" y="139"/>
                    </a:lnTo>
                    <a:lnTo>
                      <a:pt x="49" y="136"/>
                    </a:lnTo>
                    <a:lnTo>
                      <a:pt x="49" y="136"/>
                    </a:lnTo>
                    <a:lnTo>
                      <a:pt x="42" y="134"/>
                    </a:lnTo>
                    <a:lnTo>
                      <a:pt x="36" y="130"/>
                    </a:lnTo>
                    <a:lnTo>
                      <a:pt x="33" y="127"/>
                    </a:lnTo>
                    <a:lnTo>
                      <a:pt x="30" y="129"/>
                    </a:lnTo>
                    <a:lnTo>
                      <a:pt x="30" y="129"/>
                    </a:lnTo>
                    <a:lnTo>
                      <a:pt x="25" y="130"/>
                    </a:lnTo>
                    <a:lnTo>
                      <a:pt x="21" y="131"/>
                    </a:lnTo>
                    <a:lnTo>
                      <a:pt x="21" y="131"/>
                    </a:lnTo>
                    <a:lnTo>
                      <a:pt x="18" y="130"/>
                    </a:lnTo>
                    <a:lnTo>
                      <a:pt x="13" y="129"/>
                    </a:lnTo>
                    <a:lnTo>
                      <a:pt x="12" y="127"/>
                    </a:lnTo>
                    <a:lnTo>
                      <a:pt x="10" y="125"/>
                    </a:lnTo>
                    <a:lnTo>
                      <a:pt x="7" y="122"/>
                    </a:lnTo>
                    <a:lnTo>
                      <a:pt x="6" y="119"/>
                    </a:lnTo>
                    <a:lnTo>
                      <a:pt x="6" y="117"/>
                    </a:lnTo>
                    <a:lnTo>
                      <a:pt x="5" y="115"/>
                    </a:lnTo>
                    <a:lnTo>
                      <a:pt x="5" y="115"/>
                    </a:lnTo>
                    <a:lnTo>
                      <a:pt x="2" y="112"/>
                    </a:lnTo>
                    <a:lnTo>
                      <a:pt x="1" y="108"/>
                    </a:lnTo>
                    <a:lnTo>
                      <a:pt x="0" y="104"/>
                    </a:lnTo>
                    <a:lnTo>
                      <a:pt x="1" y="101"/>
                    </a:lnTo>
                    <a:lnTo>
                      <a:pt x="2" y="98"/>
                    </a:lnTo>
                    <a:lnTo>
                      <a:pt x="3" y="95"/>
                    </a:lnTo>
                    <a:lnTo>
                      <a:pt x="3" y="95"/>
                    </a:lnTo>
                    <a:lnTo>
                      <a:pt x="13" y="83"/>
                    </a:lnTo>
                    <a:lnTo>
                      <a:pt x="22" y="72"/>
                    </a:lnTo>
                    <a:lnTo>
                      <a:pt x="31" y="62"/>
                    </a:lnTo>
                    <a:lnTo>
                      <a:pt x="42" y="52"/>
                    </a:lnTo>
                    <a:lnTo>
                      <a:pt x="63" y="34"/>
                    </a:lnTo>
                    <a:lnTo>
                      <a:pt x="87" y="17"/>
                    </a:lnTo>
                    <a:lnTo>
                      <a:pt x="92" y="13"/>
                    </a:lnTo>
                    <a:lnTo>
                      <a:pt x="92" y="13"/>
                    </a:lnTo>
                    <a:lnTo>
                      <a:pt x="98" y="8"/>
                    </a:lnTo>
                    <a:lnTo>
                      <a:pt x="105" y="4"/>
                    </a:lnTo>
                    <a:lnTo>
                      <a:pt x="113" y="1"/>
                    </a:lnTo>
                    <a:lnTo>
                      <a:pt x="121" y="0"/>
                    </a:lnTo>
                    <a:lnTo>
                      <a:pt x="121" y="0"/>
                    </a:lnTo>
                    <a:lnTo>
                      <a:pt x="126" y="1"/>
                    </a:lnTo>
                    <a:lnTo>
                      <a:pt x="131" y="2"/>
                    </a:lnTo>
                    <a:lnTo>
                      <a:pt x="131" y="2"/>
                    </a:lnTo>
                    <a:lnTo>
                      <a:pt x="137" y="5"/>
                    </a:lnTo>
                    <a:lnTo>
                      <a:pt x="141" y="9"/>
                    </a:lnTo>
                    <a:lnTo>
                      <a:pt x="143" y="15"/>
                    </a:lnTo>
                    <a:lnTo>
                      <a:pt x="145" y="20"/>
                    </a:lnTo>
                    <a:lnTo>
                      <a:pt x="147" y="29"/>
                    </a:lnTo>
                    <a:lnTo>
                      <a:pt x="148" y="35"/>
                    </a:lnTo>
                    <a:lnTo>
                      <a:pt x="148" y="35"/>
                    </a:lnTo>
                    <a:lnTo>
                      <a:pt x="147" y="53"/>
                    </a:lnTo>
                    <a:lnTo>
                      <a:pt x="147" y="53"/>
                    </a:lnTo>
                    <a:lnTo>
                      <a:pt x="147" y="81"/>
                    </a:lnTo>
                    <a:lnTo>
                      <a:pt x="148" y="84"/>
                    </a:lnTo>
                    <a:lnTo>
                      <a:pt x="148" y="84"/>
                    </a:lnTo>
                    <a:lnTo>
                      <a:pt x="148" y="100"/>
                    </a:lnTo>
                    <a:lnTo>
                      <a:pt x="147" y="108"/>
                    </a:lnTo>
                    <a:lnTo>
                      <a:pt x="146" y="116"/>
                    </a:lnTo>
                    <a:lnTo>
                      <a:pt x="146" y="116"/>
                    </a:lnTo>
                    <a:lnTo>
                      <a:pt x="145" y="125"/>
                    </a:lnTo>
                    <a:lnTo>
                      <a:pt x="143" y="128"/>
                    </a:lnTo>
                    <a:lnTo>
                      <a:pt x="141" y="132"/>
                    </a:lnTo>
                    <a:lnTo>
                      <a:pt x="139" y="134"/>
                    </a:lnTo>
                    <a:lnTo>
                      <a:pt x="136" y="136"/>
                    </a:lnTo>
                    <a:lnTo>
                      <a:pt x="128" y="141"/>
                    </a:lnTo>
                    <a:lnTo>
                      <a:pt x="128" y="141"/>
                    </a:lnTo>
                    <a:lnTo>
                      <a:pt x="127" y="141"/>
                    </a:lnTo>
                    <a:lnTo>
                      <a:pt x="126" y="141"/>
                    </a:lnTo>
                    <a:lnTo>
                      <a:pt x="126" y="141"/>
                    </a:lnTo>
                    <a:lnTo>
                      <a:pt x="121" y="142"/>
                    </a:lnTo>
                    <a:lnTo>
                      <a:pt x="116" y="142"/>
                    </a:lnTo>
                    <a:lnTo>
                      <a:pt x="116" y="14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66" name="Freeform 212"/>
              <p:cNvSpPr/>
              <p:nvPr/>
            </p:nvSpPr>
            <p:spPr bwMode="auto">
              <a:xfrm>
                <a:off x="4197350" y="2182813"/>
                <a:ext cx="260350" cy="244475"/>
              </a:xfrm>
              <a:custGeom>
                <a:avLst/>
                <a:gdLst/>
                <a:ahLst/>
                <a:cxnLst>
                  <a:cxn ang="0">
                    <a:pos x="106" y="462"/>
                  </a:cxn>
                  <a:cxn ang="0">
                    <a:pos x="96" y="455"/>
                  </a:cxn>
                  <a:cxn ang="0">
                    <a:pos x="94" y="452"/>
                  </a:cxn>
                  <a:cxn ang="0">
                    <a:pos x="85" y="442"/>
                  </a:cxn>
                  <a:cxn ang="0">
                    <a:pos x="76" y="430"/>
                  </a:cxn>
                  <a:cxn ang="0">
                    <a:pos x="53" y="411"/>
                  </a:cxn>
                  <a:cxn ang="0">
                    <a:pos x="35" y="386"/>
                  </a:cxn>
                  <a:cxn ang="0">
                    <a:pos x="15" y="339"/>
                  </a:cxn>
                  <a:cxn ang="0">
                    <a:pos x="5" y="299"/>
                  </a:cxn>
                  <a:cxn ang="0">
                    <a:pos x="0" y="253"/>
                  </a:cxn>
                  <a:cxn ang="0">
                    <a:pos x="3" y="202"/>
                  </a:cxn>
                  <a:cxn ang="0">
                    <a:pos x="8" y="172"/>
                  </a:cxn>
                  <a:cxn ang="0">
                    <a:pos x="24" y="124"/>
                  </a:cxn>
                  <a:cxn ang="0">
                    <a:pos x="48" y="85"/>
                  </a:cxn>
                  <a:cxn ang="0">
                    <a:pos x="68" y="64"/>
                  </a:cxn>
                  <a:cxn ang="0">
                    <a:pos x="124" y="25"/>
                  </a:cxn>
                  <a:cxn ang="0">
                    <a:pos x="193" y="4"/>
                  </a:cxn>
                  <a:cxn ang="0">
                    <a:pos x="241" y="0"/>
                  </a:cxn>
                  <a:cxn ang="0">
                    <a:pos x="298" y="5"/>
                  </a:cxn>
                  <a:cxn ang="0">
                    <a:pos x="352" y="20"/>
                  </a:cxn>
                  <a:cxn ang="0">
                    <a:pos x="401" y="44"/>
                  </a:cxn>
                  <a:cxn ang="0">
                    <a:pos x="445" y="76"/>
                  </a:cxn>
                  <a:cxn ang="0">
                    <a:pos x="480" y="115"/>
                  </a:cxn>
                  <a:cxn ang="0">
                    <a:pos x="492" y="135"/>
                  </a:cxn>
                  <a:cxn ang="0">
                    <a:pos x="491" y="146"/>
                  </a:cxn>
                  <a:cxn ang="0">
                    <a:pos x="483" y="153"/>
                  </a:cxn>
                  <a:cxn ang="0">
                    <a:pos x="473" y="157"/>
                  </a:cxn>
                  <a:cxn ang="0">
                    <a:pos x="465" y="154"/>
                  </a:cxn>
                  <a:cxn ang="0">
                    <a:pos x="458" y="147"/>
                  </a:cxn>
                  <a:cxn ang="0">
                    <a:pos x="429" y="112"/>
                  </a:cxn>
                  <a:cxn ang="0">
                    <a:pos x="395" y="85"/>
                  </a:cxn>
                  <a:cxn ang="0">
                    <a:pos x="356" y="65"/>
                  </a:cxn>
                  <a:cxn ang="0">
                    <a:pos x="289" y="42"/>
                  </a:cxn>
                  <a:cxn ang="0">
                    <a:pos x="247" y="34"/>
                  </a:cxn>
                  <a:cxn ang="0">
                    <a:pos x="219" y="34"/>
                  </a:cxn>
                  <a:cxn ang="0">
                    <a:pos x="182" y="40"/>
                  </a:cxn>
                  <a:cxn ang="0">
                    <a:pos x="144" y="53"/>
                  </a:cxn>
                  <a:cxn ang="0">
                    <a:pos x="109" y="74"/>
                  </a:cxn>
                  <a:cxn ang="0">
                    <a:pos x="80" y="100"/>
                  </a:cxn>
                  <a:cxn ang="0">
                    <a:pos x="59" y="133"/>
                  </a:cxn>
                  <a:cxn ang="0">
                    <a:pos x="48" y="163"/>
                  </a:cxn>
                  <a:cxn ang="0">
                    <a:pos x="39" y="210"/>
                  </a:cxn>
                  <a:cxn ang="0">
                    <a:pos x="38" y="259"/>
                  </a:cxn>
                  <a:cxn ang="0">
                    <a:pos x="45" y="304"/>
                  </a:cxn>
                  <a:cxn ang="0">
                    <a:pos x="60" y="348"/>
                  </a:cxn>
                  <a:cxn ang="0">
                    <a:pos x="76" y="373"/>
                  </a:cxn>
                  <a:cxn ang="0">
                    <a:pos x="101" y="402"/>
                  </a:cxn>
                  <a:cxn ang="0">
                    <a:pos x="122" y="429"/>
                  </a:cxn>
                  <a:cxn ang="0">
                    <a:pos x="125" y="431"/>
                  </a:cxn>
                  <a:cxn ang="0">
                    <a:pos x="131" y="446"/>
                  </a:cxn>
                  <a:cxn ang="0">
                    <a:pos x="129" y="455"/>
                  </a:cxn>
                  <a:cxn ang="0">
                    <a:pos x="121" y="462"/>
                  </a:cxn>
                  <a:cxn ang="0">
                    <a:pos x="110" y="463"/>
                  </a:cxn>
                </a:cxnLst>
                <a:rect l="0" t="0" r="r" b="b"/>
                <a:pathLst>
                  <a:path w="492" h="463">
                    <a:moveTo>
                      <a:pt x="110" y="463"/>
                    </a:moveTo>
                    <a:lnTo>
                      <a:pt x="110" y="463"/>
                    </a:lnTo>
                    <a:lnTo>
                      <a:pt x="106" y="462"/>
                    </a:lnTo>
                    <a:lnTo>
                      <a:pt x="102" y="461"/>
                    </a:lnTo>
                    <a:lnTo>
                      <a:pt x="98" y="458"/>
                    </a:lnTo>
                    <a:lnTo>
                      <a:pt x="96" y="455"/>
                    </a:lnTo>
                    <a:lnTo>
                      <a:pt x="96" y="455"/>
                    </a:lnTo>
                    <a:lnTo>
                      <a:pt x="94" y="453"/>
                    </a:lnTo>
                    <a:lnTo>
                      <a:pt x="94" y="452"/>
                    </a:lnTo>
                    <a:lnTo>
                      <a:pt x="91" y="450"/>
                    </a:lnTo>
                    <a:lnTo>
                      <a:pt x="91" y="450"/>
                    </a:lnTo>
                    <a:lnTo>
                      <a:pt x="85" y="442"/>
                    </a:lnTo>
                    <a:lnTo>
                      <a:pt x="85" y="442"/>
                    </a:lnTo>
                    <a:lnTo>
                      <a:pt x="80" y="435"/>
                    </a:lnTo>
                    <a:lnTo>
                      <a:pt x="76" y="430"/>
                    </a:lnTo>
                    <a:lnTo>
                      <a:pt x="65" y="421"/>
                    </a:lnTo>
                    <a:lnTo>
                      <a:pt x="65" y="421"/>
                    </a:lnTo>
                    <a:lnTo>
                      <a:pt x="53" y="411"/>
                    </a:lnTo>
                    <a:lnTo>
                      <a:pt x="53" y="411"/>
                    </a:lnTo>
                    <a:lnTo>
                      <a:pt x="44" y="399"/>
                    </a:lnTo>
                    <a:lnTo>
                      <a:pt x="35" y="386"/>
                    </a:lnTo>
                    <a:lnTo>
                      <a:pt x="27" y="370"/>
                    </a:lnTo>
                    <a:lnTo>
                      <a:pt x="21" y="355"/>
                    </a:lnTo>
                    <a:lnTo>
                      <a:pt x="15" y="339"/>
                    </a:lnTo>
                    <a:lnTo>
                      <a:pt x="11" y="325"/>
                    </a:lnTo>
                    <a:lnTo>
                      <a:pt x="5" y="299"/>
                    </a:lnTo>
                    <a:lnTo>
                      <a:pt x="5" y="299"/>
                    </a:lnTo>
                    <a:lnTo>
                      <a:pt x="3" y="285"/>
                    </a:lnTo>
                    <a:lnTo>
                      <a:pt x="0" y="269"/>
                    </a:lnTo>
                    <a:lnTo>
                      <a:pt x="0" y="253"/>
                    </a:lnTo>
                    <a:lnTo>
                      <a:pt x="0" y="235"/>
                    </a:lnTo>
                    <a:lnTo>
                      <a:pt x="0" y="218"/>
                    </a:lnTo>
                    <a:lnTo>
                      <a:pt x="3" y="202"/>
                    </a:lnTo>
                    <a:lnTo>
                      <a:pt x="5" y="186"/>
                    </a:lnTo>
                    <a:lnTo>
                      <a:pt x="8" y="172"/>
                    </a:lnTo>
                    <a:lnTo>
                      <a:pt x="8" y="172"/>
                    </a:lnTo>
                    <a:lnTo>
                      <a:pt x="13" y="154"/>
                    </a:lnTo>
                    <a:lnTo>
                      <a:pt x="18" y="139"/>
                    </a:lnTo>
                    <a:lnTo>
                      <a:pt x="24" y="124"/>
                    </a:lnTo>
                    <a:lnTo>
                      <a:pt x="31" y="110"/>
                    </a:lnTo>
                    <a:lnTo>
                      <a:pt x="39" y="98"/>
                    </a:lnTo>
                    <a:lnTo>
                      <a:pt x="48" y="85"/>
                    </a:lnTo>
                    <a:lnTo>
                      <a:pt x="57" y="74"/>
                    </a:lnTo>
                    <a:lnTo>
                      <a:pt x="68" y="64"/>
                    </a:lnTo>
                    <a:lnTo>
                      <a:pt x="68" y="64"/>
                    </a:lnTo>
                    <a:lnTo>
                      <a:pt x="85" y="49"/>
                    </a:lnTo>
                    <a:lnTo>
                      <a:pt x="105" y="36"/>
                    </a:lnTo>
                    <a:lnTo>
                      <a:pt x="124" y="25"/>
                    </a:lnTo>
                    <a:lnTo>
                      <a:pt x="146" y="16"/>
                    </a:lnTo>
                    <a:lnTo>
                      <a:pt x="169" y="9"/>
                    </a:lnTo>
                    <a:lnTo>
                      <a:pt x="193" y="4"/>
                    </a:lnTo>
                    <a:lnTo>
                      <a:pt x="216" y="1"/>
                    </a:lnTo>
                    <a:lnTo>
                      <a:pt x="241" y="0"/>
                    </a:lnTo>
                    <a:lnTo>
                      <a:pt x="241" y="0"/>
                    </a:lnTo>
                    <a:lnTo>
                      <a:pt x="260" y="1"/>
                    </a:lnTo>
                    <a:lnTo>
                      <a:pt x="279" y="2"/>
                    </a:lnTo>
                    <a:lnTo>
                      <a:pt x="298" y="5"/>
                    </a:lnTo>
                    <a:lnTo>
                      <a:pt x="316" y="9"/>
                    </a:lnTo>
                    <a:lnTo>
                      <a:pt x="334" y="14"/>
                    </a:lnTo>
                    <a:lnTo>
                      <a:pt x="352" y="20"/>
                    </a:lnTo>
                    <a:lnTo>
                      <a:pt x="368" y="27"/>
                    </a:lnTo>
                    <a:lnTo>
                      <a:pt x="385" y="35"/>
                    </a:lnTo>
                    <a:lnTo>
                      <a:pt x="401" y="44"/>
                    </a:lnTo>
                    <a:lnTo>
                      <a:pt x="416" y="54"/>
                    </a:lnTo>
                    <a:lnTo>
                      <a:pt x="430" y="65"/>
                    </a:lnTo>
                    <a:lnTo>
                      <a:pt x="445" y="76"/>
                    </a:lnTo>
                    <a:lnTo>
                      <a:pt x="457" y="88"/>
                    </a:lnTo>
                    <a:lnTo>
                      <a:pt x="469" y="102"/>
                    </a:lnTo>
                    <a:lnTo>
                      <a:pt x="480" y="115"/>
                    </a:lnTo>
                    <a:lnTo>
                      <a:pt x="490" y="130"/>
                    </a:lnTo>
                    <a:lnTo>
                      <a:pt x="490" y="130"/>
                    </a:lnTo>
                    <a:lnTo>
                      <a:pt x="492" y="135"/>
                    </a:lnTo>
                    <a:lnTo>
                      <a:pt x="492" y="139"/>
                    </a:lnTo>
                    <a:lnTo>
                      <a:pt x="492" y="143"/>
                    </a:lnTo>
                    <a:lnTo>
                      <a:pt x="491" y="146"/>
                    </a:lnTo>
                    <a:lnTo>
                      <a:pt x="491" y="146"/>
                    </a:lnTo>
                    <a:lnTo>
                      <a:pt x="487" y="150"/>
                    </a:lnTo>
                    <a:lnTo>
                      <a:pt x="483" y="153"/>
                    </a:lnTo>
                    <a:lnTo>
                      <a:pt x="478" y="155"/>
                    </a:lnTo>
                    <a:lnTo>
                      <a:pt x="473" y="157"/>
                    </a:lnTo>
                    <a:lnTo>
                      <a:pt x="473" y="157"/>
                    </a:lnTo>
                    <a:lnTo>
                      <a:pt x="473" y="157"/>
                    </a:lnTo>
                    <a:lnTo>
                      <a:pt x="469" y="155"/>
                    </a:lnTo>
                    <a:lnTo>
                      <a:pt x="465" y="154"/>
                    </a:lnTo>
                    <a:lnTo>
                      <a:pt x="462" y="151"/>
                    </a:lnTo>
                    <a:lnTo>
                      <a:pt x="458" y="147"/>
                    </a:lnTo>
                    <a:lnTo>
                      <a:pt x="458" y="147"/>
                    </a:lnTo>
                    <a:lnTo>
                      <a:pt x="450" y="135"/>
                    </a:lnTo>
                    <a:lnTo>
                      <a:pt x="439" y="123"/>
                    </a:lnTo>
                    <a:lnTo>
                      <a:pt x="429" y="112"/>
                    </a:lnTo>
                    <a:lnTo>
                      <a:pt x="419" y="102"/>
                    </a:lnTo>
                    <a:lnTo>
                      <a:pt x="407" y="94"/>
                    </a:lnTo>
                    <a:lnTo>
                      <a:pt x="395" y="85"/>
                    </a:lnTo>
                    <a:lnTo>
                      <a:pt x="383" y="77"/>
                    </a:lnTo>
                    <a:lnTo>
                      <a:pt x="369" y="71"/>
                    </a:lnTo>
                    <a:lnTo>
                      <a:pt x="356" y="65"/>
                    </a:lnTo>
                    <a:lnTo>
                      <a:pt x="342" y="59"/>
                    </a:lnTo>
                    <a:lnTo>
                      <a:pt x="316" y="50"/>
                    </a:lnTo>
                    <a:lnTo>
                      <a:pt x="289" y="42"/>
                    </a:lnTo>
                    <a:lnTo>
                      <a:pt x="263" y="36"/>
                    </a:lnTo>
                    <a:lnTo>
                      <a:pt x="263" y="36"/>
                    </a:lnTo>
                    <a:lnTo>
                      <a:pt x="247" y="34"/>
                    </a:lnTo>
                    <a:lnTo>
                      <a:pt x="232" y="33"/>
                    </a:lnTo>
                    <a:lnTo>
                      <a:pt x="232" y="33"/>
                    </a:lnTo>
                    <a:lnTo>
                      <a:pt x="219" y="34"/>
                    </a:lnTo>
                    <a:lnTo>
                      <a:pt x="207" y="35"/>
                    </a:lnTo>
                    <a:lnTo>
                      <a:pt x="195" y="37"/>
                    </a:lnTo>
                    <a:lnTo>
                      <a:pt x="182" y="40"/>
                    </a:lnTo>
                    <a:lnTo>
                      <a:pt x="169" y="44"/>
                    </a:lnTo>
                    <a:lnTo>
                      <a:pt x="156" y="48"/>
                    </a:lnTo>
                    <a:lnTo>
                      <a:pt x="144" y="53"/>
                    </a:lnTo>
                    <a:lnTo>
                      <a:pt x="133" y="59"/>
                    </a:lnTo>
                    <a:lnTo>
                      <a:pt x="120" y="66"/>
                    </a:lnTo>
                    <a:lnTo>
                      <a:pt x="109" y="74"/>
                    </a:lnTo>
                    <a:lnTo>
                      <a:pt x="99" y="82"/>
                    </a:lnTo>
                    <a:lnTo>
                      <a:pt x="89" y="90"/>
                    </a:lnTo>
                    <a:lnTo>
                      <a:pt x="80" y="100"/>
                    </a:lnTo>
                    <a:lnTo>
                      <a:pt x="72" y="110"/>
                    </a:lnTo>
                    <a:lnTo>
                      <a:pt x="66" y="121"/>
                    </a:lnTo>
                    <a:lnTo>
                      <a:pt x="59" y="133"/>
                    </a:lnTo>
                    <a:lnTo>
                      <a:pt x="59" y="133"/>
                    </a:lnTo>
                    <a:lnTo>
                      <a:pt x="53" y="147"/>
                    </a:lnTo>
                    <a:lnTo>
                      <a:pt x="48" y="163"/>
                    </a:lnTo>
                    <a:lnTo>
                      <a:pt x="44" y="178"/>
                    </a:lnTo>
                    <a:lnTo>
                      <a:pt x="41" y="195"/>
                    </a:lnTo>
                    <a:lnTo>
                      <a:pt x="39" y="210"/>
                    </a:lnTo>
                    <a:lnTo>
                      <a:pt x="38" y="227"/>
                    </a:lnTo>
                    <a:lnTo>
                      <a:pt x="37" y="242"/>
                    </a:lnTo>
                    <a:lnTo>
                      <a:pt x="38" y="259"/>
                    </a:lnTo>
                    <a:lnTo>
                      <a:pt x="39" y="274"/>
                    </a:lnTo>
                    <a:lnTo>
                      <a:pt x="42" y="290"/>
                    </a:lnTo>
                    <a:lnTo>
                      <a:pt x="45" y="304"/>
                    </a:lnTo>
                    <a:lnTo>
                      <a:pt x="49" y="320"/>
                    </a:lnTo>
                    <a:lnTo>
                      <a:pt x="54" y="334"/>
                    </a:lnTo>
                    <a:lnTo>
                      <a:pt x="60" y="348"/>
                    </a:lnTo>
                    <a:lnTo>
                      <a:pt x="68" y="361"/>
                    </a:lnTo>
                    <a:lnTo>
                      <a:pt x="76" y="373"/>
                    </a:lnTo>
                    <a:lnTo>
                      <a:pt x="76" y="373"/>
                    </a:lnTo>
                    <a:lnTo>
                      <a:pt x="87" y="389"/>
                    </a:lnTo>
                    <a:lnTo>
                      <a:pt x="101" y="402"/>
                    </a:lnTo>
                    <a:lnTo>
                      <a:pt x="101" y="402"/>
                    </a:lnTo>
                    <a:lnTo>
                      <a:pt x="112" y="416"/>
                    </a:lnTo>
                    <a:lnTo>
                      <a:pt x="121" y="428"/>
                    </a:lnTo>
                    <a:lnTo>
                      <a:pt x="122" y="429"/>
                    </a:lnTo>
                    <a:lnTo>
                      <a:pt x="123" y="430"/>
                    </a:lnTo>
                    <a:lnTo>
                      <a:pt x="123" y="430"/>
                    </a:lnTo>
                    <a:lnTo>
                      <a:pt x="125" y="431"/>
                    </a:lnTo>
                    <a:lnTo>
                      <a:pt x="128" y="434"/>
                    </a:lnTo>
                    <a:lnTo>
                      <a:pt x="130" y="440"/>
                    </a:lnTo>
                    <a:lnTo>
                      <a:pt x="131" y="446"/>
                    </a:lnTo>
                    <a:lnTo>
                      <a:pt x="130" y="451"/>
                    </a:lnTo>
                    <a:lnTo>
                      <a:pt x="130" y="451"/>
                    </a:lnTo>
                    <a:lnTo>
                      <a:pt x="129" y="455"/>
                    </a:lnTo>
                    <a:lnTo>
                      <a:pt x="125" y="458"/>
                    </a:lnTo>
                    <a:lnTo>
                      <a:pt x="123" y="460"/>
                    </a:lnTo>
                    <a:lnTo>
                      <a:pt x="121" y="462"/>
                    </a:lnTo>
                    <a:lnTo>
                      <a:pt x="117" y="463"/>
                    </a:lnTo>
                    <a:lnTo>
                      <a:pt x="114" y="463"/>
                    </a:lnTo>
                    <a:lnTo>
                      <a:pt x="110" y="463"/>
                    </a:lnTo>
                    <a:close/>
                  </a:path>
                </a:pathLst>
              </a:custGeom>
              <a:grpFill/>
              <a:ln w="9525">
                <a:noFill/>
                <a:round/>
              </a:ln>
            </p:spPr>
            <p:txBody>
              <a:bodyPr vert="horz" wrap="square" lIns="121920" tIns="60960" rIns="121920" bIns="60960" numCol="1" anchor="t" anchorCtr="0" compatLnSpc="1"/>
              <a:lstStyle/>
              <a:p>
                <a:endParaRPr lang="zh-CN" altLang="en-US" sz="2400"/>
              </a:p>
            </p:txBody>
          </p:sp>
        </p:grpSp>
        <p:sp>
          <p:nvSpPr>
            <p:cNvPr id="12" name="Freeform 59"/>
            <p:cNvSpPr>
              <a:spLocks noEditPoints="1"/>
            </p:cNvSpPr>
            <p:nvPr/>
          </p:nvSpPr>
          <p:spPr bwMode="auto">
            <a:xfrm rot="10800000" flipV="1">
              <a:off x="776864" y="1222998"/>
              <a:ext cx="3249103" cy="60959"/>
            </a:xfrm>
            <a:custGeom>
              <a:avLst/>
              <a:gdLst/>
              <a:ahLst/>
              <a:cxnLst>
                <a:cxn ang="0">
                  <a:pos x="0" y="1"/>
                </a:cxn>
                <a:cxn ang="0">
                  <a:pos x="0" y="1"/>
                </a:cxn>
                <a:cxn ang="0">
                  <a:pos x="0" y="6"/>
                </a:cxn>
                <a:cxn ang="0">
                  <a:pos x="0" y="6"/>
                </a:cxn>
                <a:cxn ang="0">
                  <a:pos x="1" y="8"/>
                </a:cxn>
                <a:cxn ang="0">
                  <a:pos x="2" y="9"/>
                </a:cxn>
                <a:cxn ang="0">
                  <a:pos x="2" y="9"/>
                </a:cxn>
                <a:cxn ang="0">
                  <a:pos x="11" y="11"/>
                </a:cxn>
                <a:cxn ang="0">
                  <a:pos x="19" y="12"/>
                </a:cxn>
                <a:cxn ang="0">
                  <a:pos x="37" y="12"/>
                </a:cxn>
                <a:cxn ang="0">
                  <a:pos x="71" y="11"/>
                </a:cxn>
                <a:cxn ang="0">
                  <a:pos x="71" y="11"/>
                </a:cxn>
                <a:cxn ang="0">
                  <a:pos x="93" y="9"/>
                </a:cxn>
                <a:cxn ang="0">
                  <a:pos x="115" y="11"/>
                </a:cxn>
                <a:cxn ang="0">
                  <a:pos x="139" y="11"/>
                </a:cxn>
                <a:cxn ang="0">
                  <a:pos x="161" y="9"/>
                </a:cxn>
                <a:cxn ang="0">
                  <a:pos x="161" y="9"/>
                </a:cxn>
                <a:cxn ang="0">
                  <a:pos x="161" y="9"/>
                </a:cxn>
                <a:cxn ang="0">
                  <a:pos x="159" y="8"/>
                </a:cxn>
                <a:cxn ang="0">
                  <a:pos x="157" y="5"/>
                </a:cxn>
                <a:cxn ang="0">
                  <a:pos x="157" y="5"/>
                </a:cxn>
                <a:cxn ang="0">
                  <a:pos x="136" y="5"/>
                </a:cxn>
                <a:cxn ang="0">
                  <a:pos x="115" y="5"/>
                </a:cxn>
                <a:cxn ang="0">
                  <a:pos x="73" y="5"/>
                </a:cxn>
                <a:cxn ang="0">
                  <a:pos x="73" y="5"/>
                </a:cxn>
                <a:cxn ang="0">
                  <a:pos x="53" y="6"/>
                </a:cxn>
                <a:cxn ang="0">
                  <a:pos x="34" y="8"/>
                </a:cxn>
                <a:cxn ang="0">
                  <a:pos x="34" y="8"/>
                </a:cxn>
                <a:cxn ang="0">
                  <a:pos x="16" y="8"/>
                </a:cxn>
                <a:cxn ang="0">
                  <a:pos x="16" y="8"/>
                </a:cxn>
                <a:cxn ang="0">
                  <a:pos x="8" y="8"/>
                </a:cxn>
                <a:cxn ang="0">
                  <a:pos x="8" y="8"/>
                </a:cxn>
                <a:cxn ang="0">
                  <a:pos x="8" y="5"/>
                </a:cxn>
                <a:cxn ang="0">
                  <a:pos x="7" y="2"/>
                </a:cxn>
                <a:cxn ang="0">
                  <a:pos x="1" y="0"/>
                </a:cxn>
                <a:cxn ang="0">
                  <a:pos x="1" y="0"/>
                </a:cxn>
                <a:cxn ang="0">
                  <a:pos x="0" y="1"/>
                </a:cxn>
                <a:cxn ang="0">
                  <a:pos x="0" y="1"/>
                </a:cxn>
                <a:cxn ang="0">
                  <a:pos x="7" y="6"/>
                </a:cxn>
                <a:cxn ang="0">
                  <a:pos x="7" y="6"/>
                </a:cxn>
                <a:cxn ang="0">
                  <a:pos x="7" y="8"/>
                </a:cxn>
                <a:cxn ang="0">
                  <a:pos x="7" y="8"/>
                </a:cxn>
                <a:cxn ang="0">
                  <a:pos x="4" y="6"/>
                </a:cxn>
                <a:cxn ang="0">
                  <a:pos x="4" y="6"/>
                </a:cxn>
                <a:cxn ang="0">
                  <a:pos x="4" y="4"/>
                </a:cxn>
                <a:cxn ang="0">
                  <a:pos x="7" y="6"/>
                </a:cxn>
                <a:cxn ang="0">
                  <a:pos x="7" y="6"/>
                </a:cxn>
              </a:cxnLst>
              <a:rect l="0" t="0" r="r" b="b"/>
              <a:pathLst>
                <a:path w="161" h="12">
                  <a:moveTo>
                    <a:pt x="0" y="1"/>
                  </a:moveTo>
                  <a:lnTo>
                    <a:pt x="0" y="1"/>
                  </a:lnTo>
                  <a:lnTo>
                    <a:pt x="0" y="6"/>
                  </a:lnTo>
                  <a:lnTo>
                    <a:pt x="0" y="6"/>
                  </a:lnTo>
                  <a:lnTo>
                    <a:pt x="1" y="8"/>
                  </a:lnTo>
                  <a:lnTo>
                    <a:pt x="2" y="9"/>
                  </a:lnTo>
                  <a:lnTo>
                    <a:pt x="2" y="9"/>
                  </a:lnTo>
                  <a:lnTo>
                    <a:pt x="11" y="11"/>
                  </a:lnTo>
                  <a:lnTo>
                    <a:pt x="19" y="12"/>
                  </a:lnTo>
                  <a:lnTo>
                    <a:pt x="37" y="12"/>
                  </a:lnTo>
                  <a:lnTo>
                    <a:pt x="71" y="11"/>
                  </a:lnTo>
                  <a:lnTo>
                    <a:pt x="71" y="11"/>
                  </a:lnTo>
                  <a:lnTo>
                    <a:pt x="93" y="9"/>
                  </a:lnTo>
                  <a:lnTo>
                    <a:pt x="115" y="11"/>
                  </a:lnTo>
                  <a:lnTo>
                    <a:pt x="139" y="11"/>
                  </a:lnTo>
                  <a:lnTo>
                    <a:pt x="161" y="9"/>
                  </a:lnTo>
                  <a:lnTo>
                    <a:pt x="161" y="9"/>
                  </a:lnTo>
                  <a:lnTo>
                    <a:pt x="161" y="9"/>
                  </a:lnTo>
                  <a:lnTo>
                    <a:pt x="159" y="8"/>
                  </a:lnTo>
                  <a:lnTo>
                    <a:pt x="157" y="5"/>
                  </a:lnTo>
                  <a:lnTo>
                    <a:pt x="157" y="5"/>
                  </a:lnTo>
                  <a:lnTo>
                    <a:pt x="136" y="5"/>
                  </a:lnTo>
                  <a:lnTo>
                    <a:pt x="115" y="5"/>
                  </a:lnTo>
                  <a:lnTo>
                    <a:pt x="73" y="5"/>
                  </a:lnTo>
                  <a:lnTo>
                    <a:pt x="73" y="5"/>
                  </a:lnTo>
                  <a:lnTo>
                    <a:pt x="53" y="6"/>
                  </a:lnTo>
                  <a:lnTo>
                    <a:pt x="34" y="8"/>
                  </a:lnTo>
                  <a:lnTo>
                    <a:pt x="34" y="8"/>
                  </a:lnTo>
                  <a:lnTo>
                    <a:pt x="16" y="8"/>
                  </a:lnTo>
                  <a:lnTo>
                    <a:pt x="16" y="8"/>
                  </a:lnTo>
                  <a:lnTo>
                    <a:pt x="8" y="8"/>
                  </a:lnTo>
                  <a:lnTo>
                    <a:pt x="8" y="8"/>
                  </a:lnTo>
                  <a:lnTo>
                    <a:pt x="8" y="5"/>
                  </a:lnTo>
                  <a:lnTo>
                    <a:pt x="7" y="2"/>
                  </a:lnTo>
                  <a:lnTo>
                    <a:pt x="1" y="0"/>
                  </a:lnTo>
                  <a:lnTo>
                    <a:pt x="1" y="0"/>
                  </a:lnTo>
                  <a:lnTo>
                    <a:pt x="0" y="1"/>
                  </a:lnTo>
                  <a:lnTo>
                    <a:pt x="0" y="1"/>
                  </a:lnTo>
                  <a:close/>
                  <a:moveTo>
                    <a:pt x="7" y="6"/>
                  </a:moveTo>
                  <a:lnTo>
                    <a:pt x="7" y="6"/>
                  </a:lnTo>
                  <a:lnTo>
                    <a:pt x="7" y="8"/>
                  </a:lnTo>
                  <a:lnTo>
                    <a:pt x="7" y="8"/>
                  </a:lnTo>
                  <a:lnTo>
                    <a:pt x="4" y="6"/>
                  </a:lnTo>
                  <a:lnTo>
                    <a:pt x="4" y="6"/>
                  </a:lnTo>
                  <a:lnTo>
                    <a:pt x="4" y="4"/>
                  </a:lnTo>
                  <a:lnTo>
                    <a:pt x="7" y="6"/>
                  </a:lnTo>
                  <a:lnTo>
                    <a:pt x="7" y="6"/>
                  </a:lnTo>
                  <a:close/>
                </a:path>
              </a:pathLst>
            </a:custGeom>
            <a:solidFill>
              <a:srgbClr val="005790"/>
            </a:solidFill>
            <a:ln w="9525">
              <a:noFill/>
              <a:round/>
            </a:ln>
          </p:spPr>
          <p:txBody>
            <a:bodyPr vert="horz" wrap="square" lIns="121920" tIns="60960" rIns="121920" bIns="60960" numCol="1" anchor="t" anchorCtr="0" compatLnSpc="1"/>
            <a:lstStyle/>
            <a:p>
              <a:endParaRPr lang="zh-CN" altLang="en-US" sz="2400"/>
            </a:p>
          </p:txBody>
        </p:sp>
        <p:sp>
          <p:nvSpPr>
            <p:cNvPr id="13" name="TextBox 29"/>
            <p:cNvSpPr txBox="1"/>
            <p:nvPr/>
          </p:nvSpPr>
          <p:spPr>
            <a:xfrm>
              <a:off x="925034" y="683793"/>
              <a:ext cx="3025656" cy="646331"/>
            </a:xfrm>
            <a:prstGeom prst="rect">
              <a:avLst/>
            </a:prstGeom>
            <a:noFill/>
          </p:spPr>
          <p:txBody>
            <a:bodyPr wrap="square" rtlCol="0">
              <a:spAutoFit/>
            </a:bodyPr>
            <a:lstStyle/>
            <a:p>
              <a:r>
                <a:rPr lang="en-US" altLang="zh-CN" sz="3600" b="1" dirty="0">
                  <a:solidFill>
                    <a:srgbClr val="C00000"/>
                  </a:solidFill>
                  <a:latin typeface="华文行楷" panose="02010800040101010101" pitchFamily="2" charset="-122"/>
                  <a:ea typeface="华文行楷" panose="02010800040101010101" pitchFamily="2" charset="-122"/>
                </a:rPr>
                <a:t>2. </a:t>
              </a:r>
              <a:r>
                <a:rPr lang="zh-CN" altLang="en-US" sz="3600" b="1" dirty="0" smtClean="0">
                  <a:solidFill>
                    <a:srgbClr val="C00000"/>
                  </a:solidFill>
                  <a:latin typeface="华文行楷" panose="02010800040101010101" pitchFamily="2" charset="-122"/>
                  <a:ea typeface="华文行楷" panose="02010800040101010101" pitchFamily="2" charset="-122"/>
                </a:rPr>
                <a:t>意义概括 </a:t>
              </a:r>
              <a:r>
                <a:rPr lang="en-US" altLang="zh-CN" sz="3600" b="1" dirty="0">
                  <a:solidFill>
                    <a:srgbClr val="C00000"/>
                  </a:solidFill>
                  <a:latin typeface="华文行楷" panose="02010800040101010101" pitchFamily="2" charset="-122"/>
                  <a:ea typeface="华文行楷" panose="02010800040101010101" pitchFamily="2" charset="-122"/>
                </a:rPr>
                <a:t>(</a:t>
              </a:r>
              <a:r>
                <a:rPr lang="en-US" altLang="zh-CN" sz="3600" b="1" dirty="0">
                  <a:solidFill>
                    <a:srgbClr val="C00000"/>
                  </a:solidFill>
                  <a:latin typeface="Arial Narrow" panose="020B0606020202030204" pitchFamily="34" charset="0"/>
                  <a:ea typeface="华文行楷" panose="02010800040101010101" pitchFamily="2" charset="-122"/>
                </a:rPr>
                <a:t>generalization</a:t>
              </a:r>
              <a:r>
                <a:rPr lang="en-US" altLang="zh-CN" sz="3600" b="1" dirty="0">
                  <a:solidFill>
                    <a:srgbClr val="C00000"/>
                  </a:solidFill>
                  <a:latin typeface="华文行楷" panose="02010800040101010101" pitchFamily="2" charset="-122"/>
                  <a:ea typeface="华文行楷" panose="02010800040101010101" pitchFamily="2" charset="-122"/>
                </a:rPr>
                <a:t>)</a:t>
              </a:r>
              <a:r>
                <a:rPr lang="zh-CN" altLang="en-US" sz="3600" b="1" dirty="0">
                  <a:solidFill>
                    <a:srgbClr val="C00000"/>
                  </a:solidFill>
                  <a:latin typeface="华文行楷" panose="02010800040101010101" pitchFamily="2" charset="-122"/>
                  <a:ea typeface="华文行楷" panose="02010800040101010101" pitchFamily="2" charset="-122"/>
                </a:rPr>
                <a:t>能力</a:t>
              </a:r>
              <a:r>
                <a:rPr lang="en-US" altLang="zh-CN" sz="3600" b="1" dirty="0">
                  <a:solidFill>
                    <a:srgbClr val="C00000"/>
                  </a:solidFill>
                  <a:latin typeface="华文行楷" panose="02010800040101010101" pitchFamily="2" charset="-122"/>
                  <a:ea typeface="华文行楷" panose="02010800040101010101" pitchFamily="2" charset="-122"/>
                </a:rPr>
                <a:t>   </a:t>
              </a:r>
              <a:r>
                <a:rPr lang="en-US" altLang="zh-CN" sz="3600" b="1" dirty="0" smtClean="0">
                  <a:solidFill>
                    <a:srgbClr val="C00000"/>
                  </a:solidFill>
                  <a:latin typeface="华文行楷" panose="02010800040101010101" pitchFamily="2" charset="-122"/>
                  <a:ea typeface="华文行楷" panose="02010800040101010101" pitchFamily="2" charset="-122"/>
                </a:rPr>
                <a:t>   </a:t>
              </a:r>
              <a:endParaRPr lang="zh-CN" altLang="en-US" sz="3600" b="1" dirty="0">
                <a:solidFill>
                  <a:srgbClr val="C00000"/>
                </a:solidFill>
                <a:latin typeface="华文行楷" panose="02010800040101010101" pitchFamily="2" charset="-122"/>
                <a:ea typeface="华文行楷" panose="02010800040101010101" pitchFamily="2" charset="-122"/>
              </a:endParaRPr>
            </a:p>
          </p:txBody>
        </p:sp>
      </p:grpSp>
      <p:sp>
        <p:nvSpPr>
          <p:cNvPr id="3" name="文本框 2"/>
          <p:cNvSpPr txBox="1"/>
          <p:nvPr/>
        </p:nvSpPr>
        <p:spPr>
          <a:xfrm>
            <a:off x="771773" y="1211004"/>
            <a:ext cx="4055165" cy="584775"/>
          </a:xfrm>
          <a:prstGeom prst="rect">
            <a:avLst/>
          </a:prstGeom>
          <a:solidFill>
            <a:schemeClr val="accent1">
              <a:lumMod val="40000"/>
              <a:lumOff val="60000"/>
            </a:schemeClr>
          </a:solidFill>
        </p:spPr>
        <p:txBody>
          <a:bodyPr wrap="square" rtlCol="0">
            <a:spAutoFit/>
          </a:bodyPr>
          <a:lstStyle/>
          <a:p>
            <a:r>
              <a:rPr lang="zh-CN" altLang="en-US" sz="3200" b="1" dirty="0" smtClean="0">
                <a:latin typeface="华文行楷" panose="02010800040101010101" pitchFamily="2" charset="-122"/>
                <a:ea typeface="华文行楷" panose="02010800040101010101" pitchFamily="2" charset="-122"/>
              </a:rPr>
              <a:t>维果茨基</a:t>
            </a:r>
            <a:r>
              <a:rPr lang="en-US" altLang="zh-CN" sz="2800" b="1" dirty="0" smtClean="0">
                <a:latin typeface="Arial Narrow" panose="020B0606020202030204" pitchFamily="34" charset="0"/>
              </a:rPr>
              <a:t>(</a:t>
            </a:r>
            <a:r>
              <a:rPr lang="en-US" altLang="zh-CN" sz="2800" b="1" dirty="0" smtClean="0"/>
              <a:t>Lev </a:t>
            </a:r>
            <a:r>
              <a:rPr lang="en-US" altLang="zh-CN" sz="2800" b="1" dirty="0"/>
              <a:t>Vygotsky</a:t>
            </a:r>
            <a:r>
              <a:rPr lang="en-US" altLang="zh-CN" sz="2800" b="1" dirty="0" smtClean="0">
                <a:latin typeface="Arial Narrow" panose="020B0606020202030204" pitchFamily="34" charset="0"/>
              </a:rPr>
              <a:t>) </a:t>
            </a:r>
            <a:endParaRPr lang="zh-CN" altLang="en-US" sz="2800" b="1" dirty="0">
              <a:latin typeface="Arial Narrow" panose="020B0606020202030204" pitchFamily="34" charset="0"/>
            </a:endParaRPr>
          </a:p>
        </p:txBody>
      </p:sp>
      <p:sp>
        <p:nvSpPr>
          <p:cNvPr id="4" name="文本框 3"/>
          <p:cNvSpPr txBox="1"/>
          <p:nvPr/>
        </p:nvSpPr>
        <p:spPr>
          <a:xfrm>
            <a:off x="430281" y="1843613"/>
            <a:ext cx="4068842" cy="4524315"/>
          </a:xfrm>
          <a:prstGeom prst="rect">
            <a:avLst/>
          </a:prstGeom>
          <a:noFill/>
          <a:ln w="28575">
            <a:solidFill>
              <a:srgbClr val="92D050"/>
            </a:solidFill>
          </a:ln>
        </p:spPr>
        <p:txBody>
          <a:bodyPr wrap="square" rtlCol="0">
            <a:spAutoFit/>
          </a:bodyPr>
          <a:lstStyle/>
          <a:p>
            <a:pPr>
              <a:lnSpc>
                <a:spcPct val="150000"/>
              </a:lnSpc>
            </a:pPr>
            <a:r>
              <a:rPr lang="zh-CN" altLang="en-US" sz="3200" b="1" dirty="0" smtClean="0">
                <a:latin typeface="华文行楷" panose="02010800040101010101" pitchFamily="2" charset="-122"/>
                <a:ea typeface="华文行楷" panose="02010800040101010101" pitchFamily="2" charset="-122"/>
              </a:rPr>
              <a:t>概括形成一个特殊的上位概念，意味着存在一系列下位概念，这种上位和下位概念共同构成一个概括关系的知识系统。</a:t>
            </a:r>
            <a:endParaRPr lang="zh-CN" altLang="en-US" sz="3200" b="1" dirty="0">
              <a:latin typeface="华文行楷" panose="02010800040101010101" pitchFamily="2" charset="-122"/>
              <a:ea typeface="华文行楷" panose="02010800040101010101" pitchFamily="2" charset="-122"/>
            </a:endParaRPr>
          </a:p>
        </p:txBody>
      </p:sp>
      <p:sp>
        <p:nvSpPr>
          <p:cNvPr id="6" name="矩形 5"/>
          <p:cNvSpPr/>
          <p:nvPr/>
        </p:nvSpPr>
        <p:spPr>
          <a:xfrm>
            <a:off x="4750903" y="1948487"/>
            <a:ext cx="1868557" cy="795131"/>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solidFill>
                  <a:schemeClr val="bg1"/>
                </a:solidFill>
                <a:latin typeface="华文行楷" panose="02010800040101010101" pitchFamily="2" charset="-122"/>
                <a:ea typeface="华文行楷" panose="02010800040101010101" pitchFamily="2" charset="-122"/>
              </a:rPr>
              <a:t>上位概念</a:t>
            </a:r>
            <a:endParaRPr lang="zh-CN" altLang="en-US" sz="2800" b="1" dirty="0">
              <a:solidFill>
                <a:schemeClr val="bg1"/>
              </a:solidFill>
              <a:latin typeface="华文行楷" panose="02010800040101010101" pitchFamily="2" charset="-122"/>
              <a:ea typeface="华文行楷" panose="02010800040101010101" pitchFamily="2" charset="-122"/>
            </a:endParaRPr>
          </a:p>
        </p:txBody>
      </p:sp>
      <p:sp>
        <p:nvSpPr>
          <p:cNvPr id="100" name="矩形 99"/>
          <p:cNvSpPr/>
          <p:nvPr/>
        </p:nvSpPr>
        <p:spPr>
          <a:xfrm>
            <a:off x="4783128" y="4981386"/>
            <a:ext cx="1868557" cy="645215"/>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solidFill>
                  <a:schemeClr val="bg1"/>
                </a:solidFill>
                <a:latin typeface="华文行楷" panose="02010800040101010101" pitchFamily="2" charset="-122"/>
                <a:ea typeface="华文行楷" panose="02010800040101010101" pitchFamily="2" charset="-122"/>
              </a:rPr>
              <a:t>下</a:t>
            </a:r>
            <a:r>
              <a:rPr lang="zh-CN" altLang="en-US" sz="2800" b="1" dirty="0" smtClean="0">
                <a:solidFill>
                  <a:schemeClr val="bg1"/>
                </a:solidFill>
                <a:latin typeface="华文行楷" panose="02010800040101010101" pitchFamily="2" charset="-122"/>
                <a:ea typeface="华文行楷" panose="02010800040101010101" pitchFamily="2" charset="-122"/>
              </a:rPr>
              <a:t>位概念</a:t>
            </a:r>
            <a:endParaRPr lang="zh-CN" altLang="en-US" sz="2800" b="1" dirty="0">
              <a:solidFill>
                <a:schemeClr val="bg1"/>
              </a:solidFill>
              <a:latin typeface="华文行楷" panose="02010800040101010101" pitchFamily="2" charset="-122"/>
              <a:ea typeface="华文行楷" panose="02010800040101010101" pitchFamily="2" charset="-122"/>
            </a:endParaRPr>
          </a:p>
        </p:txBody>
      </p:sp>
      <p:sp>
        <p:nvSpPr>
          <p:cNvPr id="8" name="矩形 7"/>
          <p:cNvSpPr/>
          <p:nvPr/>
        </p:nvSpPr>
        <p:spPr>
          <a:xfrm>
            <a:off x="5364644" y="2896326"/>
            <a:ext cx="641073" cy="183671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solidFill>
                  <a:schemeClr val="bg1"/>
                </a:solidFill>
                <a:latin typeface="华文行楷" panose="02010800040101010101" pitchFamily="2" charset="-122"/>
                <a:ea typeface="华文行楷" panose="02010800040101010101" pitchFamily="2" charset="-122"/>
              </a:rPr>
              <a:t>概括关系</a:t>
            </a:r>
            <a:endParaRPr lang="zh-CN" altLang="en-US" sz="2800" b="1" dirty="0">
              <a:solidFill>
                <a:schemeClr val="bg1"/>
              </a:solidFill>
              <a:latin typeface="华文行楷" panose="02010800040101010101" pitchFamily="2" charset="-122"/>
              <a:ea typeface="华文行楷" panose="02010800040101010101" pitchFamily="2" charset="-122"/>
            </a:endParaRPr>
          </a:p>
        </p:txBody>
      </p:sp>
      <p:sp>
        <p:nvSpPr>
          <p:cNvPr id="9" name="文本框 8"/>
          <p:cNvSpPr txBox="1"/>
          <p:nvPr/>
        </p:nvSpPr>
        <p:spPr>
          <a:xfrm>
            <a:off x="7235687" y="1905689"/>
            <a:ext cx="4505629" cy="3916457"/>
          </a:xfrm>
          <a:prstGeom prst="rect">
            <a:avLst/>
          </a:prstGeom>
          <a:noFill/>
          <a:ln w="38100">
            <a:solidFill>
              <a:srgbClr val="005790"/>
            </a:solidFill>
          </a:ln>
        </p:spPr>
        <p:txBody>
          <a:bodyPr wrap="square" rtlCol="0">
            <a:spAutoFit/>
          </a:bodyPr>
          <a:lstStyle/>
          <a:p>
            <a:pPr>
              <a:lnSpc>
                <a:spcPct val="150000"/>
              </a:lnSpc>
            </a:pPr>
            <a:r>
              <a:rPr lang="zh-CN" altLang="en-US" sz="2800" b="1" dirty="0" smtClean="0">
                <a:latin typeface="Arial Narrow" panose="020B0606020202030204" pitchFamily="34" charset="0"/>
                <a:ea typeface="华文行楷" panose="02010800040101010101" pitchFamily="2" charset="-122"/>
              </a:rPr>
              <a:t>可以利用概括的逻辑变量，从文本内容中提炼出一个上位词或词语，再从文本中找出相应的下位词，上位词和下位词共同建构一种概括关系的词语系统。</a:t>
            </a:r>
            <a:endParaRPr lang="zh-CN" altLang="en-US" sz="2800" b="1" dirty="0">
              <a:latin typeface="Arial Narrow" panose="020B0606020202030204" pitchFamily="34" charset="0"/>
              <a:ea typeface="华文行楷" panose="02010800040101010101" pitchFamily="2" charset="-122"/>
            </a:endParaRPr>
          </a:p>
        </p:txBody>
      </p:sp>
      <p:sp>
        <p:nvSpPr>
          <p:cNvPr id="101" name="文本框 100"/>
          <p:cNvSpPr txBox="1"/>
          <p:nvPr/>
        </p:nvSpPr>
        <p:spPr>
          <a:xfrm>
            <a:off x="3737113" y="6421562"/>
            <a:ext cx="8040757" cy="369332"/>
          </a:xfrm>
          <a:prstGeom prst="rect">
            <a:avLst/>
          </a:prstGeom>
          <a:solidFill>
            <a:schemeClr val="bg1"/>
          </a:solidFill>
        </p:spPr>
        <p:txBody>
          <a:bodyPr wrap="square" rtlCol="0">
            <a:spAutoFit/>
          </a:bodyPr>
          <a:lstStyle/>
          <a:p>
            <a:r>
              <a:rPr lang="zh-CN" altLang="en-US" b="1" dirty="0" smtClean="0">
                <a:solidFill>
                  <a:srgbClr val="0070C0"/>
                </a:solidFill>
                <a:latin typeface="华文行楷" panose="02010800040101010101" pitchFamily="2" charset="-122"/>
                <a:ea typeface="华文行楷" panose="02010800040101010101" pitchFamily="2" charset="-122"/>
              </a:rPr>
              <a:t>维果茨基（著）， 李维（译） </a:t>
            </a:r>
            <a:r>
              <a:rPr lang="en-US" altLang="zh-CN" b="1" dirty="0" smtClean="0">
                <a:solidFill>
                  <a:srgbClr val="0070C0"/>
                </a:solidFill>
                <a:latin typeface="华文行楷" panose="02010800040101010101" pitchFamily="2" charset="-122"/>
                <a:ea typeface="华文行楷" panose="02010800040101010101" pitchFamily="2" charset="-122"/>
              </a:rPr>
              <a:t>《</a:t>
            </a:r>
            <a:r>
              <a:rPr lang="zh-CN" altLang="en-US" b="1" dirty="0" smtClean="0">
                <a:solidFill>
                  <a:srgbClr val="0070C0"/>
                </a:solidFill>
                <a:latin typeface="华文行楷" panose="02010800040101010101" pitchFamily="2" charset="-122"/>
                <a:ea typeface="华文行楷" panose="02010800040101010101" pitchFamily="2" charset="-122"/>
              </a:rPr>
              <a:t>思维与语言</a:t>
            </a:r>
            <a:r>
              <a:rPr lang="en-US" altLang="zh-CN" b="1" dirty="0" smtClean="0">
                <a:solidFill>
                  <a:srgbClr val="0070C0"/>
                </a:solidFill>
                <a:latin typeface="华文行楷" panose="02010800040101010101" pitchFamily="2" charset="-122"/>
                <a:ea typeface="华文行楷" panose="02010800040101010101" pitchFamily="2" charset="-122"/>
              </a:rPr>
              <a:t>》</a:t>
            </a:r>
            <a:r>
              <a:rPr lang="zh-CN" altLang="en-US" b="1" dirty="0" smtClean="0">
                <a:solidFill>
                  <a:srgbClr val="0070C0"/>
                </a:solidFill>
                <a:latin typeface="华文行楷" panose="02010800040101010101" pitchFamily="2" charset="-122"/>
                <a:ea typeface="华文行楷" panose="02010800040101010101" pitchFamily="2" charset="-122"/>
              </a:rPr>
              <a:t>， 北京大学出版社， </a:t>
            </a:r>
            <a:r>
              <a:rPr lang="en-US" altLang="zh-CN" b="1" dirty="0" smtClean="0">
                <a:solidFill>
                  <a:srgbClr val="0070C0"/>
                </a:solidFill>
                <a:latin typeface="华文行楷" panose="02010800040101010101" pitchFamily="2" charset="-122"/>
                <a:ea typeface="华文行楷" panose="02010800040101010101" pitchFamily="2" charset="-122"/>
              </a:rPr>
              <a:t>2010</a:t>
            </a:r>
            <a:r>
              <a:rPr lang="zh-CN" altLang="en-US" b="1" dirty="0" smtClean="0">
                <a:solidFill>
                  <a:srgbClr val="0070C0"/>
                </a:solidFill>
                <a:latin typeface="华文行楷" panose="02010800040101010101" pitchFamily="2" charset="-122"/>
                <a:ea typeface="华文行楷" panose="02010800040101010101" pitchFamily="2" charset="-122"/>
              </a:rPr>
              <a:t>年</a:t>
            </a:r>
            <a:endParaRPr lang="zh-CN" altLang="en-US" b="1" dirty="0">
              <a:solidFill>
                <a:srgbClr val="0070C0"/>
              </a:solidFill>
              <a:latin typeface="华文行楷" panose="02010800040101010101" pitchFamily="2" charset="-122"/>
              <a:ea typeface="华文行楷" panose="0201080004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00"/>
                                        </p:tgtEl>
                                        <p:attrNameLst>
                                          <p:attrName>style.visibility</p:attrName>
                                        </p:attrNameLst>
                                      </p:cBhvr>
                                      <p:to>
                                        <p:strVal val="visible"/>
                                      </p:to>
                                    </p:set>
                                    <p:animEffect transition="in" filter="fade">
                                      <p:cBhvr>
                                        <p:cTn id="26" dur="1000"/>
                                        <p:tgtEl>
                                          <p:spTgt spid="100"/>
                                        </p:tgtEl>
                                      </p:cBhvr>
                                    </p:animEffect>
                                    <p:anim calcmode="lin" valueType="num">
                                      <p:cBhvr>
                                        <p:cTn id="27" dur="1000" fill="hold"/>
                                        <p:tgtEl>
                                          <p:spTgt spid="100"/>
                                        </p:tgtEl>
                                        <p:attrNameLst>
                                          <p:attrName>ppt_x</p:attrName>
                                        </p:attrNameLst>
                                      </p:cBhvr>
                                      <p:tavLst>
                                        <p:tav tm="0">
                                          <p:val>
                                            <p:strVal val="#ppt_x"/>
                                          </p:val>
                                        </p:tav>
                                        <p:tav tm="100000">
                                          <p:val>
                                            <p:strVal val="#ppt_x"/>
                                          </p:val>
                                        </p:tav>
                                      </p:tavLst>
                                    </p:anim>
                                    <p:anim calcmode="lin" valueType="num">
                                      <p:cBhvr>
                                        <p:cTn id="28"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ppt_x"/>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01"/>
                                        </p:tgtEl>
                                        <p:attrNameLst>
                                          <p:attrName>style.visibility</p:attrName>
                                        </p:attrNameLst>
                                      </p:cBhvr>
                                      <p:to>
                                        <p:strVal val="visible"/>
                                      </p:to>
                                    </p:set>
                                    <p:anim calcmode="lin" valueType="num">
                                      <p:cBhvr additive="base">
                                        <p:cTn id="45" dur="500" fill="hold"/>
                                        <p:tgtEl>
                                          <p:spTgt spid="101"/>
                                        </p:tgtEl>
                                        <p:attrNameLst>
                                          <p:attrName>ppt_x</p:attrName>
                                        </p:attrNameLst>
                                      </p:cBhvr>
                                      <p:tavLst>
                                        <p:tav tm="0">
                                          <p:val>
                                            <p:strVal val="#ppt_x"/>
                                          </p:val>
                                        </p:tav>
                                        <p:tav tm="100000">
                                          <p:val>
                                            <p:strVal val="#ppt_x"/>
                                          </p:val>
                                        </p:tav>
                                      </p:tavLst>
                                    </p:anim>
                                    <p:anim calcmode="lin" valueType="num">
                                      <p:cBhvr additive="base">
                                        <p:cTn id="46" dur="500" fill="hold"/>
                                        <p:tgtEl>
                                          <p:spTgt spid="10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100" grpId="0" animBg="1"/>
      <p:bldP spid="8" grpId="0" animBg="1"/>
      <p:bldP spid="9" grpId="0" animBg="1"/>
      <p:bldP spid="10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14"/>
          <p:cNvSpPr txBox="1"/>
          <p:nvPr/>
        </p:nvSpPr>
        <p:spPr>
          <a:xfrm>
            <a:off x="288234" y="228599"/>
            <a:ext cx="4333462" cy="523220"/>
          </a:xfrm>
          <a:prstGeom prst="rect">
            <a:avLst/>
          </a:prstGeom>
          <a:noFill/>
        </p:spPr>
        <p:txBody>
          <a:bodyPr wrap="square" rtlCol="0">
            <a:spAutoFit/>
          </a:bodyPr>
          <a:lstStyle/>
          <a:p>
            <a:r>
              <a:rPr lang="en-US" altLang="zh-CN" sz="2800" b="1" u="sng" dirty="0" smtClean="0">
                <a:solidFill>
                  <a:srgbClr val="C00000"/>
                </a:solidFill>
                <a:latin typeface="华文行楷" panose="02010800040101010101" pitchFamily="2" charset="-122"/>
                <a:ea typeface="华文行楷" panose="02010800040101010101" pitchFamily="2" charset="-122"/>
              </a:rPr>
              <a:t>1</a:t>
            </a:r>
            <a:r>
              <a:rPr lang="zh-CN" altLang="en-US" sz="2800" b="1" u="sng" dirty="0" smtClean="0">
                <a:solidFill>
                  <a:srgbClr val="C00000"/>
                </a:solidFill>
                <a:latin typeface="华文行楷" panose="02010800040101010101" pitchFamily="2" charset="-122"/>
                <a:ea typeface="华文行楷" panose="02010800040101010101" pitchFamily="2" charset="-122"/>
              </a:rPr>
              <a:t>）听力部分典型试题分析</a:t>
            </a:r>
            <a:endParaRPr lang="zh-CN" altLang="en-US" sz="2800" b="1" u="sng" dirty="0">
              <a:solidFill>
                <a:srgbClr val="C00000"/>
              </a:solidFill>
              <a:latin typeface="华文行楷" panose="02010800040101010101" pitchFamily="2" charset="-122"/>
              <a:ea typeface="华文行楷" panose="02010800040101010101" pitchFamily="2" charset="-122"/>
            </a:endParaRPr>
          </a:p>
        </p:txBody>
      </p:sp>
      <p:graphicFrame>
        <p:nvGraphicFramePr>
          <p:cNvPr id="18" name="表格 17"/>
          <p:cNvGraphicFramePr>
            <a:graphicFrameLocks noGrp="1"/>
          </p:cNvGraphicFramePr>
          <p:nvPr/>
        </p:nvGraphicFramePr>
        <p:xfrm>
          <a:off x="329182" y="647387"/>
          <a:ext cx="11430180" cy="5743474"/>
        </p:xfrm>
        <a:graphic>
          <a:graphicData uri="http://schemas.openxmlformats.org/drawingml/2006/table">
            <a:tbl>
              <a:tblPr firstRow="1" bandRow="1">
                <a:tableStyleId>{5940675A-B579-460E-94D1-54222C63F5DA}</a:tableStyleId>
              </a:tblPr>
              <a:tblGrid>
                <a:gridCol w="1033850"/>
                <a:gridCol w="5883965"/>
                <a:gridCol w="4512365"/>
              </a:tblGrid>
              <a:tr h="702046">
                <a:tc>
                  <a:txBody>
                    <a:bodyPr/>
                    <a:lstStyle/>
                    <a:p>
                      <a:pPr algn="l"/>
                      <a:r>
                        <a:rPr lang="zh-CN" altLang="en-US" sz="3200" b="1" dirty="0" smtClean="0">
                          <a:solidFill>
                            <a:schemeClr val="bg1"/>
                          </a:solidFill>
                          <a:latin typeface="华文行楷" panose="02010800040101010101" pitchFamily="2" charset="-122"/>
                          <a:ea typeface="华文行楷" panose="02010800040101010101" pitchFamily="2" charset="-122"/>
                        </a:rPr>
                        <a:t>题号</a:t>
                      </a:r>
                      <a:endParaRPr lang="zh-CN" altLang="en-US" sz="3200" b="1" dirty="0">
                        <a:solidFill>
                          <a:schemeClr val="bg1"/>
                        </a:solidFill>
                        <a:latin typeface="华文行楷" panose="02010800040101010101" pitchFamily="2" charset="-122"/>
                        <a:ea typeface="华文行楷" panose="02010800040101010101" pitchFamily="2" charset="-122"/>
                      </a:endParaRPr>
                    </a:p>
                  </a:txBody>
                  <a:tcPr>
                    <a:solidFill>
                      <a:schemeClr val="accent4">
                        <a:lumMod val="50000"/>
                      </a:schemeClr>
                    </a:solidFill>
                  </a:tcPr>
                </a:tc>
                <a:tc>
                  <a:txBody>
                    <a:bodyPr/>
                    <a:lstStyle/>
                    <a:p>
                      <a:pPr algn="ctr"/>
                      <a:r>
                        <a:rPr lang="zh-CN" altLang="en-US" sz="3200" b="1" dirty="0" smtClean="0">
                          <a:solidFill>
                            <a:schemeClr val="bg1"/>
                          </a:solidFill>
                          <a:latin typeface="华文行楷" panose="02010800040101010101" pitchFamily="2" charset="-122"/>
                          <a:ea typeface="华文行楷" panose="02010800040101010101" pitchFamily="2" charset="-122"/>
                        </a:rPr>
                        <a:t>相关内容</a:t>
                      </a:r>
                      <a:endParaRPr lang="zh-CN" altLang="en-US" sz="3200" b="1" dirty="0">
                        <a:solidFill>
                          <a:schemeClr val="bg1"/>
                        </a:solidFill>
                        <a:latin typeface="华文行楷" panose="02010800040101010101" pitchFamily="2" charset="-122"/>
                        <a:ea typeface="华文行楷" panose="02010800040101010101" pitchFamily="2" charset="-122"/>
                      </a:endParaRPr>
                    </a:p>
                  </a:txBody>
                  <a:tcPr>
                    <a:solidFill>
                      <a:schemeClr val="accent4">
                        <a:lumMod val="50000"/>
                      </a:schemeClr>
                    </a:solidFill>
                  </a:tcPr>
                </a:tc>
                <a:tc>
                  <a:txBody>
                    <a:bodyPr/>
                    <a:lstStyle/>
                    <a:p>
                      <a:pPr algn="ctr"/>
                      <a:r>
                        <a:rPr lang="zh-CN" altLang="en-US" sz="3200" b="1" dirty="0" smtClean="0">
                          <a:solidFill>
                            <a:schemeClr val="bg1"/>
                          </a:solidFill>
                          <a:latin typeface="华文行楷" panose="02010800040101010101" pitchFamily="2" charset="-122"/>
                          <a:ea typeface="华文行楷" panose="02010800040101010101" pitchFamily="2" charset="-122"/>
                        </a:rPr>
                        <a:t>概括表达</a:t>
                      </a:r>
                      <a:endParaRPr lang="zh-CN" altLang="en-US" sz="3200" b="1" dirty="0">
                        <a:solidFill>
                          <a:schemeClr val="bg1"/>
                        </a:solidFill>
                        <a:latin typeface="华文行楷" panose="02010800040101010101" pitchFamily="2" charset="-122"/>
                        <a:ea typeface="华文行楷" panose="02010800040101010101" pitchFamily="2" charset="-122"/>
                      </a:endParaRPr>
                    </a:p>
                  </a:txBody>
                  <a:tcPr>
                    <a:solidFill>
                      <a:schemeClr val="accent4">
                        <a:lumMod val="50000"/>
                      </a:schemeClr>
                    </a:solidFill>
                  </a:tcPr>
                </a:tc>
              </a:tr>
              <a:tr h="1148989">
                <a:tc>
                  <a:txBody>
                    <a:bodyPr/>
                    <a:lstStyle/>
                    <a:p>
                      <a:endParaRPr lang="zh-CN" altLang="en-US" dirty="0"/>
                    </a:p>
                  </a:txBody>
                  <a:tcPr/>
                </a:tc>
                <a:tc>
                  <a:txBody>
                    <a:bodyPr/>
                    <a:lstStyle/>
                    <a:p>
                      <a:endParaRPr lang="zh-CN" altLang="en-US" dirty="0"/>
                    </a:p>
                  </a:txBody>
                  <a:tcPr/>
                </a:tc>
                <a:tc>
                  <a:txBody>
                    <a:bodyPr/>
                    <a:lstStyle/>
                    <a:p>
                      <a:endParaRPr lang="zh-CN" altLang="en-US" dirty="0"/>
                    </a:p>
                  </a:txBody>
                  <a:tcPr/>
                </a:tc>
              </a:tr>
              <a:tr h="851885">
                <a:tc>
                  <a:txBody>
                    <a:bodyPr/>
                    <a:lstStyle/>
                    <a:p>
                      <a:endParaRPr lang="zh-CN" altLang="en-US" dirty="0"/>
                    </a:p>
                  </a:txBody>
                  <a:tcPr/>
                </a:tc>
                <a:tc>
                  <a:txBody>
                    <a:bodyPr/>
                    <a:lstStyle/>
                    <a:p>
                      <a:endParaRPr lang="zh-CN" altLang="en-US" dirty="0"/>
                    </a:p>
                  </a:txBody>
                  <a:tcPr/>
                </a:tc>
                <a:tc>
                  <a:txBody>
                    <a:bodyPr/>
                    <a:lstStyle/>
                    <a:p>
                      <a:endParaRPr lang="zh-CN" altLang="en-US" dirty="0"/>
                    </a:p>
                  </a:txBody>
                  <a:tcPr/>
                </a:tc>
              </a:tr>
              <a:tr h="1039495">
                <a:tc>
                  <a:txBody>
                    <a:bodyPr/>
                    <a:lstStyle/>
                    <a:p>
                      <a:endParaRPr lang="zh-CN" altLang="en-US" dirty="0"/>
                    </a:p>
                  </a:txBody>
                  <a:tcPr/>
                </a:tc>
                <a:tc>
                  <a:txBody>
                    <a:bodyPr/>
                    <a:lstStyle/>
                    <a:p>
                      <a:endParaRPr lang="zh-CN" altLang="en-US" dirty="0"/>
                    </a:p>
                  </a:txBody>
                  <a:tcPr/>
                </a:tc>
                <a:tc>
                  <a:txBody>
                    <a:bodyPr/>
                    <a:lstStyle/>
                    <a:p>
                      <a:endParaRPr lang="zh-CN" altLang="en-US" dirty="0"/>
                    </a:p>
                  </a:txBody>
                  <a:tcPr/>
                </a:tc>
              </a:tr>
              <a:tr h="1183843">
                <a:tc>
                  <a:txBody>
                    <a:bodyPr/>
                    <a:lstStyle/>
                    <a:p>
                      <a:endParaRPr lang="zh-CN" altLang="en-US" dirty="0"/>
                    </a:p>
                  </a:txBody>
                  <a:tcPr/>
                </a:tc>
                <a:tc>
                  <a:txBody>
                    <a:bodyPr/>
                    <a:lstStyle/>
                    <a:p>
                      <a:endParaRPr lang="zh-CN" altLang="en-US" dirty="0"/>
                    </a:p>
                  </a:txBody>
                  <a:tcPr/>
                </a:tc>
                <a:tc>
                  <a:txBody>
                    <a:bodyPr/>
                    <a:lstStyle/>
                    <a:p>
                      <a:endParaRPr lang="zh-CN" altLang="en-US" dirty="0"/>
                    </a:p>
                  </a:txBody>
                  <a:tcPr/>
                </a:tc>
              </a:tr>
              <a:tr h="817216">
                <a:tc>
                  <a:txBody>
                    <a:bodyPr/>
                    <a:lstStyle/>
                    <a:p>
                      <a:endParaRPr lang="zh-CN" altLang="en-US" dirty="0"/>
                    </a:p>
                  </a:txBody>
                  <a:tcPr/>
                </a:tc>
                <a:tc>
                  <a:txBody>
                    <a:bodyPr/>
                    <a:lstStyle/>
                    <a:p>
                      <a:endParaRPr lang="zh-CN" altLang="en-US" dirty="0"/>
                    </a:p>
                  </a:txBody>
                  <a:tcPr/>
                </a:tc>
                <a:tc>
                  <a:txBody>
                    <a:bodyPr/>
                    <a:lstStyle/>
                    <a:p>
                      <a:endParaRPr lang="zh-CN" altLang="en-US" dirty="0"/>
                    </a:p>
                  </a:txBody>
                  <a:tcPr/>
                </a:tc>
              </a:tr>
            </a:tbl>
          </a:graphicData>
        </a:graphic>
      </p:graphicFrame>
      <p:sp>
        <p:nvSpPr>
          <p:cNvPr id="20" name="文本框 19"/>
          <p:cNvSpPr txBox="1"/>
          <p:nvPr/>
        </p:nvSpPr>
        <p:spPr>
          <a:xfrm>
            <a:off x="725557" y="1580321"/>
            <a:ext cx="556086" cy="523220"/>
          </a:xfrm>
          <a:prstGeom prst="rect">
            <a:avLst/>
          </a:prstGeom>
          <a:noFill/>
        </p:spPr>
        <p:txBody>
          <a:bodyPr wrap="square" rtlCol="0">
            <a:spAutoFit/>
          </a:bodyPr>
          <a:lstStyle/>
          <a:p>
            <a:r>
              <a:rPr lang="en-US" altLang="zh-CN" sz="2800" b="1" dirty="0" smtClean="0"/>
              <a:t>4</a:t>
            </a:r>
            <a:endParaRPr lang="zh-CN" altLang="en-US" sz="2800" b="1" dirty="0"/>
          </a:p>
        </p:txBody>
      </p:sp>
      <p:sp>
        <p:nvSpPr>
          <p:cNvPr id="21" name="文本框 20"/>
          <p:cNvSpPr txBox="1"/>
          <p:nvPr/>
        </p:nvSpPr>
        <p:spPr>
          <a:xfrm>
            <a:off x="1508586" y="1287376"/>
            <a:ext cx="5904672" cy="1200329"/>
          </a:xfrm>
          <a:prstGeom prst="rect">
            <a:avLst/>
          </a:prstGeom>
          <a:noFill/>
        </p:spPr>
        <p:txBody>
          <a:bodyPr wrap="square" rtlCol="0">
            <a:spAutoFit/>
          </a:bodyPr>
          <a:lstStyle/>
          <a:p>
            <a:r>
              <a:rPr lang="en-US" altLang="zh-CN" sz="2400" b="1" dirty="0">
                <a:latin typeface="Arial Narrow" panose="020B0606020202030204" pitchFamily="34" charset="0"/>
              </a:rPr>
              <a:t> </a:t>
            </a:r>
            <a:r>
              <a:rPr lang="en-US" altLang="zh-CN" sz="2400" b="1" dirty="0" smtClean="0">
                <a:latin typeface="Arial Narrow" panose="020B0606020202030204" pitchFamily="34" charset="0"/>
              </a:rPr>
              <a:t>…this visit by Mr. Johnson,  …he’s had an emergency and </a:t>
            </a:r>
            <a:r>
              <a:rPr lang="en-US" altLang="zh-CN" sz="2400" b="1" u="sng" dirty="0" smtClean="0">
                <a:latin typeface="Arial Narrow" panose="020B0606020202030204" pitchFamily="34" charset="0"/>
              </a:rPr>
              <a:t>won’t be able to make it this time </a:t>
            </a:r>
            <a:endParaRPr lang="zh-CN" altLang="en-US" sz="2400" b="1" u="sng" dirty="0">
              <a:latin typeface="Arial Narrow" panose="020B0606020202030204" pitchFamily="34" charset="0"/>
            </a:endParaRPr>
          </a:p>
        </p:txBody>
      </p:sp>
      <p:sp>
        <p:nvSpPr>
          <p:cNvPr id="22" name="文本框 21"/>
          <p:cNvSpPr txBox="1"/>
          <p:nvPr/>
        </p:nvSpPr>
        <p:spPr>
          <a:xfrm>
            <a:off x="7326652" y="1682222"/>
            <a:ext cx="4414664" cy="523220"/>
          </a:xfrm>
          <a:prstGeom prst="rect">
            <a:avLst/>
          </a:prstGeom>
          <a:noFill/>
        </p:spPr>
        <p:txBody>
          <a:bodyPr wrap="square" rtlCol="0">
            <a:spAutoFit/>
          </a:bodyPr>
          <a:lstStyle/>
          <a:p>
            <a:r>
              <a:rPr lang="en-US" altLang="zh-CN" sz="2800" b="1" dirty="0">
                <a:latin typeface="Arial Narrow" panose="020B0606020202030204" pitchFamily="34" charset="0"/>
              </a:rPr>
              <a:t> </a:t>
            </a:r>
            <a:r>
              <a:rPr lang="en-US" altLang="zh-CN" sz="2800" b="1" dirty="0" smtClean="0">
                <a:latin typeface="Arial Narrow" panose="020B0606020202030204" pitchFamily="34" charset="0"/>
              </a:rPr>
              <a:t>make the call to cancel a visit</a:t>
            </a:r>
            <a:endParaRPr lang="zh-CN" altLang="en-US" sz="2800" b="1" dirty="0">
              <a:latin typeface="Arial Narrow" panose="020B0606020202030204" pitchFamily="34" charset="0"/>
            </a:endParaRPr>
          </a:p>
        </p:txBody>
      </p:sp>
      <p:sp>
        <p:nvSpPr>
          <p:cNvPr id="23" name="文本框 22"/>
          <p:cNvSpPr txBox="1"/>
          <p:nvPr/>
        </p:nvSpPr>
        <p:spPr>
          <a:xfrm>
            <a:off x="693907" y="2662357"/>
            <a:ext cx="586408" cy="523220"/>
          </a:xfrm>
          <a:prstGeom prst="rect">
            <a:avLst/>
          </a:prstGeom>
          <a:noFill/>
        </p:spPr>
        <p:txBody>
          <a:bodyPr wrap="square" rtlCol="0">
            <a:spAutoFit/>
          </a:bodyPr>
          <a:lstStyle/>
          <a:p>
            <a:r>
              <a:rPr lang="en-US" altLang="zh-CN" sz="2800" b="1" dirty="0"/>
              <a:t>5</a:t>
            </a:r>
            <a:endParaRPr lang="zh-CN" altLang="en-US" sz="2800" b="1" dirty="0"/>
          </a:p>
        </p:txBody>
      </p:sp>
      <p:sp>
        <p:nvSpPr>
          <p:cNvPr id="24" name="文本框 23"/>
          <p:cNvSpPr txBox="1"/>
          <p:nvPr/>
        </p:nvSpPr>
        <p:spPr>
          <a:xfrm>
            <a:off x="1517379" y="2508469"/>
            <a:ext cx="5895879" cy="830997"/>
          </a:xfrm>
          <a:prstGeom prst="rect">
            <a:avLst/>
          </a:prstGeom>
          <a:noFill/>
        </p:spPr>
        <p:txBody>
          <a:bodyPr wrap="square" rtlCol="0">
            <a:spAutoFit/>
          </a:bodyPr>
          <a:lstStyle/>
          <a:p>
            <a:r>
              <a:rPr lang="en-US" altLang="zh-CN" sz="2400" b="1" dirty="0">
                <a:latin typeface="Arial Narrow" panose="020B0606020202030204" pitchFamily="34" charset="0"/>
              </a:rPr>
              <a:t> </a:t>
            </a:r>
            <a:r>
              <a:rPr lang="en-US" altLang="zh-CN" sz="2400" b="1" dirty="0" smtClean="0">
                <a:latin typeface="Arial Narrow" panose="020B0606020202030204" pitchFamily="34" charset="0"/>
              </a:rPr>
              <a:t>I </a:t>
            </a:r>
            <a:r>
              <a:rPr lang="en-US" altLang="zh-CN" sz="2400" b="1" u="sng" dirty="0" smtClean="0">
                <a:latin typeface="Arial Narrow" panose="020B0606020202030204" pitchFamily="34" charset="0"/>
              </a:rPr>
              <a:t>slept through the whole flight </a:t>
            </a:r>
            <a:r>
              <a:rPr lang="en-US" altLang="zh-CN" sz="2400" b="1" dirty="0" smtClean="0">
                <a:latin typeface="Arial Narrow" panose="020B0606020202030204" pitchFamily="34" charset="0"/>
              </a:rPr>
              <a:t>actually and I </a:t>
            </a:r>
            <a:r>
              <a:rPr lang="en-US" altLang="zh-CN" sz="2400" b="1" u="sng" dirty="0" smtClean="0">
                <a:latin typeface="Arial Narrow" panose="020B0606020202030204" pitchFamily="34" charset="0"/>
              </a:rPr>
              <a:t>felt much better</a:t>
            </a:r>
            <a:r>
              <a:rPr lang="en-US" altLang="zh-CN" sz="2400" b="1" dirty="0" smtClean="0">
                <a:latin typeface="Arial Narrow" panose="020B0606020202030204" pitchFamily="34" charset="0"/>
              </a:rPr>
              <a:t>. </a:t>
            </a:r>
            <a:endParaRPr lang="zh-CN" altLang="en-US" sz="2400" b="1" u="sng" dirty="0">
              <a:latin typeface="Arial Narrow" panose="020B0606020202030204" pitchFamily="34" charset="0"/>
            </a:endParaRPr>
          </a:p>
        </p:txBody>
      </p:sp>
      <p:sp>
        <p:nvSpPr>
          <p:cNvPr id="25" name="文本框 24"/>
          <p:cNvSpPr txBox="1"/>
          <p:nvPr/>
        </p:nvSpPr>
        <p:spPr>
          <a:xfrm>
            <a:off x="7546960" y="2770079"/>
            <a:ext cx="4380826" cy="523220"/>
          </a:xfrm>
          <a:prstGeom prst="rect">
            <a:avLst/>
          </a:prstGeom>
          <a:noFill/>
        </p:spPr>
        <p:txBody>
          <a:bodyPr wrap="square" rtlCol="0">
            <a:spAutoFit/>
          </a:bodyPr>
          <a:lstStyle/>
          <a:p>
            <a:r>
              <a:rPr lang="en-US" altLang="zh-CN" sz="2800" b="1" dirty="0">
                <a:latin typeface="Arial Narrow" panose="020B0606020202030204" pitchFamily="34" charset="0"/>
              </a:rPr>
              <a:t>f</a:t>
            </a:r>
            <a:r>
              <a:rPr lang="en-US" altLang="zh-CN" sz="2800" b="1" dirty="0" smtClean="0">
                <a:latin typeface="Arial Narrow" panose="020B0606020202030204" pitchFamily="34" charset="0"/>
              </a:rPr>
              <a:t>elt refreshed</a:t>
            </a:r>
            <a:endParaRPr lang="zh-CN" altLang="en-US" sz="2800" b="1" u="sng" dirty="0">
              <a:latin typeface="Arial Narrow" panose="020B0606020202030204" pitchFamily="34" charset="0"/>
            </a:endParaRPr>
          </a:p>
        </p:txBody>
      </p:sp>
      <p:sp>
        <p:nvSpPr>
          <p:cNvPr id="5" name="线形标注 1 4"/>
          <p:cNvSpPr/>
          <p:nvPr/>
        </p:nvSpPr>
        <p:spPr>
          <a:xfrm>
            <a:off x="8427411" y="1563245"/>
            <a:ext cx="3700336" cy="893425"/>
          </a:xfrm>
          <a:prstGeom prst="borderCallout1">
            <a:avLst>
              <a:gd name="adj1" fmla="val 18750"/>
              <a:gd name="adj2" fmla="val -8333"/>
              <a:gd name="adj3" fmla="val 137873"/>
              <a:gd name="adj4" fmla="val 7148"/>
            </a:avLst>
          </a:prstGeom>
          <a:solidFill>
            <a:srgbClr val="00206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400" b="1" dirty="0">
                <a:latin typeface="Arial Narrow" panose="020B0606020202030204" pitchFamily="34" charset="0"/>
              </a:rPr>
              <a:t>to make somebody feel less tired </a:t>
            </a:r>
            <a:r>
              <a:rPr lang="zh-CN" altLang="en-US" sz="2400" b="1" dirty="0" smtClean="0">
                <a:latin typeface="华文行楷" panose="02010800040101010101" pitchFamily="2" charset="-122"/>
                <a:ea typeface="华文行楷" panose="02010800040101010101" pitchFamily="2" charset="-122"/>
              </a:rPr>
              <a:t>使</a:t>
            </a:r>
            <a:r>
              <a:rPr lang="en-US" altLang="zh-CN" sz="2400" b="1" dirty="0" smtClean="0">
                <a:latin typeface="华文行楷" panose="02010800040101010101" pitchFamily="2" charset="-122"/>
                <a:ea typeface="华文行楷" panose="02010800040101010101" pitchFamily="2" charset="-122"/>
              </a:rPr>
              <a:t>…</a:t>
            </a:r>
            <a:r>
              <a:rPr lang="zh-CN" altLang="en-US" sz="2400" b="1" dirty="0" smtClean="0">
                <a:latin typeface="华文行楷" panose="02010800040101010101" pitchFamily="2" charset="-122"/>
                <a:ea typeface="华文行楷" panose="02010800040101010101" pitchFamily="2" charset="-122"/>
              </a:rPr>
              <a:t>恢复</a:t>
            </a:r>
            <a:r>
              <a:rPr lang="zh-CN" altLang="en-US" sz="2400" b="1" dirty="0">
                <a:latin typeface="华文行楷" panose="02010800040101010101" pitchFamily="2" charset="-122"/>
                <a:ea typeface="华文行楷" panose="02010800040101010101" pitchFamily="2" charset="-122"/>
              </a:rPr>
              <a:t>精力</a:t>
            </a:r>
            <a:endParaRPr lang="zh-CN" altLang="en-US" sz="2400" b="1" dirty="0">
              <a:latin typeface="华文行楷" panose="02010800040101010101" pitchFamily="2" charset="-122"/>
              <a:ea typeface="华文行楷" panose="02010800040101010101" pitchFamily="2" charset="-122"/>
            </a:endParaRPr>
          </a:p>
        </p:txBody>
      </p:sp>
      <p:sp>
        <p:nvSpPr>
          <p:cNvPr id="27" name="文本框 26"/>
          <p:cNvSpPr txBox="1"/>
          <p:nvPr/>
        </p:nvSpPr>
        <p:spPr>
          <a:xfrm>
            <a:off x="693907" y="3608755"/>
            <a:ext cx="586408" cy="523220"/>
          </a:xfrm>
          <a:prstGeom prst="rect">
            <a:avLst/>
          </a:prstGeom>
          <a:noFill/>
        </p:spPr>
        <p:txBody>
          <a:bodyPr wrap="square" rtlCol="0">
            <a:spAutoFit/>
          </a:bodyPr>
          <a:lstStyle/>
          <a:p>
            <a:r>
              <a:rPr lang="en-US" altLang="zh-CN" sz="2800" b="1" dirty="0" smtClean="0"/>
              <a:t>9</a:t>
            </a:r>
            <a:endParaRPr lang="zh-CN" altLang="en-US" sz="2800" b="1" dirty="0"/>
          </a:p>
        </p:txBody>
      </p:sp>
      <p:sp>
        <p:nvSpPr>
          <p:cNvPr id="28" name="文本框 27"/>
          <p:cNvSpPr txBox="1"/>
          <p:nvPr/>
        </p:nvSpPr>
        <p:spPr>
          <a:xfrm>
            <a:off x="1546395" y="3281004"/>
            <a:ext cx="5895879" cy="1200329"/>
          </a:xfrm>
          <a:prstGeom prst="rect">
            <a:avLst/>
          </a:prstGeom>
          <a:noFill/>
        </p:spPr>
        <p:txBody>
          <a:bodyPr wrap="square" rtlCol="0">
            <a:spAutoFit/>
          </a:bodyPr>
          <a:lstStyle/>
          <a:p>
            <a:r>
              <a:rPr lang="en-US" altLang="zh-CN" sz="2400" b="1" dirty="0">
                <a:latin typeface="Arial Narrow" panose="020B0606020202030204" pitchFamily="34" charset="0"/>
              </a:rPr>
              <a:t> </a:t>
            </a:r>
            <a:r>
              <a:rPr lang="en-US" altLang="zh-CN" sz="2400" b="1" dirty="0" smtClean="0">
                <a:latin typeface="Arial Narrow" panose="020B0606020202030204" pitchFamily="34" charset="0"/>
              </a:rPr>
              <a:t>Florence </a:t>
            </a:r>
            <a:r>
              <a:rPr lang="en-US" altLang="zh-CN" sz="2400" b="1" u="sng" dirty="0" smtClean="0">
                <a:latin typeface="Arial Narrow" panose="020B0606020202030204" pitchFamily="34" charset="0"/>
              </a:rPr>
              <a:t>made a rule </a:t>
            </a:r>
            <a:r>
              <a:rPr lang="en-US" altLang="zh-CN" sz="2400" b="1" dirty="0" smtClean="0">
                <a:latin typeface="Arial Narrow" panose="020B0606020202030204" pitchFamily="34" charset="0"/>
              </a:rPr>
              <a:t>saying that tourists </a:t>
            </a:r>
            <a:r>
              <a:rPr lang="en-US" altLang="zh-CN" sz="2400" b="1" u="sng" dirty="0" smtClean="0">
                <a:latin typeface="Arial Narrow" panose="020B0606020202030204" pitchFamily="34" charset="0"/>
              </a:rPr>
              <a:t>would face fines of </a:t>
            </a:r>
            <a:r>
              <a:rPr lang="en-US" altLang="zh-CN" sz="2400" b="1" dirty="0" smtClean="0">
                <a:latin typeface="Arial Narrow" panose="020B0606020202030204" pitchFamily="34" charset="0"/>
              </a:rPr>
              <a:t>up to 500 euros if caught </a:t>
            </a:r>
            <a:r>
              <a:rPr lang="en-US" altLang="zh-CN" sz="2400" b="1" u="sng" dirty="0" smtClean="0">
                <a:solidFill>
                  <a:srgbClr val="FF0000"/>
                </a:solidFill>
                <a:latin typeface="Arial Narrow" panose="020B0606020202030204" pitchFamily="34" charset="0"/>
              </a:rPr>
              <a:t>eating in the street </a:t>
            </a:r>
            <a:endParaRPr lang="zh-CN" altLang="en-US" sz="2400" b="1" u="sng" dirty="0">
              <a:solidFill>
                <a:srgbClr val="FF0000"/>
              </a:solidFill>
              <a:latin typeface="Arial Narrow" panose="020B0606020202030204" pitchFamily="34" charset="0"/>
            </a:endParaRPr>
          </a:p>
        </p:txBody>
      </p:sp>
      <p:sp>
        <p:nvSpPr>
          <p:cNvPr id="29" name="文本框 28"/>
          <p:cNvSpPr txBox="1"/>
          <p:nvPr/>
        </p:nvSpPr>
        <p:spPr>
          <a:xfrm>
            <a:off x="7471290" y="3428948"/>
            <a:ext cx="4270026" cy="830997"/>
          </a:xfrm>
          <a:prstGeom prst="rect">
            <a:avLst/>
          </a:prstGeom>
          <a:noFill/>
        </p:spPr>
        <p:txBody>
          <a:bodyPr wrap="square" rtlCol="0">
            <a:spAutoFit/>
          </a:bodyPr>
          <a:lstStyle/>
          <a:p>
            <a:r>
              <a:rPr lang="en-US" altLang="zh-CN" sz="2400" b="1" dirty="0" smtClean="0">
                <a:latin typeface="Arial Narrow" panose="020B0606020202030204" pitchFamily="34" charset="0"/>
              </a:rPr>
              <a:t>9. What is </a:t>
            </a:r>
            <a:r>
              <a:rPr lang="en-US" altLang="zh-CN" sz="2400" b="1" u="sng" dirty="0" smtClean="0">
                <a:latin typeface="Arial Narrow" panose="020B0606020202030204" pitchFamily="34" charset="0"/>
              </a:rPr>
              <a:t>banned</a:t>
            </a:r>
            <a:r>
              <a:rPr lang="en-US" altLang="zh-CN" sz="2400" b="1" dirty="0" smtClean="0">
                <a:latin typeface="Arial Narrow" panose="020B0606020202030204" pitchFamily="34" charset="0"/>
              </a:rPr>
              <a:t> in Florence?</a:t>
            </a:r>
            <a:endParaRPr lang="en-US" altLang="zh-CN" sz="2400" b="1" dirty="0" smtClean="0">
              <a:latin typeface="Arial Narrow" panose="020B0606020202030204" pitchFamily="34" charset="0"/>
            </a:endParaRPr>
          </a:p>
          <a:p>
            <a:r>
              <a:rPr lang="en-US" altLang="zh-CN" sz="2400" b="1" dirty="0">
                <a:latin typeface="Arial Narrow" panose="020B0606020202030204" pitchFamily="34" charset="0"/>
              </a:rPr>
              <a:t> </a:t>
            </a:r>
            <a:r>
              <a:rPr lang="en-US" altLang="zh-CN" sz="2400" b="1" dirty="0" smtClean="0">
                <a:latin typeface="Arial Narrow" panose="020B0606020202030204" pitchFamily="34" charset="0"/>
              </a:rPr>
              <a:t>  </a:t>
            </a:r>
            <a:r>
              <a:rPr lang="en-US" altLang="zh-CN" sz="2400" b="1" dirty="0" smtClean="0">
                <a:solidFill>
                  <a:srgbClr val="FF0000"/>
                </a:solidFill>
                <a:latin typeface="Arial Narrow" panose="020B0606020202030204" pitchFamily="34" charset="0"/>
              </a:rPr>
              <a:t>Eating in the street. </a:t>
            </a:r>
            <a:endParaRPr lang="zh-CN" altLang="en-US" sz="2400" b="1" dirty="0">
              <a:solidFill>
                <a:srgbClr val="FF0000"/>
              </a:solidFill>
              <a:latin typeface="Arial Narrow" panose="020B0606020202030204" pitchFamily="34" charset="0"/>
            </a:endParaRPr>
          </a:p>
        </p:txBody>
      </p:sp>
      <p:sp>
        <p:nvSpPr>
          <p:cNvPr id="31" name="文本框 30"/>
          <p:cNvSpPr txBox="1"/>
          <p:nvPr/>
        </p:nvSpPr>
        <p:spPr>
          <a:xfrm>
            <a:off x="541623" y="4529526"/>
            <a:ext cx="586408" cy="523220"/>
          </a:xfrm>
          <a:prstGeom prst="rect">
            <a:avLst/>
          </a:prstGeom>
          <a:noFill/>
        </p:spPr>
        <p:txBody>
          <a:bodyPr wrap="square" rtlCol="0">
            <a:spAutoFit/>
          </a:bodyPr>
          <a:lstStyle/>
          <a:p>
            <a:r>
              <a:rPr lang="en-US" altLang="zh-CN" sz="2800" b="1" dirty="0" smtClean="0"/>
              <a:t>12</a:t>
            </a:r>
            <a:endParaRPr lang="zh-CN" altLang="en-US" sz="2800" b="1" dirty="0"/>
          </a:p>
        </p:txBody>
      </p:sp>
      <p:sp>
        <p:nvSpPr>
          <p:cNvPr id="32" name="圆角矩形 31"/>
          <p:cNvSpPr/>
          <p:nvPr/>
        </p:nvSpPr>
        <p:spPr>
          <a:xfrm>
            <a:off x="3460855" y="3332572"/>
            <a:ext cx="793094" cy="457200"/>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圆角矩形 32"/>
          <p:cNvSpPr/>
          <p:nvPr/>
        </p:nvSpPr>
        <p:spPr>
          <a:xfrm>
            <a:off x="2895884" y="3641266"/>
            <a:ext cx="793094" cy="457200"/>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圆角矩形 46"/>
          <p:cNvSpPr/>
          <p:nvPr/>
        </p:nvSpPr>
        <p:spPr>
          <a:xfrm>
            <a:off x="8786192" y="3479966"/>
            <a:ext cx="924338" cy="457200"/>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文本框 62"/>
          <p:cNvSpPr txBox="1"/>
          <p:nvPr/>
        </p:nvSpPr>
        <p:spPr>
          <a:xfrm>
            <a:off x="1441709" y="4472100"/>
            <a:ext cx="5774100" cy="1200329"/>
          </a:xfrm>
          <a:prstGeom prst="rect">
            <a:avLst/>
          </a:prstGeom>
          <a:noFill/>
        </p:spPr>
        <p:txBody>
          <a:bodyPr wrap="square" rtlCol="0">
            <a:spAutoFit/>
          </a:bodyPr>
          <a:lstStyle/>
          <a:p>
            <a:r>
              <a:rPr lang="en-US" altLang="zh-CN" sz="2400" b="1" dirty="0" smtClean="0">
                <a:latin typeface="Arial Narrow" panose="020B0606020202030204" pitchFamily="34" charset="0"/>
              </a:rPr>
              <a:t>They said they would </a:t>
            </a:r>
            <a:r>
              <a:rPr lang="en-US" altLang="zh-CN" sz="2400" b="1" u="sng" dirty="0" smtClean="0">
                <a:latin typeface="Arial Narrow" panose="020B0606020202030204" pitchFamily="34" charset="0"/>
              </a:rPr>
              <a:t>feel bad for the speaker</a:t>
            </a:r>
            <a:r>
              <a:rPr lang="en-US" altLang="zh-CN" sz="2400" b="1" dirty="0" smtClean="0">
                <a:latin typeface="Arial Narrow" panose="020B0606020202030204" pitchFamily="34" charset="0"/>
              </a:rPr>
              <a:t>, for they knew they would be </a:t>
            </a:r>
            <a:r>
              <a:rPr lang="en-US" altLang="zh-CN" sz="2400" b="1" u="sng" dirty="0" smtClean="0">
                <a:latin typeface="Arial Narrow" panose="020B0606020202030204" pitchFamily="34" charset="0"/>
              </a:rPr>
              <a:t>in the speaker’s shoes</a:t>
            </a:r>
            <a:r>
              <a:rPr lang="en-US" altLang="zh-CN" sz="2400" b="1" dirty="0" smtClean="0">
                <a:latin typeface="Arial Narrow" panose="020B0606020202030204" pitchFamily="34" charset="0"/>
              </a:rPr>
              <a:t> some day. </a:t>
            </a:r>
            <a:endParaRPr lang="zh-CN" altLang="en-US" sz="2400" b="1" u="sng" dirty="0">
              <a:latin typeface="Arial Narrow" panose="020B0606020202030204" pitchFamily="34" charset="0"/>
            </a:endParaRPr>
          </a:p>
        </p:txBody>
      </p:sp>
      <p:sp>
        <p:nvSpPr>
          <p:cNvPr id="35" name="文本框 34"/>
          <p:cNvSpPr txBox="1"/>
          <p:nvPr/>
        </p:nvSpPr>
        <p:spPr>
          <a:xfrm>
            <a:off x="1413067" y="4444008"/>
            <a:ext cx="5887123" cy="1015663"/>
          </a:xfrm>
          <a:prstGeom prst="rect">
            <a:avLst/>
          </a:prstGeom>
          <a:solidFill>
            <a:srgbClr val="002060"/>
          </a:solidFill>
        </p:spPr>
        <p:txBody>
          <a:bodyPr wrap="square" rtlCol="0">
            <a:spAutoFit/>
          </a:bodyPr>
          <a:lstStyle/>
          <a:p>
            <a:r>
              <a:rPr lang="en-US" altLang="zh-CN" sz="2000" b="1" u="sng" dirty="0">
                <a:solidFill>
                  <a:schemeClr val="bg1"/>
                </a:solidFill>
                <a:latin typeface="Arial Narrow" panose="020B0606020202030204" pitchFamily="34" charset="0"/>
              </a:rPr>
              <a:t>i</a:t>
            </a:r>
            <a:r>
              <a:rPr lang="en-US" altLang="zh-CN" sz="2000" b="1" u="sng" dirty="0" smtClean="0">
                <a:solidFill>
                  <a:schemeClr val="bg1"/>
                </a:solidFill>
                <a:latin typeface="Arial Narrow" panose="020B0606020202030204" pitchFamily="34" charset="0"/>
              </a:rPr>
              <a:t>n </a:t>
            </a:r>
            <a:r>
              <a:rPr lang="en-US" altLang="zh-CN" sz="2000" b="1" u="sng" dirty="0" err="1" smtClean="0">
                <a:solidFill>
                  <a:schemeClr val="bg1"/>
                </a:solidFill>
                <a:latin typeface="Arial Narrow" panose="020B0606020202030204" pitchFamily="34" charset="0"/>
              </a:rPr>
              <a:t>sb’s</a:t>
            </a:r>
            <a:r>
              <a:rPr lang="en-US" altLang="zh-CN" sz="2000" b="1" u="sng" dirty="0" smtClean="0">
                <a:solidFill>
                  <a:schemeClr val="bg1"/>
                </a:solidFill>
                <a:latin typeface="Arial Narrow" panose="020B0606020202030204" pitchFamily="34" charset="0"/>
              </a:rPr>
              <a:t> shoes  </a:t>
            </a:r>
            <a:r>
              <a:rPr lang="en-US" altLang="zh-CN" sz="2000" b="1" dirty="0" smtClean="0">
                <a:solidFill>
                  <a:schemeClr val="bg1"/>
                </a:solidFill>
                <a:latin typeface="Arial Narrow" panose="020B0606020202030204" pitchFamily="34" charset="0"/>
              </a:rPr>
              <a:t> to </a:t>
            </a:r>
            <a:r>
              <a:rPr lang="en-US" altLang="zh-CN" sz="2000" b="1" dirty="0">
                <a:solidFill>
                  <a:schemeClr val="bg1"/>
                </a:solidFill>
                <a:latin typeface="Arial Narrow" panose="020B0606020202030204" pitchFamily="34" charset="0"/>
              </a:rPr>
              <a:t>be in, or imagine that you are in, another person’s situation, especially when it is an unpleasant or difficult </a:t>
            </a:r>
            <a:r>
              <a:rPr lang="en-US" altLang="zh-CN" sz="2000" b="1" dirty="0" smtClean="0">
                <a:solidFill>
                  <a:schemeClr val="bg1"/>
                </a:solidFill>
                <a:latin typeface="Arial Narrow" panose="020B0606020202030204" pitchFamily="34" charset="0"/>
              </a:rPr>
              <a:t>one </a:t>
            </a:r>
            <a:r>
              <a:rPr lang="zh-CN" altLang="en-US" sz="2000" b="1" dirty="0" smtClean="0">
                <a:solidFill>
                  <a:schemeClr val="bg1"/>
                </a:solidFill>
                <a:latin typeface="华文行楷" panose="02010800040101010101" pitchFamily="2" charset="-122"/>
                <a:ea typeface="华文行楷" panose="02010800040101010101" pitchFamily="2" charset="-122"/>
              </a:rPr>
              <a:t>处于</a:t>
            </a:r>
            <a:r>
              <a:rPr lang="zh-CN" altLang="en-US" sz="2000" b="1" dirty="0">
                <a:solidFill>
                  <a:schemeClr val="bg1"/>
                </a:solidFill>
                <a:latin typeface="华文行楷" panose="02010800040101010101" pitchFamily="2" charset="-122"/>
                <a:ea typeface="华文行楷" panose="02010800040101010101" pitchFamily="2" charset="-122"/>
              </a:rPr>
              <a:t>某人的</a:t>
            </a:r>
            <a:r>
              <a:rPr lang="zh-CN" altLang="en-US" sz="2000" b="1" dirty="0" smtClean="0">
                <a:solidFill>
                  <a:schemeClr val="bg1"/>
                </a:solidFill>
                <a:latin typeface="华文行楷" panose="02010800040101010101" pitchFamily="2" charset="-122"/>
                <a:ea typeface="华文行楷" panose="02010800040101010101" pitchFamily="2" charset="-122"/>
              </a:rPr>
              <a:t>境地</a:t>
            </a:r>
            <a:endParaRPr lang="zh-CN" altLang="en-US" sz="2000" b="1" dirty="0">
              <a:solidFill>
                <a:schemeClr val="bg1"/>
              </a:solidFill>
              <a:latin typeface="华文行楷" panose="02010800040101010101" pitchFamily="2" charset="-122"/>
              <a:ea typeface="华文行楷" panose="02010800040101010101" pitchFamily="2" charset="-122"/>
            </a:endParaRPr>
          </a:p>
        </p:txBody>
      </p:sp>
      <p:sp>
        <p:nvSpPr>
          <p:cNvPr id="64" name="文本框 63"/>
          <p:cNvSpPr txBox="1"/>
          <p:nvPr/>
        </p:nvSpPr>
        <p:spPr>
          <a:xfrm>
            <a:off x="7433518" y="4463230"/>
            <a:ext cx="4270026" cy="461665"/>
          </a:xfrm>
          <a:prstGeom prst="rect">
            <a:avLst/>
          </a:prstGeom>
          <a:noFill/>
        </p:spPr>
        <p:txBody>
          <a:bodyPr wrap="square" rtlCol="0">
            <a:spAutoFit/>
          </a:bodyPr>
          <a:lstStyle/>
          <a:p>
            <a:r>
              <a:rPr lang="en-US" altLang="zh-CN" sz="2400" b="1" dirty="0" smtClean="0">
                <a:latin typeface="Arial Narrow" panose="020B0606020202030204" pitchFamily="34" charset="0"/>
              </a:rPr>
              <a:t>Sympathize with the speaker</a:t>
            </a:r>
            <a:endParaRPr lang="zh-CN" altLang="en-US" sz="2400" b="1" dirty="0">
              <a:latin typeface="Arial Narrow" panose="020B0606020202030204" pitchFamily="34" charset="0"/>
            </a:endParaRPr>
          </a:p>
        </p:txBody>
      </p:sp>
      <p:sp>
        <p:nvSpPr>
          <p:cNvPr id="65" name="文本框 64"/>
          <p:cNvSpPr txBox="1"/>
          <p:nvPr/>
        </p:nvSpPr>
        <p:spPr>
          <a:xfrm>
            <a:off x="7391629" y="4458022"/>
            <a:ext cx="4311915" cy="1015663"/>
          </a:xfrm>
          <a:prstGeom prst="rect">
            <a:avLst/>
          </a:prstGeom>
          <a:solidFill>
            <a:srgbClr val="002060"/>
          </a:solidFill>
        </p:spPr>
        <p:txBody>
          <a:bodyPr wrap="square" rtlCol="0">
            <a:spAutoFit/>
          </a:bodyPr>
          <a:lstStyle/>
          <a:p>
            <a:r>
              <a:rPr lang="en-US" altLang="zh-CN" sz="2000" b="1" dirty="0">
                <a:solidFill>
                  <a:schemeClr val="bg1"/>
                </a:solidFill>
                <a:latin typeface="Arial Narrow" panose="020B0606020202030204" pitchFamily="34" charset="0"/>
              </a:rPr>
              <a:t>s</a:t>
            </a:r>
            <a:r>
              <a:rPr lang="en-US" altLang="zh-CN" sz="2000" b="1" dirty="0" smtClean="0">
                <a:solidFill>
                  <a:schemeClr val="bg1"/>
                </a:solidFill>
                <a:latin typeface="Arial Narrow" panose="020B0606020202030204" pitchFamily="34" charset="0"/>
              </a:rPr>
              <a:t>ympathize v. </a:t>
            </a:r>
            <a:r>
              <a:rPr lang="en-US" altLang="zh-CN" b="1" dirty="0"/>
              <a:t> </a:t>
            </a:r>
            <a:r>
              <a:rPr lang="en-US" altLang="zh-CN" sz="2000" b="1" dirty="0">
                <a:solidFill>
                  <a:schemeClr val="bg1"/>
                </a:solidFill>
                <a:latin typeface="Arial Narrow" panose="020B0606020202030204" pitchFamily="34" charset="0"/>
              </a:rPr>
              <a:t>to feel sorry for somebody; to show that you understand and feel sorry about somebody’s </a:t>
            </a:r>
            <a:r>
              <a:rPr lang="en-US" altLang="zh-CN" sz="2000" b="1" dirty="0" smtClean="0">
                <a:solidFill>
                  <a:schemeClr val="bg1"/>
                </a:solidFill>
                <a:latin typeface="Arial Narrow" panose="020B0606020202030204" pitchFamily="34" charset="0"/>
              </a:rPr>
              <a:t>problems </a:t>
            </a:r>
            <a:r>
              <a:rPr lang="zh-CN" altLang="en-US" sz="2000" b="1" dirty="0" smtClean="0">
                <a:solidFill>
                  <a:schemeClr val="bg1"/>
                </a:solidFill>
                <a:latin typeface="华文行楷" panose="02010800040101010101" pitchFamily="2" charset="-122"/>
                <a:ea typeface="华文行楷" panose="02010800040101010101" pitchFamily="2" charset="-122"/>
              </a:rPr>
              <a:t>同情</a:t>
            </a:r>
            <a:endParaRPr lang="zh-CN" altLang="en-US" sz="2000" b="1" dirty="0">
              <a:solidFill>
                <a:schemeClr val="bg1"/>
              </a:solidFill>
              <a:latin typeface="华文行楷" panose="02010800040101010101" pitchFamily="2" charset="-122"/>
              <a:ea typeface="华文行楷" panose="02010800040101010101" pitchFamily="2" charset="-122"/>
            </a:endParaRPr>
          </a:p>
        </p:txBody>
      </p:sp>
      <p:sp>
        <p:nvSpPr>
          <p:cNvPr id="66" name="文本框 65"/>
          <p:cNvSpPr txBox="1"/>
          <p:nvPr/>
        </p:nvSpPr>
        <p:spPr>
          <a:xfrm>
            <a:off x="541623" y="5672429"/>
            <a:ext cx="586408" cy="523220"/>
          </a:xfrm>
          <a:prstGeom prst="rect">
            <a:avLst/>
          </a:prstGeom>
          <a:noFill/>
        </p:spPr>
        <p:txBody>
          <a:bodyPr wrap="square" rtlCol="0">
            <a:spAutoFit/>
          </a:bodyPr>
          <a:lstStyle/>
          <a:p>
            <a:r>
              <a:rPr lang="en-US" altLang="zh-CN" sz="2800" b="1" dirty="0" smtClean="0"/>
              <a:t>16</a:t>
            </a:r>
            <a:endParaRPr lang="zh-CN" altLang="en-US" sz="2800" b="1" dirty="0"/>
          </a:p>
        </p:txBody>
      </p:sp>
      <p:sp>
        <p:nvSpPr>
          <p:cNvPr id="67" name="文本框 66"/>
          <p:cNvSpPr txBox="1"/>
          <p:nvPr/>
        </p:nvSpPr>
        <p:spPr>
          <a:xfrm>
            <a:off x="1413067" y="5567363"/>
            <a:ext cx="5904672" cy="830997"/>
          </a:xfrm>
          <a:prstGeom prst="rect">
            <a:avLst/>
          </a:prstGeom>
          <a:noFill/>
        </p:spPr>
        <p:txBody>
          <a:bodyPr wrap="square" rtlCol="0">
            <a:spAutoFit/>
          </a:bodyPr>
          <a:lstStyle/>
          <a:p>
            <a:r>
              <a:rPr lang="en-US" altLang="zh-CN" sz="2400" b="1" dirty="0">
                <a:latin typeface="Arial Narrow" panose="020B0606020202030204" pitchFamily="34" charset="0"/>
              </a:rPr>
              <a:t> </a:t>
            </a:r>
            <a:r>
              <a:rPr lang="en-US" altLang="zh-CN" sz="2400" b="1" dirty="0" smtClean="0">
                <a:latin typeface="Arial Narrow" panose="020B0606020202030204" pitchFamily="34" charset="0"/>
              </a:rPr>
              <a:t>a few </a:t>
            </a:r>
            <a:r>
              <a:rPr lang="en-US" altLang="zh-CN" sz="2400" b="1" u="sng" dirty="0" smtClean="0">
                <a:latin typeface="Arial Narrow" panose="020B0606020202030204" pitchFamily="34" charset="0"/>
              </a:rPr>
              <a:t>general questions</a:t>
            </a:r>
            <a:r>
              <a:rPr lang="en-US" altLang="zh-CN" sz="2400" b="1" dirty="0" smtClean="0">
                <a:latin typeface="Arial Narrow" panose="020B0606020202030204" pitchFamily="34" charset="0"/>
              </a:rPr>
              <a:t>, then on to </a:t>
            </a:r>
            <a:r>
              <a:rPr lang="en-US" altLang="zh-CN" sz="2400" b="1" u="sng" dirty="0" smtClean="0">
                <a:latin typeface="Arial Narrow" panose="020B0606020202030204" pitchFamily="34" charset="0"/>
              </a:rPr>
              <a:t>specifics</a:t>
            </a:r>
            <a:r>
              <a:rPr lang="en-US" altLang="zh-CN" sz="2400" b="1" dirty="0" smtClean="0">
                <a:latin typeface="Arial Narrow" panose="020B0606020202030204" pitchFamily="34" charset="0"/>
              </a:rPr>
              <a:t>, also ask them to give a short </a:t>
            </a:r>
            <a:r>
              <a:rPr lang="en-US" altLang="zh-CN" sz="2400" b="1" u="sng" dirty="0" smtClean="0">
                <a:latin typeface="Arial Narrow" panose="020B0606020202030204" pitchFamily="34" charset="0"/>
              </a:rPr>
              <a:t>presentation</a:t>
            </a:r>
            <a:r>
              <a:rPr lang="en-US" altLang="zh-CN" sz="2400" b="1" dirty="0" smtClean="0">
                <a:latin typeface="Arial Narrow" panose="020B0606020202030204" pitchFamily="34" charset="0"/>
              </a:rPr>
              <a:t> </a:t>
            </a:r>
            <a:endParaRPr lang="zh-CN" altLang="en-US" sz="2400" b="1" u="sng" dirty="0">
              <a:latin typeface="Arial Narrow" panose="020B0606020202030204" pitchFamily="34" charset="0"/>
            </a:endParaRPr>
          </a:p>
        </p:txBody>
      </p:sp>
      <p:sp>
        <p:nvSpPr>
          <p:cNvPr id="68" name="圆角矩形 67"/>
          <p:cNvSpPr/>
          <p:nvPr/>
        </p:nvSpPr>
        <p:spPr>
          <a:xfrm>
            <a:off x="4532243" y="5585875"/>
            <a:ext cx="586409" cy="457200"/>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圆角矩形 68"/>
          <p:cNvSpPr/>
          <p:nvPr/>
        </p:nvSpPr>
        <p:spPr>
          <a:xfrm>
            <a:off x="5118652" y="5629152"/>
            <a:ext cx="725557" cy="457200"/>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圆角矩形 69"/>
          <p:cNvSpPr/>
          <p:nvPr/>
        </p:nvSpPr>
        <p:spPr>
          <a:xfrm>
            <a:off x="1340472" y="5944570"/>
            <a:ext cx="706989" cy="457200"/>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文本框 70"/>
          <p:cNvSpPr txBox="1"/>
          <p:nvPr/>
        </p:nvSpPr>
        <p:spPr>
          <a:xfrm>
            <a:off x="7478026" y="5571367"/>
            <a:ext cx="4380826" cy="523220"/>
          </a:xfrm>
          <a:prstGeom prst="rect">
            <a:avLst/>
          </a:prstGeom>
          <a:noFill/>
        </p:spPr>
        <p:txBody>
          <a:bodyPr wrap="square" rtlCol="0">
            <a:spAutoFit/>
          </a:bodyPr>
          <a:lstStyle/>
          <a:p>
            <a:r>
              <a:rPr lang="en-US" altLang="zh-CN" sz="2800" b="1" dirty="0" smtClean="0">
                <a:latin typeface="Arial Narrow" panose="020B0606020202030204" pitchFamily="34" charset="0"/>
              </a:rPr>
              <a:t> Interview procedure  </a:t>
            </a:r>
            <a:endParaRPr lang="zh-CN" altLang="en-US" sz="2800" b="1" dirty="0">
              <a:latin typeface="Arial Narrow" panose="020B0606020202030204" pitchFamily="34" charset="0"/>
            </a:endParaRPr>
          </a:p>
        </p:txBody>
      </p:sp>
      <p:sp>
        <p:nvSpPr>
          <p:cNvPr id="36" name="右箭头 35"/>
          <p:cNvSpPr/>
          <p:nvPr/>
        </p:nvSpPr>
        <p:spPr>
          <a:xfrm>
            <a:off x="7026965" y="5864087"/>
            <a:ext cx="519995" cy="1789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7447470" y="5483451"/>
            <a:ext cx="4311892" cy="1077218"/>
          </a:xfrm>
          <a:prstGeom prst="rect">
            <a:avLst/>
          </a:prstGeom>
          <a:solidFill>
            <a:srgbClr val="005790"/>
          </a:solidFill>
        </p:spPr>
        <p:txBody>
          <a:bodyPr wrap="square" rtlCol="0">
            <a:spAutoFit/>
          </a:bodyPr>
          <a:lstStyle/>
          <a:p>
            <a:r>
              <a:rPr lang="en-US" altLang="zh-CN" sz="2400" b="1" dirty="0">
                <a:solidFill>
                  <a:schemeClr val="bg1"/>
                </a:solidFill>
                <a:latin typeface="Arial Narrow" panose="020B0606020202030204" pitchFamily="34" charset="0"/>
              </a:rPr>
              <a:t> </a:t>
            </a:r>
            <a:r>
              <a:rPr lang="en-US" altLang="zh-CN" sz="2000" b="1" dirty="0" smtClean="0">
                <a:solidFill>
                  <a:schemeClr val="bg1"/>
                </a:solidFill>
                <a:latin typeface="Arial Narrow" panose="020B0606020202030204" pitchFamily="34" charset="0"/>
              </a:rPr>
              <a:t>procedure n. a </a:t>
            </a:r>
            <a:r>
              <a:rPr lang="en-US" altLang="zh-CN" sz="2000" b="1" dirty="0">
                <a:solidFill>
                  <a:schemeClr val="bg1"/>
                </a:solidFill>
                <a:latin typeface="Arial Narrow" panose="020B0606020202030204" pitchFamily="34" charset="0"/>
              </a:rPr>
              <a:t>way of doing something, especially the usual or correct </a:t>
            </a:r>
            <a:r>
              <a:rPr lang="en-US" altLang="zh-CN" sz="2000" b="1" dirty="0" smtClean="0">
                <a:solidFill>
                  <a:schemeClr val="bg1"/>
                </a:solidFill>
                <a:latin typeface="Arial Narrow" panose="020B0606020202030204" pitchFamily="34" charset="0"/>
              </a:rPr>
              <a:t>way</a:t>
            </a:r>
            <a:endParaRPr lang="en-US" altLang="zh-CN" sz="2000" b="1" dirty="0" smtClean="0">
              <a:solidFill>
                <a:schemeClr val="bg1"/>
              </a:solidFill>
              <a:latin typeface="Arial Narrow" panose="020B0606020202030204" pitchFamily="34" charset="0"/>
            </a:endParaRPr>
          </a:p>
          <a:p>
            <a:r>
              <a:rPr lang="zh-CN" altLang="en-US" sz="2000" b="1" dirty="0" smtClean="0">
                <a:solidFill>
                  <a:schemeClr val="bg1"/>
                </a:solidFill>
                <a:latin typeface="华文行楷" panose="02010800040101010101" pitchFamily="2" charset="-122"/>
                <a:ea typeface="华文行楷" panose="02010800040101010101" pitchFamily="2" charset="-122"/>
              </a:rPr>
              <a:t>（</a:t>
            </a:r>
            <a:r>
              <a:rPr lang="zh-CN" altLang="en-US" sz="2000" b="1" dirty="0">
                <a:solidFill>
                  <a:schemeClr val="bg1"/>
                </a:solidFill>
                <a:latin typeface="华文行楷" panose="02010800040101010101" pitchFamily="2" charset="-122"/>
                <a:ea typeface="华文行楷" panose="02010800040101010101" pitchFamily="2" charset="-122"/>
              </a:rPr>
              <a:t>正常）程序，手续，步骤</a:t>
            </a:r>
            <a:endParaRPr lang="zh-CN" altLang="en-US" sz="2000" b="1" dirty="0">
              <a:solidFill>
                <a:schemeClr val="bg1"/>
              </a:solidFill>
              <a:latin typeface="华文行楷" panose="02010800040101010101" pitchFamily="2" charset="-122"/>
              <a:ea typeface="华文行楷" panose="0201080004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ppt_x"/>
                                          </p:val>
                                        </p:tav>
                                        <p:tav tm="100000">
                                          <p:val>
                                            <p:strVal val="#ppt_x"/>
                                          </p:val>
                                        </p:tav>
                                      </p:tavLst>
                                    </p:anim>
                                    <p:anim calcmode="lin" valueType="num">
                                      <p:cBhvr additive="base">
                                        <p:cTn id="1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ppt_x"/>
                                          </p:val>
                                        </p:tav>
                                        <p:tav tm="100000">
                                          <p:val>
                                            <p:strVal val="#ppt_x"/>
                                          </p:val>
                                        </p:tav>
                                      </p:tavLst>
                                    </p:anim>
                                    <p:anim calcmode="lin" valueType="num">
                                      <p:cBhvr additive="base">
                                        <p:cTn id="2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additive="base">
                                        <p:cTn id="25" dur="500" fill="hold"/>
                                        <p:tgtEl>
                                          <p:spTgt spid="25"/>
                                        </p:tgtEl>
                                        <p:attrNameLst>
                                          <p:attrName>ppt_x</p:attrName>
                                        </p:attrNameLst>
                                      </p:cBhvr>
                                      <p:tavLst>
                                        <p:tav tm="0">
                                          <p:val>
                                            <p:strVal val="#ppt_x"/>
                                          </p:val>
                                        </p:tav>
                                        <p:tav tm="100000">
                                          <p:val>
                                            <p:strVal val="#ppt_x"/>
                                          </p:val>
                                        </p:tav>
                                      </p:tavLst>
                                    </p:anim>
                                    <p:anim calcmode="lin" valueType="num">
                                      <p:cBhvr additive="base">
                                        <p:cTn id="26"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1000"/>
                                        <p:tgtEl>
                                          <p:spTgt spid="5"/>
                                        </p:tgtEl>
                                      </p:cBhvr>
                                    </p:animEffect>
                                    <p:anim calcmode="lin" valueType="num">
                                      <p:cBhvr>
                                        <p:cTn id="32" dur="1000" fill="hold"/>
                                        <p:tgtEl>
                                          <p:spTgt spid="5"/>
                                        </p:tgtEl>
                                        <p:attrNameLst>
                                          <p:attrName>ppt_x</p:attrName>
                                        </p:attrNameLst>
                                      </p:cBhvr>
                                      <p:tavLst>
                                        <p:tav tm="0">
                                          <p:val>
                                            <p:strVal val="#ppt_x"/>
                                          </p:val>
                                        </p:tav>
                                        <p:tav tm="100000">
                                          <p:val>
                                            <p:strVal val="#ppt_x"/>
                                          </p:val>
                                        </p:tav>
                                      </p:tavLst>
                                    </p:anim>
                                    <p:anim calcmode="lin" valueType="num">
                                      <p:cBhvr>
                                        <p:cTn id="3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grpId="1" nodeType="clickEffect">
                                  <p:stCondLst>
                                    <p:cond delay="0"/>
                                  </p:stCondLst>
                                  <p:childTnLst>
                                    <p:animEffect transition="out" filter="fade">
                                      <p:cBhvr>
                                        <p:cTn id="37" dur="500"/>
                                        <p:tgtEl>
                                          <p:spTgt spid="5"/>
                                        </p:tgtEl>
                                      </p:cBhvr>
                                    </p:animEffect>
                                    <p:set>
                                      <p:cBhvr>
                                        <p:cTn id="38" dur="1" fill="hold">
                                          <p:stCondLst>
                                            <p:cond delay="499"/>
                                          </p:stCondLst>
                                        </p:cTn>
                                        <p:tgtEl>
                                          <p:spTgt spid="5"/>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additive="base">
                                        <p:cTn id="43" dur="500" fill="hold"/>
                                        <p:tgtEl>
                                          <p:spTgt spid="28"/>
                                        </p:tgtEl>
                                        <p:attrNameLst>
                                          <p:attrName>ppt_x</p:attrName>
                                        </p:attrNameLst>
                                      </p:cBhvr>
                                      <p:tavLst>
                                        <p:tav tm="0">
                                          <p:val>
                                            <p:strVal val="#ppt_x"/>
                                          </p:val>
                                        </p:tav>
                                        <p:tav tm="100000">
                                          <p:val>
                                            <p:strVal val="#ppt_x"/>
                                          </p:val>
                                        </p:tav>
                                      </p:tavLst>
                                    </p:anim>
                                    <p:anim calcmode="lin" valueType="num">
                                      <p:cBhvr additive="base">
                                        <p:cTn id="44"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9">
                                            <p:txEl>
                                              <p:pRg st="0" end="0"/>
                                            </p:txEl>
                                          </p:spTgt>
                                        </p:tgtEl>
                                        <p:attrNameLst>
                                          <p:attrName>style.visibility</p:attrName>
                                        </p:attrNameLst>
                                      </p:cBhvr>
                                      <p:to>
                                        <p:strVal val="visible"/>
                                      </p:to>
                                    </p:set>
                                    <p:anim calcmode="lin" valueType="num">
                                      <p:cBhvr additive="base">
                                        <p:cTn id="49"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9">
                                            <p:txEl>
                                              <p:pRg st="1" end="1"/>
                                            </p:txEl>
                                          </p:spTgt>
                                        </p:tgtEl>
                                        <p:attrNameLst>
                                          <p:attrName>style.visibility</p:attrName>
                                        </p:attrNameLst>
                                      </p:cBhvr>
                                      <p:to>
                                        <p:strVal val="visible"/>
                                      </p:to>
                                    </p:set>
                                    <p:anim calcmode="lin" valueType="num">
                                      <p:cBhvr additive="base">
                                        <p:cTn id="55" dur="500" fill="hold"/>
                                        <p:tgtEl>
                                          <p:spTgt spid="29">
                                            <p:txEl>
                                              <p:pRg st="1" end="1"/>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fade">
                                      <p:cBhvr>
                                        <p:cTn id="68" dur="1000"/>
                                        <p:tgtEl>
                                          <p:spTgt spid="33"/>
                                        </p:tgtEl>
                                      </p:cBhvr>
                                    </p:animEffect>
                                    <p:anim calcmode="lin" valueType="num">
                                      <p:cBhvr>
                                        <p:cTn id="69" dur="1000" fill="hold"/>
                                        <p:tgtEl>
                                          <p:spTgt spid="33"/>
                                        </p:tgtEl>
                                        <p:attrNameLst>
                                          <p:attrName>ppt_x</p:attrName>
                                        </p:attrNameLst>
                                      </p:cBhvr>
                                      <p:tavLst>
                                        <p:tav tm="0">
                                          <p:val>
                                            <p:strVal val="#ppt_x"/>
                                          </p:val>
                                        </p:tav>
                                        <p:tav tm="100000">
                                          <p:val>
                                            <p:strVal val="#ppt_x"/>
                                          </p:val>
                                        </p:tav>
                                      </p:tavLst>
                                    </p:anim>
                                    <p:anim calcmode="lin" valueType="num">
                                      <p:cBhvr>
                                        <p:cTn id="70"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grpId="0" nodeType="click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2" presetClass="entr" presetSubtype="4" fill="hold" grpId="0" nodeType="clickEffect">
                                  <p:stCondLst>
                                    <p:cond delay="0"/>
                                  </p:stCondLst>
                                  <p:childTnLst>
                                    <p:set>
                                      <p:cBhvr>
                                        <p:cTn id="81" dur="1" fill="hold">
                                          <p:stCondLst>
                                            <p:cond delay="0"/>
                                          </p:stCondLst>
                                        </p:cTn>
                                        <p:tgtEl>
                                          <p:spTgt spid="63"/>
                                        </p:tgtEl>
                                        <p:attrNameLst>
                                          <p:attrName>style.visibility</p:attrName>
                                        </p:attrNameLst>
                                      </p:cBhvr>
                                      <p:to>
                                        <p:strVal val="visible"/>
                                      </p:to>
                                    </p:set>
                                    <p:anim calcmode="lin" valueType="num">
                                      <p:cBhvr additive="base">
                                        <p:cTn id="82" dur="500" fill="hold"/>
                                        <p:tgtEl>
                                          <p:spTgt spid="63"/>
                                        </p:tgtEl>
                                        <p:attrNameLst>
                                          <p:attrName>ppt_x</p:attrName>
                                        </p:attrNameLst>
                                      </p:cBhvr>
                                      <p:tavLst>
                                        <p:tav tm="0">
                                          <p:val>
                                            <p:strVal val="#ppt_x"/>
                                          </p:val>
                                        </p:tav>
                                        <p:tav tm="100000">
                                          <p:val>
                                            <p:strVal val="#ppt_x"/>
                                          </p:val>
                                        </p:tav>
                                      </p:tavLst>
                                    </p:anim>
                                    <p:anim calcmode="lin" valueType="num">
                                      <p:cBhvr additive="base">
                                        <p:cTn id="83" dur="500" fill="hold"/>
                                        <p:tgtEl>
                                          <p:spTgt spid="63"/>
                                        </p:tgtEl>
                                        <p:attrNameLst>
                                          <p:attrName>ppt_y</p:attrName>
                                        </p:attrNameLst>
                                      </p:cBhvr>
                                      <p:tavLst>
                                        <p:tav tm="0">
                                          <p:val>
                                            <p:strVal val="1+#ppt_h/2"/>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2" presetClass="entr" presetSubtype="4" fill="hold" grpId="0" nodeType="clickEffect">
                                  <p:stCondLst>
                                    <p:cond delay="0"/>
                                  </p:stCondLst>
                                  <p:childTnLst>
                                    <p:set>
                                      <p:cBhvr>
                                        <p:cTn id="87" dur="1" fill="hold">
                                          <p:stCondLst>
                                            <p:cond delay="0"/>
                                          </p:stCondLst>
                                        </p:cTn>
                                        <p:tgtEl>
                                          <p:spTgt spid="35"/>
                                        </p:tgtEl>
                                        <p:attrNameLst>
                                          <p:attrName>style.visibility</p:attrName>
                                        </p:attrNameLst>
                                      </p:cBhvr>
                                      <p:to>
                                        <p:strVal val="visible"/>
                                      </p:to>
                                    </p:set>
                                    <p:anim calcmode="lin" valueType="num">
                                      <p:cBhvr additive="base">
                                        <p:cTn id="88" dur="500" fill="hold"/>
                                        <p:tgtEl>
                                          <p:spTgt spid="35"/>
                                        </p:tgtEl>
                                        <p:attrNameLst>
                                          <p:attrName>ppt_x</p:attrName>
                                        </p:attrNameLst>
                                      </p:cBhvr>
                                      <p:tavLst>
                                        <p:tav tm="0">
                                          <p:val>
                                            <p:strVal val="#ppt_x"/>
                                          </p:val>
                                        </p:tav>
                                        <p:tav tm="100000">
                                          <p:val>
                                            <p:strVal val="#ppt_x"/>
                                          </p:val>
                                        </p:tav>
                                      </p:tavLst>
                                    </p:anim>
                                    <p:anim calcmode="lin" valueType="num">
                                      <p:cBhvr additive="base">
                                        <p:cTn id="89"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10" presetClass="exit" presetSubtype="0" fill="hold" grpId="1" nodeType="clickEffect">
                                  <p:stCondLst>
                                    <p:cond delay="0"/>
                                  </p:stCondLst>
                                  <p:childTnLst>
                                    <p:animEffect transition="out" filter="fade">
                                      <p:cBhvr>
                                        <p:cTn id="93" dur="500"/>
                                        <p:tgtEl>
                                          <p:spTgt spid="35"/>
                                        </p:tgtEl>
                                      </p:cBhvr>
                                    </p:animEffect>
                                    <p:set>
                                      <p:cBhvr>
                                        <p:cTn id="94" dur="1" fill="hold">
                                          <p:stCondLst>
                                            <p:cond delay="499"/>
                                          </p:stCondLst>
                                        </p:cTn>
                                        <p:tgtEl>
                                          <p:spTgt spid="35"/>
                                        </p:tgtEl>
                                        <p:attrNameLst>
                                          <p:attrName>style.visibility</p:attrName>
                                        </p:attrNameLst>
                                      </p:cBhvr>
                                      <p:to>
                                        <p:strVal val="hidden"/>
                                      </p:to>
                                    </p:set>
                                  </p:childTnLst>
                                </p:cTn>
                              </p:par>
                            </p:childTnLst>
                          </p:cTn>
                        </p:par>
                      </p:childTnLst>
                    </p:cTn>
                  </p:par>
                  <p:par>
                    <p:cTn id="95" fill="hold">
                      <p:stCondLst>
                        <p:cond delay="indefinite"/>
                      </p:stCondLst>
                      <p:childTnLst>
                        <p:par>
                          <p:cTn id="96" fill="hold">
                            <p:stCondLst>
                              <p:cond delay="0"/>
                            </p:stCondLst>
                            <p:childTnLst>
                              <p:par>
                                <p:cTn id="97" presetID="2" presetClass="entr" presetSubtype="4" fill="hold" grpId="0" nodeType="clickEffect">
                                  <p:stCondLst>
                                    <p:cond delay="0"/>
                                  </p:stCondLst>
                                  <p:childTnLst>
                                    <p:set>
                                      <p:cBhvr>
                                        <p:cTn id="98" dur="1" fill="hold">
                                          <p:stCondLst>
                                            <p:cond delay="0"/>
                                          </p:stCondLst>
                                        </p:cTn>
                                        <p:tgtEl>
                                          <p:spTgt spid="64">
                                            <p:txEl>
                                              <p:pRg st="0" end="0"/>
                                            </p:txEl>
                                          </p:spTgt>
                                        </p:tgtEl>
                                        <p:attrNameLst>
                                          <p:attrName>style.visibility</p:attrName>
                                        </p:attrNameLst>
                                      </p:cBhvr>
                                      <p:to>
                                        <p:strVal val="visible"/>
                                      </p:to>
                                    </p:set>
                                    <p:anim calcmode="lin" valueType="num">
                                      <p:cBhvr additive="base">
                                        <p:cTn id="99"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additive="base">
                                        <p:cTn id="100" dur="500" fill="hold"/>
                                        <p:tgtEl>
                                          <p:spTgt spid="6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42" presetClass="entr" presetSubtype="0" fill="hold" grpId="0" nodeType="clickEffect">
                                  <p:stCondLst>
                                    <p:cond delay="0"/>
                                  </p:stCondLst>
                                  <p:childTnLst>
                                    <p:set>
                                      <p:cBhvr>
                                        <p:cTn id="104" dur="1" fill="hold">
                                          <p:stCondLst>
                                            <p:cond delay="0"/>
                                          </p:stCondLst>
                                        </p:cTn>
                                        <p:tgtEl>
                                          <p:spTgt spid="65"/>
                                        </p:tgtEl>
                                        <p:attrNameLst>
                                          <p:attrName>style.visibility</p:attrName>
                                        </p:attrNameLst>
                                      </p:cBhvr>
                                      <p:to>
                                        <p:strVal val="visible"/>
                                      </p:to>
                                    </p:set>
                                    <p:animEffect transition="in" filter="fade">
                                      <p:cBhvr>
                                        <p:cTn id="105" dur="1000"/>
                                        <p:tgtEl>
                                          <p:spTgt spid="65"/>
                                        </p:tgtEl>
                                      </p:cBhvr>
                                    </p:animEffect>
                                    <p:anim calcmode="lin" valueType="num">
                                      <p:cBhvr>
                                        <p:cTn id="106" dur="1000" fill="hold"/>
                                        <p:tgtEl>
                                          <p:spTgt spid="65"/>
                                        </p:tgtEl>
                                        <p:attrNameLst>
                                          <p:attrName>ppt_x</p:attrName>
                                        </p:attrNameLst>
                                      </p:cBhvr>
                                      <p:tavLst>
                                        <p:tav tm="0">
                                          <p:val>
                                            <p:strVal val="#ppt_x"/>
                                          </p:val>
                                        </p:tav>
                                        <p:tav tm="100000">
                                          <p:val>
                                            <p:strVal val="#ppt_x"/>
                                          </p:val>
                                        </p:tav>
                                      </p:tavLst>
                                    </p:anim>
                                    <p:anim calcmode="lin" valueType="num">
                                      <p:cBhvr>
                                        <p:cTn id="107"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10" presetClass="exit" presetSubtype="0" fill="hold" grpId="1" nodeType="clickEffect">
                                  <p:stCondLst>
                                    <p:cond delay="0"/>
                                  </p:stCondLst>
                                  <p:childTnLst>
                                    <p:animEffect transition="out" filter="fade">
                                      <p:cBhvr>
                                        <p:cTn id="111" dur="500"/>
                                        <p:tgtEl>
                                          <p:spTgt spid="65"/>
                                        </p:tgtEl>
                                      </p:cBhvr>
                                    </p:animEffect>
                                    <p:set>
                                      <p:cBhvr>
                                        <p:cTn id="112" dur="1" fill="hold">
                                          <p:stCondLst>
                                            <p:cond delay="499"/>
                                          </p:stCondLst>
                                        </p:cTn>
                                        <p:tgtEl>
                                          <p:spTgt spid="65"/>
                                        </p:tgtEl>
                                        <p:attrNameLst>
                                          <p:attrName>style.visibility</p:attrName>
                                        </p:attrNameLst>
                                      </p:cBhvr>
                                      <p:to>
                                        <p:strVal val="hidden"/>
                                      </p:to>
                                    </p:set>
                                  </p:childTnLst>
                                </p:cTn>
                              </p:par>
                            </p:childTnLst>
                          </p:cTn>
                        </p:par>
                      </p:childTnLst>
                    </p:cTn>
                  </p:par>
                  <p:par>
                    <p:cTn id="113" fill="hold">
                      <p:stCondLst>
                        <p:cond delay="indefinite"/>
                      </p:stCondLst>
                      <p:childTnLst>
                        <p:par>
                          <p:cTn id="114" fill="hold">
                            <p:stCondLst>
                              <p:cond delay="0"/>
                            </p:stCondLst>
                            <p:childTnLst>
                              <p:par>
                                <p:cTn id="115" presetID="2" presetClass="entr" presetSubtype="4" fill="hold" grpId="0" nodeType="clickEffect">
                                  <p:stCondLst>
                                    <p:cond delay="0"/>
                                  </p:stCondLst>
                                  <p:childTnLst>
                                    <p:set>
                                      <p:cBhvr>
                                        <p:cTn id="116" dur="1" fill="hold">
                                          <p:stCondLst>
                                            <p:cond delay="0"/>
                                          </p:stCondLst>
                                        </p:cTn>
                                        <p:tgtEl>
                                          <p:spTgt spid="67"/>
                                        </p:tgtEl>
                                        <p:attrNameLst>
                                          <p:attrName>style.visibility</p:attrName>
                                        </p:attrNameLst>
                                      </p:cBhvr>
                                      <p:to>
                                        <p:strVal val="visible"/>
                                      </p:to>
                                    </p:set>
                                    <p:anim calcmode="lin" valueType="num">
                                      <p:cBhvr additive="base">
                                        <p:cTn id="117" dur="500" fill="hold"/>
                                        <p:tgtEl>
                                          <p:spTgt spid="67"/>
                                        </p:tgtEl>
                                        <p:attrNameLst>
                                          <p:attrName>ppt_x</p:attrName>
                                        </p:attrNameLst>
                                      </p:cBhvr>
                                      <p:tavLst>
                                        <p:tav tm="0">
                                          <p:val>
                                            <p:strVal val="#ppt_x"/>
                                          </p:val>
                                        </p:tav>
                                        <p:tav tm="100000">
                                          <p:val>
                                            <p:strVal val="#ppt_x"/>
                                          </p:val>
                                        </p:tav>
                                      </p:tavLst>
                                    </p:anim>
                                    <p:anim calcmode="lin" valueType="num">
                                      <p:cBhvr additive="base">
                                        <p:cTn id="118" dur="500" fill="hold"/>
                                        <p:tgtEl>
                                          <p:spTgt spid="67"/>
                                        </p:tgtEl>
                                        <p:attrNameLst>
                                          <p:attrName>ppt_y</p:attrName>
                                        </p:attrNameLst>
                                      </p:cBhvr>
                                      <p:tavLst>
                                        <p:tav tm="0">
                                          <p:val>
                                            <p:strVal val="1+#ppt_h/2"/>
                                          </p:val>
                                        </p:tav>
                                        <p:tav tm="100000">
                                          <p:val>
                                            <p:strVal val="#ppt_y"/>
                                          </p:val>
                                        </p:tav>
                                      </p:tavLst>
                                    </p:anim>
                                  </p:childTnLst>
                                </p:cTn>
                              </p:par>
                            </p:childTnLst>
                          </p:cTn>
                        </p:par>
                      </p:childTnLst>
                    </p:cTn>
                  </p:par>
                  <p:par>
                    <p:cTn id="119" fill="hold">
                      <p:stCondLst>
                        <p:cond delay="indefinite"/>
                      </p:stCondLst>
                      <p:childTnLst>
                        <p:par>
                          <p:cTn id="120" fill="hold">
                            <p:stCondLst>
                              <p:cond delay="0"/>
                            </p:stCondLst>
                            <p:childTnLst>
                              <p:par>
                                <p:cTn id="121" presetID="42" presetClass="entr" presetSubtype="0" fill="hold" grpId="0" nodeType="clickEffect">
                                  <p:stCondLst>
                                    <p:cond delay="0"/>
                                  </p:stCondLst>
                                  <p:childTnLst>
                                    <p:set>
                                      <p:cBhvr>
                                        <p:cTn id="122" dur="1" fill="hold">
                                          <p:stCondLst>
                                            <p:cond delay="0"/>
                                          </p:stCondLst>
                                        </p:cTn>
                                        <p:tgtEl>
                                          <p:spTgt spid="68"/>
                                        </p:tgtEl>
                                        <p:attrNameLst>
                                          <p:attrName>style.visibility</p:attrName>
                                        </p:attrNameLst>
                                      </p:cBhvr>
                                      <p:to>
                                        <p:strVal val="visible"/>
                                      </p:to>
                                    </p:set>
                                    <p:animEffect transition="in" filter="fade">
                                      <p:cBhvr>
                                        <p:cTn id="123" dur="1000"/>
                                        <p:tgtEl>
                                          <p:spTgt spid="68"/>
                                        </p:tgtEl>
                                      </p:cBhvr>
                                    </p:animEffect>
                                    <p:anim calcmode="lin" valueType="num">
                                      <p:cBhvr>
                                        <p:cTn id="124" dur="1000" fill="hold"/>
                                        <p:tgtEl>
                                          <p:spTgt spid="68"/>
                                        </p:tgtEl>
                                        <p:attrNameLst>
                                          <p:attrName>ppt_x</p:attrName>
                                        </p:attrNameLst>
                                      </p:cBhvr>
                                      <p:tavLst>
                                        <p:tav tm="0">
                                          <p:val>
                                            <p:strVal val="#ppt_x"/>
                                          </p:val>
                                        </p:tav>
                                        <p:tav tm="100000">
                                          <p:val>
                                            <p:strVal val="#ppt_x"/>
                                          </p:val>
                                        </p:tav>
                                      </p:tavLst>
                                    </p:anim>
                                    <p:anim calcmode="lin" valueType="num">
                                      <p:cBhvr>
                                        <p:cTn id="125"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par>
                    <p:cTn id="126" fill="hold">
                      <p:stCondLst>
                        <p:cond delay="indefinite"/>
                      </p:stCondLst>
                      <p:childTnLst>
                        <p:par>
                          <p:cTn id="127" fill="hold">
                            <p:stCondLst>
                              <p:cond delay="0"/>
                            </p:stCondLst>
                            <p:childTnLst>
                              <p:par>
                                <p:cTn id="128" presetID="42" presetClass="entr" presetSubtype="0" fill="hold" grpId="0" nodeType="clickEffect">
                                  <p:stCondLst>
                                    <p:cond delay="0"/>
                                  </p:stCondLst>
                                  <p:childTnLst>
                                    <p:set>
                                      <p:cBhvr>
                                        <p:cTn id="129" dur="1" fill="hold">
                                          <p:stCondLst>
                                            <p:cond delay="0"/>
                                          </p:stCondLst>
                                        </p:cTn>
                                        <p:tgtEl>
                                          <p:spTgt spid="69"/>
                                        </p:tgtEl>
                                        <p:attrNameLst>
                                          <p:attrName>style.visibility</p:attrName>
                                        </p:attrNameLst>
                                      </p:cBhvr>
                                      <p:to>
                                        <p:strVal val="visible"/>
                                      </p:to>
                                    </p:set>
                                    <p:animEffect transition="in" filter="fade">
                                      <p:cBhvr>
                                        <p:cTn id="130" dur="1000"/>
                                        <p:tgtEl>
                                          <p:spTgt spid="69"/>
                                        </p:tgtEl>
                                      </p:cBhvr>
                                    </p:animEffect>
                                    <p:anim calcmode="lin" valueType="num">
                                      <p:cBhvr>
                                        <p:cTn id="131" dur="1000" fill="hold"/>
                                        <p:tgtEl>
                                          <p:spTgt spid="69"/>
                                        </p:tgtEl>
                                        <p:attrNameLst>
                                          <p:attrName>ppt_x</p:attrName>
                                        </p:attrNameLst>
                                      </p:cBhvr>
                                      <p:tavLst>
                                        <p:tav tm="0">
                                          <p:val>
                                            <p:strVal val="#ppt_x"/>
                                          </p:val>
                                        </p:tav>
                                        <p:tav tm="100000">
                                          <p:val>
                                            <p:strVal val="#ppt_x"/>
                                          </p:val>
                                        </p:tav>
                                      </p:tavLst>
                                    </p:anim>
                                    <p:anim calcmode="lin" valueType="num">
                                      <p:cBhvr>
                                        <p:cTn id="132"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par>
                    <p:cTn id="133" fill="hold">
                      <p:stCondLst>
                        <p:cond delay="indefinite"/>
                      </p:stCondLst>
                      <p:childTnLst>
                        <p:par>
                          <p:cTn id="134" fill="hold">
                            <p:stCondLst>
                              <p:cond delay="0"/>
                            </p:stCondLst>
                            <p:childTnLst>
                              <p:par>
                                <p:cTn id="135" presetID="42" presetClass="entr" presetSubtype="0" fill="hold" grpId="0" nodeType="clickEffect">
                                  <p:stCondLst>
                                    <p:cond delay="0"/>
                                  </p:stCondLst>
                                  <p:childTnLst>
                                    <p:set>
                                      <p:cBhvr>
                                        <p:cTn id="136" dur="1" fill="hold">
                                          <p:stCondLst>
                                            <p:cond delay="0"/>
                                          </p:stCondLst>
                                        </p:cTn>
                                        <p:tgtEl>
                                          <p:spTgt spid="70"/>
                                        </p:tgtEl>
                                        <p:attrNameLst>
                                          <p:attrName>style.visibility</p:attrName>
                                        </p:attrNameLst>
                                      </p:cBhvr>
                                      <p:to>
                                        <p:strVal val="visible"/>
                                      </p:to>
                                    </p:set>
                                    <p:animEffect transition="in" filter="fade">
                                      <p:cBhvr>
                                        <p:cTn id="137" dur="1000"/>
                                        <p:tgtEl>
                                          <p:spTgt spid="70"/>
                                        </p:tgtEl>
                                      </p:cBhvr>
                                    </p:animEffect>
                                    <p:anim calcmode="lin" valueType="num">
                                      <p:cBhvr>
                                        <p:cTn id="138" dur="1000" fill="hold"/>
                                        <p:tgtEl>
                                          <p:spTgt spid="70"/>
                                        </p:tgtEl>
                                        <p:attrNameLst>
                                          <p:attrName>ppt_x</p:attrName>
                                        </p:attrNameLst>
                                      </p:cBhvr>
                                      <p:tavLst>
                                        <p:tav tm="0">
                                          <p:val>
                                            <p:strVal val="#ppt_x"/>
                                          </p:val>
                                        </p:tav>
                                        <p:tav tm="100000">
                                          <p:val>
                                            <p:strVal val="#ppt_x"/>
                                          </p:val>
                                        </p:tav>
                                      </p:tavLst>
                                    </p:anim>
                                    <p:anim calcmode="lin" valueType="num">
                                      <p:cBhvr>
                                        <p:cTn id="139"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par>
                    <p:cTn id="140" fill="hold">
                      <p:stCondLst>
                        <p:cond delay="indefinite"/>
                      </p:stCondLst>
                      <p:childTnLst>
                        <p:par>
                          <p:cTn id="141" fill="hold">
                            <p:stCondLst>
                              <p:cond delay="0"/>
                            </p:stCondLst>
                            <p:childTnLst>
                              <p:par>
                                <p:cTn id="142" presetID="2" presetClass="entr" presetSubtype="4" fill="hold" grpId="0" nodeType="clickEffect">
                                  <p:stCondLst>
                                    <p:cond delay="0"/>
                                  </p:stCondLst>
                                  <p:childTnLst>
                                    <p:set>
                                      <p:cBhvr>
                                        <p:cTn id="143" dur="1" fill="hold">
                                          <p:stCondLst>
                                            <p:cond delay="0"/>
                                          </p:stCondLst>
                                        </p:cTn>
                                        <p:tgtEl>
                                          <p:spTgt spid="71"/>
                                        </p:tgtEl>
                                        <p:attrNameLst>
                                          <p:attrName>style.visibility</p:attrName>
                                        </p:attrNameLst>
                                      </p:cBhvr>
                                      <p:to>
                                        <p:strVal val="visible"/>
                                      </p:to>
                                    </p:set>
                                    <p:anim calcmode="lin" valueType="num">
                                      <p:cBhvr additive="base">
                                        <p:cTn id="144" dur="500" fill="hold"/>
                                        <p:tgtEl>
                                          <p:spTgt spid="71"/>
                                        </p:tgtEl>
                                        <p:attrNameLst>
                                          <p:attrName>ppt_x</p:attrName>
                                        </p:attrNameLst>
                                      </p:cBhvr>
                                      <p:tavLst>
                                        <p:tav tm="0">
                                          <p:val>
                                            <p:strVal val="#ppt_x"/>
                                          </p:val>
                                        </p:tav>
                                        <p:tav tm="100000">
                                          <p:val>
                                            <p:strVal val="#ppt_x"/>
                                          </p:val>
                                        </p:tav>
                                      </p:tavLst>
                                    </p:anim>
                                    <p:anim calcmode="lin" valueType="num">
                                      <p:cBhvr additive="base">
                                        <p:cTn id="145" dur="500" fill="hold"/>
                                        <p:tgtEl>
                                          <p:spTgt spid="71"/>
                                        </p:tgtEl>
                                        <p:attrNameLst>
                                          <p:attrName>ppt_y</p:attrName>
                                        </p:attrNameLst>
                                      </p:cBhvr>
                                      <p:tavLst>
                                        <p:tav tm="0">
                                          <p:val>
                                            <p:strVal val="1+#ppt_h/2"/>
                                          </p:val>
                                        </p:tav>
                                        <p:tav tm="100000">
                                          <p:val>
                                            <p:strVal val="#ppt_y"/>
                                          </p:val>
                                        </p:tav>
                                      </p:tavLst>
                                    </p:anim>
                                  </p:childTnLst>
                                </p:cTn>
                              </p:par>
                            </p:childTnLst>
                          </p:cTn>
                        </p:par>
                      </p:childTnLst>
                    </p:cTn>
                  </p:par>
                  <p:par>
                    <p:cTn id="146" fill="hold">
                      <p:stCondLst>
                        <p:cond delay="indefinite"/>
                      </p:stCondLst>
                      <p:childTnLst>
                        <p:par>
                          <p:cTn id="147" fill="hold">
                            <p:stCondLst>
                              <p:cond delay="0"/>
                            </p:stCondLst>
                            <p:childTnLst>
                              <p:par>
                                <p:cTn id="148" presetID="2" presetClass="entr" presetSubtype="4" fill="hold" grpId="0" nodeType="clickEffect">
                                  <p:stCondLst>
                                    <p:cond delay="0"/>
                                  </p:stCondLst>
                                  <p:childTnLst>
                                    <p:set>
                                      <p:cBhvr>
                                        <p:cTn id="149" dur="1" fill="hold">
                                          <p:stCondLst>
                                            <p:cond delay="0"/>
                                          </p:stCondLst>
                                        </p:cTn>
                                        <p:tgtEl>
                                          <p:spTgt spid="36"/>
                                        </p:tgtEl>
                                        <p:attrNameLst>
                                          <p:attrName>style.visibility</p:attrName>
                                        </p:attrNameLst>
                                      </p:cBhvr>
                                      <p:to>
                                        <p:strVal val="visible"/>
                                      </p:to>
                                    </p:set>
                                    <p:anim calcmode="lin" valueType="num">
                                      <p:cBhvr additive="base">
                                        <p:cTn id="150" dur="500" fill="hold"/>
                                        <p:tgtEl>
                                          <p:spTgt spid="36"/>
                                        </p:tgtEl>
                                        <p:attrNameLst>
                                          <p:attrName>ppt_x</p:attrName>
                                        </p:attrNameLst>
                                      </p:cBhvr>
                                      <p:tavLst>
                                        <p:tav tm="0">
                                          <p:val>
                                            <p:strVal val="#ppt_x"/>
                                          </p:val>
                                        </p:tav>
                                        <p:tav tm="100000">
                                          <p:val>
                                            <p:strVal val="#ppt_x"/>
                                          </p:val>
                                        </p:tav>
                                      </p:tavLst>
                                    </p:anim>
                                    <p:anim calcmode="lin" valueType="num">
                                      <p:cBhvr additive="base">
                                        <p:cTn id="151"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152" fill="hold">
                      <p:stCondLst>
                        <p:cond delay="indefinite"/>
                      </p:stCondLst>
                      <p:childTnLst>
                        <p:par>
                          <p:cTn id="153" fill="hold">
                            <p:stCondLst>
                              <p:cond delay="0"/>
                            </p:stCondLst>
                            <p:childTnLst>
                              <p:par>
                                <p:cTn id="154" presetID="42" presetClass="entr" presetSubtype="0" fill="hold" grpId="0" nodeType="clickEffect">
                                  <p:stCondLst>
                                    <p:cond delay="0"/>
                                  </p:stCondLst>
                                  <p:childTnLst>
                                    <p:set>
                                      <p:cBhvr>
                                        <p:cTn id="155" dur="1" fill="hold">
                                          <p:stCondLst>
                                            <p:cond delay="0"/>
                                          </p:stCondLst>
                                        </p:cTn>
                                        <p:tgtEl>
                                          <p:spTgt spid="2"/>
                                        </p:tgtEl>
                                        <p:attrNameLst>
                                          <p:attrName>style.visibility</p:attrName>
                                        </p:attrNameLst>
                                      </p:cBhvr>
                                      <p:to>
                                        <p:strVal val="visible"/>
                                      </p:to>
                                    </p:set>
                                    <p:animEffect transition="in" filter="fade">
                                      <p:cBhvr>
                                        <p:cTn id="156" dur="1000"/>
                                        <p:tgtEl>
                                          <p:spTgt spid="2"/>
                                        </p:tgtEl>
                                      </p:cBhvr>
                                    </p:animEffect>
                                    <p:anim calcmode="lin" valueType="num">
                                      <p:cBhvr>
                                        <p:cTn id="157" dur="1000" fill="hold"/>
                                        <p:tgtEl>
                                          <p:spTgt spid="2"/>
                                        </p:tgtEl>
                                        <p:attrNameLst>
                                          <p:attrName>ppt_x</p:attrName>
                                        </p:attrNameLst>
                                      </p:cBhvr>
                                      <p:tavLst>
                                        <p:tav tm="0">
                                          <p:val>
                                            <p:strVal val="#ppt_x"/>
                                          </p:val>
                                        </p:tav>
                                        <p:tav tm="100000">
                                          <p:val>
                                            <p:strVal val="#ppt_x"/>
                                          </p:val>
                                        </p:tav>
                                      </p:tavLst>
                                    </p:anim>
                                    <p:anim calcmode="lin" valueType="num">
                                      <p:cBhvr>
                                        <p:cTn id="158"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9" fill="hold">
                      <p:stCondLst>
                        <p:cond delay="indefinite"/>
                      </p:stCondLst>
                      <p:childTnLst>
                        <p:par>
                          <p:cTn id="160" fill="hold">
                            <p:stCondLst>
                              <p:cond delay="0"/>
                            </p:stCondLst>
                            <p:childTnLst>
                              <p:par>
                                <p:cTn id="161" presetID="6" presetClass="exit" presetSubtype="32" fill="hold" grpId="1" nodeType="clickEffect">
                                  <p:stCondLst>
                                    <p:cond delay="0"/>
                                  </p:stCondLst>
                                  <p:childTnLst>
                                    <p:animEffect transition="out" filter="circle(out)">
                                      <p:cBhvr>
                                        <p:cTn id="162" dur="2000"/>
                                        <p:tgtEl>
                                          <p:spTgt spid="2"/>
                                        </p:tgtEl>
                                      </p:cBhvr>
                                    </p:animEffect>
                                    <p:set>
                                      <p:cBhvr>
                                        <p:cTn id="163" dur="1" fill="hold">
                                          <p:stCondLst>
                                            <p:cond delay="1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4" grpId="0"/>
      <p:bldP spid="25" grpId="0"/>
      <p:bldP spid="5" grpId="0" animBg="1"/>
      <p:bldP spid="5" grpId="1" animBg="1"/>
      <p:bldP spid="28" grpId="0"/>
      <p:bldP spid="29" grpId="0" build="p"/>
      <p:bldP spid="32" grpId="0" animBg="1"/>
      <p:bldP spid="33" grpId="0" animBg="1"/>
      <p:bldP spid="47" grpId="0" animBg="1"/>
      <p:bldP spid="63" grpId="0"/>
      <p:bldP spid="35" grpId="0" animBg="1"/>
      <p:bldP spid="35" grpId="1" animBg="1"/>
      <p:bldP spid="64" grpId="0" build="p"/>
      <p:bldP spid="65" grpId="0" animBg="1"/>
      <p:bldP spid="65" grpId="1" animBg="1"/>
      <p:bldP spid="67" grpId="0"/>
      <p:bldP spid="68" grpId="0" animBg="1"/>
      <p:bldP spid="69" grpId="0" animBg="1"/>
      <p:bldP spid="70" grpId="0" animBg="1"/>
      <p:bldP spid="71" grpId="0"/>
      <p:bldP spid="36" grpId="0" animBg="1"/>
      <p:bldP spid="2" grpId="0" animBg="1"/>
      <p:bldP spid="2"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82865" y="1830393"/>
            <a:ext cx="800219" cy="2673626"/>
          </a:xfrm>
          <a:prstGeom prst="rect">
            <a:avLst/>
          </a:prstGeom>
          <a:noFill/>
        </p:spPr>
        <p:txBody>
          <a:bodyPr vert="eaVert" wrap="square" rtlCol="0">
            <a:spAutoFit/>
          </a:bodyPr>
          <a:lstStyle/>
          <a:p>
            <a:r>
              <a:rPr lang="en-US" altLang="zh-CN" sz="4000" b="1" dirty="0" smtClean="0">
                <a:solidFill>
                  <a:srgbClr val="002060"/>
                </a:solidFill>
              </a:rPr>
              <a:t>A Narration</a:t>
            </a:r>
            <a:endParaRPr lang="zh-CN" altLang="en-US" sz="4000" b="1" dirty="0">
              <a:solidFill>
                <a:srgbClr val="002060"/>
              </a:solidFill>
            </a:endParaRPr>
          </a:p>
        </p:txBody>
      </p:sp>
      <p:graphicFrame>
        <p:nvGraphicFramePr>
          <p:cNvPr id="4" name="图示 3"/>
          <p:cNvGraphicFramePr/>
          <p:nvPr/>
        </p:nvGraphicFramePr>
        <p:xfrm>
          <a:off x="1152939" y="1095404"/>
          <a:ext cx="8165548" cy="5418667"/>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5" name="文本框 4"/>
          <p:cNvSpPr txBox="1"/>
          <p:nvPr/>
        </p:nvSpPr>
        <p:spPr>
          <a:xfrm>
            <a:off x="1178889" y="4996065"/>
            <a:ext cx="1556025" cy="830997"/>
          </a:xfrm>
          <a:prstGeom prst="rect">
            <a:avLst/>
          </a:prstGeom>
          <a:noFill/>
        </p:spPr>
        <p:txBody>
          <a:bodyPr wrap="square" rtlCol="0">
            <a:spAutoFit/>
          </a:bodyPr>
          <a:lstStyle/>
          <a:p>
            <a:r>
              <a:rPr lang="en-US" altLang="zh-CN" sz="2400" b="1" dirty="0" smtClean="0">
                <a:solidFill>
                  <a:schemeClr val="bg1"/>
                </a:solidFill>
                <a:latin typeface="Arial Narrow" panose="020B0606020202030204" pitchFamily="34" charset="0"/>
              </a:rPr>
              <a:t>Para 1 </a:t>
            </a:r>
            <a:endParaRPr lang="en-US" altLang="zh-CN" sz="2400" b="1" dirty="0" smtClean="0">
              <a:solidFill>
                <a:schemeClr val="bg1"/>
              </a:solidFill>
              <a:latin typeface="Arial Narrow" panose="020B0606020202030204" pitchFamily="34" charset="0"/>
            </a:endParaRPr>
          </a:p>
          <a:p>
            <a:r>
              <a:rPr lang="en-US" altLang="zh-CN" sz="2400" b="1" dirty="0">
                <a:solidFill>
                  <a:schemeClr val="bg1"/>
                </a:solidFill>
                <a:latin typeface="Arial Narrow" panose="020B0606020202030204" pitchFamily="34" charset="0"/>
              </a:rPr>
              <a:t> </a:t>
            </a:r>
            <a:r>
              <a:rPr lang="en-US" altLang="zh-CN" sz="2400" b="1" dirty="0" smtClean="0">
                <a:solidFill>
                  <a:schemeClr val="bg1"/>
                </a:solidFill>
                <a:latin typeface="Arial Narrow" panose="020B0606020202030204" pitchFamily="34" charset="0"/>
              </a:rPr>
              <a:t>     and 2 </a:t>
            </a:r>
            <a:endParaRPr lang="zh-CN" altLang="en-US" sz="2400" b="1" dirty="0">
              <a:solidFill>
                <a:schemeClr val="bg1"/>
              </a:solidFill>
              <a:latin typeface="Arial Narrow" panose="020B0606020202030204" pitchFamily="34" charset="0"/>
            </a:endParaRPr>
          </a:p>
        </p:txBody>
      </p:sp>
      <p:sp>
        <p:nvSpPr>
          <p:cNvPr id="18" name="文本框 17"/>
          <p:cNvSpPr txBox="1"/>
          <p:nvPr/>
        </p:nvSpPr>
        <p:spPr>
          <a:xfrm>
            <a:off x="1178889" y="3307530"/>
            <a:ext cx="1556025" cy="830997"/>
          </a:xfrm>
          <a:prstGeom prst="rect">
            <a:avLst/>
          </a:prstGeom>
          <a:noFill/>
        </p:spPr>
        <p:txBody>
          <a:bodyPr wrap="square" rtlCol="0">
            <a:spAutoFit/>
          </a:bodyPr>
          <a:lstStyle/>
          <a:p>
            <a:r>
              <a:rPr lang="en-US" altLang="zh-CN" sz="2400" b="1" dirty="0" smtClean="0">
                <a:solidFill>
                  <a:schemeClr val="bg1"/>
                </a:solidFill>
                <a:latin typeface="Arial Narrow" panose="020B0606020202030204" pitchFamily="34" charset="0"/>
              </a:rPr>
              <a:t>Para 3 </a:t>
            </a:r>
            <a:endParaRPr lang="en-US" altLang="zh-CN" sz="2400" b="1" dirty="0" smtClean="0">
              <a:solidFill>
                <a:schemeClr val="bg1"/>
              </a:solidFill>
              <a:latin typeface="Arial Narrow" panose="020B0606020202030204" pitchFamily="34" charset="0"/>
            </a:endParaRPr>
          </a:p>
          <a:p>
            <a:r>
              <a:rPr lang="en-US" altLang="zh-CN" sz="2400" b="1" dirty="0">
                <a:solidFill>
                  <a:schemeClr val="bg1"/>
                </a:solidFill>
                <a:latin typeface="Arial Narrow" panose="020B0606020202030204" pitchFamily="34" charset="0"/>
              </a:rPr>
              <a:t> </a:t>
            </a:r>
            <a:r>
              <a:rPr lang="en-US" altLang="zh-CN" sz="2400" b="1" dirty="0" smtClean="0">
                <a:solidFill>
                  <a:schemeClr val="bg1"/>
                </a:solidFill>
                <a:latin typeface="Arial Narrow" panose="020B0606020202030204" pitchFamily="34" charset="0"/>
              </a:rPr>
              <a:t>     and 4 </a:t>
            </a:r>
            <a:endParaRPr lang="zh-CN" altLang="en-US" sz="2400" b="1" dirty="0">
              <a:solidFill>
                <a:schemeClr val="bg1"/>
              </a:solidFill>
              <a:latin typeface="Arial Narrow" panose="020B0606020202030204" pitchFamily="34" charset="0"/>
            </a:endParaRPr>
          </a:p>
        </p:txBody>
      </p:sp>
      <p:sp>
        <p:nvSpPr>
          <p:cNvPr id="19" name="文本框 18"/>
          <p:cNvSpPr txBox="1"/>
          <p:nvPr/>
        </p:nvSpPr>
        <p:spPr>
          <a:xfrm>
            <a:off x="1104899" y="1565365"/>
            <a:ext cx="1556025" cy="830997"/>
          </a:xfrm>
          <a:prstGeom prst="rect">
            <a:avLst/>
          </a:prstGeom>
          <a:noFill/>
        </p:spPr>
        <p:txBody>
          <a:bodyPr wrap="square" rtlCol="0">
            <a:spAutoFit/>
          </a:bodyPr>
          <a:lstStyle/>
          <a:p>
            <a:r>
              <a:rPr lang="en-US" altLang="zh-CN" sz="2400" b="1" dirty="0" smtClean="0">
                <a:solidFill>
                  <a:schemeClr val="bg1"/>
                </a:solidFill>
                <a:latin typeface="Arial Narrow" panose="020B0606020202030204" pitchFamily="34" charset="0"/>
              </a:rPr>
              <a:t>Para 5 </a:t>
            </a:r>
            <a:endParaRPr lang="en-US" altLang="zh-CN" sz="2400" b="1" dirty="0" smtClean="0">
              <a:solidFill>
                <a:schemeClr val="bg1"/>
              </a:solidFill>
              <a:latin typeface="Arial Narrow" panose="020B0606020202030204" pitchFamily="34" charset="0"/>
            </a:endParaRPr>
          </a:p>
          <a:p>
            <a:r>
              <a:rPr lang="en-US" altLang="zh-CN" sz="2400" b="1" dirty="0">
                <a:solidFill>
                  <a:schemeClr val="bg1"/>
                </a:solidFill>
                <a:latin typeface="Arial Narrow" panose="020B0606020202030204" pitchFamily="34" charset="0"/>
              </a:rPr>
              <a:t> </a:t>
            </a:r>
            <a:r>
              <a:rPr lang="en-US" altLang="zh-CN" sz="2400" b="1" dirty="0" smtClean="0">
                <a:solidFill>
                  <a:schemeClr val="bg1"/>
                </a:solidFill>
                <a:latin typeface="Arial Narrow" panose="020B0606020202030204" pitchFamily="34" charset="0"/>
              </a:rPr>
              <a:t>     and 6 </a:t>
            </a:r>
            <a:endParaRPr lang="zh-CN" altLang="en-US" sz="2400" b="1" dirty="0">
              <a:solidFill>
                <a:schemeClr val="bg1"/>
              </a:solidFill>
              <a:latin typeface="Arial Narrow" panose="020B0606020202030204" pitchFamily="34" charset="0"/>
            </a:endParaRPr>
          </a:p>
        </p:txBody>
      </p:sp>
      <p:sp>
        <p:nvSpPr>
          <p:cNvPr id="7" name="文本框 6"/>
          <p:cNvSpPr txBox="1"/>
          <p:nvPr/>
        </p:nvSpPr>
        <p:spPr>
          <a:xfrm>
            <a:off x="3568148" y="519345"/>
            <a:ext cx="6480313" cy="523220"/>
          </a:xfrm>
          <a:prstGeom prst="rect">
            <a:avLst/>
          </a:prstGeom>
          <a:noFill/>
        </p:spPr>
        <p:txBody>
          <a:bodyPr wrap="square" rtlCol="0">
            <a:spAutoFit/>
          </a:bodyPr>
          <a:lstStyle/>
          <a:p>
            <a:r>
              <a:rPr lang="en-US" altLang="zh-CN" sz="2800" b="1" i="1" dirty="0" smtClean="0">
                <a:solidFill>
                  <a:srgbClr val="002060"/>
                </a:solidFill>
              </a:rPr>
              <a:t>A Long Way Home – by </a:t>
            </a:r>
            <a:r>
              <a:rPr lang="en-US" altLang="zh-CN" sz="2800" b="1" i="1" dirty="0" err="1" smtClean="0">
                <a:solidFill>
                  <a:srgbClr val="002060"/>
                </a:solidFill>
              </a:rPr>
              <a:t>Saroo</a:t>
            </a:r>
            <a:r>
              <a:rPr lang="en-US" altLang="zh-CN" sz="2800" b="1" i="1" dirty="0" smtClean="0">
                <a:solidFill>
                  <a:srgbClr val="002060"/>
                </a:solidFill>
              </a:rPr>
              <a:t> Brierley</a:t>
            </a:r>
            <a:endParaRPr lang="zh-CN" altLang="en-US" sz="2800" b="1" i="1" dirty="0">
              <a:solidFill>
                <a:srgbClr val="002060"/>
              </a:solidFill>
            </a:endParaRPr>
          </a:p>
        </p:txBody>
      </p:sp>
      <p:sp>
        <p:nvSpPr>
          <p:cNvPr id="8" name="文本框 7"/>
          <p:cNvSpPr txBox="1"/>
          <p:nvPr/>
        </p:nvSpPr>
        <p:spPr>
          <a:xfrm>
            <a:off x="2758656" y="4934509"/>
            <a:ext cx="6311352" cy="954107"/>
          </a:xfrm>
          <a:prstGeom prst="rect">
            <a:avLst/>
          </a:prstGeom>
          <a:noFill/>
        </p:spPr>
        <p:txBody>
          <a:bodyPr wrap="square" rtlCol="0">
            <a:spAutoFit/>
          </a:bodyPr>
          <a:lstStyle/>
          <a:p>
            <a:r>
              <a:rPr lang="en-US" altLang="zh-CN" sz="2800" b="1" dirty="0" err="1" smtClean="0">
                <a:solidFill>
                  <a:srgbClr val="002060"/>
                </a:solidFill>
                <a:latin typeface="Arial Narrow" panose="020B0606020202030204" pitchFamily="34" charset="0"/>
              </a:rPr>
              <a:t>Saroo</a:t>
            </a:r>
            <a:r>
              <a:rPr lang="en-US" altLang="zh-CN" sz="2800" b="1" dirty="0" smtClean="0">
                <a:solidFill>
                  <a:srgbClr val="002060"/>
                </a:solidFill>
                <a:latin typeface="Arial Narrow" panose="020B0606020202030204" pitchFamily="34" charset="0"/>
              </a:rPr>
              <a:t> Brierley’s separation from his family</a:t>
            </a:r>
            <a:endParaRPr lang="en-US" altLang="zh-CN" sz="2800" b="1" dirty="0" smtClean="0">
              <a:solidFill>
                <a:srgbClr val="002060"/>
              </a:solidFill>
              <a:latin typeface="Arial Narrow" panose="020B0606020202030204" pitchFamily="34" charset="0"/>
            </a:endParaRPr>
          </a:p>
          <a:p>
            <a:r>
              <a:rPr lang="en-US" altLang="zh-CN" sz="2800" b="1" dirty="0" smtClean="0">
                <a:solidFill>
                  <a:srgbClr val="002060"/>
                </a:solidFill>
                <a:latin typeface="Arial Narrow" panose="020B0606020202030204" pitchFamily="34" charset="0"/>
              </a:rPr>
              <a:t>    </a:t>
            </a:r>
            <a:endParaRPr lang="zh-CN" altLang="en-US" sz="2800" b="1" dirty="0">
              <a:solidFill>
                <a:srgbClr val="002060"/>
              </a:solidFill>
              <a:latin typeface="Arial Narrow" panose="020B0606020202030204" pitchFamily="34" charset="0"/>
            </a:endParaRPr>
          </a:p>
        </p:txBody>
      </p:sp>
      <p:sp>
        <p:nvSpPr>
          <p:cNvPr id="24" name="文本框 23"/>
          <p:cNvSpPr txBox="1"/>
          <p:nvPr/>
        </p:nvSpPr>
        <p:spPr>
          <a:xfrm>
            <a:off x="2708961" y="2964863"/>
            <a:ext cx="6410742" cy="954107"/>
          </a:xfrm>
          <a:prstGeom prst="rect">
            <a:avLst/>
          </a:prstGeom>
          <a:noFill/>
        </p:spPr>
        <p:txBody>
          <a:bodyPr wrap="square" rtlCol="0">
            <a:spAutoFit/>
          </a:bodyPr>
          <a:lstStyle/>
          <a:p>
            <a:r>
              <a:rPr lang="en-US" altLang="zh-CN" sz="2800" b="1" dirty="0" err="1" smtClean="0">
                <a:solidFill>
                  <a:srgbClr val="002060"/>
                </a:solidFill>
                <a:latin typeface="Arial Narrow" panose="020B0606020202030204" pitchFamily="34" charset="0"/>
              </a:rPr>
              <a:t>Saroo</a:t>
            </a:r>
            <a:r>
              <a:rPr lang="en-US" altLang="zh-CN" sz="2800" b="1" dirty="0" smtClean="0">
                <a:solidFill>
                  <a:srgbClr val="002060"/>
                </a:solidFill>
                <a:latin typeface="Arial Narrow" panose="020B0606020202030204" pitchFamily="34" charset="0"/>
              </a:rPr>
              <a:t> Brierley’s efforts to find his hometown</a:t>
            </a:r>
            <a:endParaRPr lang="en-US" altLang="zh-CN" sz="2800" b="1" dirty="0" smtClean="0">
              <a:solidFill>
                <a:srgbClr val="002060"/>
              </a:solidFill>
              <a:latin typeface="Arial Narrow" panose="020B0606020202030204" pitchFamily="34" charset="0"/>
            </a:endParaRPr>
          </a:p>
          <a:p>
            <a:r>
              <a:rPr lang="en-US" altLang="zh-CN" sz="2800" b="1" dirty="0">
                <a:solidFill>
                  <a:srgbClr val="002060"/>
                </a:solidFill>
                <a:latin typeface="Arial Narrow" panose="020B0606020202030204" pitchFamily="34" charset="0"/>
              </a:rPr>
              <a:t> </a:t>
            </a:r>
            <a:r>
              <a:rPr lang="en-US" altLang="zh-CN" sz="2800" b="1" dirty="0" smtClean="0">
                <a:solidFill>
                  <a:srgbClr val="002060"/>
                </a:solidFill>
                <a:latin typeface="Arial Narrow" panose="020B0606020202030204" pitchFamily="34" charset="0"/>
              </a:rPr>
              <a:t>  </a:t>
            </a:r>
            <a:endParaRPr lang="zh-CN" altLang="en-US" sz="2800" b="1" dirty="0">
              <a:solidFill>
                <a:srgbClr val="002060"/>
              </a:solidFill>
              <a:latin typeface="Arial Narrow" panose="020B0606020202030204" pitchFamily="34" charset="0"/>
            </a:endParaRPr>
          </a:p>
        </p:txBody>
      </p:sp>
      <p:sp>
        <p:nvSpPr>
          <p:cNvPr id="11" name="文本框 10"/>
          <p:cNvSpPr txBox="1"/>
          <p:nvPr/>
        </p:nvSpPr>
        <p:spPr>
          <a:xfrm>
            <a:off x="2623645" y="1323747"/>
            <a:ext cx="5913787" cy="954107"/>
          </a:xfrm>
          <a:prstGeom prst="rect">
            <a:avLst/>
          </a:prstGeom>
          <a:noFill/>
        </p:spPr>
        <p:txBody>
          <a:bodyPr wrap="square" rtlCol="0">
            <a:spAutoFit/>
          </a:bodyPr>
          <a:lstStyle/>
          <a:p>
            <a:r>
              <a:rPr lang="en-US" altLang="zh-CN" sz="2800" b="1" dirty="0" err="1" smtClean="0">
                <a:solidFill>
                  <a:srgbClr val="002060"/>
                </a:solidFill>
                <a:latin typeface="Arial Narrow" panose="020B0606020202030204" pitchFamily="34" charset="0"/>
              </a:rPr>
              <a:t>Saroo</a:t>
            </a:r>
            <a:r>
              <a:rPr lang="en-US" altLang="zh-CN" sz="2800" b="1" dirty="0" smtClean="0">
                <a:solidFill>
                  <a:srgbClr val="002060"/>
                </a:solidFill>
                <a:latin typeface="Arial Narrow" panose="020B0606020202030204" pitchFamily="34" charset="0"/>
              </a:rPr>
              <a:t> Brierley’s reunion with his family</a:t>
            </a:r>
            <a:endParaRPr lang="en-US" altLang="zh-CN" sz="2800" b="1" dirty="0" smtClean="0">
              <a:solidFill>
                <a:srgbClr val="002060"/>
              </a:solidFill>
              <a:latin typeface="Arial Narrow" panose="020B0606020202030204" pitchFamily="34" charset="0"/>
            </a:endParaRPr>
          </a:p>
          <a:p>
            <a:r>
              <a:rPr lang="en-US" altLang="zh-CN" sz="2800" b="1" dirty="0" smtClean="0">
                <a:solidFill>
                  <a:srgbClr val="002060"/>
                </a:solidFill>
                <a:latin typeface="Arial Narrow" panose="020B0606020202030204" pitchFamily="34" charset="0"/>
              </a:rPr>
              <a:t> </a:t>
            </a:r>
            <a:endParaRPr lang="zh-CN" altLang="en-US" sz="2800" b="1" dirty="0">
              <a:solidFill>
                <a:srgbClr val="002060"/>
              </a:solidFill>
              <a:latin typeface="Arial Narrow" panose="020B0606020202030204" pitchFamily="34" charset="0"/>
            </a:endParaRPr>
          </a:p>
        </p:txBody>
      </p:sp>
      <p:sp>
        <p:nvSpPr>
          <p:cNvPr id="12" name="文本框 11"/>
          <p:cNvSpPr txBox="1"/>
          <p:nvPr/>
        </p:nvSpPr>
        <p:spPr>
          <a:xfrm>
            <a:off x="288234" y="228599"/>
            <a:ext cx="5108714" cy="523220"/>
          </a:xfrm>
          <a:prstGeom prst="rect">
            <a:avLst/>
          </a:prstGeom>
          <a:noFill/>
        </p:spPr>
        <p:txBody>
          <a:bodyPr wrap="square" rtlCol="0">
            <a:spAutoFit/>
          </a:bodyPr>
          <a:lstStyle/>
          <a:p>
            <a:r>
              <a:rPr lang="en-US" altLang="zh-CN" sz="2800" b="1" u="sng" dirty="0">
                <a:solidFill>
                  <a:srgbClr val="C00000"/>
                </a:solidFill>
                <a:latin typeface="华文行楷" panose="02010800040101010101" pitchFamily="2" charset="-122"/>
                <a:ea typeface="华文行楷" panose="02010800040101010101" pitchFamily="2" charset="-122"/>
              </a:rPr>
              <a:t>2</a:t>
            </a:r>
            <a:r>
              <a:rPr lang="zh-CN" altLang="en-US" sz="2800" b="1" u="sng" dirty="0" smtClean="0">
                <a:solidFill>
                  <a:srgbClr val="C00000"/>
                </a:solidFill>
                <a:latin typeface="华文行楷" panose="02010800040101010101" pitchFamily="2" charset="-122"/>
                <a:ea typeface="华文行楷" panose="02010800040101010101" pitchFamily="2" charset="-122"/>
              </a:rPr>
              <a:t>）阅读理解</a:t>
            </a:r>
            <a:r>
              <a:rPr lang="en-US" altLang="zh-CN" sz="2800" b="1" u="sng" dirty="0" smtClean="0">
                <a:solidFill>
                  <a:srgbClr val="C00000"/>
                </a:solidFill>
                <a:latin typeface="Arial Narrow" panose="020B0606020202030204" pitchFamily="34" charset="0"/>
                <a:ea typeface="华文行楷" panose="02010800040101010101" pitchFamily="2" charset="-122"/>
              </a:rPr>
              <a:t>A</a:t>
            </a:r>
            <a:r>
              <a:rPr lang="zh-CN" altLang="en-US" sz="2800" b="1" u="sng" dirty="0" smtClean="0">
                <a:solidFill>
                  <a:srgbClr val="C00000"/>
                </a:solidFill>
                <a:latin typeface="华文行楷" panose="02010800040101010101" pitchFamily="2" charset="-122"/>
                <a:ea typeface="华文行楷" panose="02010800040101010101" pitchFamily="2" charset="-122"/>
              </a:rPr>
              <a:t>篇结构分析</a:t>
            </a:r>
            <a:endParaRPr lang="zh-CN" altLang="en-US" sz="2800" b="1" u="sng" dirty="0">
              <a:solidFill>
                <a:srgbClr val="C00000"/>
              </a:solidFill>
              <a:latin typeface="华文行楷" panose="02010800040101010101" pitchFamily="2" charset="-122"/>
              <a:ea typeface="华文行楷" panose="02010800040101010101" pitchFamily="2" charset="-122"/>
            </a:endParaRPr>
          </a:p>
        </p:txBody>
      </p:sp>
      <p:pic>
        <p:nvPicPr>
          <p:cNvPr id="13" name="图片 12"/>
          <p:cNvPicPr>
            <a:picLocks noChangeAspect="1"/>
          </p:cNvPicPr>
          <p:nvPr/>
        </p:nvPicPr>
        <p:blipFill>
          <a:blip r:embed="rId6"/>
          <a:stretch>
            <a:fillRect/>
          </a:stretch>
        </p:blipFill>
        <p:spPr>
          <a:xfrm>
            <a:off x="9444656" y="228599"/>
            <a:ext cx="2747344" cy="6114356"/>
          </a:xfrm>
          <a:prstGeom prst="rect">
            <a:avLst/>
          </a:prstGeom>
        </p:spPr>
      </p:pic>
      <p:pic>
        <p:nvPicPr>
          <p:cNvPr id="2" name="图片 1" descr="水印"/>
          <p:cNvPicPr>
            <a:picLocks noChangeAspect="1"/>
          </p:cNvPicPr>
          <p:nvPr userDrawn="1"/>
        </p:nvPicPr>
        <p:blipFill>
          <a:blip r:embed="rId7"/>
          <a:stretch>
            <a:fillRect/>
          </a:stretch>
        </p:blipFill>
        <p:spPr>
          <a:xfrm>
            <a:off x="7186295" y="63500"/>
            <a:ext cx="4902200" cy="158686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1000"/>
                                        <p:tgtEl>
                                          <p:spTgt spid="8"/>
                                        </p:tgtEl>
                                      </p:cBhvr>
                                    </p:animEffect>
                                    <p:anim calcmode="lin" valueType="num">
                                      <p:cBhvr>
                                        <p:cTn id="35" dur="1000" fill="hold"/>
                                        <p:tgtEl>
                                          <p:spTgt spid="8"/>
                                        </p:tgtEl>
                                        <p:attrNameLst>
                                          <p:attrName>ppt_x</p:attrName>
                                        </p:attrNameLst>
                                      </p:cBhvr>
                                      <p:tavLst>
                                        <p:tav tm="0">
                                          <p:val>
                                            <p:strVal val="#ppt_x"/>
                                          </p:val>
                                        </p:tav>
                                        <p:tav tm="100000">
                                          <p:val>
                                            <p:strVal val="#ppt_x"/>
                                          </p:val>
                                        </p:tav>
                                      </p:tavLst>
                                    </p:anim>
                                    <p:anim calcmode="lin" valueType="num">
                                      <p:cBhvr>
                                        <p:cTn id="3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ppt_x"/>
                                          </p:val>
                                        </p:tav>
                                        <p:tav tm="100000">
                                          <p:val>
                                            <p:strVal val="#ppt_x"/>
                                          </p:val>
                                        </p:tav>
                                      </p:tavLst>
                                    </p:anim>
                                    <p:anim calcmode="lin" valueType="num">
                                      <p:cBhvr additive="base">
                                        <p:cTn id="4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additive="base">
                                        <p:cTn id="54" dur="500" fill="hold"/>
                                        <p:tgtEl>
                                          <p:spTgt spid="19"/>
                                        </p:tgtEl>
                                        <p:attrNameLst>
                                          <p:attrName>ppt_x</p:attrName>
                                        </p:attrNameLst>
                                      </p:cBhvr>
                                      <p:tavLst>
                                        <p:tav tm="0">
                                          <p:val>
                                            <p:strVal val="#ppt_x"/>
                                          </p:val>
                                        </p:tav>
                                        <p:tav tm="100000">
                                          <p:val>
                                            <p:strVal val="#ppt_x"/>
                                          </p:val>
                                        </p:tav>
                                      </p:tavLst>
                                    </p:anim>
                                    <p:anim calcmode="lin" valueType="num">
                                      <p:cBhvr additive="base">
                                        <p:cTn id="55"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1000"/>
                                        <p:tgtEl>
                                          <p:spTgt spid="11"/>
                                        </p:tgtEl>
                                      </p:cBhvr>
                                    </p:animEffect>
                                    <p:anim calcmode="lin" valueType="num">
                                      <p:cBhvr>
                                        <p:cTn id="61" dur="1000" fill="hold"/>
                                        <p:tgtEl>
                                          <p:spTgt spid="11"/>
                                        </p:tgtEl>
                                        <p:attrNameLst>
                                          <p:attrName>ppt_x</p:attrName>
                                        </p:attrNameLst>
                                      </p:cBhvr>
                                      <p:tavLst>
                                        <p:tav tm="0">
                                          <p:val>
                                            <p:strVal val="#ppt_x"/>
                                          </p:val>
                                        </p:tav>
                                        <p:tav tm="100000">
                                          <p:val>
                                            <p:strVal val="#ppt_x"/>
                                          </p:val>
                                        </p:tav>
                                      </p:tavLst>
                                    </p:anim>
                                    <p:anim calcmode="lin" valueType="num">
                                      <p:cBhvr>
                                        <p:cTn id="6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Graphic spid="4" grpId="0">
        <p:bldAsOne/>
      </p:bldGraphic>
      <p:bldP spid="5" grpId="0"/>
      <p:bldP spid="18" grpId="0"/>
      <p:bldP spid="19" grpId="0"/>
      <p:bldP spid="8" grpId="0"/>
      <p:bldP spid="24"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14"/>
          <p:cNvSpPr txBox="1"/>
          <p:nvPr/>
        </p:nvSpPr>
        <p:spPr>
          <a:xfrm>
            <a:off x="385465" y="825202"/>
            <a:ext cx="11507189" cy="523220"/>
          </a:xfrm>
          <a:prstGeom prst="rect">
            <a:avLst/>
          </a:prstGeom>
          <a:noFill/>
        </p:spPr>
        <p:txBody>
          <a:bodyPr wrap="square" rtlCol="0">
            <a:spAutoFit/>
          </a:bodyPr>
          <a:lstStyle/>
          <a:p>
            <a:r>
              <a:rPr lang="en-US" altLang="zh-CN" sz="2800" b="1" dirty="0">
                <a:latin typeface="Arial Narrow" panose="020B0606020202030204" pitchFamily="34" charset="0"/>
              </a:rPr>
              <a:t> </a:t>
            </a:r>
            <a:endParaRPr lang="zh-CN" altLang="en-US" sz="2800" b="1" u="sng" dirty="0">
              <a:latin typeface="Arial Narrow" panose="020B0606020202030204" pitchFamily="34" charset="0"/>
            </a:endParaRPr>
          </a:p>
        </p:txBody>
      </p:sp>
      <p:sp>
        <p:nvSpPr>
          <p:cNvPr id="16" name="文本框 15"/>
          <p:cNvSpPr txBox="1"/>
          <p:nvPr/>
        </p:nvSpPr>
        <p:spPr>
          <a:xfrm>
            <a:off x="238538" y="362728"/>
            <a:ext cx="3717236" cy="523220"/>
          </a:xfrm>
          <a:prstGeom prst="rect">
            <a:avLst/>
          </a:prstGeom>
          <a:solidFill>
            <a:srgbClr val="002060"/>
          </a:solidFill>
        </p:spPr>
        <p:txBody>
          <a:bodyPr wrap="square" rtlCol="0">
            <a:spAutoFit/>
          </a:bodyPr>
          <a:lstStyle/>
          <a:p>
            <a:r>
              <a:rPr lang="zh-CN" altLang="en-US" sz="2800" b="1" dirty="0" smtClean="0">
                <a:solidFill>
                  <a:schemeClr val="bg1"/>
                </a:solidFill>
                <a:latin typeface="华文行楷" panose="02010800040101010101" pitchFamily="2" charset="-122"/>
                <a:ea typeface="华文行楷" panose="02010800040101010101" pitchFamily="2" charset="-122"/>
              </a:rPr>
              <a:t>阅读理解</a:t>
            </a:r>
            <a:r>
              <a:rPr lang="en-US" altLang="zh-CN" sz="2800" b="1" dirty="0" smtClean="0">
                <a:solidFill>
                  <a:schemeClr val="bg1"/>
                </a:solidFill>
                <a:latin typeface="宋体" panose="02010600030101010101" pitchFamily="2" charset="-122"/>
                <a:ea typeface="宋体" panose="02010600030101010101" pitchFamily="2" charset="-122"/>
              </a:rPr>
              <a:t>A</a:t>
            </a:r>
            <a:r>
              <a:rPr lang="zh-CN" altLang="en-US" sz="2800" b="1" dirty="0" smtClean="0">
                <a:solidFill>
                  <a:schemeClr val="bg1"/>
                </a:solidFill>
                <a:latin typeface="华文行楷" panose="02010800040101010101" pitchFamily="2" charset="-122"/>
                <a:ea typeface="华文行楷" panose="02010800040101010101" pitchFamily="2" charset="-122"/>
              </a:rPr>
              <a:t>篇</a:t>
            </a:r>
            <a:r>
              <a:rPr lang="en-US" altLang="zh-CN" sz="2800" b="1" dirty="0" smtClean="0">
                <a:solidFill>
                  <a:schemeClr val="bg1"/>
                </a:solidFill>
                <a:latin typeface="华文行楷" panose="02010800040101010101" pitchFamily="2" charset="-122"/>
                <a:ea typeface="华文行楷" panose="02010800040101010101" pitchFamily="2" charset="-122"/>
              </a:rPr>
              <a:t> </a:t>
            </a:r>
            <a:r>
              <a:rPr lang="zh-CN" altLang="en-US" sz="2800" b="1" dirty="0" smtClean="0">
                <a:solidFill>
                  <a:schemeClr val="bg1"/>
                </a:solidFill>
                <a:latin typeface="华文行楷" panose="02010800040101010101" pitchFamily="2" charset="-122"/>
                <a:ea typeface="华文行楷" panose="02010800040101010101" pitchFamily="2" charset="-122"/>
              </a:rPr>
              <a:t>第</a:t>
            </a:r>
            <a:r>
              <a:rPr lang="en-US" altLang="zh-CN" sz="2800" b="1" dirty="0" smtClean="0">
                <a:solidFill>
                  <a:schemeClr val="bg1"/>
                </a:solidFill>
                <a:latin typeface="华文行楷" panose="02010800040101010101" pitchFamily="2" charset="-122"/>
                <a:ea typeface="华文行楷" panose="02010800040101010101" pitchFamily="2" charset="-122"/>
              </a:rPr>
              <a:t>23</a:t>
            </a:r>
            <a:r>
              <a:rPr lang="zh-CN" altLang="en-US" sz="2800" b="1" dirty="0" smtClean="0">
                <a:solidFill>
                  <a:schemeClr val="bg1"/>
                </a:solidFill>
                <a:latin typeface="华文行楷" panose="02010800040101010101" pitchFamily="2" charset="-122"/>
                <a:ea typeface="华文行楷" panose="02010800040101010101" pitchFamily="2" charset="-122"/>
              </a:rPr>
              <a:t>小题</a:t>
            </a:r>
            <a:endParaRPr lang="zh-CN" altLang="en-US" sz="2800" b="1" dirty="0">
              <a:solidFill>
                <a:schemeClr val="bg1"/>
              </a:solidFill>
              <a:latin typeface="华文行楷" panose="02010800040101010101" pitchFamily="2" charset="-122"/>
              <a:ea typeface="华文行楷" panose="02010800040101010101" pitchFamily="2" charset="-122"/>
            </a:endParaRPr>
          </a:p>
        </p:txBody>
      </p:sp>
      <p:sp>
        <p:nvSpPr>
          <p:cNvPr id="17" name="流程图: 可选过程 16"/>
          <p:cNvSpPr/>
          <p:nvPr/>
        </p:nvSpPr>
        <p:spPr>
          <a:xfrm>
            <a:off x="208721" y="1506053"/>
            <a:ext cx="4939749" cy="3602660"/>
          </a:xfrm>
          <a:prstGeom prst="flowChartAlternateProcess">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3" name="文本框 2"/>
          <p:cNvSpPr txBox="1"/>
          <p:nvPr/>
        </p:nvSpPr>
        <p:spPr>
          <a:xfrm>
            <a:off x="248476" y="1888435"/>
            <a:ext cx="4939750" cy="2677656"/>
          </a:xfrm>
          <a:prstGeom prst="rect">
            <a:avLst/>
          </a:prstGeom>
          <a:noFill/>
        </p:spPr>
        <p:txBody>
          <a:bodyPr wrap="square" rtlCol="0">
            <a:spAutoFit/>
          </a:bodyPr>
          <a:lstStyle/>
          <a:p>
            <a:r>
              <a:rPr lang="en-US" altLang="zh-CN" sz="2800" b="1" dirty="0" smtClean="0">
                <a:solidFill>
                  <a:srgbClr val="002060"/>
                </a:solidFill>
                <a:latin typeface="Arial Narrow" panose="020B0606020202030204" pitchFamily="34" charset="0"/>
              </a:rPr>
              <a:t>23. What does Brierley mainly talk about in the interview? </a:t>
            </a:r>
            <a:endParaRPr lang="en-US" altLang="zh-CN" sz="2800" b="1" dirty="0" smtClean="0">
              <a:solidFill>
                <a:srgbClr val="002060"/>
              </a:solidFill>
              <a:latin typeface="Arial Narrow" panose="020B0606020202030204" pitchFamily="34" charset="0"/>
            </a:endParaRPr>
          </a:p>
          <a:p>
            <a:pPr marL="514350" indent="-514350">
              <a:buAutoNum type="alphaUcPeriod"/>
            </a:pPr>
            <a:r>
              <a:rPr lang="en-US" altLang="zh-CN" sz="2800" b="1" dirty="0" smtClean="0">
                <a:solidFill>
                  <a:srgbClr val="002060"/>
                </a:solidFill>
                <a:latin typeface="Arial Narrow" panose="020B0606020202030204" pitchFamily="34" charset="0"/>
              </a:rPr>
              <a:t>His love for his mother. </a:t>
            </a:r>
            <a:endParaRPr lang="en-US" altLang="zh-CN" sz="2800" b="1" dirty="0" smtClean="0">
              <a:solidFill>
                <a:srgbClr val="002060"/>
              </a:solidFill>
              <a:latin typeface="Arial Narrow" panose="020B0606020202030204" pitchFamily="34" charset="0"/>
            </a:endParaRPr>
          </a:p>
          <a:p>
            <a:pPr marL="514350" indent="-514350">
              <a:buAutoNum type="alphaUcPeriod"/>
            </a:pPr>
            <a:r>
              <a:rPr lang="en-US" altLang="zh-CN" sz="2800" b="1" dirty="0" smtClean="0">
                <a:solidFill>
                  <a:srgbClr val="002060"/>
                </a:solidFill>
                <a:latin typeface="Arial Narrow" panose="020B0606020202030204" pitchFamily="34" charset="0"/>
              </a:rPr>
              <a:t>His reunion with his mother. </a:t>
            </a:r>
            <a:endParaRPr lang="en-US" altLang="zh-CN" sz="2800" b="1" dirty="0" smtClean="0">
              <a:solidFill>
                <a:srgbClr val="002060"/>
              </a:solidFill>
              <a:latin typeface="Arial Narrow" panose="020B0606020202030204" pitchFamily="34" charset="0"/>
            </a:endParaRPr>
          </a:p>
          <a:p>
            <a:pPr marL="514350" indent="-514350">
              <a:buAutoNum type="alphaUcPeriod"/>
            </a:pPr>
            <a:r>
              <a:rPr lang="en-US" altLang="zh-CN" sz="2800" b="1" dirty="0" smtClean="0">
                <a:solidFill>
                  <a:srgbClr val="002060"/>
                </a:solidFill>
                <a:latin typeface="Arial Narrow" panose="020B0606020202030204" pitchFamily="34" charset="0"/>
              </a:rPr>
              <a:t>His long way back home.</a:t>
            </a:r>
            <a:endParaRPr lang="en-US" altLang="zh-CN" sz="2800" b="1" dirty="0" smtClean="0">
              <a:solidFill>
                <a:srgbClr val="002060"/>
              </a:solidFill>
              <a:latin typeface="Arial Narrow" panose="020B0606020202030204" pitchFamily="34" charset="0"/>
            </a:endParaRPr>
          </a:p>
          <a:p>
            <a:pPr marL="514350" indent="-514350">
              <a:buAutoNum type="alphaUcPeriod"/>
            </a:pPr>
            <a:r>
              <a:rPr lang="en-US" altLang="zh-CN" sz="2800" b="1" dirty="0">
                <a:solidFill>
                  <a:srgbClr val="002060"/>
                </a:solidFill>
                <a:latin typeface="Arial Narrow" panose="020B0606020202030204" pitchFamily="34" charset="0"/>
              </a:rPr>
              <a:t> </a:t>
            </a:r>
            <a:r>
              <a:rPr lang="en-US" altLang="zh-CN" sz="2800" b="1" dirty="0" smtClean="0">
                <a:solidFill>
                  <a:srgbClr val="002060"/>
                </a:solidFill>
                <a:latin typeface="Arial Narrow" panose="020B0606020202030204" pitchFamily="34" charset="0"/>
              </a:rPr>
              <a:t>His memory of his hometown </a:t>
            </a:r>
            <a:endParaRPr lang="zh-CN" altLang="en-US" sz="2800" b="1" dirty="0">
              <a:solidFill>
                <a:srgbClr val="002060"/>
              </a:solidFill>
              <a:latin typeface="Arial Narrow" panose="020B0606020202030204" pitchFamily="34" charset="0"/>
            </a:endParaRPr>
          </a:p>
        </p:txBody>
      </p:sp>
      <p:sp>
        <p:nvSpPr>
          <p:cNvPr id="19" name="文本框 18"/>
          <p:cNvSpPr txBox="1"/>
          <p:nvPr/>
        </p:nvSpPr>
        <p:spPr>
          <a:xfrm>
            <a:off x="5148470" y="1086812"/>
            <a:ext cx="6341164" cy="4832092"/>
          </a:xfrm>
          <a:prstGeom prst="rect">
            <a:avLst/>
          </a:prstGeom>
          <a:noFill/>
        </p:spPr>
        <p:txBody>
          <a:bodyPr wrap="square" rtlCol="0">
            <a:spAutoFit/>
          </a:bodyPr>
          <a:lstStyle/>
          <a:p>
            <a:r>
              <a:rPr lang="en-US" altLang="zh-CN" sz="2800" b="1" dirty="0" smtClean="0">
                <a:solidFill>
                  <a:srgbClr val="FF0000"/>
                </a:solidFill>
                <a:latin typeface="Arial Narrow" panose="020B0606020202030204" pitchFamily="34" charset="0"/>
              </a:rPr>
              <a:t>Para 6</a:t>
            </a:r>
            <a:endParaRPr lang="en-US" altLang="zh-CN" sz="2800" b="1" dirty="0" smtClean="0">
              <a:solidFill>
                <a:srgbClr val="FF0000"/>
              </a:solidFill>
              <a:latin typeface="Arial Narrow" panose="020B0606020202030204" pitchFamily="34" charset="0"/>
            </a:endParaRPr>
          </a:p>
          <a:p>
            <a:r>
              <a:rPr lang="en-US" altLang="zh-CN" sz="2800" b="1" dirty="0" smtClean="0">
                <a:solidFill>
                  <a:srgbClr val="002060"/>
                </a:solidFill>
                <a:latin typeface="Arial Narrow" panose="020B0606020202030204" pitchFamily="34" charset="0"/>
              </a:rPr>
              <a:t>In an interview Brierley says, </a:t>
            </a:r>
            <a:endParaRPr lang="en-US" altLang="zh-CN" sz="2800" b="1" dirty="0" smtClean="0">
              <a:solidFill>
                <a:srgbClr val="002060"/>
              </a:solidFill>
              <a:latin typeface="Arial Narrow" panose="020B0606020202030204" pitchFamily="34" charset="0"/>
            </a:endParaRPr>
          </a:p>
          <a:p>
            <a:r>
              <a:rPr lang="en-US" altLang="zh-CN" sz="2800" b="1" dirty="0" smtClean="0">
                <a:solidFill>
                  <a:srgbClr val="002060"/>
                </a:solidFill>
                <a:latin typeface="Arial Narrow" panose="020B0606020202030204" pitchFamily="34" charset="0"/>
              </a:rPr>
              <a:t>“My mother looked so much </a:t>
            </a:r>
            <a:endParaRPr lang="en-US" altLang="zh-CN" sz="2800" b="1" dirty="0" smtClean="0">
              <a:solidFill>
                <a:srgbClr val="002060"/>
              </a:solidFill>
              <a:latin typeface="Arial Narrow" panose="020B0606020202030204" pitchFamily="34" charset="0"/>
            </a:endParaRPr>
          </a:p>
          <a:p>
            <a:r>
              <a:rPr lang="en-US" altLang="zh-CN" sz="2800" b="1" dirty="0" smtClean="0">
                <a:solidFill>
                  <a:srgbClr val="002060"/>
                </a:solidFill>
                <a:latin typeface="Arial Narrow" panose="020B0606020202030204" pitchFamily="34" charset="0"/>
              </a:rPr>
              <a:t>shorter than I remembered. But </a:t>
            </a:r>
            <a:endParaRPr lang="en-US" altLang="zh-CN" sz="2800" b="1" dirty="0" smtClean="0">
              <a:solidFill>
                <a:srgbClr val="002060"/>
              </a:solidFill>
              <a:latin typeface="Arial Narrow" panose="020B0606020202030204" pitchFamily="34" charset="0"/>
            </a:endParaRPr>
          </a:p>
          <a:p>
            <a:r>
              <a:rPr lang="en-US" altLang="zh-CN" sz="2800" b="1" dirty="0" smtClean="0">
                <a:solidFill>
                  <a:srgbClr val="002060"/>
                </a:solidFill>
                <a:latin typeface="Arial Narrow" panose="020B0606020202030204" pitchFamily="34" charset="0"/>
              </a:rPr>
              <a:t>she came forth and walked forward, and I walked forward, and my feelings and tears and the chemical in my brain, you know, it was like a nuclear fusion. I just didn’t know what to say, because I never thought seeing my mother would ever come true. And here I am, standing in front of her.  ” </a:t>
            </a:r>
            <a:endParaRPr lang="en-US" altLang="zh-CN" sz="2800" b="1" dirty="0" smtClean="0">
              <a:solidFill>
                <a:srgbClr val="002060"/>
              </a:solidFill>
              <a:latin typeface="Arial Narrow" panose="020B0606020202030204" pitchFamily="34" charset="0"/>
            </a:endParaRPr>
          </a:p>
        </p:txBody>
      </p:sp>
      <p:cxnSp>
        <p:nvCxnSpPr>
          <p:cNvPr id="6" name="直接连接符 5"/>
          <p:cNvCxnSpPr/>
          <p:nvPr/>
        </p:nvCxnSpPr>
        <p:spPr>
          <a:xfrm>
            <a:off x="5372586" y="3327142"/>
            <a:ext cx="5655365" cy="1092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V="1">
            <a:off x="5227981" y="3691373"/>
            <a:ext cx="2226367" cy="2319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9883980" y="5360462"/>
            <a:ext cx="1456568" cy="2981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flipV="1">
            <a:off x="5227981" y="5888106"/>
            <a:ext cx="3766931" cy="30798"/>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1" name="文本框 20"/>
          <p:cNvSpPr txBox="1"/>
          <p:nvPr/>
        </p:nvSpPr>
        <p:spPr>
          <a:xfrm>
            <a:off x="326336" y="4967819"/>
            <a:ext cx="4436166" cy="1323439"/>
          </a:xfrm>
          <a:prstGeom prst="rect">
            <a:avLst/>
          </a:prstGeom>
          <a:solidFill>
            <a:srgbClr val="002060"/>
          </a:solidFill>
        </p:spPr>
        <p:txBody>
          <a:bodyPr wrap="square" rtlCol="0">
            <a:spAutoFit/>
          </a:bodyPr>
          <a:lstStyle/>
          <a:p>
            <a:r>
              <a:rPr lang="en-US" altLang="zh-CN" sz="2000" b="1" dirty="0" smtClean="0">
                <a:solidFill>
                  <a:schemeClr val="bg1"/>
                </a:solidFill>
                <a:latin typeface="Arial Narrow" panose="020B0606020202030204" pitchFamily="34" charset="0"/>
              </a:rPr>
              <a:t> reunion n. the </a:t>
            </a:r>
            <a:r>
              <a:rPr lang="en-US" altLang="zh-CN" sz="2000" b="1" dirty="0">
                <a:solidFill>
                  <a:schemeClr val="bg1"/>
                </a:solidFill>
                <a:latin typeface="Arial Narrow" panose="020B0606020202030204" pitchFamily="34" charset="0"/>
              </a:rPr>
              <a:t>act of people coming together after they have been apart for some </a:t>
            </a:r>
            <a:r>
              <a:rPr lang="en-US" altLang="zh-CN" sz="2000" b="1" dirty="0" smtClean="0">
                <a:solidFill>
                  <a:schemeClr val="bg1"/>
                </a:solidFill>
                <a:latin typeface="Arial Narrow" panose="020B0606020202030204" pitchFamily="34" charset="0"/>
              </a:rPr>
              <a:t>time  </a:t>
            </a:r>
            <a:endParaRPr lang="en-US" altLang="zh-CN" sz="2000" b="1" dirty="0" smtClean="0">
              <a:solidFill>
                <a:schemeClr val="bg1"/>
              </a:solidFill>
              <a:latin typeface="Arial Narrow" panose="020B0606020202030204" pitchFamily="34" charset="0"/>
            </a:endParaRPr>
          </a:p>
          <a:p>
            <a:r>
              <a:rPr lang="zh-CN" altLang="en-US" sz="2000" b="1" dirty="0" smtClean="0">
                <a:solidFill>
                  <a:schemeClr val="bg1"/>
                </a:solidFill>
                <a:latin typeface="华文行楷" panose="02010800040101010101" pitchFamily="2" charset="-122"/>
                <a:ea typeface="华文行楷" panose="02010800040101010101" pitchFamily="2" charset="-122"/>
              </a:rPr>
              <a:t>相聚</a:t>
            </a:r>
            <a:r>
              <a:rPr lang="zh-CN" altLang="en-US" sz="2000" b="1" dirty="0">
                <a:solidFill>
                  <a:schemeClr val="bg1"/>
                </a:solidFill>
                <a:latin typeface="华文行楷" panose="02010800040101010101" pitchFamily="2" charset="-122"/>
                <a:ea typeface="华文行楷" panose="02010800040101010101" pitchFamily="2" charset="-122"/>
              </a:rPr>
              <a:t>；团圆</a:t>
            </a:r>
            <a:endParaRPr lang="zh-CN" altLang="en-US" sz="2000" b="1" dirty="0">
              <a:solidFill>
                <a:schemeClr val="bg1"/>
              </a:solidFill>
              <a:latin typeface="华文行楷" panose="02010800040101010101" pitchFamily="2" charset="-122"/>
              <a:ea typeface="华文行楷" panose="02010800040101010101" pitchFamily="2" charset="-122"/>
            </a:endParaRPr>
          </a:p>
        </p:txBody>
      </p:sp>
      <p:sp>
        <p:nvSpPr>
          <p:cNvPr id="20" name="圆角矩形 19"/>
          <p:cNvSpPr/>
          <p:nvPr/>
        </p:nvSpPr>
        <p:spPr>
          <a:xfrm>
            <a:off x="1343821" y="3227263"/>
            <a:ext cx="1200598" cy="457200"/>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左大括号 7"/>
          <p:cNvSpPr/>
          <p:nvPr/>
        </p:nvSpPr>
        <p:spPr>
          <a:xfrm>
            <a:off x="4924354" y="1734878"/>
            <a:ext cx="243993" cy="3786809"/>
          </a:xfrm>
          <a:prstGeom prst="leftBrace">
            <a:avLst/>
          </a:prstGeom>
          <a:ln w="57150">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cxnSp>
        <p:nvCxnSpPr>
          <p:cNvPr id="10" name="直接箭头连接符 9"/>
          <p:cNvCxnSpPr/>
          <p:nvPr/>
        </p:nvCxnSpPr>
        <p:spPr>
          <a:xfrm flipH="1" flipV="1">
            <a:off x="2504664" y="3607903"/>
            <a:ext cx="2379935" cy="20379"/>
          </a:xfrm>
          <a:prstGeom prst="straightConnector1">
            <a:avLst/>
          </a:prstGeom>
          <a:ln w="57150">
            <a:solidFill>
              <a:srgbClr val="00B0F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1000"/>
                                        <p:tgtEl>
                                          <p:spTgt spid="19"/>
                                        </p:tgtEl>
                                      </p:cBhvr>
                                    </p:animEffect>
                                    <p:anim calcmode="lin" valueType="num">
                                      <p:cBhvr>
                                        <p:cTn id="14" dur="1000" fill="hold"/>
                                        <p:tgtEl>
                                          <p:spTgt spid="19"/>
                                        </p:tgtEl>
                                        <p:attrNameLst>
                                          <p:attrName>ppt_x</p:attrName>
                                        </p:attrNameLst>
                                      </p:cBhvr>
                                      <p:tavLst>
                                        <p:tav tm="0">
                                          <p:val>
                                            <p:strVal val="#ppt_x"/>
                                          </p:val>
                                        </p:tav>
                                        <p:tav tm="100000">
                                          <p:val>
                                            <p:strVal val="#ppt_x"/>
                                          </p:val>
                                        </p:tav>
                                      </p:tavLst>
                                    </p:anim>
                                    <p:anim calcmode="lin" valueType="num">
                                      <p:cBhvr>
                                        <p:cTn id="1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ppt_x"/>
                                          </p:val>
                                        </p:tav>
                                        <p:tav tm="100000">
                                          <p:val>
                                            <p:strVal val="#ppt_x"/>
                                          </p:val>
                                        </p:tav>
                                      </p:tavLst>
                                    </p:anim>
                                    <p:anim calcmode="lin" valueType="num">
                                      <p:cBhvr additive="base">
                                        <p:cTn id="2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1000"/>
                                        <p:tgtEl>
                                          <p:spTgt spid="30"/>
                                        </p:tgtEl>
                                      </p:cBhvr>
                                    </p:animEffect>
                                    <p:anim calcmode="lin" valueType="num">
                                      <p:cBhvr>
                                        <p:cTn id="33" dur="1000" fill="hold"/>
                                        <p:tgtEl>
                                          <p:spTgt spid="30"/>
                                        </p:tgtEl>
                                        <p:attrNameLst>
                                          <p:attrName>ppt_x</p:attrName>
                                        </p:attrNameLst>
                                      </p:cBhvr>
                                      <p:tavLst>
                                        <p:tav tm="0">
                                          <p:val>
                                            <p:strVal val="#ppt_x"/>
                                          </p:val>
                                        </p:tav>
                                        <p:tav tm="100000">
                                          <p:val>
                                            <p:strVal val="#ppt_x"/>
                                          </p:val>
                                        </p:tav>
                                      </p:tavLst>
                                    </p:anim>
                                    <p:anim calcmode="lin" valueType="num">
                                      <p:cBhvr>
                                        <p:cTn id="34"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32"/>
                                        </p:tgtEl>
                                        <p:attrNameLst>
                                          <p:attrName>style.visibility</p:attrName>
                                        </p:attrNameLst>
                                      </p:cBhvr>
                                      <p:to>
                                        <p:strVal val="visible"/>
                                      </p:to>
                                    </p:set>
                                    <p:animEffect transition="in" filter="fade">
                                      <p:cBhvr>
                                        <p:cTn id="39" dur="1000"/>
                                        <p:tgtEl>
                                          <p:spTgt spid="32"/>
                                        </p:tgtEl>
                                      </p:cBhvr>
                                    </p:animEffect>
                                    <p:anim calcmode="lin" valueType="num">
                                      <p:cBhvr>
                                        <p:cTn id="40" dur="1000" fill="hold"/>
                                        <p:tgtEl>
                                          <p:spTgt spid="32"/>
                                        </p:tgtEl>
                                        <p:attrNameLst>
                                          <p:attrName>ppt_x</p:attrName>
                                        </p:attrNameLst>
                                      </p:cBhvr>
                                      <p:tavLst>
                                        <p:tav tm="0">
                                          <p:val>
                                            <p:strVal val="#ppt_x"/>
                                          </p:val>
                                        </p:tav>
                                        <p:tav tm="100000">
                                          <p:val>
                                            <p:strVal val="#ppt_x"/>
                                          </p:val>
                                        </p:tav>
                                      </p:tavLst>
                                    </p:anim>
                                    <p:anim calcmode="lin" valueType="num">
                                      <p:cBhvr>
                                        <p:cTn id="41"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ppt_x"/>
                                          </p:val>
                                        </p:tav>
                                        <p:tav tm="100000">
                                          <p:val>
                                            <p:strVal val="#ppt_x"/>
                                          </p:val>
                                        </p:tav>
                                      </p:tavLst>
                                    </p:anim>
                                    <p:anim calcmode="lin" valueType="num">
                                      <p:cBhvr additive="base">
                                        <p:cTn id="4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fade">
                                      <p:cBhvr>
                                        <p:cTn id="52" dur="1000"/>
                                        <p:tgtEl>
                                          <p:spTgt spid="10"/>
                                        </p:tgtEl>
                                      </p:cBhvr>
                                    </p:animEffect>
                                    <p:anim calcmode="lin" valueType="num">
                                      <p:cBhvr>
                                        <p:cTn id="53" dur="1000" fill="hold"/>
                                        <p:tgtEl>
                                          <p:spTgt spid="10"/>
                                        </p:tgtEl>
                                        <p:attrNameLst>
                                          <p:attrName>ppt_x</p:attrName>
                                        </p:attrNameLst>
                                      </p:cBhvr>
                                      <p:tavLst>
                                        <p:tav tm="0">
                                          <p:val>
                                            <p:strVal val="#ppt_x"/>
                                          </p:val>
                                        </p:tav>
                                        <p:tav tm="100000">
                                          <p:val>
                                            <p:strVal val="#ppt_x"/>
                                          </p:val>
                                        </p:tav>
                                      </p:tavLst>
                                    </p:anim>
                                    <p:anim calcmode="lin" valueType="num">
                                      <p:cBhvr>
                                        <p:cTn id="5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grpId="0" nodeType="clickEffect">
                                  <p:stCondLst>
                                    <p:cond delay="0"/>
                                  </p:stCondLst>
                                  <p:childTnLst>
                                    <p:set>
                                      <p:cBhvr>
                                        <p:cTn id="65" dur="1" fill="hold">
                                          <p:stCondLst>
                                            <p:cond delay="0"/>
                                          </p:stCondLst>
                                        </p:cTn>
                                        <p:tgtEl>
                                          <p:spTgt spid="21"/>
                                        </p:tgtEl>
                                        <p:attrNameLst>
                                          <p:attrName>style.visibility</p:attrName>
                                        </p:attrNameLst>
                                      </p:cBhvr>
                                      <p:to>
                                        <p:strVal val="visible"/>
                                      </p:to>
                                    </p:set>
                                    <p:animEffect transition="in" filter="fade">
                                      <p:cBhvr>
                                        <p:cTn id="66" dur="1000"/>
                                        <p:tgtEl>
                                          <p:spTgt spid="21"/>
                                        </p:tgtEl>
                                      </p:cBhvr>
                                    </p:animEffect>
                                    <p:anim calcmode="lin" valueType="num">
                                      <p:cBhvr>
                                        <p:cTn id="67" dur="1000" fill="hold"/>
                                        <p:tgtEl>
                                          <p:spTgt spid="21"/>
                                        </p:tgtEl>
                                        <p:attrNameLst>
                                          <p:attrName>ppt_x</p:attrName>
                                        </p:attrNameLst>
                                      </p:cBhvr>
                                      <p:tavLst>
                                        <p:tav tm="0">
                                          <p:val>
                                            <p:strVal val="#ppt_x"/>
                                          </p:val>
                                        </p:tav>
                                        <p:tav tm="100000">
                                          <p:val>
                                            <p:strVal val="#ppt_x"/>
                                          </p:val>
                                        </p:tav>
                                      </p:tavLst>
                                    </p:anim>
                                    <p:anim calcmode="lin" valueType="num">
                                      <p:cBhvr>
                                        <p:cTn id="6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42" presetClass="exit" presetSubtype="0" fill="hold" grpId="1" nodeType="clickEffect">
                                  <p:stCondLst>
                                    <p:cond delay="0"/>
                                  </p:stCondLst>
                                  <p:childTnLst>
                                    <p:animEffect transition="out" filter="fade">
                                      <p:cBhvr>
                                        <p:cTn id="72" dur="1000"/>
                                        <p:tgtEl>
                                          <p:spTgt spid="21"/>
                                        </p:tgtEl>
                                      </p:cBhvr>
                                    </p:animEffect>
                                    <p:anim calcmode="lin" valueType="num">
                                      <p:cBhvr>
                                        <p:cTn id="73" dur="1000"/>
                                        <p:tgtEl>
                                          <p:spTgt spid="21"/>
                                        </p:tgtEl>
                                        <p:attrNameLst>
                                          <p:attrName>ppt_x</p:attrName>
                                        </p:attrNameLst>
                                      </p:cBhvr>
                                      <p:tavLst>
                                        <p:tav tm="0">
                                          <p:val>
                                            <p:strVal val="ppt_x"/>
                                          </p:val>
                                        </p:tav>
                                        <p:tav tm="100000">
                                          <p:val>
                                            <p:strVal val="ppt_x"/>
                                          </p:val>
                                        </p:tav>
                                      </p:tavLst>
                                    </p:anim>
                                    <p:anim calcmode="lin" valueType="num">
                                      <p:cBhvr>
                                        <p:cTn id="74" dur="1000"/>
                                        <p:tgtEl>
                                          <p:spTgt spid="21"/>
                                        </p:tgtEl>
                                        <p:attrNameLst>
                                          <p:attrName>ppt_y</p:attrName>
                                        </p:attrNameLst>
                                      </p:cBhvr>
                                      <p:tavLst>
                                        <p:tav tm="0">
                                          <p:val>
                                            <p:strVal val="ppt_y"/>
                                          </p:val>
                                        </p:tav>
                                        <p:tav tm="100000">
                                          <p:val>
                                            <p:strVal val="ppt_y+.1"/>
                                          </p:val>
                                        </p:tav>
                                      </p:tavLst>
                                    </p:anim>
                                    <p:set>
                                      <p:cBhvr>
                                        <p:cTn id="75" dur="1" fill="hold">
                                          <p:stCondLst>
                                            <p:cond delay="9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9" grpId="0"/>
      <p:bldP spid="21" grpId="0" animBg="1"/>
      <p:bldP spid="21" grpId="1" animBg="1"/>
      <p:bldP spid="20"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 name="Group 39"/>
          <p:cNvGrpSpPr>
            <a:grpSpLocks noChangeAspect="1"/>
          </p:cNvGrpSpPr>
          <p:nvPr/>
        </p:nvGrpSpPr>
        <p:grpSpPr bwMode="auto">
          <a:xfrm>
            <a:off x="9287539" y="5246039"/>
            <a:ext cx="2799057" cy="1247521"/>
            <a:chOff x="2882" y="749"/>
            <a:chExt cx="1602" cy="714"/>
          </a:xfrm>
          <a:solidFill>
            <a:srgbClr val="005790"/>
          </a:solidFill>
        </p:grpSpPr>
        <p:sp>
          <p:nvSpPr>
            <p:cNvPr id="52" name="Freeform 40"/>
            <p:cNvSpPr>
              <a:spLocks noEditPoints="1"/>
            </p:cNvSpPr>
            <p:nvPr/>
          </p:nvSpPr>
          <p:spPr bwMode="auto">
            <a:xfrm>
              <a:off x="2882" y="749"/>
              <a:ext cx="1602" cy="714"/>
            </a:xfrm>
            <a:custGeom>
              <a:avLst/>
              <a:gdLst>
                <a:gd name="T0" fmla="*/ 990 w 1001"/>
                <a:gd name="T1" fmla="*/ 300 h 445"/>
                <a:gd name="T2" fmla="*/ 830 w 1001"/>
                <a:gd name="T3" fmla="*/ 119 h 445"/>
                <a:gd name="T4" fmla="*/ 525 w 1001"/>
                <a:gd name="T5" fmla="*/ 251 h 445"/>
                <a:gd name="T6" fmla="*/ 411 w 1001"/>
                <a:gd name="T7" fmla="*/ 190 h 445"/>
                <a:gd name="T8" fmla="*/ 413 w 1001"/>
                <a:gd name="T9" fmla="*/ 188 h 445"/>
                <a:gd name="T10" fmla="*/ 629 w 1001"/>
                <a:gd name="T11" fmla="*/ 29 h 445"/>
                <a:gd name="T12" fmla="*/ 564 w 1001"/>
                <a:gd name="T13" fmla="*/ 4 h 445"/>
                <a:gd name="T14" fmla="*/ 242 w 1001"/>
                <a:gd name="T15" fmla="*/ 178 h 445"/>
                <a:gd name="T16" fmla="*/ 50 w 1001"/>
                <a:gd name="T17" fmla="*/ 295 h 445"/>
                <a:gd name="T18" fmla="*/ 20 w 1001"/>
                <a:gd name="T19" fmla="*/ 320 h 445"/>
                <a:gd name="T20" fmla="*/ 3 w 1001"/>
                <a:gd name="T21" fmla="*/ 330 h 445"/>
                <a:gd name="T22" fmla="*/ 272 w 1001"/>
                <a:gd name="T23" fmla="*/ 443 h 445"/>
                <a:gd name="T24" fmla="*/ 538 w 1001"/>
                <a:gd name="T25" fmla="*/ 390 h 445"/>
                <a:gd name="T26" fmla="*/ 588 w 1001"/>
                <a:gd name="T27" fmla="*/ 369 h 445"/>
                <a:gd name="T28" fmla="*/ 656 w 1001"/>
                <a:gd name="T29" fmla="*/ 340 h 445"/>
                <a:gd name="T30" fmla="*/ 691 w 1001"/>
                <a:gd name="T31" fmla="*/ 358 h 445"/>
                <a:gd name="T32" fmla="*/ 998 w 1001"/>
                <a:gd name="T33" fmla="*/ 313 h 445"/>
                <a:gd name="T34" fmla="*/ 775 w 1001"/>
                <a:gd name="T35" fmla="*/ 146 h 445"/>
                <a:gd name="T36" fmla="*/ 656 w 1001"/>
                <a:gd name="T37" fmla="*/ 316 h 445"/>
                <a:gd name="T38" fmla="*/ 320 w 1001"/>
                <a:gd name="T39" fmla="*/ 174 h 445"/>
                <a:gd name="T40" fmla="*/ 633 w 1001"/>
                <a:gd name="T41" fmla="*/ 313 h 445"/>
                <a:gd name="T42" fmla="*/ 295 w 1001"/>
                <a:gd name="T43" fmla="*/ 330 h 445"/>
                <a:gd name="T44" fmla="*/ 431 w 1001"/>
                <a:gd name="T45" fmla="*/ 392 h 445"/>
                <a:gd name="T46" fmla="*/ 295 w 1001"/>
                <a:gd name="T47" fmla="*/ 411 h 445"/>
                <a:gd name="T48" fmla="*/ 628 w 1001"/>
                <a:gd name="T49" fmla="*/ 318 h 445"/>
                <a:gd name="T50" fmla="*/ 272 w 1001"/>
                <a:gd name="T51" fmla="*/ 440 h 445"/>
                <a:gd name="T52" fmla="*/ 5 w 1001"/>
                <a:gd name="T53" fmla="*/ 318 h 445"/>
                <a:gd name="T54" fmla="*/ 272 w 1001"/>
                <a:gd name="T55" fmla="*/ 430 h 445"/>
                <a:gd name="T56" fmla="*/ 32 w 1001"/>
                <a:gd name="T57" fmla="*/ 320 h 445"/>
                <a:gd name="T58" fmla="*/ 189 w 1001"/>
                <a:gd name="T59" fmla="*/ 362 h 445"/>
                <a:gd name="T60" fmla="*/ 206 w 1001"/>
                <a:gd name="T61" fmla="*/ 340 h 445"/>
                <a:gd name="T62" fmla="*/ 185 w 1001"/>
                <a:gd name="T63" fmla="*/ 297 h 445"/>
                <a:gd name="T64" fmla="*/ 98 w 1001"/>
                <a:gd name="T65" fmla="*/ 284 h 445"/>
                <a:gd name="T66" fmla="*/ 298 w 1001"/>
                <a:gd name="T67" fmla="*/ 371 h 445"/>
                <a:gd name="T68" fmla="*/ 140 w 1001"/>
                <a:gd name="T69" fmla="*/ 330 h 445"/>
                <a:gd name="T70" fmla="*/ 197 w 1001"/>
                <a:gd name="T71" fmla="*/ 363 h 445"/>
                <a:gd name="T72" fmla="*/ 587 w 1001"/>
                <a:gd name="T73" fmla="*/ 366 h 445"/>
                <a:gd name="T74" fmla="*/ 507 w 1001"/>
                <a:gd name="T75" fmla="*/ 390 h 445"/>
                <a:gd name="T76" fmla="*/ 275 w 1001"/>
                <a:gd name="T77" fmla="*/ 431 h 445"/>
                <a:gd name="T78" fmla="*/ 586 w 1001"/>
                <a:gd name="T79" fmla="*/ 358 h 445"/>
                <a:gd name="T80" fmla="*/ 589 w 1001"/>
                <a:gd name="T81" fmla="*/ 361 h 445"/>
                <a:gd name="T82" fmla="*/ 680 w 1001"/>
                <a:gd name="T83" fmla="*/ 336 h 445"/>
                <a:gd name="T84" fmla="*/ 639 w 1001"/>
                <a:gd name="T85" fmla="*/ 336 h 445"/>
                <a:gd name="T86" fmla="*/ 692 w 1001"/>
                <a:gd name="T87" fmla="*/ 352 h 445"/>
                <a:gd name="T88" fmla="*/ 682 w 1001"/>
                <a:gd name="T89" fmla="*/ 340 h 445"/>
                <a:gd name="T90" fmla="*/ 692 w 1001"/>
                <a:gd name="T91" fmla="*/ 352 h 445"/>
                <a:gd name="T92" fmla="*/ 686 w 1001"/>
                <a:gd name="T93" fmla="*/ 332 h 445"/>
                <a:gd name="T94" fmla="*/ 685 w 1001"/>
                <a:gd name="T95" fmla="*/ 330 h 445"/>
                <a:gd name="T96" fmla="*/ 670 w 1001"/>
                <a:gd name="T97" fmla="*/ 320 h 445"/>
                <a:gd name="T98" fmla="*/ 929 w 1001"/>
                <a:gd name="T99" fmla="*/ 225 h 445"/>
                <a:gd name="T100" fmla="*/ 825 w 1001"/>
                <a:gd name="T101" fmla="*/ 261 h 445"/>
                <a:gd name="T102" fmla="*/ 877 w 1001"/>
                <a:gd name="T103" fmla="*/ 278 h 445"/>
                <a:gd name="T104" fmla="*/ 981 w 1001"/>
                <a:gd name="T105" fmla="*/ 302 h 445"/>
                <a:gd name="T106" fmla="*/ 736 w 1001"/>
                <a:gd name="T107" fmla="*/ 330 h 445"/>
                <a:gd name="T108" fmla="*/ 756 w 1001"/>
                <a:gd name="T109" fmla="*/ 321 h 445"/>
                <a:gd name="T110" fmla="*/ 695 w 1001"/>
                <a:gd name="T111" fmla="*/ 337 h 445"/>
                <a:gd name="T112" fmla="*/ 697 w 1001"/>
                <a:gd name="T113" fmla="*/ 363 h 445"/>
                <a:gd name="T114" fmla="*/ 838 w 1001"/>
                <a:gd name="T115" fmla="*/ 333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01" h="445">
                  <a:moveTo>
                    <a:pt x="999" y="305"/>
                  </a:moveTo>
                  <a:cubicBezTo>
                    <a:pt x="999" y="304"/>
                    <a:pt x="999" y="304"/>
                    <a:pt x="999" y="304"/>
                  </a:cubicBezTo>
                  <a:cubicBezTo>
                    <a:pt x="1000" y="302"/>
                    <a:pt x="999" y="300"/>
                    <a:pt x="996" y="300"/>
                  </a:cubicBezTo>
                  <a:cubicBezTo>
                    <a:pt x="994" y="300"/>
                    <a:pt x="993" y="301"/>
                    <a:pt x="991" y="301"/>
                  </a:cubicBezTo>
                  <a:cubicBezTo>
                    <a:pt x="991" y="301"/>
                    <a:pt x="991" y="300"/>
                    <a:pt x="990" y="300"/>
                  </a:cubicBezTo>
                  <a:cubicBezTo>
                    <a:pt x="975" y="292"/>
                    <a:pt x="964" y="281"/>
                    <a:pt x="955" y="266"/>
                  </a:cubicBezTo>
                  <a:cubicBezTo>
                    <a:pt x="947" y="253"/>
                    <a:pt x="937" y="237"/>
                    <a:pt x="934" y="222"/>
                  </a:cubicBezTo>
                  <a:cubicBezTo>
                    <a:pt x="934" y="221"/>
                    <a:pt x="933" y="220"/>
                    <a:pt x="932" y="221"/>
                  </a:cubicBezTo>
                  <a:cubicBezTo>
                    <a:pt x="884" y="191"/>
                    <a:pt x="832" y="162"/>
                    <a:pt x="778" y="144"/>
                  </a:cubicBezTo>
                  <a:cubicBezTo>
                    <a:pt x="794" y="133"/>
                    <a:pt x="811" y="124"/>
                    <a:pt x="830" y="119"/>
                  </a:cubicBezTo>
                  <a:cubicBezTo>
                    <a:pt x="834" y="118"/>
                    <a:pt x="832" y="112"/>
                    <a:pt x="828" y="113"/>
                  </a:cubicBezTo>
                  <a:cubicBezTo>
                    <a:pt x="781" y="124"/>
                    <a:pt x="740" y="164"/>
                    <a:pt x="707" y="197"/>
                  </a:cubicBezTo>
                  <a:cubicBezTo>
                    <a:pt x="689" y="214"/>
                    <a:pt x="673" y="232"/>
                    <a:pt x="660" y="252"/>
                  </a:cubicBezTo>
                  <a:cubicBezTo>
                    <a:pt x="649" y="268"/>
                    <a:pt x="634" y="289"/>
                    <a:pt x="633" y="309"/>
                  </a:cubicBezTo>
                  <a:cubicBezTo>
                    <a:pt x="599" y="287"/>
                    <a:pt x="561" y="270"/>
                    <a:pt x="525" y="251"/>
                  </a:cubicBezTo>
                  <a:cubicBezTo>
                    <a:pt x="488" y="231"/>
                    <a:pt x="450" y="211"/>
                    <a:pt x="412" y="191"/>
                  </a:cubicBezTo>
                  <a:cubicBezTo>
                    <a:pt x="412" y="191"/>
                    <a:pt x="411" y="191"/>
                    <a:pt x="411" y="191"/>
                  </a:cubicBezTo>
                  <a:cubicBezTo>
                    <a:pt x="411" y="191"/>
                    <a:pt x="411" y="191"/>
                    <a:pt x="411" y="190"/>
                  </a:cubicBezTo>
                  <a:cubicBezTo>
                    <a:pt x="411" y="190"/>
                    <a:pt x="411" y="190"/>
                    <a:pt x="411" y="190"/>
                  </a:cubicBezTo>
                  <a:cubicBezTo>
                    <a:pt x="411" y="190"/>
                    <a:pt x="411" y="190"/>
                    <a:pt x="411" y="190"/>
                  </a:cubicBezTo>
                  <a:cubicBezTo>
                    <a:pt x="412" y="191"/>
                    <a:pt x="412" y="191"/>
                    <a:pt x="413" y="191"/>
                  </a:cubicBezTo>
                  <a:cubicBezTo>
                    <a:pt x="413" y="191"/>
                    <a:pt x="413" y="191"/>
                    <a:pt x="413" y="191"/>
                  </a:cubicBezTo>
                  <a:cubicBezTo>
                    <a:pt x="414" y="191"/>
                    <a:pt x="414" y="191"/>
                    <a:pt x="414" y="190"/>
                  </a:cubicBezTo>
                  <a:cubicBezTo>
                    <a:pt x="414" y="190"/>
                    <a:pt x="414" y="190"/>
                    <a:pt x="414" y="190"/>
                  </a:cubicBezTo>
                  <a:cubicBezTo>
                    <a:pt x="414" y="189"/>
                    <a:pt x="414" y="188"/>
                    <a:pt x="413" y="188"/>
                  </a:cubicBezTo>
                  <a:cubicBezTo>
                    <a:pt x="413" y="188"/>
                    <a:pt x="413" y="188"/>
                    <a:pt x="412" y="188"/>
                  </a:cubicBezTo>
                  <a:cubicBezTo>
                    <a:pt x="421" y="172"/>
                    <a:pt x="427" y="155"/>
                    <a:pt x="436" y="140"/>
                  </a:cubicBezTo>
                  <a:cubicBezTo>
                    <a:pt x="446" y="121"/>
                    <a:pt x="458" y="103"/>
                    <a:pt x="472" y="87"/>
                  </a:cubicBezTo>
                  <a:cubicBezTo>
                    <a:pt x="497" y="55"/>
                    <a:pt x="528" y="29"/>
                    <a:pt x="562" y="7"/>
                  </a:cubicBezTo>
                  <a:cubicBezTo>
                    <a:pt x="584" y="16"/>
                    <a:pt x="607" y="22"/>
                    <a:pt x="629" y="29"/>
                  </a:cubicBezTo>
                  <a:cubicBezTo>
                    <a:pt x="654" y="37"/>
                    <a:pt x="677" y="48"/>
                    <a:pt x="701" y="58"/>
                  </a:cubicBezTo>
                  <a:cubicBezTo>
                    <a:pt x="744" y="76"/>
                    <a:pt x="787" y="96"/>
                    <a:pt x="831" y="112"/>
                  </a:cubicBezTo>
                  <a:cubicBezTo>
                    <a:pt x="834" y="113"/>
                    <a:pt x="835" y="109"/>
                    <a:pt x="833" y="108"/>
                  </a:cubicBezTo>
                  <a:cubicBezTo>
                    <a:pt x="788" y="85"/>
                    <a:pt x="740" y="67"/>
                    <a:pt x="694" y="47"/>
                  </a:cubicBezTo>
                  <a:cubicBezTo>
                    <a:pt x="652" y="29"/>
                    <a:pt x="609" y="13"/>
                    <a:pt x="564" y="4"/>
                  </a:cubicBezTo>
                  <a:cubicBezTo>
                    <a:pt x="563" y="2"/>
                    <a:pt x="561" y="0"/>
                    <a:pt x="559" y="1"/>
                  </a:cubicBezTo>
                  <a:cubicBezTo>
                    <a:pt x="523" y="24"/>
                    <a:pt x="491" y="51"/>
                    <a:pt x="465" y="84"/>
                  </a:cubicBezTo>
                  <a:cubicBezTo>
                    <a:pt x="442" y="113"/>
                    <a:pt x="416" y="151"/>
                    <a:pt x="408" y="188"/>
                  </a:cubicBezTo>
                  <a:cubicBezTo>
                    <a:pt x="381" y="180"/>
                    <a:pt x="354" y="171"/>
                    <a:pt x="326" y="167"/>
                  </a:cubicBezTo>
                  <a:cubicBezTo>
                    <a:pt x="298" y="163"/>
                    <a:pt x="269" y="171"/>
                    <a:pt x="242" y="178"/>
                  </a:cubicBezTo>
                  <a:cubicBezTo>
                    <a:pt x="183" y="193"/>
                    <a:pt x="126" y="218"/>
                    <a:pt x="77" y="254"/>
                  </a:cubicBezTo>
                  <a:cubicBezTo>
                    <a:pt x="76" y="254"/>
                    <a:pt x="76" y="254"/>
                    <a:pt x="76" y="255"/>
                  </a:cubicBezTo>
                  <a:cubicBezTo>
                    <a:pt x="75" y="255"/>
                    <a:pt x="75" y="256"/>
                    <a:pt x="75" y="257"/>
                  </a:cubicBezTo>
                  <a:cubicBezTo>
                    <a:pt x="74" y="256"/>
                    <a:pt x="73" y="256"/>
                    <a:pt x="72" y="258"/>
                  </a:cubicBezTo>
                  <a:cubicBezTo>
                    <a:pt x="66" y="271"/>
                    <a:pt x="60" y="284"/>
                    <a:pt x="50" y="295"/>
                  </a:cubicBezTo>
                  <a:cubicBezTo>
                    <a:pt x="46" y="300"/>
                    <a:pt x="41" y="305"/>
                    <a:pt x="36" y="309"/>
                  </a:cubicBezTo>
                  <a:cubicBezTo>
                    <a:pt x="33" y="312"/>
                    <a:pt x="30" y="314"/>
                    <a:pt x="26" y="317"/>
                  </a:cubicBezTo>
                  <a:cubicBezTo>
                    <a:pt x="25" y="317"/>
                    <a:pt x="24" y="318"/>
                    <a:pt x="23" y="319"/>
                  </a:cubicBezTo>
                  <a:cubicBezTo>
                    <a:pt x="21" y="319"/>
                    <a:pt x="21" y="320"/>
                    <a:pt x="21" y="320"/>
                  </a:cubicBezTo>
                  <a:cubicBezTo>
                    <a:pt x="21" y="320"/>
                    <a:pt x="21" y="320"/>
                    <a:pt x="20" y="320"/>
                  </a:cubicBezTo>
                  <a:cubicBezTo>
                    <a:pt x="20" y="320"/>
                    <a:pt x="20" y="321"/>
                    <a:pt x="20" y="321"/>
                  </a:cubicBezTo>
                  <a:cubicBezTo>
                    <a:pt x="15" y="319"/>
                    <a:pt x="10" y="318"/>
                    <a:pt x="5" y="316"/>
                  </a:cubicBezTo>
                  <a:cubicBezTo>
                    <a:pt x="5" y="315"/>
                    <a:pt x="4" y="316"/>
                    <a:pt x="4" y="316"/>
                  </a:cubicBezTo>
                  <a:cubicBezTo>
                    <a:pt x="3" y="316"/>
                    <a:pt x="1" y="316"/>
                    <a:pt x="1" y="317"/>
                  </a:cubicBezTo>
                  <a:cubicBezTo>
                    <a:pt x="0" y="322"/>
                    <a:pt x="0" y="327"/>
                    <a:pt x="3" y="330"/>
                  </a:cubicBezTo>
                  <a:cubicBezTo>
                    <a:pt x="3" y="331"/>
                    <a:pt x="4" y="331"/>
                    <a:pt x="5" y="331"/>
                  </a:cubicBezTo>
                  <a:cubicBezTo>
                    <a:pt x="5" y="331"/>
                    <a:pt x="5" y="331"/>
                    <a:pt x="5" y="331"/>
                  </a:cubicBezTo>
                  <a:cubicBezTo>
                    <a:pt x="49" y="355"/>
                    <a:pt x="95" y="374"/>
                    <a:pt x="141" y="393"/>
                  </a:cubicBezTo>
                  <a:cubicBezTo>
                    <a:pt x="183" y="412"/>
                    <a:pt x="225" y="431"/>
                    <a:pt x="269" y="444"/>
                  </a:cubicBezTo>
                  <a:cubicBezTo>
                    <a:pt x="271" y="445"/>
                    <a:pt x="272" y="444"/>
                    <a:pt x="272" y="443"/>
                  </a:cubicBezTo>
                  <a:cubicBezTo>
                    <a:pt x="272" y="443"/>
                    <a:pt x="272" y="443"/>
                    <a:pt x="272" y="443"/>
                  </a:cubicBezTo>
                  <a:cubicBezTo>
                    <a:pt x="272" y="445"/>
                    <a:pt x="275" y="445"/>
                    <a:pt x="275" y="443"/>
                  </a:cubicBezTo>
                  <a:cubicBezTo>
                    <a:pt x="275" y="443"/>
                    <a:pt x="275" y="442"/>
                    <a:pt x="275" y="442"/>
                  </a:cubicBezTo>
                  <a:cubicBezTo>
                    <a:pt x="334" y="431"/>
                    <a:pt x="392" y="416"/>
                    <a:pt x="451" y="405"/>
                  </a:cubicBezTo>
                  <a:cubicBezTo>
                    <a:pt x="480" y="400"/>
                    <a:pt x="509" y="394"/>
                    <a:pt x="538" y="390"/>
                  </a:cubicBezTo>
                  <a:cubicBezTo>
                    <a:pt x="551" y="388"/>
                    <a:pt x="585" y="390"/>
                    <a:pt x="587" y="374"/>
                  </a:cubicBezTo>
                  <a:cubicBezTo>
                    <a:pt x="588" y="373"/>
                    <a:pt x="587" y="373"/>
                    <a:pt x="587" y="372"/>
                  </a:cubicBezTo>
                  <a:cubicBezTo>
                    <a:pt x="587" y="372"/>
                    <a:pt x="587" y="372"/>
                    <a:pt x="587" y="372"/>
                  </a:cubicBezTo>
                  <a:cubicBezTo>
                    <a:pt x="587" y="371"/>
                    <a:pt x="588" y="371"/>
                    <a:pt x="588" y="370"/>
                  </a:cubicBezTo>
                  <a:cubicBezTo>
                    <a:pt x="588" y="369"/>
                    <a:pt x="588" y="369"/>
                    <a:pt x="588" y="369"/>
                  </a:cubicBezTo>
                  <a:cubicBezTo>
                    <a:pt x="589" y="370"/>
                    <a:pt x="590" y="369"/>
                    <a:pt x="590" y="368"/>
                  </a:cubicBezTo>
                  <a:cubicBezTo>
                    <a:pt x="590" y="366"/>
                    <a:pt x="591" y="364"/>
                    <a:pt x="592" y="363"/>
                  </a:cubicBezTo>
                  <a:cubicBezTo>
                    <a:pt x="593" y="361"/>
                    <a:pt x="595" y="361"/>
                    <a:pt x="596" y="360"/>
                  </a:cubicBezTo>
                  <a:cubicBezTo>
                    <a:pt x="602" y="361"/>
                    <a:pt x="606" y="358"/>
                    <a:pt x="612" y="354"/>
                  </a:cubicBezTo>
                  <a:cubicBezTo>
                    <a:pt x="625" y="346"/>
                    <a:pt x="639" y="335"/>
                    <a:pt x="656" y="340"/>
                  </a:cubicBezTo>
                  <a:cubicBezTo>
                    <a:pt x="659" y="341"/>
                    <a:pt x="669" y="349"/>
                    <a:pt x="676" y="348"/>
                  </a:cubicBezTo>
                  <a:cubicBezTo>
                    <a:pt x="678" y="349"/>
                    <a:pt x="681" y="350"/>
                    <a:pt x="683" y="352"/>
                  </a:cubicBezTo>
                  <a:cubicBezTo>
                    <a:pt x="685" y="353"/>
                    <a:pt x="686" y="356"/>
                    <a:pt x="689" y="357"/>
                  </a:cubicBezTo>
                  <a:cubicBezTo>
                    <a:pt x="689" y="357"/>
                    <a:pt x="690" y="357"/>
                    <a:pt x="690" y="357"/>
                  </a:cubicBezTo>
                  <a:cubicBezTo>
                    <a:pt x="691" y="357"/>
                    <a:pt x="691" y="357"/>
                    <a:pt x="691" y="358"/>
                  </a:cubicBezTo>
                  <a:cubicBezTo>
                    <a:pt x="691" y="359"/>
                    <a:pt x="692" y="360"/>
                    <a:pt x="693" y="361"/>
                  </a:cubicBezTo>
                  <a:cubicBezTo>
                    <a:pt x="693" y="362"/>
                    <a:pt x="693" y="363"/>
                    <a:pt x="694" y="364"/>
                  </a:cubicBezTo>
                  <a:cubicBezTo>
                    <a:pt x="694" y="365"/>
                    <a:pt x="695" y="365"/>
                    <a:pt x="696" y="365"/>
                  </a:cubicBezTo>
                  <a:cubicBezTo>
                    <a:pt x="696" y="365"/>
                    <a:pt x="696" y="366"/>
                    <a:pt x="697" y="366"/>
                  </a:cubicBezTo>
                  <a:cubicBezTo>
                    <a:pt x="798" y="360"/>
                    <a:pt x="900" y="339"/>
                    <a:pt x="998" y="313"/>
                  </a:cubicBezTo>
                  <a:cubicBezTo>
                    <a:pt x="999" y="313"/>
                    <a:pt x="999" y="312"/>
                    <a:pt x="999" y="311"/>
                  </a:cubicBezTo>
                  <a:cubicBezTo>
                    <a:pt x="1000" y="311"/>
                    <a:pt x="1000" y="311"/>
                    <a:pt x="1000" y="311"/>
                  </a:cubicBezTo>
                  <a:cubicBezTo>
                    <a:pt x="1001" y="308"/>
                    <a:pt x="1001" y="306"/>
                    <a:pt x="999" y="305"/>
                  </a:cubicBezTo>
                  <a:close/>
                  <a:moveTo>
                    <a:pt x="714" y="199"/>
                  </a:moveTo>
                  <a:cubicBezTo>
                    <a:pt x="732" y="181"/>
                    <a:pt x="753" y="162"/>
                    <a:pt x="775" y="146"/>
                  </a:cubicBezTo>
                  <a:cubicBezTo>
                    <a:pt x="826" y="171"/>
                    <a:pt x="878" y="196"/>
                    <a:pt x="927" y="224"/>
                  </a:cubicBezTo>
                  <a:cubicBezTo>
                    <a:pt x="927" y="224"/>
                    <a:pt x="927" y="224"/>
                    <a:pt x="927" y="224"/>
                  </a:cubicBezTo>
                  <a:cubicBezTo>
                    <a:pt x="876" y="221"/>
                    <a:pt x="823" y="240"/>
                    <a:pt x="774" y="255"/>
                  </a:cubicBezTo>
                  <a:cubicBezTo>
                    <a:pt x="733" y="267"/>
                    <a:pt x="688" y="283"/>
                    <a:pt x="656" y="314"/>
                  </a:cubicBezTo>
                  <a:cubicBezTo>
                    <a:pt x="656" y="314"/>
                    <a:pt x="656" y="315"/>
                    <a:pt x="656" y="316"/>
                  </a:cubicBezTo>
                  <a:cubicBezTo>
                    <a:pt x="650" y="315"/>
                    <a:pt x="644" y="315"/>
                    <a:pt x="637" y="316"/>
                  </a:cubicBezTo>
                  <a:cubicBezTo>
                    <a:pt x="648" y="270"/>
                    <a:pt x="681" y="231"/>
                    <a:pt x="714" y="199"/>
                  </a:cubicBezTo>
                  <a:close/>
                  <a:moveTo>
                    <a:pt x="154" y="216"/>
                  </a:moveTo>
                  <a:cubicBezTo>
                    <a:pt x="181" y="204"/>
                    <a:pt x="209" y="194"/>
                    <a:pt x="237" y="187"/>
                  </a:cubicBezTo>
                  <a:cubicBezTo>
                    <a:pt x="263" y="180"/>
                    <a:pt x="292" y="171"/>
                    <a:pt x="320" y="174"/>
                  </a:cubicBezTo>
                  <a:cubicBezTo>
                    <a:pt x="349" y="176"/>
                    <a:pt x="379" y="187"/>
                    <a:pt x="407" y="195"/>
                  </a:cubicBezTo>
                  <a:cubicBezTo>
                    <a:pt x="407" y="195"/>
                    <a:pt x="407" y="195"/>
                    <a:pt x="407" y="195"/>
                  </a:cubicBezTo>
                  <a:cubicBezTo>
                    <a:pt x="407" y="195"/>
                    <a:pt x="408" y="196"/>
                    <a:pt x="409" y="197"/>
                  </a:cubicBezTo>
                  <a:cubicBezTo>
                    <a:pt x="448" y="217"/>
                    <a:pt x="487" y="238"/>
                    <a:pt x="525" y="258"/>
                  </a:cubicBezTo>
                  <a:cubicBezTo>
                    <a:pt x="561" y="277"/>
                    <a:pt x="596" y="297"/>
                    <a:pt x="633" y="313"/>
                  </a:cubicBezTo>
                  <a:cubicBezTo>
                    <a:pt x="633" y="313"/>
                    <a:pt x="633" y="313"/>
                    <a:pt x="633" y="314"/>
                  </a:cubicBezTo>
                  <a:cubicBezTo>
                    <a:pt x="579" y="289"/>
                    <a:pt x="521" y="294"/>
                    <a:pt x="463" y="300"/>
                  </a:cubicBezTo>
                  <a:cubicBezTo>
                    <a:pt x="433" y="304"/>
                    <a:pt x="403" y="308"/>
                    <a:pt x="373" y="314"/>
                  </a:cubicBezTo>
                  <a:cubicBezTo>
                    <a:pt x="348" y="318"/>
                    <a:pt x="320" y="322"/>
                    <a:pt x="297" y="333"/>
                  </a:cubicBezTo>
                  <a:cubicBezTo>
                    <a:pt x="297" y="332"/>
                    <a:pt x="297" y="330"/>
                    <a:pt x="295" y="330"/>
                  </a:cubicBezTo>
                  <a:cubicBezTo>
                    <a:pt x="259" y="315"/>
                    <a:pt x="223" y="303"/>
                    <a:pt x="187" y="290"/>
                  </a:cubicBezTo>
                  <a:cubicBezTo>
                    <a:pt x="151" y="278"/>
                    <a:pt x="116" y="264"/>
                    <a:pt x="79" y="255"/>
                  </a:cubicBezTo>
                  <a:cubicBezTo>
                    <a:pt x="105" y="243"/>
                    <a:pt x="129" y="228"/>
                    <a:pt x="154" y="216"/>
                  </a:cubicBezTo>
                  <a:close/>
                  <a:moveTo>
                    <a:pt x="580" y="366"/>
                  </a:moveTo>
                  <a:cubicBezTo>
                    <a:pt x="530" y="371"/>
                    <a:pt x="480" y="383"/>
                    <a:pt x="431" y="392"/>
                  </a:cubicBezTo>
                  <a:cubicBezTo>
                    <a:pt x="380" y="403"/>
                    <a:pt x="327" y="411"/>
                    <a:pt x="277" y="427"/>
                  </a:cubicBezTo>
                  <a:cubicBezTo>
                    <a:pt x="282" y="423"/>
                    <a:pt x="287" y="419"/>
                    <a:pt x="292" y="414"/>
                  </a:cubicBezTo>
                  <a:cubicBezTo>
                    <a:pt x="351" y="405"/>
                    <a:pt x="412" y="391"/>
                    <a:pt x="470" y="375"/>
                  </a:cubicBezTo>
                  <a:cubicBezTo>
                    <a:pt x="471" y="375"/>
                    <a:pt x="471" y="373"/>
                    <a:pt x="470" y="373"/>
                  </a:cubicBezTo>
                  <a:cubicBezTo>
                    <a:pt x="412" y="383"/>
                    <a:pt x="352" y="395"/>
                    <a:pt x="295" y="411"/>
                  </a:cubicBezTo>
                  <a:cubicBezTo>
                    <a:pt x="299" y="406"/>
                    <a:pt x="302" y="400"/>
                    <a:pt x="303" y="393"/>
                  </a:cubicBezTo>
                  <a:cubicBezTo>
                    <a:pt x="306" y="375"/>
                    <a:pt x="302" y="355"/>
                    <a:pt x="295" y="338"/>
                  </a:cubicBezTo>
                  <a:cubicBezTo>
                    <a:pt x="348" y="322"/>
                    <a:pt x="404" y="313"/>
                    <a:pt x="460" y="307"/>
                  </a:cubicBezTo>
                  <a:cubicBezTo>
                    <a:pt x="517" y="301"/>
                    <a:pt x="575" y="295"/>
                    <a:pt x="629" y="318"/>
                  </a:cubicBezTo>
                  <a:cubicBezTo>
                    <a:pt x="629" y="318"/>
                    <a:pt x="629" y="318"/>
                    <a:pt x="628" y="318"/>
                  </a:cubicBezTo>
                  <a:cubicBezTo>
                    <a:pt x="611" y="323"/>
                    <a:pt x="590" y="334"/>
                    <a:pt x="587" y="354"/>
                  </a:cubicBezTo>
                  <a:cubicBezTo>
                    <a:pt x="586" y="354"/>
                    <a:pt x="585" y="354"/>
                    <a:pt x="583" y="355"/>
                  </a:cubicBezTo>
                  <a:cubicBezTo>
                    <a:pt x="580" y="358"/>
                    <a:pt x="579" y="362"/>
                    <a:pt x="580" y="366"/>
                  </a:cubicBezTo>
                  <a:close/>
                  <a:moveTo>
                    <a:pt x="271" y="436"/>
                  </a:moveTo>
                  <a:cubicBezTo>
                    <a:pt x="271" y="437"/>
                    <a:pt x="271" y="439"/>
                    <a:pt x="272" y="440"/>
                  </a:cubicBezTo>
                  <a:cubicBezTo>
                    <a:pt x="271" y="440"/>
                    <a:pt x="271" y="440"/>
                    <a:pt x="271" y="440"/>
                  </a:cubicBezTo>
                  <a:cubicBezTo>
                    <a:pt x="271" y="440"/>
                    <a:pt x="271" y="440"/>
                    <a:pt x="271" y="440"/>
                  </a:cubicBezTo>
                  <a:cubicBezTo>
                    <a:pt x="179" y="413"/>
                    <a:pt x="95" y="364"/>
                    <a:pt x="6" y="329"/>
                  </a:cubicBezTo>
                  <a:cubicBezTo>
                    <a:pt x="6" y="329"/>
                    <a:pt x="6" y="328"/>
                    <a:pt x="6" y="328"/>
                  </a:cubicBezTo>
                  <a:cubicBezTo>
                    <a:pt x="5" y="325"/>
                    <a:pt x="4" y="322"/>
                    <a:pt x="5" y="318"/>
                  </a:cubicBezTo>
                  <a:cubicBezTo>
                    <a:pt x="5" y="318"/>
                    <a:pt x="5" y="318"/>
                    <a:pt x="5" y="318"/>
                  </a:cubicBezTo>
                  <a:cubicBezTo>
                    <a:pt x="46" y="340"/>
                    <a:pt x="91" y="357"/>
                    <a:pt x="135" y="375"/>
                  </a:cubicBezTo>
                  <a:cubicBezTo>
                    <a:pt x="180" y="394"/>
                    <a:pt x="225" y="412"/>
                    <a:pt x="270" y="430"/>
                  </a:cubicBezTo>
                  <a:cubicBezTo>
                    <a:pt x="271" y="430"/>
                    <a:pt x="271" y="431"/>
                    <a:pt x="272" y="430"/>
                  </a:cubicBezTo>
                  <a:cubicBezTo>
                    <a:pt x="272" y="430"/>
                    <a:pt x="272" y="430"/>
                    <a:pt x="272" y="430"/>
                  </a:cubicBezTo>
                  <a:cubicBezTo>
                    <a:pt x="271" y="432"/>
                    <a:pt x="271" y="434"/>
                    <a:pt x="271" y="436"/>
                  </a:cubicBezTo>
                  <a:close/>
                  <a:moveTo>
                    <a:pt x="271" y="426"/>
                  </a:moveTo>
                  <a:cubicBezTo>
                    <a:pt x="225" y="408"/>
                    <a:pt x="179" y="389"/>
                    <a:pt x="133" y="370"/>
                  </a:cubicBezTo>
                  <a:cubicBezTo>
                    <a:pt x="97" y="355"/>
                    <a:pt x="61" y="338"/>
                    <a:pt x="25" y="323"/>
                  </a:cubicBezTo>
                  <a:cubicBezTo>
                    <a:pt x="28" y="323"/>
                    <a:pt x="30" y="321"/>
                    <a:pt x="32" y="320"/>
                  </a:cubicBezTo>
                  <a:cubicBezTo>
                    <a:pt x="43" y="326"/>
                    <a:pt x="54" y="331"/>
                    <a:pt x="66" y="335"/>
                  </a:cubicBezTo>
                  <a:cubicBezTo>
                    <a:pt x="68" y="335"/>
                    <a:pt x="69" y="332"/>
                    <a:pt x="66" y="331"/>
                  </a:cubicBezTo>
                  <a:cubicBezTo>
                    <a:pt x="56" y="327"/>
                    <a:pt x="45" y="323"/>
                    <a:pt x="35" y="318"/>
                  </a:cubicBezTo>
                  <a:cubicBezTo>
                    <a:pt x="39" y="315"/>
                    <a:pt x="43" y="311"/>
                    <a:pt x="47" y="307"/>
                  </a:cubicBezTo>
                  <a:cubicBezTo>
                    <a:pt x="92" y="328"/>
                    <a:pt x="140" y="350"/>
                    <a:pt x="189" y="362"/>
                  </a:cubicBezTo>
                  <a:cubicBezTo>
                    <a:pt x="190" y="362"/>
                    <a:pt x="191" y="360"/>
                    <a:pt x="189" y="359"/>
                  </a:cubicBezTo>
                  <a:cubicBezTo>
                    <a:pt x="142" y="343"/>
                    <a:pt x="95" y="324"/>
                    <a:pt x="49" y="305"/>
                  </a:cubicBezTo>
                  <a:cubicBezTo>
                    <a:pt x="51" y="303"/>
                    <a:pt x="52" y="301"/>
                    <a:pt x="54" y="299"/>
                  </a:cubicBezTo>
                  <a:cubicBezTo>
                    <a:pt x="58" y="294"/>
                    <a:pt x="62" y="289"/>
                    <a:pt x="65" y="284"/>
                  </a:cubicBezTo>
                  <a:cubicBezTo>
                    <a:pt x="110" y="305"/>
                    <a:pt x="158" y="327"/>
                    <a:pt x="206" y="340"/>
                  </a:cubicBezTo>
                  <a:cubicBezTo>
                    <a:pt x="208" y="340"/>
                    <a:pt x="209" y="338"/>
                    <a:pt x="207" y="338"/>
                  </a:cubicBezTo>
                  <a:cubicBezTo>
                    <a:pt x="162" y="316"/>
                    <a:pt x="113" y="299"/>
                    <a:pt x="66" y="283"/>
                  </a:cubicBezTo>
                  <a:cubicBezTo>
                    <a:pt x="71" y="275"/>
                    <a:pt x="74" y="267"/>
                    <a:pt x="77" y="259"/>
                  </a:cubicBezTo>
                  <a:cubicBezTo>
                    <a:pt x="77" y="259"/>
                    <a:pt x="77" y="259"/>
                    <a:pt x="77" y="259"/>
                  </a:cubicBezTo>
                  <a:cubicBezTo>
                    <a:pt x="112" y="273"/>
                    <a:pt x="149" y="284"/>
                    <a:pt x="185" y="297"/>
                  </a:cubicBezTo>
                  <a:cubicBezTo>
                    <a:pt x="219" y="309"/>
                    <a:pt x="253" y="322"/>
                    <a:pt x="287" y="333"/>
                  </a:cubicBezTo>
                  <a:cubicBezTo>
                    <a:pt x="287" y="334"/>
                    <a:pt x="287" y="335"/>
                    <a:pt x="287" y="336"/>
                  </a:cubicBezTo>
                  <a:cubicBezTo>
                    <a:pt x="289" y="339"/>
                    <a:pt x="291" y="343"/>
                    <a:pt x="292" y="347"/>
                  </a:cubicBezTo>
                  <a:cubicBezTo>
                    <a:pt x="229" y="323"/>
                    <a:pt x="163" y="302"/>
                    <a:pt x="98" y="282"/>
                  </a:cubicBezTo>
                  <a:cubicBezTo>
                    <a:pt x="97" y="282"/>
                    <a:pt x="96" y="284"/>
                    <a:pt x="98" y="284"/>
                  </a:cubicBezTo>
                  <a:cubicBezTo>
                    <a:pt x="162" y="308"/>
                    <a:pt x="227" y="331"/>
                    <a:pt x="293" y="350"/>
                  </a:cubicBezTo>
                  <a:cubicBezTo>
                    <a:pt x="295" y="356"/>
                    <a:pt x="296" y="362"/>
                    <a:pt x="297" y="368"/>
                  </a:cubicBezTo>
                  <a:cubicBezTo>
                    <a:pt x="273" y="357"/>
                    <a:pt x="247" y="349"/>
                    <a:pt x="222" y="341"/>
                  </a:cubicBezTo>
                  <a:cubicBezTo>
                    <a:pt x="220" y="341"/>
                    <a:pt x="220" y="343"/>
                    <a:pt x="221" y="343"/>
                  </a:cubicBezTo>
                  <a:cubicBezTo>
                    <a:pt x="246" y="352"/>
                    <a:pt x="272" y="363"/>
                    <a:pt x="298" y="371"/>
                  </a:cubicBezTo>
                  <a:cubicBezTo>
                    <a:pt x="298" y="371"/>
                    <a:pt x="298" y="371"/>
                    <a:pt x="298" y="371"/>
                  </a:cubicBezTo>
                  <a:cubicBezTo>
                    <a:pt x="298" y="375"/>
                    <a:pt x="298" y="379"/>
                    <a:pt x="298" y="383"/>
                  </a:cubicBezTo>
                  <a:cubicBezTo>
                    <a:pt x="298" y="382"/>
                    <a:pt x="298" y="382"/>
                    <a:pt x="297" y="382"/>
                  </a:cubicBezTo>
                  <a:cubicBezTo>
                    <a:pt x="245" y="364"/>
                    <a:pt x="192" y="346"/>
                    <a:pt x="140" y="328"/>
                  </a:cubicBezTo>
                  <a:cubicBezTo>
                    <a:pt x="139" y="328"/>
                    <a:pt x="138" y="330"/>
                    <a:pt x="140" y="330"/>
                  </a:cubicBezTo>
                  <a:cubicBezTo>
                    <a:pt x="191" y="351"/>
                    <a:pt x="243" y="370"/>
                    <a:pt x="296" y="385"/>
                  </a:cubicBezTo>
                  <a:cubicBezTo>
                    <a:pt x="297" y="385"/>
                    <a:pt x="298" y="385"/>
                    <a:pt x="298" y="384"/>
                  </a:cubicBezTo>
                  <a:cubicBezTo>
                    <a:pt x="298" y="385"/>
                    <a:pt x="298" y="386"/>
                    <a:pt x="298" y="387"/>
                  </a:cubicBezTo>
                  <a:cubicBezTo>
                    <a:pt x="298" y="390"/>
                    <a:pt x="297" y="394"/>
                    <a:pt x="296" y="396"/>
                  </a:cubicBezTo>
                  <a:cubicBezTo>
                    <a:pt x="265" y="383"/>
                    <a:pt x="230" y="372"/>
                    <a:pt x="197" y="363"/>
                  </a:cubicBezTo>
                  <a:cubicBezTo>
                    <a:pt x="196" y="363"/>
                    <a:pt x="196" y="364"/>
                    <a:pt x="197" y="364"/>
                  </a:cubicBezTo>
                  <a:cubicBezTo>
                    <a:pt x="229" y="377"/>
                    <a:pt x="262" y="390"/>
                    <a:pt x="295" y="398"/>
                  </a:cubicBezTo>
                  <a:cubicBezTo>
                    <a:pt x="291" y="410"/>
                    <a:pt x="280" y="418"/>
                    <a:pt x="271" y="426"/>
                  </a:cubicBezTo>
                  <a:close/>
                  <a:moveTo>
                    <a:pt x="589" y="361"/>
                  </a:moveTo>
                  <a:cubicBezTo>
                    <a:pt x="588" y="362"/>
                    <a:pt x="587" y="364"/>
                    <a:pt x="587" y="366"/>
                  </a:cubicBezTo>
                  <a:cubicBezTo>
                    <a:pt x="587" y="366"/>
                    <a:pt x="587" y="366"/>
                    <a:pt x="587" y="366"/>
                  </a:cubicBezTo>
                  <a:cubicBezTo>
                    <a:pt x="584" y="367"/>
                    <a:pt x="584" y="370"/>
                    <a:pt x="585" y="372"/>
                  </a:cubicBezTo>
                  <a:cubicBezTo>
                    <a:pt x="585" y="372"/>
                    <a:pt x="585" y="372"/>
                    <a:pt x="585" y="372"/>
                  </a:cubicBezTo>
                  <a:cubicBezTo>
                    <a:pt x="580" y="382"/>
                    <a:pt x="554" y="382"/>
                    <a:pt x="545" y="384"/>
                  </a:cubicBezTo>
                  <a:cubicBezTo>
                    <a:pt x="532" y="386"/>
                    <a:pt x="519" y="388"/>
                    <a:pt x="507" y="390"/>
                  </a:cubicBezTo>
                  <a:cubicBezTo>
                    <a:pt x="480" y="395"/>
                    <a:pt x="453" y="400"/>
                    <a:pt x="427" y="405"/>
                  </a:cubicBezTo>
                  <a:cubicBezTo>
                    <a:pt x="376" y="415"/>
                    <a:pt x="325" y="424"/>
                    <a:pt x="276" y="439"/>
                  </a:cubicBezTo>
                  <a:cubicBezTo>
                    <a:pt x="276" y="438"/>
                    <a:pt x="276" y="437"/>
                    <a:pt x="276" y="436"/>
                  </a:cubicBezTo>
                  <a:cubicBezTo>
                    <a:pt x="276" y="434"/>
                    <a:pt x="276" y="432"/>
                    <a:pt x="275" y="431"/>
                  </a:cubicBezTo>
                  <a:cubicBezTo>
                    <a:pt x="275" y="431"/>
                    <a:pt x="275" y="431"/>
                    <a:pt x="275" y="431"/>
                  </a:cubicBezTo>
                  <a:cubicBezTo>
                    <a:pt x="326" y="422"/>
                    <a:pt x="377" y="408"/>
                    <a:pt x="428" y="398"/>
                  </a:cubicBezTo>
                  <a:cubicBezTo>
                    <a:pt x="479" y="387"/>
                    <a:pt x="531" y="380"/>
                    <a:pt x="582" y="369"/>
                  </a:cubicBezTo>
                  <a:cubicBezTo>
                    <a:pt x="582" y="369"/>
                    <a:pt x="583" y="369"/>
                    <a:pt x="583" y="369"/>
                  </a:cubicBezTo>
                  <a:cubicBezTo>
                    <a:pt x="584" y="369"/>
                    <a:pt x="586" y="368"/>
                    <a:pt x="585" y="366"/>
                  </a:cubicBezTo>
                  <a:cubicBezTo>
                    <a:pt x="583" y="363"/>
                    <a:pt x="584" y="360"/>
                    <a:pt x="586" y="358"/>
                  </a:cubicBezTo>
                  <a:cubicBezTo>
                    <a:pt x="587" y="358"/>
                    <a:pt x="587" y="358"/>
                    <a:pt x="588" y="358"/>
                  </a:cubicBezTo>
                  <a:cubicBezTo>
                    <a:pt x="588" y="358"/>
                    <a:pt x="588" y="358"/>
                    <a:pt x="588" y="358"/>
                  </a:cubicBezTo>
                  <a:cubicBezTo>
                    <a:pt x="589" y="357"/>
                    <a:pt x="590" y="357"/>
                    <a:pt x="591" y="358"/>
                  </a:cubicBezTo>
                  <a:cubicBezTo>
                    <a:pt x="591" y="358"/>
                    <a:pt x="591" y="358"/>
                    <a:pt x="591" y="358"/>
                  </a:cubicBezTo>
                  <a:cubicBezTo>
                    <a:pt x="590" y="359"/>
                    <a:pt x="589" y="360"/>
                    <a:pt x="589" y="361"/>
                  </a:cubicBezTo>
                  <a:close/>
                  <a:moveTo>
                    <a:pt x="593" y="354"/>
                  </a:moveTo>
                  <a:cubicBezTo>
                    <a:pt x="592" y="354"/>
                    <a:pt x="591" y="354"/>
                    <a:pt x="591" y="354"/>
                  </a:cubicBezTo>
                  <a:cubicBezTo>
                    <a:pt x="599" y="338"/>
                    <a:pt x="611" y="327"/>
                    <a:pt x="629" y="322"/>
                  </a:cubicBezTo>
                  <a:cubicBezTo>
                    <a:pt x="651" y="316"/>
                    <a:pt x="667" y="321"/>
                    <a:pt x="683" y="335"/>
                  </a:cubicBezTo>
                  <a:cubicBezTo>
                    <a:pt x="682" y="335"/>
                    <a:pt x="681" y="336"/>
                    <a:pt x="680" y="336"/>
                  </a:cubicBezTo>
                  <a:cubicBezTo>
                    <a:pt x="666" y="326"/>
                    <a:pt x="650" y="322"/>
                    <a:pt x="633" y="324"/>
                  </a:cubicBezTo>
                  <a:cubicBezTo>
                    <a:pt x="614" y="327"/>
                    <a:pt x="603" y="339"/>
                    <a:pt x="593" y="354"/>
                  </a:cubicBezTo>
                  <a:close/>
                  <a:moveTo>
                    <a:pt x="675" y="341"/>
                  </a:moveTo>
                  <a:cubicBezTo>
                    <a:pt x="675" y="343"/>
                    <a:pt x="658" y="336"/>
                    <a:pt x="655" y="335"/>
                  </a:cubicBezTo>
                  <a:cubicBezTo>
                    <a:pt x="649" y="334"/>
                    <a:pt x="644" y="334"/>
                    <a:pt x="639" y="336"/>
                  </a:cubicBezTo>
                  <a:cubicBezTo>
                    <a:pt x="625" y="339"/>
                    <a:pt x="610" y="356"/>
                    <a:pt x="596" y="356"/>
                  </a:cubicBezTo>
                  <a:cubicBezTo>
                    <a:pt x="607" y="342"/>
                    <a:pt x="619" y="330"/>
                    <a:pt x="638" y="329"/>
                  </a:cubicBezTo>
                  <a:cubicBezTo>
                    <a:pt x="652" y="328"/>
                    <a:pt x="664" y="332"/>
                    <a:pt x="676" y="340"/>
                  </a:cubicBezTo>
                  <a:cubicBezTo>
                    <a:pt x="676" y="340"/>
                    <a:pt x="676" y="341"/>
                    <a:pt x="675" y="341"/>
                  </a:cubicBezTo>
                  <a:close/>
                  <a:moveTo>
                    <a:pt x="692" y="352"/>
                  </a:moveTo>
                  <a:cubicBezTo>
                    <a:pt x="691" y="352"/>
                    <a:pt x="691" y="352"/>
                    <a:pt x="690" y="353"/>
                  </a:cubicBezTo>
                  <a:cubicBezTo>
                    <a:pt x="689" y="351"/>
                    <a:pt x="687" y="349"/>
                    <a:pt x="685" y="348"/>
                  </a:cubicBezTo>
                  <a:cubicBezTo>
                    <a:pt x="683" y="347"/>
                    <a:pt x="682" y="346"/>
                    <a:pt x="680" y="345"/>
                  </a:cubicBezTo>
                  <a:cubicBezTo>
                    <a:pt x="680" y="344"/>
                    <a:pt x="680" y="343"/>
                    <a:pt x="680" y="342"/>
                  </a:cubicBezTo>
                  <a:cubicBezTo>
                    <a:pt x="681" y="342"/>
                    <a:pt x="682" y="341"/>
                    <a:pt x="682" y="340"/>
                  </a:cubicBezTo>
                  <a:cubicBezTo>
                    <a:pt x="685" y="339"/>
                    <a:pt x="688" y="340"/>
                    <a:pt x="689" y="342"/>
                  </a:cubicBezTo>
                  <a:cubicBezTo>
                    <a:pt x="690" y="343"/>
                    <a:pt x="691" y="345"/>
                    <a:pt x="691" y="346"/>
                  </a:cubicBezTo>
                  <a:cubicBezTo>
                    <a:pt x="691" y="348"/>
                    <a:pt x="690" y="349"/>
                    <a:pt x="690" y="351"/>
                  </a:cubicBezTo>
                  <a:cubicBezTo>
                    <a:pt x="690" y="352"/>
                    <a:pt x="691" y="352"/>
                    <a:pt x="692" y="352"/>
                  </a:cubicBezTo>
                  <a:cubicBezTo>
                    <a:pt x="692" y="352"/>
                    <a:pt x="692" y="352"/>
                    <a:pt x="692" y="352"/>
                  </a:cubicBezTo>
                  <a:close/>
                  <a:moveTo>
                    <a:pt x="693" y="339"/>
                  </a:moveTo>
                  <a:cubicBezTo>
                    <a:pt x="693" y="338"/>
                    <a:pt x="693" y="338"/>
                    <a:pt x="692" y="338"/>
                  </a:cubicBezTo>
                  <a:cubicBezTo>
                    <a:pt x="692" y="337"/>
                    <a:pt x="692" y="337"/>
                    <a:pt x="691" y="337"/>
                  </a:cubicBezTo>
                  <a:cubicBezTo>
                    <a:pt x="691" y="336"/>
                    <a:pt x="691" y="336"/>
                    <a:pt x="690" y="335"/>
                  </a:cubicBezTo>
                  <a:cubicBezTo>
                    <a:pt x="689" y="334"/>
                    <a:pt x="688" y="333"/>
                    <a:pt x="686" y="332"/>
                  </a:cubicBezTo>
                  <a:cubicBezTo>
                    <a:pt x="718" y="321"/>
                    <a:pt x="750" y="307"/>
                    <a:pt x="781" y="295"/>
                  </a:cubicBezTo>
                  <a:cubicBezTo>
                    <a:pt x="811" y="283"/>
                    <a:pt x="842" y="277"/>
                    <a:pt x="873" y="270"/>
                  </a:cubicBezTo>
                  <a:cubicBezTo>
                    <a:pt x="875" y="270"/>
                    <a:pt x="874" y="268"/>
                    <a:pt x="873" y="268"/>
                  </a:cubicBezTo>
                  <a:cubicBezTo>
                    <a:pt x="807" y="276"/>
                    <a:pt x="745" y="302"/>
                    <a:pt x="685" y="330"/>
                  </a:cubicBezTo>
                  <a:cubicBezTo>
                    <a:pt x="685" y="330"/>
                    <a:pt x="685" y="330"/>
                    <a:pt x="685" y="330"/>
                  </a:cubicBezTo>
                  <a:cubicBezTo>
                    <a:pt x="681" y="327"/>
                    <a:pt x="676" y="324"/>
                    <a:pt x="672" y="322"/>
                  </a:cubicBezTo>
                  <a:cubicBezTo>
                    <a:pt x="692" y="314"/>
                    <a:pt x="711" y="302"/>
                    <a:pt x="730" y="292"/>
                  </a:cubicBezTo>
                  <a:cubicBezTo>
                    <a:pt x="755" y="280"/>
                    <a:pt x="781" y="273"/>
                    <a:pt x="807" y="267"/>
                  </a:cubicBezTo>
                  <a:cubicBezTo>
                    <a:pt x="809" y="267"/>
                    <a:pt x="809" y="264"/>
                    <a:pt x="807" y="264"/>
                  </a:cubicBezTo>
                  <a:cubicBezTo>
                    <a:pt x="760" y="268"/>
                    <a:pt x="709" y="294"/>
                    <a:pt x="670" y="320"/>
                  </a:cubicBezTo>
                  <a:cubicBezTo>
                    <a:pt x="670" y="320"/>
                    <a:pt x="670" y="321"/>
                    <a:pt x="670" y="321"/>
                  </a:cubicBezTo>
                  <a:cubicBezTo>
                    <a:pt x="667" y="319"/>
                    <a:pt x="663" y="318"/>
                    <a:pt x="660" y="317"/>
                  </a:cubicBezTo>
                  <a:cubicBezTo>
                    <a:pt x="696" y="289"/>
                    <a:pt x="735" y="272"/>
                    <a:pt x="779" y="260"/>
                  </a:cubicBezTo>
                  <a:cubicBezTo>
                    <a:pt x="828" y="245"/>
                    <a:pt x="876" y="234"/>
                    <a:pt x="927" y="229"/>
                  </a:cubicBezTo>
                  <a:cubicBezTo>
                    <a:pt x="929" y="229"/>
                    <a:pt x="930" y="226"/>
                    <a:pt x="929" y="225"/>
                  </a:cubicBezTo>
                  <a:cubicBezTo>
                    <a:pt x="929" y="225"/>
                    <a:pt x="930" y="226"/>
                    <a:pt x="931" y="226"/>
                  </a:cubicBezTo>
                  <a:cubicBezTo>
                    <a:pt x="931" y="226"/>
                    <a:pt x="931" y="226"/>
                    <a:pt x="931" y="226"/>
                  </a:cubicBezTo>
                  <a:cubicBezTo>
                    <a:pt x="931" y="230"/>
                    <a:pt x="932" y="235"/>
                    <a:pt x="933" y="239"/>
                  </a:cubicBezTo>
                  <a:cubicBezTo>
                    <a:pt x="933" y="239"/>
                    <a:pt x="933" y="239"/>
                    <a:pt x="933" y="239"/>
                  </a:cubicBezTo>
                  <a:cubicBezTo>
                    <a:pt x="896" y="240"/>
                    <a:pt x="859" y="247"/>
                    <a:pt x="825" y="261"/>
                  </a:cubicBezTo>
                  <a:cubicBezTo>
                    <a:pt x="824" y="261"/>
                    <a:pt x="824" y="263"/>
                    <a:pt x="826" y="263"/>
                  </a:cubicBezTo>
                  <a:cubicBezTo>
                    <a:pt x="861" y="252"/>
                    <a:pt x="896" y="245"/>
                    <a:pt x="933" y="243"/>
                  </a:cubicBezTo>
                  <a:cubicBezTo>
                    <a:pt x="934" y="243"/>
                    <a:pt x="934" y="242"/>
                    <a:pt x="934" y="242"/>
                  </a:cubicBezTo>
                  <a:cubicBezTo>
                    <a:pt x="938" y="250"/>
                    <a:pt x="942" y="258"/>
                    <a:pt x="947" y="265"/>
                  </a:cubicBezTo>
                  <a:cubicBezTo>
                    <a:pt x="923" y="264"/>
                    <a:pt x="900" y="273"/>
                    <a:pt x="877" y="278"/>
                  </a:cubicBezTo>
                  <a:cubicBezTo>
                    <a:pt x="851" y="285"/>
                    <a:pt x="824" y="290"/>
                    <a:pt x="798" y="298"/>
                  </a:cubicBezTo>
                  <a:cubicBezTo>
                    <a:pt x="797" y="299"/>
                    <a:pt x="797" y="300"/>
                    <a:pt x="799" y="300"/>
                  </a:cubicBezTo>
                  <a:cubicBezTo>
                    <a:pt x="849" y="291"/>
                    <a:pt x="898" y="274"/>
                    <a:pt x="948" y="267"/>
                  </a:cubicBezTo>
                  <a:cubicBezTo>
                    <a:pt x="949" y="268"/>
                    <a:pt x="949" y="269"/>
                    <a:pt x="950" y="269"/>
                  </a:cubicBezTo>
                  <a:cubicBezTo>
                    <a:pt x="958" y="282"/>
                    <a:pt x="968" y="294"/>
                    <a:pt x="981" y="302"/>
                  </a:cubicBezTo>
                  <a:cubicBezTo>
                    <a:pt x="937" y="306"/>
                    <a:pt x="894" y="315"/>
                    <a:pt x="851" y="325"/>
                  </a:cubicBezTo>
                  <a:cubicBezTo>
                    <a:pt x="799" y="336"/>
                    <a:pt x="747" y="344"/>
                    <a:pt x="694" y="351"/>
                  </a:cubicBezTo>
                  <a:cubicBezTo>
                    <a:pt x="696" y="350"/>
                    <a:pt x="696" y="347"/>
                    <a:pt x="696" y="345"/>
                  </a:cubicBezTo>
                  <a:cubicBezTo>
                    <a:pt x="696" y="344"/>
                    <a:pt x="695" y="343"/>
                    <a:pt x="695" y="341"/>
                  </a:cubicBezTo>
                  <a:cubicBezTo>
                    <a:pt x="706" y="344"/>
                    <a:pt x="725" y="333"/>
                    <a:pt x="736" y="330"/>
                  </a:cubicBezTo>
                  <a:cubicBezTo>
                    <a:pt x="757" y="324"/>
                    <a:pt x="779" y="318"/>
                    <a:pt x="800" y="311"/>
                  </a:cubicBezTo>
                  <a:cubicBezTo>
                    <a:pt x="846" y="298"/>
                    <a:pt x="891" y="286"/>
                    <a:pt x="939" y="285"/>
                  </a:cubicBezTo>
                  <a:cubicBezTo>
                    <a:pt x="941" y="285"/>
                    <a:pt x="941" y="282"/>
                    <a:pt x="939" y="282"/>
                  </a:cubicBezTo>
                  <a:cubicBezTo>
                    <a:pt x="898" y="281"/>
                    <a:pt x="857" y="291"/>
                    <a:pt x="817" y="302"/>
                  </a:cubicBezTo>
                  <a:cubicBezTo>
                    <a:pt x="797" y="308"/>
                    <a:pt x="777" y="315"/>
                    <a:pt x="756" y="321"/>
                  </a:cubicBezTo>
                  <a:cubicBezTo>
                    <a:pt x="747" y="324"/>
                    <a:pt x="737" y="326"/>
                    <a:pt x="728" y="329"/>
                  </a:cubicBezTo>
                  <a:cubicBezTo>
                    <a:pt x="724" y="330"/>
                    <a:pt x="698" y="340"/>
                    <a:pt x="695" y="339"/>
                  </a:cubicBezTo>
                  <a:cubicBezTo>
                    <a:pt x="696" y="339"/>
                    <a:pt x="696" y="339"/>
                    <a:pt x="696" y="339"/>
                  </a:cubicBezTo>
                  <a:cubicBezTo>
                    <a:pt x="696" y="338"/>
                    <a:pt x="696" y="338"/>
                    <a:pt x="696" y="338"/>
                  </a:cubicBezTo>
                  <a:cubicBezTo>
                    <a:pt x="696" y="338"/>
                    <a:pt x="695" y="337"/>
                    <a:pt x="695" y="337"/>
                  </a:cubicBezTo>
                  <a:cubicBezTo>
                    <a:pt x="695" y="338"/>
                    <a:pt x="694" y="338"/>
                    <a:pt x="694" y="338"/>
                  </a:cubicBezTo>
                  <a:cubicBezTo>
                    <a:pt x="693" y="338"/>
                    <a:pt x="693" y="338"/>
                    <a:pt x="693" y="339"/>
                  </a:cubicBezTo>
                  <a:close/>
                  <a:moveTo>
                    <a:pt x="995" y="308"/>
                  </a:moveTo>
                  <a:cubicBezTo>
                    <a:pt x="946" y="320"/>
                    <a:pt x="897" y="331"/>
                    <a:pt x="847" y="340"/>
                  </a:cubicBezTo>
                  <a:cubicBezTo>
                    <a:pt x="797" y="349"/>
                    <a:pt x="747" y="355"/>
                    <a:pt x="697" y="363"/>
                  </a:cubicBezTo>
                  <a:cubicBezTo>
                    <a:pt x="697" y="363"/>
                    <a:pt x="697" y="363"/>
                    <a:pt x="697" y="363"/>
                  </a:cubicBezTo>
                  <a:cubicBezTo>
                    <a:pt x="697" y="363"/>
                    <a:pt x="697" y="362"/>
                    <a:pt x="697" y="362"/>
                  </a:cubicBezTo>
                  <a:cubicBezTo>
                    <a:pt x="697" y="362"/>
                    <a:pt x="697" y="361"/>
                    <a:pt x="697" y="360"/>
                  </a:cubicBezTo>
                  <a:cubicBezTo>
                    <a:pt x="696" y="358"/>
                    <a:pt x="695" y="356"/>
                    <a:pt x="693" y="354"/>
                  </a:cubicBezTo>
                  <a:cubicBezTo>
                    <a:pt x="742" y="355"/>
                    <a:pt x="791" y="343"/>
                    <a:pt x="838" y="333"/>
                  </a:cubicBezTo>
                  <a:cubicBezTo>
                    <a:pt x="890" y="322"/>
                    <a:pt x="942" y="311"/>
                    <a:pt x="995" y="306"/>
                  </a:cubicBezTo>
                  <a:cubicBezTo>
                    <a:pt x="995" y="307"/>
                    <a:pt x="995" y="307"/>
                    <a:pt x="995" y="30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41"/>
            <p:cNvSpPr/>
            <p:nvPr/>
          </p:nvSpPr>
          <p:spPr bwMode="auto">
            <a:xfrm>
              <a:off x="3649" y="1319"/>
              <a:ext cx="163" cy="32"/>
            </a:xfrm>
            <a:custGeom>
              <a:avLst/>
              <a:gdLst>
                <a:gd name="T0" fmla="*/ 100 w 102"/>
                <a:gd name="T1" fmla="*/ 1 h 20"/>
                <a:gd name="T2" fmla="*/ 1 w 102"/>
                <a:gd name="T3" fmla="*/ 18 h 20"/>
                <a:gd name="T4" fmla="*/ 1 w 102"/>
                <a:gd name="T5" fmla="*/ 20 h 20"/>
                <a:gd name="T6" fmla="*/ 100 w 102"/>
                <a:gd name="T7" fmla="*/ 4 h 20"/>
                <a:gd name="T8" fmla="*/ 100 w 102"/>
                <a:gd name="T9" fmla="*/ 1 h 20"/>
              </a:gdLst>
              <a:ahLst/>
              <a:cxnLst>
                <a:cxn ang="0">
                  <a:pos x="T0" y="T1"/>
                </a:cxn>
                <a:cxn ang="0">
                  <a:pos x="T2" y="T3"/>
                </a:cxn>
                <a:cxn ang="0">
                  <a:pos x="T4" y="T5"/>
                </a:cxn>
                <a:cxn ang="0">
                  <a:pos x="T6" y="T7"/>
                </a:cxn>
                <a:cxn ang="0">
                  <a:pos x="T8" y="T9"/>
                </a:cxn>
              </a:cxnLst>
              <a:rect l="0" t="0" r="r" b="b"/>
              <a:pathLst>
                <a:path w="102" h="20">
                  <a:moveTo>
                    <a:pt x="100" y="1"/>
                  </a:moveTo>
                  <a:cubicBezTo>
                    <a:pt x="67" y="4"/>
                    <a:pt x="33" y="9"/>
                    <a:pt x="1" y="18"/>
                  </a:cubicBezTo>
                  <a:cubicBezTo>
                    <a:pt x="0" y="18"/>
                    <a:pt x="0" y="20"/>
                    <a:pt x="1" y="20"/>
                  </a:cubicBezTo>
                  <a:cubicBezTo>
                    <a:pt x="34" y="13"/>
                    <a:pt x="67" y="8"/>
                    <a:pt x="100" y="4"/>
                  </a:cubicBezTo>
                  <a:cubicBezTo>
                    <a:pt x="102" y="4"/>
                    <a:pt x="102" y="0"/>
                    <a:pt x="10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42"/>
            <p:cNvSpPr/>
            <p:nvPr/>
          </p:nvSpPr>
          <p:spPr bwMode="auto">
            <a:xfrm>
              <a:off x="3369" y="1301"/>
              <a:ext cx="430" cy="71"/>
            </a:xfrm>
            <a:custGeom>
              <a:avLst/>
              <a:gdLst>
                <a:gd name="T0" fmla="*/ 268 w 269"/>
                <a:gd name="T1" fmla="*/ 0 h 44"/>
                <a:gd name="T2" fmla="*/ 137 w 269"/>
                <a:gd name="T3" fmla="*/ 17 h 44"/>
                <a:gd name="T4" fmla="*/ 1 w 269"/>
                <a:gd name="T5" fmla="*/ 43 h 44"/>
                <a:gd name="T6" fmla="*/ 1 w 269"/>
                <a:gd name="T7" fmla="*/ 44 h 44"/>
                <a:gd name="T8" fmla="*/ 131 w 269"/>
                <a:gd name="T9" fmla="*/ 23 h 44"/>
                <a:gd name="T10" fmla="*/ 268 w 269"/>
                <a:gd name="T11" fmla="*/ 2 h 44"/>
                <a:gd name="T12" fmla="*/ 268 w 269"/>
                <a:gd name="T13" fmla="*/ 0 h 44"/>
              </a:gdLst>
              <a:ahLst/>
              <a:cxnLst>
                <a:cxn ang="0">
                  <a:pos x="T0" y="T1"/>
                </a:cxn>
                <a:cxn ang="0">
                  <a:pos x="T2" y="T3"/>
                </a:cxn>
                <a:cxn ang="0">
                  <a:pos x="T4" y="T5"/>
                </a:cxn>
                <a:cxn ang="0">
                  <a:pos x="T6" y="T7"/>
                </a:cxn>
                <a:cxn ang="0">
                  <a:pos x="T8" y="T9"/>
                </a:cxn>
                <a:cxn ang="0">
                  <a:pos x="T10" y="T11"/>
                </a:cxn>
                <a:cxn ang="0">
                  <a:pos x="T12" y="T13"/>
                </a:cxn>
              </a:cxnLst>
              <a:rect l="0" t="0" r="r" b="b"/>
              <a:pathLst>
                <a:path w="269" h="44">
                  <a:moveTo>
                    <a:pt x="268" y="0"/>
                  </a:moveTo>
                  <a:cubicBezTo>
                    <a:pt x="225" y="1"/>
                    <a:pt x="180" y="10"/>
                    <a:pt x="137" y="17"/>
                  </a:cubicBezTo>
                  <a:cubicBezTo>
                    <a:pt x="92" y="24"/>
                    <a:pt x="45" y="30"/>
                    <a:pt x="1" y="43"/>
                  </a:cubicBezTo>
                  <a:cubicBezTo>
                    <a:pt x="0" y="43"/>
                    <a:pt x="1" y="44"/>
                    <a:pt x="1" y="44"/>
                  </a:cubicBezTo>
                  <a:cubicBezTo>
                    <a:pt x="45" y="40"/>
                    <a:pt x="88" y="30"/>
                    <a:pt x="131" y="23"/>
                  </a:cubicBezTo>
                  <a:cubicBezTo>
                    <a:pt x="176" y="16"/>
                    <a:pt x="224" y="13"/>
                    <a:pt x="268" y="2"/>
                  </a:cubicBezTo>
                  <a:cubicBezTo>
                    <a:pt x="269" y="2"/>
                    <a:pt x="269" y="0"/>
                    <a:pt x="26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43"/>
            <p:cNvSpPr/>
            <p:nvPr/>
          </p:nvSpPr>
          <p:spPr bwMode="auto">
            <a:xfrm>
              <a:off x="3407" y="1277"/>
              <a:ext cx="435" cy="55"/>
            </a:xfrm>
            <a:custGeom>
              <a:avLst/>
              <a:gdLst>
                <a:gd name="T0" fmla="*/ 270 w 272"/>
                <a:gd name="T1" fmla="*/ 0 h 34"/>
                <a:gd name="T2" fmla="*/ 1 w 272"/>
                <a:gd name="T3" fmla="*/ 33 h 34"/>
                <a:gd name="T4" fmla="*/ 1 w 272"/>
                <a:gd name="T5" fmla="*/ 34 h 34"/>
                <a:gd name="T6" fmla="*/ 270 w 272"/>
                <a:gd name="T7" fmla="*/ 2 h 34"/>
                <a:gd name="T8" fmla="*/ 270 w 272"/>
                <a:gd name="T9" fmla="*/ 0 h 34"/>
              </a:gdLst>
              <a:ahLst/>
              <a:cxnLst>
                <a:cxn ang="0">
                  <a:pos x="T0" y="T1"/>
                </a:cxn>
                <a:cxn ang="0">
                  <a:pos x="T2" y="T3"/>
                </a:cxn>
                <a:cxn ang="0">
                  <a:pos x="T4" y="T5"/>
                </a:cxn>
                <a:cxn ang="0">
                  <a:pos x="T6" y="T7"/>
                </a:cxn>
                <a:cxn ang="0">
                  <a:pos x="T8" y="T9"/>
                </a:cxn>
              </a:cxnLst>
              <a:rect l="0" t="0" r="r" b="b"/>
              <a:pathLst>
                <a:path w="272" h="34">
                  <a:moveTo>
                    <a:pt x="270" y="0"/>
                  </a:moveTo>
                  <a:cubicBezTo>
                    <a:pt x="180" y="2"/>
                    <a:pt x="88" y="16"/>
                    <a:pt x="1" y="33"/>
                  </a:cubicBezTo>
                  <a:cubicBezTo>
                    <a:pt x="0" y="33"/>
                    <a:pt x="0" y="34"/>
                    <a:pt x="1" y="34"/>
                  </a:cubicBezTo>
                  <a:cubicBezTo>
                    <a:pt x="91" y="23"/>
                    <a:pt x="181" y="15"/>
                    <a:pt x="270" y="2"/>
                  </a:cubicBezTo>
                  <a:cubicBezTo>
                    <a:pt x="272" y="2"/>
                    <a:pt x="271" y="0"/>
                    <a:pt x="27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44"/>
            <p:cNvSpPr/>
            <p:nvPr/>
          </p:nvSpPr>
          <p:spPr bwMode="auto">
            <a:xfrm>
              <a:off x="3383" y="1267"/>
              <a:ext cx="278" cy="44"/>
            </a:xfrm>
            <a:custGeom>
              <a:avLst/>
              <a:gdLst>
                <a:gd name="T0" fmla="*/ 172 w 174"/>
                <a:gd name="T1" fmla="*/ 0 h 27"/>
                <a:gd name="T2" fmla="*/ 1 w 174"/>
                <a:gd name="T3" fmla="*/ 25 h 27"/>
                <a:gd name="T4" fmla="*/ 1 w 174"/>
                <a:gd name="T5" fmla="*/ 27 h 27"/>
                <a:gd name="T6" fmla="*/ 87 w 174"/>
                <a:gd name="T7" fmla="*/ 14 h 27"/>
                <a:gd name="T8" fmla="*/ 172 w 174"/>
                <a:gd name="T9" fmla="*/ 3 h 27"/>
                <a:gd name="T10" fmla="*/ 172 w 174"/>
                <a:gd name="T11" fmla="*/ 0 h 27"/>
              </a:gdLst>
              <a:ahLst/>
              <a:cxnLst>
                <a:cxn ang="0">
                  <a:pos x="T0" y="T1"/>
                </a:cxn>
                <a:cxn ang="0">
                  <a:pos x="T2" y="T3"/>
                </a:cxn>
                <a:cxn ang="0">
                  <a:pos x="T4" y="T5"/>
                </a:cxn>
                <a:cxn ang="0">
                  <a:pos x="T6" y="T7"/>
                </a:cxn>
                <a:cxn ang="0">
                  <a:pos x="T8" y="T9"/>
                </a:cxn>
                <a:cxn ang="0">
                  <a:pos x="T10" y="T11"/>
                </a:cxn>
              </a:cxnLst>
              <a:rect l="0" t="0" r="r" b="b"/>
              <a:pathLst>
                <a:path w="174" h="27">
                  <a:moveTo>
                    <a:pt x="172" y="0"/>
                  </a:moveTo>
                  <a:cubicBezTo>
                    <a:pt x="116" y="1"/>
                    <a:pt x="55" y="12"/>
                    <a:pt x="1" y="25"/>
                  </a:cubicBezTo>
                  <a:cubicBezTo>
                    <a:pt x="0" y="26"/>
                    <a:pt x="0" y="27"/>
                    <a:pt x="1" y="27"/>
                  </a:cubicBezTo>
                  <a:cubicBezTo>
                    <a:pt x="30" y="23"/>
                    <a:pt x="58" y="18"/>
                    <a:pt x="87" y="14"/>
                  </a:cubicBezTo>
                  <a:cubicBezTo>
                    <a:pt x="115" y="10"/>
                    <a:pt x="144" y="8"/>
                    <a:pt x="172" y="3"/>
                  </a:cubicBezTo>
                  <a:cubicBezTo>
                    <a:pt x="174" y="3"/>
                    <a:pt x="174" y="0"/>
                    <a:pt x="17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45"/>
            <p:cNvSpPr/>
            <p:nvPr/>
          </p:nvSpPr>
          <p:spPr bwMode="auto">
            <a:xfrm>
              <a:off x="3681" y="1253"/>
              <a:ext cx="155" cy="16"/>
            </a:xfrm>
            <a:custGeom>
              <a:avLst/>
              <a:gdLst>
                <a:gd name="T0" fmla="*/ 95 w 97"/>
                <a:gd name="T1" fmla="*/ 4 h 10"/>
                <a:gd name="T2" fmla="*/ 1 w 97"/>
                <a:gd name="T3" fmla="*/ 8 h 10"/>
                <a:gd name="T4" fmla="*/ 1 w 97"/>
                <a:gd name="T5" fmla="*/ 10 h 10"/>
                <a:gd name="T6" fmla="*/ 95 w 97"/>
                <a:gd name="T7" fmla="*/ 6 h 10"/>
                <a:gd name="T8" fmla="*/ 95 w 97"/>
                <a:gd name="T9" fmla="*/ 4 h 10"/>
              </a:gdLst>
              <a:ahLst/>
              <a:cxnLst>
                <a:cxn ang="0">
                  <a:pos x="T0" y="T1"/>
                </a:cxn>
                <a:cxn ang="0">
                  <a:pos x="T2" y="T3"/>
                </a:cxn>
                <a:cxn ang="0">
                  <a:pos x="T4" y="T5"/>
                </a:cxn>
                <a:cxn ang="0">
                  <a:pos x="T6" y="T7"/>
                </a:cxn>
                <a:cxn ang="0">
                  <a:pos x="T8" y="T9"/>
                </a:cxn>
              </a:cxnLst>
              <a:rect l="0" t="0" r="r" b="b"/>
              <a:pathLst>
                <a:path w="97" h="10">
                  <a:moveTo>
                    <a:pt x="95" y="4"/>
                  </a:moveTo>
                  <a:cubicBezTo>
                    <a:pt x="64" y="0"/>
                    <a:pt x="31" y="1"/>
                    <a:pt x="1" y="8"/>
                  </a:cubicBezTo>
                  <a:cubicBezTo>
                    <a:pt x="0" y="8"/>
                    <a:pt x="0" y="10"/>
                    <a:pt x="1" y="10"/>
                  </a:cubicBezTo>
                  <a:cubicBezTo>
                    <a:pt x="33" y="8"/>
                    <a:pt x="63" y="6"/>
                    <a:pt x="95" y="6"/>
                  </a:cubicBezTo>
                  <a:cubicBezTo>
                    <a:pt x="97" y="6"/>
                    <a:pt x="96" y="4"/>
                    <a:pt x="95"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46"/>
            <p:cNvSpPr/>
            <p:nvPr/>
          </p:nvSpPr>
          <p:spPr bwMode="auto">
            <a:xfrm>
              <a:off x="4085" y="1144"/>
              <a:ext cx="288" cy="77"/>
            </a:xfrm>
            <a:custGeom>
              <a:avLst/>
              <a:gdLst>
                <a:gd name="T0" fmla="*/ 179 w 180"/>
                <a:gd name="T1" fmla="*/ 0 h 48"/>
                <a:gd name="T2" fmla="*/ 92 w 180"/>
                <a:gd name="T3" fmla="*/ 19 h 48"/>
                <a:gd name="T4" fmla="*/ 1 w 180"/>
                <a:gd name="T5" fmla="*/ 47 h 48"/>
                <a:gd name="T6" fmla="*/ 1 w 180"/>
                <a:gd name="T7" fmla="*/ 48 h 48"/>
                <a:gd name="T8" fmla="*/ 90 w 180"/>
                <a:gd name="T9" fmla="*/ 24 h 48"/>
                <a:gd name="T10" fmla="*/ 179 w 180"/>
                <a:gd name="T11" fmla="*/ 3 h 48"/>
                <a:gd name="T12" fmla="*/ 179 w 180"/>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180" h="48">
                  <a:moveTo>
                    <a:pt x="179" y="0"/>
                  </a:moveTo>
                  <a:cubicBezTo>
                    <a:pt x="150" y="3"/>
                    <a:pt x="121" y="12"/>
                    <a:pt x="92" y="19"/>
                  </a:cubicBezTo>
                  <a:cubicBezTo>
                    <a:pt x="62" y="27"/>
                    <a:pt x="31" y="36"/>
                    <a:pt x="1" y="47"/>
                  </a:cubicBezTo>
                  <a:cubicBezTo>
                    <a:pt x="0" y="47"/>
                    <a:pt x="0" y="48"/>
                    <a:pt x="1" y="48"/>
                  </a:cubicBezTo>
                  <a:cubicBezTo>
                    <a:pt x="31" y="40"/>
                    <a:pt x="60" y="32"/>
                    <a:pt x="90" y="24"/>
                  </a:cubicBezTo>
                  <a:cubicBezTo>
                    <a:pt x="119" y="17"/>
                    <a:pt x="150" y="12"/>
                    <a:pt x="179" y="3"/>
                  </a:cubicBezTo>
                  <a:cubicBezTo>
                    <a:pt x="180" y="3"/>
                    <a:pt x="180" y="0"/>
                    <a:pt x="17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47"/>
            <p:cNvSpPr/>
            <p:nvPr/>
          </p:nvSpPr>
          <p:spPr bwMode="auto">
            <a:xfrm>
              <a:off x="4066" y="1223"/>
              <a:ext cx="366" cy="67"/>
            </a:xfrm>
            <a:custGeom>
              <a:avLst/>
              <a:gdLst>
                <a:gd name="T0" fmla="*/ 227 w 229"/>
                <a:gd name="T1" fmla="*/ 0 h 42"/>
                <a:gd name="T2" fmla="*/ 121 w 229"/>
                <a:gd name="T3" fmla="*/ 18 h 42"/>
                <a:gd name="T4" fmla="*/ 2 w 229"/>
                <a:gd name="T5" fmla="*/ 40 h 42"/>
                <a:gd name="T6" fmla="*/ 2 w 229"/>
                <a:gd name="T7" fmla="*/ 42 h 42"/>
                <a:gd name="T8" fmla="*/ 111 w 229"/>
                <a:gd name="T9" fmla="*/ 24 h 42"/>
                <a:gd name="T10" fmla="*/ 228 w 229"/>
                <a:gd name="T11" fmla="*/ 3 h 42"/>
                <a:gd name="T12" fmla="*/ 227 w 229"/>
                <a:gd name="T13" fmla="*/ 0 h 42"/>
              </a:gdLst>
              <a:ahLst/>
              <a:cxnLst>
                <a:cxn ang="0">
                  <a:pos x="T0" y="T1"/>
                </a:cxn>
                <a:cxn ang="0">
                  <a:pos x="T2" y="T3"/>
                </a:cxn>
                <a:cxn ang="0">
                  <a:pos x="T4" y="T5"/>
                </a:cxn>
                <a:cxn ang="0">
                  <a:pos x="T6" y="T7"/>
                </a:cxn>
                <a:cxn ang="0">
                  <a:pos x="T8" y="T9"/>
                </a:cxn>
                <a:cxn ang="0">
                  <a:pos x="T10" y="T11"/>
                </a:cxn>
                <a:cxn ang="0">
                  <a:pos x="T12" y="T13"/>
                </a:cxn>
              </a:cxnLst>
              <a:rect l="0" t="0" r="r" b="b"/>
              <a:pathLst>
                <a:path w="229" h="42">
                  <a:moveTo>
                    <a:pt x="227" y="0"/>
                  </a:moveTo>
                  <a:cubicBezTo>
                    <a:pt x="192" y="2"/>
                    <a:pt x="156" y="11"/>
                    <a:pt x="121" y="18"/>
                  </a:cubicBezTo>
                  <a:cubicBezTo>
                    <a:pt x="82" y="27"/>
                    <a:pt x="42" y="35"/>
                    <a:pt x="2" y="40"/>
                  </a:cubicBezTo>
                  <a:cubicBezTo>
                    <a:pt x="0" y="40"/>
                    <a:pt x="0" y="42"/>
                    <a:pt x="2" y="42"/>
                  </a:cubicBezTo>
                  <a:cubicBezTo>
                    <a:pt x="39" y="40"/>
                    <a:pt x="75" y="32"/>
                    <a:pt x="111" y="24"/>
                  </a:cubicBezTo>
                  <a:cubicBezTo>
                    <a:pt x="150" y="17"/>
                    <a:pt x="189" y="11"/>
                    <a:pt x="228" y="3"/>
                  </a:cubicBezTo>
                  <a:cubicBezTo>
                    <a:pt x="229" y="3"/>
                    <a:pt x="229" y="0"/>
                    <a:pt x="22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48"/>
            <p:cNvSpPr/>
            <p:nvPr/>
          </p:nvSpPr>
          <p:spPr bwMode="auto">
            <a:xfrm>
              <a:off x="3012" y="1293"/>
              <a:ext cx="315" cy="129"/>
            </a:xfrm>
            <a:custGeom>
              <a:avLst/>
              <a:gdLst>
                <a:gd name="T0" fmla="*/ 196 w 197"/>
                <a:gd name="T1" fmla="*/ 76 h 80"/>
                <a:gd name="T2" fmla="*/ 2 w 197"/>
                <a:gd name="T3" fmla="*/ 0 h 80"/>
                <a:gd name="T4" fmla="*/ 1 w 197"/>
                <a:gd name="T5" fmla="*/ 2 h 80"/>
                <a:gd name="T6" fmla="*/ 195 w 197"/>
                <a:gd name="T7" fmla="*/ 79 h 80"/>
                <a:gd name="T8" fmla="*/ 196 w 197"/>
                <a:gd name="T9" fmla="*/ 76 h 80"/>
              </a:gdLst>
              <a:ahLst/>
              <a:cxnLst>
                <a:cxn ang="0">
                  <a:pos x="T0" y="T1"/>
                </a:cxn>
                <a:cxn ang="0">
                  <a:pos x="T2" y="T3"/>
                </a:cxn>
                <a:cxn ang="0">
                  <a:pos x="T4" y="T5"/>
                </a:cxn>
                <a:cxn ang="0">
                  <a:pos x="T6" y="T7"/>
                </a:cxn>
                <a:cxn ang="0">
                  <a:pos x="T8" y="T9"/>
                </a:cxn>
              </a:cxnLst>
              <a:rect l="0" t="0" r="r" b="b"/>
              <a:pathLst>
                <a:path w="197" h="80">
                  <a:moveTo>
                    <a:pt x="196" y="76"/>
                  </a:moveTo>
                  <a:cubicBezTo>
                    <a:pt x="132" y="49"/>
                    <a:pt x="67" y="21"/>
                    <a:pt x="2" y="0"/>
                  </a:cubicBezTo>
                  <a:cubicBezTo>
                    <a:pt x="1" y="0"/>
                    <a:pt x="0" y="1"/>
                    <a:pt x="1" y="2"/>
                  </a:cubicBezTo>
                  <a:cubicBezTo>
                    <a:pt x="63" y="32"/>
                    <a:pt x="130" y="55"/>
                    <a:pt x="195" y="79"/>
                  </a:cubicBezTo>
                  <a:cubicBezTo>
                    <a:pt x="197" y="80"/>
                    <a:pt x="197" y="77"/>
                    <a:pt x="196" y="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49"/>
            <p:cNvSpPr/>
            <p:nvPr/>
          </p:nvSpPr>
          <p:spPr bwMode="auto">
            <a:xfrm>
              <a:off x="2993" y="1229"/>
              <a:ext cx="91" cy="34"/>
            </a:xfrm>
            <a:custGeom>
              <a:avLst/>
              <a:gdLst>
                <a:gd name="T0" fmla="*/ 56 w 57"/>
                <a:gd name="T1" fmla="*/ 19 h 21"/>
                <a:gd name="T2" fmla="*/ 31 w 57"/>
                <a:gd name="T3" fmla="*/ 10 h 21"/>
                <a:gd name="T4" fmla="*/ 17 w 57"/>
                <a:gd name="T5" fmla="*/ 6 h 21"/>
                <a:gd name="T6" fmla="*/ 2 w 57"/>
                <a:gd name="T7" fmla="*/ 1 h 21"/>
                <a:gd name="T8" fmla="*/ 2 w 57"/>
                <a:gd name="T9" fmla="*/ 1 h 21"/>
                <a:gd name="T10" fmla="*/ 2 w 57"/>
                <a:gd name="T11" fmla="*/ 0 h 21"/>
                <a:gd name="T12" fmla="*/ 1 w 57"/>
                <a:gd name="T13" fmla="*/ 0 h 21"/>
                <a:gd name="T14" fmla="*/ 0 w 57"/>
                <a:gd name="T15" fmla="*/ 1 h 21"/>
                <a:gd name="T16" fmla="*/ 0 w 57"/>
                <a:gd name="T17" fmla="*/ 2 h 21"/>
                <a:gd name="T18" fmla="*/ 22 w 57"/>
                <a:gd name="T19" fmla="*/ 11 h 21"/>
                <a:gd name="T20" fmla="*/ 55 w 57"/>
                <a:gd name="T21" fmla="*/ 21 h 21"/>
                <a:gd name="T22" fmla="*/ 56 w 57"/>
                <a:gd name="T23" fmla="*/ 19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21">
                  <a:moveTo>
                    <a:pt x="56" y="19"/>
                  </a:moveTo>
                  <a:cubicBezTo>
                    <a:pt x="48" y="15"/>
                    <a:pt x="39" y="13"/>
                    <a:pt x="31" y="10"/>
                  </a:cubicBezTo>
                  <a:cubicBezTo>
                    <a:pt x="26" y="9"/>
                    <a:pt x="22" y="8"/>
                    <a:pt x="17" y="6"/>
                  </a:cubicBezTo>
                  <a:cubicBezTo>
                    <a:pt x="13" y="5"/>
                    <a:pt x="6" y="1"/>
                    <a:pt x="2" y="1"/>
                  </a:cubicBezTo>
                  <a:cubicBezTo>
                    <a:pt x="2" y="1"/>
                    <a:pt x="2" y="1"/>
                    <a:pt x="2" y="1"/>
                  </a:cubicBezTo>
                  <a:cubicBezTo>
                    <a:pt x="2" y="1"/>
                    <a:pt x="2" y="0"/>
                    <a:pt x="2" y="0"/>
                  </a:cubicBezTo>
                  <a:cubicBezTo>
                    <a:pt x="1" y="0"/>
                    <a:pt x="1" y="0"/>
                    <a:pt x="1" y="0"/>
                  </a:cubicBezTo>
                  <a:cubicBezTo>
                    <a:pt x="1" y="0"/>
                    <a:pt x="1" y="0"/>
                    <a:pt x="0" y="1"/>
                  </a:cubicBezTo>
                  <a:cubicBezTo>
                    <a:pt x="0" y="1"/>
                    <a:pt x="0" y="2"/>
                    <a:pt x="0" y="2"/>
                  </a:cubicBezTo>
                  <a:cubicBezTo>
                    <a:pt x="5" y="7"/>
                    <a:pt x="16" y="9"/>
                    <a:pt x="22" y="11"/>
                  </a:cubicBezTo>
                  <a:cubicBezTo>
                    <a:pt x="33" y="15"/>
                    <a:pt x="44" y="19"/>
                    <a:pt x="55" y="21"/>
                  </a:cubicBezTo>
                  <a:cubicBezTo>
                    <a:pt x="56" y="21"/>
                    <a:pt x="57" y="20"/>
                    <a:pt x="56"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5" name="文本框 14"/>
          <p:cNvSpPr txBox="1"/>
          <p:nvPr/>
        </p:nvSpPr>
        <p:spPr>
          <a:xfrm>
            <a:off x="208721" y="126019"/>
            <a:ext cx="5108714" cy="523220"/>
          </a:xfrm>
          <a:prstGeom prst="rect">
            <a:avLst/>
          </a:prstGeom>
          <a:noFill/>
        </p:spPr>
        <p:txBody>
          <a:bodyPr wrap="square" rtlCol="0">
            <a:spAutoFit/>
          </a:bodyPr>
          <a:lstStyle/>
          <a:p>
            <a:r>
              <a:rPr lang="en-US" altLang="zh-CN" sz="2800" b="1" u="sng" dirty="0" smtClean="0">
                <a:solidFill>
                  <a:srgbClr val="C00000"/>
                </a:solidFill>
                <a:latin typeface="华文行楷" panose="02010800040101010101" pitchFamily="2" charset="-122"/>
                <a:ea typeface="华文行楷" panose="02010800040101010101" pitchFamily="2" charset="-122"/>
              </a:rPr>
              <a:t>3</a:t>
            </a:r>
            <a:r>
              <a:rPr lang="zh-CN" altLang="en-US" sz="2800" b="1" u="sng" dirty="0" smtClean="0">
                <a:solidFill>
                  <a:srgbClr val="C00000"/>
                </a:solidFill>
                <a:latin typeface="华文行楷" panose="02010800040101010101" pitchFamily="2" charset="-122"/>
                <a:ea typeface="华文行楷" panose="02010800040101010101" pitchFamily="2" charset="-122"/>
              </a:rPr>
              <a:t>）完形填空典型试题分析</a:t>
            </a:r>
            <a:endParaRPr lang="zh-CN" altLang="en-US" sz="2800" b="1" u="sng" dirty="0">
              <a:solidFill>
                <a:srgbClr val="C00000"/>
              </a:solidFill>
              <a:latin typeface="华文行楷" panose="02010800040101010101" pitchFamily="2" charset="-122"/>
              <a:ea typeface="华文行楷" panose="02010800040101010101" pitchFamily="2" charset="-122"/>
            </a:endParaRPr>
          </a:p>
        </p:txBody>
      </p:sp>
      <p:sp>
        <p:nvSpPr>
          <p:cNvPr id="16" name="文本框 15"/>
          <p:cNvSpPr txBox="1"/>
          <p:nvPr/>
        </p:nvSpPr>
        <p:spPr>
          <a:xfrm>
            <a:off x="288234" y="854765"/>
            <a:ext cx="5963479" cy="1815882"/>
          </a:xfrm>
          <a:prstGeom prst="rect">
            <a:avLst/>
          </a:prstGeom>
          <a:noFill/>
        </p:spPr>
        <p:txBody>
          <a:bodyPr wrap="square" rtlCol="0">
            <a:spAutoFit/>
          </a:bodyPr>
          <a:lstStyle/>
          <a:p>
            <a:r>
              <a:rPr lang="en-US" altLang="zh-CN" sz="2800" b="1" dirty="0" smtClean="0">
                <a:solidFill>
                  <a:srgbClr val="002060"/>
                </a:solidFill>
                <a:latin typeface="Arial Narrow" panose="020B0606020202030204" pitchFamily="34" charset="0"/>
              </a:rPr>
              <a:t>Three days later, a beautiful stairway came into being. The </a:t>
            </a:r>
            <a:r>
              <a:rPr lang="en-US" altLang="zh-CN" sz="2800" b="1" u="sng" dirty="0" smtClean="0">
                <a:solidFill>
                  <a:srgbClr val="002060"/>
                </a:solidFill>
                <a:latin typeface="Arial Narrow" panose="020B0606020202030204" pitchFamily="34" charset="0"/>
              </a:rPr>
              <a:t>   48  </a:t>
            </a:r>
            <a:r>
              <a:rPr lang="en-US" altLang="zh-CN" sz="2800" b="1" dirty="0" smtClean="0">
                <a:solidFill>
                  <a:srgbClr val="002060"/>
                </a:solidFill>
                <a:latin typeface="Arial Narrow" panose="020B0606020202030204" pitchFamily="34" charset="0"/>
              </a:rPr>
              <a:t> of knowing that my </a:t>
            </a:r>
            <a:r>
              <a:rPr lang="en-US" altLang="zh-CN" sz="2800" b="1" u="sng" dirty="0" smtClean="0">
                <a:solidFill>
                  <a:srgbClr val="002060"/>
                </a:solidFill>
                <a:latin typeface="Arial Narrow" panose="020B0606020202030204" pitchFamily="34" charset="0"/>
              </a:rPr>
              <a:t>  49   </a:t>
            </a:r>
            <a:r>
              <a:rPr lang="en-US" altLang="zh-CN" sz="2800" b="1" dirty="0" smtClean="0">
                <a:solidFill>
                  <a:srgbClr val="002060"/>
                </a:solidFill>
                <a:latin typeface="Arial Narrow" panose="020B0606020202030204" pitchFamily="34" charset="0"/>
              </a:rPr>
              <a:t>will on that mountainside for years to come is massive.         </a:t>
            </a:r>
            <a:endParaRPr lang="zh-CN" altLang="en-US" sz="2800" b="1" dirty="0">
              <a:solidFill>
                <a:srgbClr val="002060"/>
              </a:solidFill>
              <a:latin typeface="Arial Narrow" panose="020B0606020202030204" pitchFamily="34" charset="0"/>
            </a:endParaRPr>
          </a:p>
        </p:txBody>
      </p:sp>
      <p:sp>
        <p:nvSpPr>
          <p:cNvPr id="17" name="文本框 16"/>
          <p:cNvSpPr txBox="1"/>
          <p:nvPr/>
        </p:nvSpPr>
        <p:spPr>
          <a:xfrm>
            <a:off x="6531745" y="748749"/>
            <a:ext cx="5463995" cy="1815882"/>
          </a:xfrm>
          <a:prstGeom prst="rect">
            <a:avLst/>
          </a:prstGeom>
          <a:noFill/>
        </p:spPr>
        <p:txBody>
          <a:bodyPr wrap="square" rtlCol="0">
            <a:spAutoFit/>
          </a:bodyPr>
          <a:lstStyle/>
          <a:p>
            <a:r>
              <a:rPr lang="en-US" altLang="zh-CN" sz="2800" b="1" dirty="0" smtClean="0">
                <a:solidFill>
                  <a:srgbClr val="002060"/>
                </a:solidFill>
                <a:latin typeface="Arial Narrow" panose="020B0606020202030204" pitchFamily="34" charset="0"/>
              </a:rPr>
              <a:t>48. A. satisfaction      B.  </a:t>
            </a:r>
            <a:r>
              <a:rPr lang="en-US" altLang="zh-CN" sz="2800" b="1" dirty="0">
                <a:solidFill>
                  <a:srgbClr val="002060"/>
                </a:solidFill>
                <a:latin typeface="Arial Narrow" panose="020B0606020202030204" pitchFamily="34" charset="0"/>
              </a:rPr>
              <a:t>a</a:t>
            </a:r>
            <a:r>
              <a:rPr lang="en-US" altLang="zh-CN" sz="2800" b="1" dirty="0" smtClean="0">
                <a:solidFill>
                  <a:srgbClr val="002060"/>
                </a:solidFill>
                <a:latin typeface="Arial Narrow" panose="020B0606020202030204" pitchFamily="34" charset="0"/>
              </a:rPr>
              <a:t>mbition </a:t>
            </a:r>
            <a:endParaRPr lang="en-US" altLang="zh-CN" sz="2800" b="1" dirty="0" smtClean="0">
              <a:solidFill>
                <a:srgbClr val="002060"/>
              </a:solidFill>
              <a:latin typeface="Arial Narrow" panose="020B0606020202030204" pitchFamily="34" charset="0"/>
            </a:endParaRPr>
          </a:p>
          <a:p>
            <a:r>
              <a:rPr lang="en-US" altLang="zh-CN" sz="2800" b="1" dirty="0" smtClean="0">
                <a:solidFill>
                  <a:srgbClr val="002060"/>
                </a:solidFill>
                <a:latin typeface="Arial Narrow" panose="020B0606020202030204" pitchFamily="34" charset="0"/>
              </a:rPr>
              <a:t>      C. expectation 	   D. intention</a:t>
            </a:r>
            <a:endParaRPr lang="en-US" altLang="zh-CN" sz="2800" b="1" dirty="0" smtClean="0">
              <a:solidFill>
                <a:srgbClr val="002060"/>
              </a:solidFill>
              <a:latin typeface="Arial Narrow" panose="020B0606020202030204" pitchFamily="34" charset="0"/>
            </a:endParaRPr>
          </a:p>
          <a:p>
            <a:r>
              <a:rPr lang="en-US" altLang="zh-CN" sz="2800" b="1" dirty="0" smtClean="0">
                <a:solidFill>
                  <a:srgbClr val="002060"/>
                </a:solidFill>
                <a:latin typeface="Arial Narrow" panose="020B0606020202030204" pitchFamily="34" charset="0"/>
              </a:rPr>
              <a:t>49. A. work                  B.  </a:t>
            </a:r>
            <a:r>
              <a:rPr lang="en-US" altLang="zh-CN" sz="2800" b="1" dirty="0">
                <a:solidFill>
                  <a:srgbClr val="002060"/>
                </a:solidFill>
                <a:latin typeface="Arial Narrow" panose="020B0606020202030204" pitchFamily="34" charset="0"/>
              </a:rPr>
              <a:t>m</a:t>
            </a:r>
            <a:r>
              <a:rPr lang="en-US" altLang="zh-CN" sz="2800" b="1" dirty="0" smtClean="0">
                <a:solidFill>
                  <a:srgbClr val="002060"/>
                </a:solidFill>
                <a:latin typeface="Arial Narrow" panose="020B0606020202030204" pitchFamily="34" charset="0"/>
              </a:rPr>
              <a:t>emory </a:t>
            </a:r>
            <a:endParaRPr lang="en-US" altLang="zh-CN" sz="2800" b="1" dirty="0" smtClean="0">
              <a:solidFill>
                <a:srgbClr val="002060"/>
              </a:solidFill>
              <a:latin typeface="Arial Narrow" panose="020B0606020202030204" pitchFamily="34" charset="0"/>
            </a:endParaRPr>
          </a:p>
          <a:p>
            <a:r>
              <a:rPr lang="en-US" altLang="zh-CN" sz="2800" b="1" dirty="0">
                <a:solidFill>
                  <a:srgbClr val="002060"/>
                </a:solidFill>
                <a:latin typeface="Arial Narrow" panose="020B0606020202030204" pitchFamily="34" charset="0"/>
              </a:rPr>
              <a:t> </a:t>
            </a:r>
            <a:r>
              <a:rPr lang="en-US" altLang="zh-CN" sz="2800" b="1" dirty="0" smtClean="0">
                <a:solidFill>
                  <a:srgbClr val="002060"/>
                </a:solidFill>
                <a:latin typeface="Arial Narrow" panose="020B0606020202030204" pitchFamily="34" charset="0"/>
              </a:rPr>
              <a:t>     C. record               D. story </a:t>
            </a:r>
            <a:endParaRPr lang="zh-CN" altLang="en-US" sz="2800" b="1" dirty="0">
              <a:solidFill>
                <a:srgbClr val="002060"/>
              </a:solidFill>
              <a:latin typeface="Arial Narrow" panose="020B0606020202030204" pitchFamily="34" charset="0"/>
            </a:endParaRPr>
          </a:p>
        </p:txBody>
      </p:sp>
      <p:sp>
        <p:nvSpPr>
          <p:cNvPr id="18" name="圆角矩形 17"/>
          <p:cNvSpPr/>
          <p:nvPr/>
        </p:nvSpPr>
        <p:spPr>
          <a:xfrm>
            <a:off x="7454170" y="1656690"/>
            <a:ext cx="845004" cy="457200"/>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 name="直接连接符 3"/>
          <p:cNvCxnSpPr/>
          <p:nvPr/>
        </p:nvCxnSpPr>
        <p:spPr>
          <a:xfrm flipV="1">
            <a:off x="2763078" y="1302026"/>
            <a:ext cx="2554357" cy="1987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V="1">
            <a:off x="327989" y="1762706"/>
            <a:ext cx="2445027" cy="2633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直接箭头连接符 24"/>
          <p:cNvCxnSpPr/>
          <p:nvPr/>
        </p:nvCxnSpPr>
        <p:spPr>
          <a:xfrm flipH="1" flipV="1">
            <a:off x="3349487" y="1321904"/>
            <a:ext cx="4104683" cy="440803"/>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9" name="圆角矩形 28"/>
          <p:cNvSpPr/>
          <p:nvPr/>
        </p:nvSpPr>
        <p:spPr>
          <a:xfrm>
            <a:off x="208721" y="1428090"/>
            <a:ext cx="2626458" cy="457200"/>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线形标注 1 8"/>
          <p:cNvSpPr/>
          <p:nvPr/>
        </p:nvSpPr>
        <p:spPr>
          <a:xfrm>
            <a:off x="2835180" y="2664141"/>
            <a:ext cx="4330933" cy="1609685"/>
          </a:xfrm>
          <a:prstGeom prst="borderCallout1">
            <a:avLst>
              <a:gd name="adj1" fmla="val 18750"/>
              <a:gd name="adj2" fmla="val -8333"/>
              <a:gd name="adj3" fmla="val -59157"/>
              <a:gd name="adj4" fmla="val 11001"/>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400" b="1" dirty="0">
                <a:solidFill>
                  <a:schemeClr val="bg1"/>
                </a:solidFill>
                <a:latin typeface="Arial Narrow" panose="020B0606020202030204" pitchFamily="34" charset="0"/>
              </a:rPr>
              <a:t>c</a:t>
            </a:r>
            <a:r>
              <a:rPr lang="en-US" altLang="zh-CN" sz="2400" b="1" dirty="0" smtClean="0">
                <a:solidFill>
                  <a:schemeClr val="bg1"/>
                </a:solidFill>
                <a:latin typeface="Arial Narrow" panose="020B0606020202030204" pitchFamily="34" charset="0"/>
              </a:rPr>
              <a:t>ome into being </a:t>
            </a:r>
            <a:r>
              <a:rPr lang="zh-CN" altLang="en-US" sz="2400" b="1" dirty="0" smtClean="0">
                <a:solidFill>
                  <a:schemeClr val="bg1"/>
                </a:solidFill>
                <a:latin typeface="华文行楷" panose="02010800040101010101" pitchFamily="2" charset="-122"/>
                <a:ea typeface="华文行楷" panose="02010800040101010101" pitchFamily="2" charset="-122"/>
              </a:rPr>
              <a:t>表明任务已经完成，而不是未来的打算和希望。所以 </a:t>
            </a:r>
            <a:r>
              <a:rPr lang="en-US" altLang="zh-CN" sz="2400" b="1" dirty="0">
                <a:solidFill>
                  <a:schemeClr val="bg1"/>
                </a:solidFill>
                <a:latin typeface="华文行楷" panose="02010800040101010101" pitchFamily="2" charset="-122"/>
                <a:ea typeface="华文行楷" panose="02010800040101010101" pitchFamily="2" charset="-122"/>
              </a:rPr>
              <a:t> </a:t>
            </a:r>
            <a:r>
              <a:rPr lang="zh-CN" altLang="en-US" sz="2400" b="1" dirty="0" smtClean="0">
                <a:solidFill>
                  <a:schemeClr val="bg1"/>
                </a:solidFill>
                <a:latin typeface="华文行楷" panose="02010800040101010101" pitchFamily="2" charset="-122"/>
                <a:ea typeface="华文行楷" panose="02010800040101010101" pitchFamily="2" charset="-122"/>
              </a:rPr>
              <a:t>第</a:t>
            </a:r>
            <a:r>
              <a:rPr lang="en-US" altLang="zh-CN" sz="2400" b="1" dirty="0" smtClean="0">
                <a:solidFill>
                  <a:schemeClr val="bg1"/>
                </a:solidFill>
                <a:latin typeface="华文行楷" panose="02010800040101010101" pitchFamily="2" charset="-122"/>
                <a:ea typeface="华文行楷" panose="02010800040101010101" pitchFamily="2" charset="-122"/>
              </a:rPr>
              <a:t>48</a:t>
            </a:r>
            <a:r>
              <a:rPr lang="zh-CN" altLang="en-US" sz="2400" b="1" dirty="0" smtClean="0">
                <a:solidFill>
                  <a:schemeClr val="bg1"/>
                </a:solidFill>
                <a:latin typeface="华文行楷" panose="02010800040101010101" pitchFamily="2" charset="-122"/>
                <a:ea typeface="华文行楷" panose="02010800040101010101" pitchFamily="2" charset="-122"/>
              </a:rPr>
              <a:t>小题选择</a:t>
            </a:r>
            <a:r>
              <a:rPr lang="en-US" altLang="zh-CN" sz="2400" b="1" dirty="0" smtClean="0">
                <a:solidFill>
                  <a:schemeClr val="bg1"/>
                </a:solidFill>
                <a:latin typeface="Arial Narrow" panose="020B0606020202030204" pitchFamily="34" charset="0"/>
              </a:rPr>
              <a:t>satisfaction </a:t>
            </a:r>
            <a:endParaRPr lang="zh-CN" altLang="en-US" sz="2400" b="1" dirty="0">
              <a:solidFill>
                <a:schemeClr val="bg1"/>
              </a:solidFill>
              <a:latin typeface="Arial Narrow" panose="020B0606020202030204" pitchFamily="34" charset="0"/>
            </a:endParaRPr>
          </a:p>
        </p:txBody>
      </p:sp>
      <p:sp>
        <p:nvSpPr>
          <p:cNvPr id="11" name="圆角矩形 10"/>
          <p:cNvSpPr/>
          <p:nvPr/>
        </p:nvSpPr>
        <p:spPr>
          <a:xfrm rot="457653">
            <a:off x="5863123" y="1147515"/>
            <a:ext cx="973167" cy="523629"/>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solidFill>
                  <a:schemeClr val="bg1"/>
                </a:solidFill>
                <a:latin typeface="华文行楷" panose="02010800040101010101" pitchFamily="2" charset="-122"/>
                <a:ea typeface="华文行楷" panose="02010800040101010101" pitchFamily="2" charset="-122"/>
              </a:rPr>
              <a:t>概括</a:t>
            </a:r>
            <a:endParaRPr lang="zh-CN" altLang="en-US" sz="2400" b="1" dirty="0">
              <a:solidFill>
                <a:schemeClr val="bg1"/>
              </a:solidFill>
              <a:latin typeface="华文行楷" panose="02010800040101010101" pitchFamily="2" charset="-122"/>
              <a:ea typeface="华文行楷" panose="02010800040101010101" pitchFamily="2" charset="-122"/>
            </a:endParaRPr>
          </a:p>
        </p:txBody>
      </p:sp>
      <p:pic>
        <p:nvPicPr>
          <p:cNvPr id="12" name="图片 11" descr="水印"/>
          <p:cNvPicPr>
            <a:picLocks noChangeAspect="1"/>
          </p:cNvPicPr>
          <p:nvPr userDrawn="1"/>
        </p:nvPicPr>
        <p:blipFill>
          <a:blip r:embed="rId1"/>
          <a:stretch>
            <a:fillRect/>
          </a:stretch>
        </p:blipFill>
        <p:spPr>
          <a:xfrm>
            <a:off x="7186295" y="63500"/>
            <a:ext cx="4902200" cy="158686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1000"/>
                                        <p:tgtEl>
                                          <p:spTgt spid="17"/>
                                        </p:tgtEl>
                                      </p:cBhvr>
                                    </p:animEffect>
                                    <p:anim calcmode="lin" valueType="num">
                                      <p:cBhvr>
                                        <p:cTn id="15" dur="1000" fill="hold"/>
                                        <p:tgtEl>
                                          <p:spTgt spid="17"/>
                                        </p:tgtEl>
                                        <p:attrNameLst>
                                          <p:attrName>ppt_x</p:attrName>
                                        </p:attrNameLst>
                                      </p:cBhvr>
                                      <p:tavLst>
                                        <p:tav tm="0">
                                          <p:val>
                                            <p:strVal val="#ppt_x"/>
                                          </p:val>
                                        </p:tav>
                                        <p:tav tm="100000">
                                          <p:val>
                                            <p:strVal val="#ppt_x"/>
                                          </p:val>
                                        </p:tav>
                                      </p:tavLst>
                                    </p:anim>
                                    <p:anim calcmode="lin" valueType="num">
                                      <p:cBhvr>
                                        <p:cTn id="1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1000"/>
                                        <p:tgtEl>
                                          <p:spTgt spid="18"/>
                                        </p:tgtEl>
                                      </p:cBhvr>
                                    </p:animEffect>
                                    <p:anim calcmode="lin" valueType="num">
                                      <p:cBhvr>
                                        <p:cTn id="22" dur="1000" fill="hold"/>
                                        <p:tgtEl>
                                          <p:spTgt spid="18"/>
                                        </p:tgtEl>
                                        <p:attrNameLst>
                                          <p:attrName>ppt_x</p:attrName>
                                        </p:attrNameLst>
                                      </p:cBhvr>
                                      <p:tavLst>
                                        <p:tav tm="0">
                                          <p:val>
                                            <p:strVal val="#ppt_x"/>
                                          </p:val>
                                        </p:tav>
                                        <p:tav tm="100000">
                                          <p:val>
                                            <p:strVal val="#ppt_x"/>
                                          </p:val>
                                        </p:tav>
                                      </p:tavLst>
                                    </p:anim>
                                    <p:anim calcmode="lin" valueType="num">
                                      <p:cBhvr>
                                        <p:cTn id="2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additive="base">
                                        <p:cTn id="28" dur="500" fill="hold"/>
                                        <p:tgtEl>
                                          <p:spTgt spid="4"/>
                                        </p:tgtEl>
                                        <p:attrNameLst>
                                          <p:attrName>ppt_x</p:attrName>
                                        </p:attrNameLst>
                                      </p:cBhvr>
                                      <p:tavLst>
                                        <p:tav tm="0">
                                          <p:val>
                                            <p:strVal val="#ppt_x"/>
                                          </p:val>
                                        </p:tav>
                                        <p:tav tm="100000">
                                          <p:val>
                                            <p:strVal val="#ppt_x"/>
                                          </p:val>
                                        </p:tav>
                                      </p:tavLst>
                                    </p:anim>
                                    <p:anim calcmode="lin" valueType="num">
                                      <p:cBhvr additive="base">
                                        <p:cTn id="2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additive="base">
                                        <p:cTn id="34" dur="500" fill="hold"/>
                                        <p:tgtEl>
                                          <p:spTgt spid="22"/>
                                        </p:tgtEl>
                                        <p:attrNameLst>
                                          <p:attrName>ppt_x</p:attrName>
                                        </p:attrNameLst>
                                      </p:cBhvr>
                                      <p:tavLst>
                                        <p:tav tm="0">
                                          <p:val>
                                            <p:strVal val="#ppt_x"/>
                                          </p:val>
                                        </p:tav>
                                        <p:tav tm="100000">
                                          <p:val>
                                            <p:strVal val="#ppt_x"/>
                                          </p:val>
                                        </p:tav>
                                      </p:tavLst>
                                    </p:anim>
                                    <p:anim calcmode="lin" valueType="num">
                                      <p:cBhvr additive="base">
                                        <p:cTn id="35"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fade">
                                      <p:cBhvr>
                                        <p:cTn id="40" dur="1000"/>
                                        <p:tgtEl>
                                          <p:spTgt spid="25"/>
                                        </p:tgtEl>
                                      </p:cBhvr>
                                    </p:animEffect>
                                    <p:anim calcmode="lin" valueType="num">
                                      <p:cBhvr>
                                        <p:cTn id="41" dur="1000" fill="hold"/>
                                        <p:tgtEl>
                                          <p:spTgt spid="25"/>
                                        </p:tgtEl>
                                        <p:attrNameLst>
                                          <p:attrName>ppt_x</p:attrName>
                                        </p:attrNameLst>
                                      </p:cBhvr>
                                      <p:tavLst>
                                        <p:tav tm="0">
                                          <p:val>
                                            <p:strVal val="#ppt_x"/>
                                          </p:val>
                                        </p:tav>
                                        <p:tav tm="100000">
                                          <p:val>
                                            <p:strVal val="#ppt_x"/>
                                          </p:val>
                                        </p:tav>
                                      </p:tavLst>
                                    </p:anim>
                                    <p:anim calcmode="lin" valueType="num">
                                      <p:cBhvr>
                                        <p:cTn id="42"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fade">
                                      <p:cBhvr>
                                        <p:cTn id="47" dur="1000"/>
                                        <p:tgtEl>
                                          <p:spTgt spid="29"/>
                                        </p:tgtEl>
                                      </p:cBhvr>
                                    </p:animEffect>
                                    <p:anim calcmode="lin" valueType="num">
                                      <p:cBhvr>
                                        <p:cTn id="48" dur="1000" fill="hold"/>
                                        <p:tgtEl>
                                          <p:spTgt spid="29"/>
                                        </p:tgtEl>
                                        <p:attrNameLst>
                                          <p:attrName>ppt_x</p:attrName>
                                        </p:attrNameLst>
                                      </p:cBhvr>
                                      <p:tavLst>
                                        <p:tav tm="0">
                                          <p:val>
                                            <p:strVal val="#ppt_x"/>
                                          </p:val>
                                        </p:tav>
                                        <p:tav tm="100000">
                                          <p:val>
                                            <p:strVal val="#ppt_x"/>
                                          </p:val>
                                        </p:tav>
                                      </p:tavLst>
                                    </p:anim>
                                    <p:anim calcmode="lin" valueType="num">
                                      <p:cBhvr>
                                        <p:cTn id="4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11"/>
                                        </p:tgtEl>
                                        <p:attrNameLst>
                                          <p:attrName>style.visibility</p:attrName>
                                        </p:attrNameLst>
                                      </p:cBhvr>
                                      <p:to>
                                        <p:strVal val="visible"/>
                                      </p:to>
                                    </p:set>
                                    <p:anim calcmode="lin" valueType="num">
                                      <p:cBhvr additive="base">
                                        <p:cTn id="54" dur="500" fill="hold"/>
                                        <p:tgtEl>
                                          <p:spTgt spid="11"/>
                                        </p:tgtEl>
                                        <p:attrNameLst>
                                          <p:attrName>ppt_x</p:attrName>
                                        </p:attrNameLst>
                                      </p:cBhvr>
                                      <p:tavLst>
                                        <p:tav tm="0">
                                          <p:val>
                                            <p:strVal val="#ppt_x"/>
                                          </p:val>
                                        </p:tav>
                                        <p:tav tm="100000">
                                          <p:val>
                                            <p:strVal val="#ppt_x"/>
                                          </p:val>
                                        </p:tav>
                                      </p:tavLst>
                                    </p:anim>
                                    <p:anim calcmode="lin" valueType="num">
                                      <p:cBhvr additive="base">
                                        <p:cTn id="5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9"/>
                                        </p:tgtEl>
                                        <p:attrNameLst>
                                          <p:attrName>style.visibility</p:attrName>
                                        </p:attrNameLst>
                                      </p:cBhvr>
                                      <p:to>
                                        <p:strVal val="visible"/>
                                      </p:to>
                                    </p:set>
                                    <p:anim calcmode="lin" valueType="num">
                                      <p:cBhvr additive="base">
                                        <p:cTn id="60" dur="500" fill="hold"/>
                                        <p:tgtEl>
                                          <p:spTgt spid="9"/>
                                        </p:tgtEl>
                                        <p:attrNameLst>
                                          <p:attrName>ppt_x</p:attrName>
                                        </p:attrNameLst>
                                      </p:cBhvr>
                                      <p:tavLst>
                                        <p:tav tm="0">
                                          <p:val>
                                            <p:strVal val="#ppt_x"/>
                                          </p:val>
                                        </p:tav>
                                        <p:tav tm="100000">
                                          <p:val>
                                            <p:strVal val="#ppt_x"/>
                                          </p:val>
                                        </p:tav>
                                      </p:tavLst>
                                    </p:anim>
                                    <p:anim calcmode="lin" valueType="num">
                                      <p:cBhvr additive="base">
                                        <p:cTn id="61"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animBg="1"/>
      <p:bldP spid="29" grpId="0" animBg="1"/>
      <p:bldP spid="9" grpId="0" animBg="1"/>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文本框 127"/>
          <p:cNvSpPr txBox="1"/>
          <p:nvPr/>
        </p:nvSpPr>
        <p:spPr>
          <a:xfrm>
            <a:off x="2129853" y="709948"/>
            <a:ext cx="8538935" cy="646331"/>
          </a:xfrm>
          <a:prstGeom prst="rect">
            <a:avLst/>
          </a:prstGeom>
          <a:noFill/>
        </p:spPr>
        <p:txBody>
          <a:bodyPr wrap="square" rtlCol="0">
            <a:spAutoFit/>
          </a:bodyPr>
          <a:lstStyle/>
          <a:p>
            <a:r>
              <a:rPr lang="zh-CN" altLang="en-US" sz="3600" dirty="0">
                <a:solidFill>
                  <a:srgbClr val="002060"/>
                </a:solidFill>
                <a:latin typeface="方正粗黑宋简体" panose="02000000000000000000" pitchFamily="2" charset="-122"/>
                <a:ea typeface="方正粗黑宋简体" panose="02000000000000000000" pitchFamily="2" charset="-122"/>
              </a:rPr>
              <a:t>二</a:t>
            </a:r>
            <a:r>
              <a:rPr lang="zh-CN" altLang="en-US" sz="3600" dirty="0" smtClean="0">
                <a:solidFill>
                  <a:srgbClr val="002060"/>
                </a:solidFill>
                <a:latin typeface="方正粗黑宋简体" panose="02000000000000000000" pitchFamily="2" charset="-122"/>
                <a:ea typeface="方正粗黑宋简体" panose="02000000000000000000" pitchFamily="2" charset="-122"/>
              </a:rPr>
              <a:t>、</a:t>
            </a:r>
            <a:r>
              <a:rPr lang="zh-CN" altLang="en-US" sz="3600" dirty="0">
                <a:solidFill>
                  <a:srgbClr val="002060"/>
                </a:solidFill>
                <a:latin typeface="方正粗黑宋简体" panose="02000000000000000000" pitchFamily="2" charset="-122"/>
                <a:ea typeface="方正粗黑宋简体" panose="02000000000000000000" pitchFamily="2" charset="-122"/>
              </a:rPr>
              <a:t>考查</a:t>
            </a:r>
            <a:r>
              <a:rPr lang="zh-CN" altLang="en-US" sz="3600" dirty="0" smtClean="0">
                <a:solidFill>
                  <a:srgbClr val="002060"/>
                </a:solidFill>
                <a:latin typeface="方正粗黑宋简体" panose="02000000000000000000" pitchFamily="2" charset="-122"/>
                <a:ea typeface="方正粗黑宋简体" panose="02000000000000000000" pitchFamily="2" charset="-122"/>
              </a:rPr>
              <a:t>学生语篇纵深分析能力</a:t>
            </a:r>
            <a:endParaRPr lang="zh-CN" altLang="en-US" sz="3600" dirty="0">
              <a:solidFill>
                <a:srgbClr val="002060"/>
              </a:solidFill>
              <a:latin typeface="方正粗黑宋简体" panose="02000000000000000000" pitchFamily="2" charset="-122"/>
              <a:ea typeface="方正粗黑宋简体" panose="02000000000000000000" pitchFamily="2" charset="-122"/>
            </a:endParaRPr>
          </a:p>
        </p:txBody>
      </p:sp>
      <p:sp>
        <p:nvSpPr>
          <p:cNvPr id="129" name="椭圆 31"/>
          <p:cNvSpPr/>
          <p:nvPr/>
        </p:nvSpPr>
        <p:spPr>
          <a:xfrm rot="5400000">
            <a:off x="4312609" y="497035"/>
            <a:ext cx="3421408" cy="6911261"/>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 name="connsiteX0-601" fmla="*/ 51067 w 648099"/>
              <a:gd name="connsiteY0-602" fmla="*/ 18182 h 565791"/>
              <a:gd name="connsiteX1-603" fmla="*/ 617005 w 648099"/>
              <a:gd name="connsiteY1-604" fmla="*/ 31700 h 565791"/>
              <a:gd name="connsiteX2-605" fmla="*/ 621713 w 648099"/>
              <a:gd name="connsiteY2-606" fmla="*/ 535349 h 565791"/>
              <a:gd name="connsiteX3-607" fmla="*/ 12537 w 648099"/>
              <a:gd name="connsiteY3-608" fmla="*/ 497972 h 565791"/>
              <a:gd name="connsiteX4-609" fmla="*/ 4334 w 648099"/>
              <a:gd name="connsiteY4-610" fmla="*/ 81348 h 565791"/>
              <a:gd name="connsiteX5-611" fmla="*/ 51067 w 648099"/>
              <a:gd name="connsiteY5-612" fmla="*/ 18182 h 565791"/>
              <a:gd name="connsiteX0-613" fmla="*/ 95107 w 692139"/>
              <a:gd name="connsiteY0-614" fmla="*/ 44563 h 592172"/>
              <a:gd name="connsiteX1-615" fmla="*/ 661045 w 692139"/>
              <a:gd name="connsiteY1-616" fmla="*/ 58081 h 592172"/>
              <a:gd name="connsiteX2-617" fmla="*/ 665753 w 692139"/>
              <a:gd name="connsiteY2-618" fmla="*/ 561730 h 592172"/>
              <a:gd name="connsiteX3-619" fmla="*/ 56577 w 692139"/>
              <a:gd name="connsiteY3-620" fmla="*/ 524353 h 592172"/>
              <a:gd name="connsiteX4-621" fmla="*/ 95107 w 692139"/>
              <a:gd name="connsiteY4-622" fmla="*/ 44563 h 592172"/>
              <a:gd name="connsiteX0-623" fmla="*/ 84274 w 726505"/>
              <a:gd name="connsiteY0-624" fmla="*/ 51300 h 608352"/>
              <a:gd name="connsiteX1-625" fmla="*/ 668271 w 726505"/>
              <a:gd name="connsiteY1-626" fmla="*/ 74261 h 608352"/>
              <a:gd name="connsiteX2-627" fmla="*/ 672979 w 726505"/>
              <a:gd name="connsiteY2-628" fmla="*/ 577910 h 608352"/>
              <a:gd name="connsiteX3-629" fmla="*/ 63803 w 726505"/>
              <a:gd name="connsiteY3-630" fmla="*/ 540533 h 608352"/>
              <a:gd name="connsiteX4-631" fmla="*/ 84274 w 726505"/>
              <a:gd name="connsiteY4-632" fmla="*/ 51300 h 608352"/>
              <a:gd name="connsiteX0-633" fmla="*/ 84274 w 726505"/>
              <a:gd name="connsiteY0-634" fmla="*/ 51300 h 608352"/>
              <a:gd name="connsiteX1-635" fmla="*/ 668271 w 726505"/>
              <a:gd name="connsiteY1-636" fmla="*/ 74261 h 608352"/>
              <a:gd name="connsiteX2-637" fmla="*/ 672979 w 726505"/>
              <a:gd name="connsiteY2-638" fmla="*/ 577910 h 608352"/>
              <a:gd name="connsiteX3-639" fmla="*/ 63803 w 726505"/>
              <a:gd name="connsiteY3-640" fmla="*/ 540533 h 608352"/>
              <a:gd name="connsiteX4-641" fmla="*/ 84274 w 726505"/>
              <a:gd name="connsiteY4-642" fmla="*/ 51300 h 608352"/>
              <a:gd name="connsiteX0-643" fmla="*/ 84274 w 726505"/>
              <a:gd name="connsiteY0-644" fmla="*/ 25592 h 582644"/>
              <a:gd name="connsiteX1-645" fmla="*/ 668271 w 726505"/>
              <a:gd name="connsiteY1-646" fmla="*/ 48553 h 582644"/>
              <a:gd name="connsiteX2-647" fmla="*/ 672979 w 726505"/>
              <a:gd name="connsiteY2-648" fmla="*/ 552202 h 582644"/>
              <a:gd name="connsiteX3-649" fmla="*/ 63803 w 726505"/>
              <a:gd name="connsiteY3-650" fmla="*/ 514825 h 582644"/>
              <a:gd name="connsiteX4-651" fmla="*/ 84274 w 726505"/>
              <a:gd name="connsiteY4-652" fmla="*/ 25592 h 582644"/>
              <a:gd name="connsiteX0-653" fmla="*/ 84274 w 726505"/>
              <a:gd name="connsiteY0-654" fmla="*/ 25592 h 582644"/>
              <a:gd name="connsiteX1-655" fmla="*/ 668271 w 726505"/>
              <a:gd name="connsiteY1-656" fmla="*/ 48553 h 582644"/>
              <a:gd name="connsiteX2-657" fmla="*/ 672979 w 726505"/>
              <a:gd name="connsiteY2-658" fmla="*/ 552202 h 582644"/>
              <a:gd name="connsiteX3-659" fmla="*/ 63803 w 726505"/>
              <a:gd name="connsiteY3-660" fmla="*/ 514825 h 582644"/>
              <a:gd name="connsiteX4-661" fmla="*/ 84274 w 726505"/>
              <a:gd name="connsiteY4-662" fmla="*/ 25592 h 582644"/>
              <a:gd name="connsiteX0-663" fmla="*/ 84274 w 726505"/>
              <a:gd name="connsiteY0-664" fmla="*/ 10474 h 567526"/>
              <a:gd name="connsiteX1-665" fmla="*/ 668271 w 726505"/>
              <a:gd name="connsiteY1-666" fmla="*/ 33435 h 567526"/>
              <a:gd name="connsiteX2-667" fmla="*/ 672979 w 726505"/>
              <a:gd name="connsiteY2-668" fmla="*/ 537084 h 567526"/>
              <a:gd name="connsiteX3-669" fmla="*/ 63803 w 726505"/>
              <a:gd name="connsiteY3-670" fmla="*/ 499707 h 567526"/>
              <a:gd name="connsiteX4-671" fmla="*/ 84274 w 726505"/>
              <a:gd name="connsiteY4-672" fmla="*/ 10474 h 567526"/>
              <a:gd name="connsiteX0-673" fmla="*/ 84274 w 747243"/>
              <a:gd name="connsiteY0-674" fmla="*/ 23576 h 595793"/>
              <a:gd name="connsiteX1-675" fmla="*/ 671883 w 747243"/>
              <a:gd name="connsiteY1-676" fmla="*/ 24503 h 595793"/>
              <a:gd name="connsiteX2-677" fmla="*/ 672979 w 747243"/>
              <a:gd name="connsiteY2-678" fmla="*/ 550186 h 595793"/>
              <a:gd name="connsiteX3-679" fmla="*/ 63803 w 747243"/>
              <a:gd name="connsiteY3-680" fmla="*/ 512809 h 595793"/>
              <a:gd name="connsiteX4-681" fmla="*/ 84274 w 747243"/>
              <a:gd name="connsiteY4-682" fmla="*/ 23576 h 595793"/>
              <a:gd name="connsiteX0-683" fmla="*/ 84274 w 710287"/>
              <a:gd name="connsiteY0-684" fmla="*/ 23576 h 595793"/>
              <a:gd name="connsiteX1-685" fmla="*/ 671883 w 710287"/>
              <a:gd name="connsiteY1-686" fmla="*/ 24503 h 595793"/>
              <a:gd name="connsiteX2-687" fmla="*/ 672979 w 710287"/>
              <a:gd name="connsiteY2-688" fmla="*/ 550186 h 595793"/>
              <a:gd name="connsiteX3-689" fmla="*/ 63803 w 710287"/>
              <a:gd name="connsiteY3-690" fmla="*/ 512809 h 595793"/>
              <a:gd name="connsiteX4-691" fmla="*/ 84274 w 710287"/>
              <a:gd name="connsiteY4-692" fmla="*/ 23576 h 595793"/>
              <a:gd name="connsiteX0-693" fmla="*/ 84274 w 710287"/>
              <a:gd name="connsiteY0-694" fmla="*/ 23576 h 595793"/>
              <a:gd name="connsiteX1-695" fmla="*/ 671883 w 710287"/>
              <a:gd name="connsiteY1-696" fmla="*/ 24503 h 595793"/>
              <a:gd name="connsiteX2-697" fmla="*/ 672979 w 710287"/>
              <a:gd name="connsiteY2-698" fmla="*/ 550186 h 595793"/>
              <a:gd name="connsiteX3-699" fmla="*/ 63803 w 710287"/>
              <a:gd name="connsiteY3-700" fmla="*/ 512809 h 595793"/>
              <a:gd name="connsiteX4-701" fmla="*/ 84274 w 710287"/>
              <a:gd name="connsiteY4-702" fmla="*/ 23576 h 595793"/>
              <a:gd name="connsiteX0-703" fmla="*/ 84274 w 710287"/>
              <a:gd name="connsiteY0-704" fmla="*/ 23576 h 595793"/>
              <a:gd name="connsiteX1-705" fmla="*/ 671883 w 710287"/>
              <a:gd name="connsiteY1-706" fmla="*/ 24503 h 595793"/>
              <a:gd name="connsiteX2-707" fmla="*/ 672979 w 710287"/>
              <a:gd name="connsiteY2-708" fmla="*/ 550186 h 595793"/>
              <a:gd name="connsiteX3-709" fmla="*/ 63803 w 710287"/>
              <a:gd name="connsiteY3-710" fmla="*/ 512809 h 595793"/>
              <a:gd name="connsiteX4-711" fmla="*/ 84274 w 710287"/>
              <a:gd name="connsiteY4-712" fmla="*/ 23576 h 595793"/>
              <a:gd name="connsiteX0-713" fmla="*/ 84274 w 672979"/>
              <a:gd name="connsiteY0-714" fmla="*/ 23576 h 595793"/>
              <a:gd name="connsiteX1-715" fmla="*/ 671883 w 672979"/>
              <a:gd name="connsiteY1-716" fmla="*/ 24503 h 595793"/>
              <a:gd name="connsiteX2-717" fmla="*/ 672979 w 672979"/>
              <a:gd name="connsiteY2-718" fmla="*/ 550186 h 595793"/>
              <a:gd name="connsiteX3-719" fmla="*/ 63803 w 672979"/>
              <a:gd name="connsiteY3-720" fmla="*/ 512809 h 595793"/>
              <a:gd name="connsiteX4-721" fmla="*/ 84274 w 672979"/>
              <a:gd name="connsiteY4-722" fmla="*/ 23576 h 595793"/>
              <a:gd name="connsiteX0-723" fmla="*/ 84274 w 672979"/>
              <a:gd name="connsiteY0-724" fmla="*/ 23576 h 570495"/>
              <a:gd name="connsiteX1-725" fmla="*/ 671883 w 672979"/>
              <a:gd name="connsiteY1-726" fmla="*/ 24503 h 570495"/>
              <a:gd name="connsiteX2-727" fmla="*/ 672979 w 672979"/>
              <a:gd name="connsiteY2-728" fmla="*/ 550186 h 570495"/>
              <a:gd name="connsiteX3-729" fmla="*/ 63803 w 672979"/>
              <a:gd name="connsiteY3-730" fmla="*/ 512809 h 570495"/>
              <a:gd name="connsiteX4-731" fmla="*/ 84274 w 672979"/>
              <a:gd name="connsiteY4-732" fmla="*/ 23576 h 570495"/>
              <a:gd name="connsiteX0-733" fmla="*/ 84274 w 672979"/>
              <a:gd name="connsiteY0-734" fmla="*/ 23576 h 570495"/>
              <a:gd name="connsiteX1-735" fmla="*/ 671883 w 672979"/>
              <a:gd name="connsiteY1-736" fmla="*/ 24503 h 570495"/>
              <a:gd name="connsiteX2-737" fmla="*/ 672979 w 672979"/>
              <a:gd name="connsiteY2-738" fmla="*/ 550186 h 570495"/>
              <a:gd name="connsiteX3-739" fmla="*/ 63803 w 672979"/>
              <a:gd name="connsiteY3-740" fmla="*/ 512809 h 570495"/>
              <a:gd name="connsiteX4-741" fmla="*/ 84274 w 672979"/>
              <a:gd name="connsiteY4-742" fmla="*/ 23576 h 570495"/>
              <a:gd name="connsiteX0-743" fmla="*/ 84274 w 672979"/>
              <a:gd name="connsiteY0-744" fmla="*/ 23576 h 560608"/>
              <a:gd name="connsiteX1-745" fmla="*/ 671883 w 672979"/>
              <a:gd name="connsiteY1-746" fmla="*/ 24503 h 560608"/>
              <a:gd name="connsiteX2-747" fmla="*/ 672979 w 672979"/>
              <a:gd name="connsiteY2-748" fmla="*/ 550186 h 560608"/>
              <a:gd name="connsiteX3-749" fmla="*/ 63803 w 672979"/>
              <a:gd name="connsiteY3-750" fmla="*/ 512809 h 560608"/>
              <a:gd name="connsiteX4-751" fmla="*/ 84274 w 672979"/>
              <a:gd name="connsiteY4-752" fmla="*/ 23576 h 560608"/>
              <a:gd name="connsiteX0-753" fmla="*/ 84274 w 672979"/>
              <a:gd name="connsiteY0-754" fmla="*/ 23576 h 567351"/>
              <a:gd name="connsiteX1-755" fmla="*/ 671883 w 672979"/>
              <a:gd name="connsiteY1-756" fmla="*/ 24503 h 567351"/>
              <a:gd name="connsiteX2-757" fmla="*/ 672979 w 672979"/>
              <a:gd name="connsiteY2-758" fmla="*/ 550186 h 567351"/>
              <a:gd name="connsiteX3-759" fmla="*/ 63803 w 672979"/>
              <a:gd name="connsiteY3-760" fmla="*/ 512809 h 567351"/>
              <a:gd name="connsiteX4-761" fmla="*/ 84274 w 672979"/>
              <a:gd name="connsiteY4-762" fmla="*/ 23576 h 567351"/>
              <a:gd name="connsiteX0-763" fmla="*/ 72869 w 661574"/>
              <a:gd name="connsiteY0-764" fmla="*/ 23576 h 567351"/>
              <a:gd name="connsiteX1-765" fmla="*/ 660478 w 661574"/>
              <a:gd name="connsiteY1-766" fmla="*/ 24503 h 567351"/>
              <a:gd name="connsiteX2-767" fmla="*/ 661574 w 661574"/>
              <a:gd name="connsiteY2-768" fmla="*/ 550186 h 567351"/>
              <a:gd name="connsiteX3-769" fmla="*/ 52398 w 661574"/>
              <a:gd name="connsiteY3-770" fmla="*/ 512809 h 567351"/>
              <a:gd name="connsiteX4-771" fmla="*/ 72869 w 661574"/>
              <a:gd name="connsiteY4-772" fmla="*/ 23576 h 567351"/>
              <a:gd name="connsiteX0-773" fmla="*/ 72869 w 661574"/>
              <a:gd name="connsiteY0-774" fmla="*/ 13918 h 557693"/>
              <a:gd name="connsiteX1-775" fmla="*/ 660478 w 661574"/>
              <a:gd name="connsiteY1-776" fmla="*/ 14845 h 557693"/>
              <a:gd name="connsiteX2-777" fmla="*/ 661574 w 661574"/>
              <a:gd name="connsiteY2-778" fmla="*/ 540528 h 557693"/>
              <a:gd name="connsiteX3-779" fmla="*/ 52398 w 661574"/>
              <a:gd name="connsiteY3-780" fmla="*/ 503151 h 557693"/>
              <a:gd name="connsiteX4-781" fmla="*/ 72869 w 661574"/>
              <a:gd name="connsiteY4-782" fmla="*/ 13918 h 557693"/>
              <a:gd name="connsiteX0-783" fmla="*/ 84755 w 673460"/>
              <a:gd name="connsiteY0-784" fmla="*/ 13918 h 568883"/>
              <a:gd name="connsiteX1-785" fmla="*/ 672364 w 673460"/>
              <a:gd name="connsiteY1-786" fmla="*/ 14845 h 568883"/>
              <a:gd name="connsiteX2-787" fmla="*/ 673460 w 673460"/>
              <a:gd name="connsiteY2-788" fmla="*/ 540528 h 568883"/>
              <a:gd name="connsiteX3-789" fmla="*/ 43142 w 673460"/>
              <a:gd name="connsiteY3-790" fmla="*/ 525832 h 568883"/>
              <a:gd name="connsiteX4-791" fmla="*/ 84755 w 673460"/>
              <a:gd name="connsiteY4-792" fmla="*/ 13918 h 568883"/>
              <a:gd name="connsiteX0-793" fmla="*/ 84755 w 673460"/>
              <a:gd name="connsiteY0-794" fmla="*/ 13918 h 559604"/>
              <a:gd name="connsiteX1-795" fmla="*/ 672364 w 673460"/>
              <a:gd name="connsiteY1-796" fmla="*/ 14845 h 559604"/>
              <a:gd name="connsiteX2-797" fmla="*/ 673460 w 673460"/>
              <a:gd name="connsiteY2-798" fmla="*/ 540528 h 559604"/>
              <a:gd name="connsiteX3-799" fmla="*/ 43142 w 673460"/>
              <a:gd name="connsiteY3-800" fmla="*/ 525832 h 559604"/>
              <a:gd name="connsiteX4-801" fmla="*/ 84755 w 673460"/>
              <a:gd name="connsiteY4-802" fmla="*/ 13918 h 559604"/>
              <a:gd name="connsiteX0-803" fmla="*/ 84755 w 675575"/>
              <a:gd name="connsiteY0-804" fmla="*/ 13918 h 562548"/>
              <a:gd name="connsiteX1-805" fmla="*/ 672364 w 675575"/>
              <a:gd name="connsiteY1-806" fmla="*/ 14845 h 562548"/>
              <a:gd name="connsiteX2-807" fmla="*/ 675575 w 675575"/>
              <a:gd name="connsiteY2-808" fmla="*/ 545971 h 562548"/>
              <a:gd name="connsiteX3-809" fmla="*/ 43142 w 675575"/>
              <a:gd name="connsiteY3-810" fmla="*/ 525832 h 562548"/>
              <a:gd name="connsiteX4-811" fmla="*/ 84755 w 675575"/>
              <a:gd name="connsiteY4-812" fmla="*/ 13918 h 562548"/>
              <a:gd name="connsiteX0-813" fmla="*/ 84755 w 680821"/>
              <a:gd name="connsiteY0-814" fmla="*/ 13918 h 562548"/>
              <a:gd name="connsiteX1-815" fmla="*/ 680821 w 680821"/>
              <a:gd name="connsiteY1-816" fmla="*/ 14845 h 562548"/>
              <a:gd name="connsiteX2-817" fmla="*/ 675575 w 680821"/>
              <a:gd name="connsiteY2-818" fmla="*/ 545971 h 562548"/>
              <a:gd name="connsiteX3-819" fmla="*/ 43142 w 680821"/>
              <a:gd name="connsiteY3-820" fmla="*/ 525832 h 562548"/>
              <a:gd name="connsiteX4-821" fmla="*/ 84755 w 680821"/>
              <a:gd name="connsiteY4-822" fmla="*/ 13918 h 562548"/>
              <a:gd name="connsiteX0-823" fmla="*/ 72868 w 690076"/>
              <a:gd name="connsiteY0-824" fmla="*/ 20358 h 559916"/>
              <a:gd name="connsiteX1-825" fmla="*/ 690076 w 690076"/>
              <a:gd name="connsiteY1-826" fmla="*/ 12213 h 559916"/>
              <a:gd name="connsiteX2-827" fmla="*/ 684830 w 690076"/>
              <a:gd name="connsiteY2-828" fmla="*/ 543339 h 559916"/>
              <a:gd name="connsiteX3-829" fmla="*/ 52397 w 690076"/>
              <a:gd name="connsiteY3-830" fmla="*/ 523200 h 559916"/>
              <a:gd name="connsiteX4-831" fmla="*/ 72868 w 690076"/>
              <a:gd name="connsiteY4-832" fmla="*/ 20358 h 559916"/>
              <a:gd name="connsiteX0-833" fmla="*/ 72868 w 690076"/>
              <a:gd name="connsiteY0-834" fmla="*/ 22718 h 562276"/>
              <a:gd name="connsiteX1-835" fmla="*/ 690076 w 690076"/>
              <a:gd name="connsiteY1-836" fmla="*/ 14573 h 562276"/>
              <a:gd name="connsiteX2-837" fmla="*/ 684830 w 690076"/>
              <a:gd name="connsiteY2-838" fmla="*/ 545699 h 562276"/>
              <a:gd name="connsiteX3-839" fmla="*/ 52397 w 690076"/>
              <a:gd name="connsiteY3-840" fmla="*/ 525560 h 562276"/>
              <a:gd name="connsiteX4-841" fmla="*/ 72868 w 690076"/>
              <a:gd name="connsiteY4-842" fmla="*/ 22718 h 562276"/>
              <a:gd name="connsiteX0-843" fmla="*/ 59152 w 676360"/>
              <a:gd name="connsiteY0-844" fmla="*/ 22718 h 562276"/>
              <a:gd name="connsiteX1-845" fmla="*/ 676360 w 676360"/>
              <a:gd name="connsiteY1-846" fmla="*/ 14573 h 562276"/>
              <a:gd name="connsiteX2-847" fmla="*/ 671114 w 676360"/>
              <a:gd name="connsiteY2-848" fmla="*/ 545699 h 562276"/>
              <a:gd name="connsiteX3-849" fmla="*/ 38681 w 676360"/>
              <a:gd name="connsiteY3-850" fmla="*/ 525560 h 562276"/>
              <a:gd name="connsiteX4-851" fmla="*/ 103808 w 676360"/>
              <a:gd name="connsiteY4-852" fmla="*/ 279153 h 562276"/>
              <a:gd name="connsiteX5-853" fmla="*/ 59152 w 676360"/>
              <a:gd name="connsiteY5-854" fmla="*/ 22718 h 562276"/>
              <a:gd name="connsiteX0-855" fmla="*/ 41341 w 658549"/>
              <a:gd name="connsiteY0-856" fmla="*/ 22718 h 562276"/>
              <a:gd name="connsiteX1-857" fmla="*/ 658549 w 658549"/>
              <a:gd name="connsiteY1-858" fmla="*/ 14573 h 562276"/>
              <a:gd name="connsiteX2-859" fmla="*/ 653303 w 658549"/>
              <a:gd name="connsiteY2-860" fmla="*/ 545699 h 562276"/>
              <a:gd name="connsiteX3-861" fmla="*/ 20870 w 658549"/>
              <a:gd name="connsiteY3-862" fmla="*/ 525560 h 562276"/>
              <a:gd name="connsiteX4-863" fmla="*/ 85997 w 658549"/>
              <a:gd name="connsiteY4-864" fmla="*/ 279153 h 562276"/>
              <a:gd name="connsiteX5-865" fmla="*/ 41341 w 658549"/>
              <a:gd name="connsiteY5-866" fmla="*/ 22718 h 562276"/>
              <a:gd name="connsiteX0-867" fmla="*/ 23542 w 640750"/>
              <a:gd name="connsiteY0-868" fmla="*/ 22718 h 562276"/>
              <a:gd name="connsiteX1-869" fmla="*/ 640750 w 640750"/>
              <a:gd name="connsiteY1-870" fmla="*/ 14573 h 562276"/>
              <a:gd name="connsiteX2-871" fmla="*/ 635504 w 640750"/>
              <a:gd name="connsiteY2-872" fmla="*/ 545699 h 562276"/>
              <a:gd name="connsiteX3-873" fmla="*/ 3071 w 640750"/>
              <a:gd name="connsiteY3-874" fmla="*/ 525560 h 562276"/>
              <a:gd name="connsiteX4-875" fmla="*/ 68198 w 640750"/>
              <a:gd name="connsiteY4-876" fmla="*/ 279153 h 562276"/>
              <a:gd name="connsiteX5-877" fmla="*/ 23542 w 640750"/>
              <a:gd name="connsiteY5-878" fmla="*/ 22718 h 562276"/>
              <a:gd name="connsiteX0-879" fmla="*/ 24044 w 641252"/>
              <a:gd name="connsiteY0-880" fmla="*/ 22718 h 562276"/>
              <a:gd name="connsiteX1-881" fmla="*/ 641252 w 641252"/>
              <a:gd name="connsiteY1-882" fmla="*/ 14573 h 562276"/>
              <a:gd name="connsiteX2-883" fmla="*/ 636006 w 641252"/>
              <a:gd name="connsiteY2-884" fmla="*/ 545699 h 562276"/>
              <a:gd name="connsiteX3-885" fmla="*/ 3573 w 641252"/>
              <a:gd name="connsiteY3-886" fmla="*/ 525560 h 562276"/>
              <a:gd name="connsiteX4-887" fmla="*/ 68700 w 641252"/>
              <a:gd name="connsiteY4-888" fmla="*/ 279153 h 562276"/>
              <a:gd name="connsiteX5-889" fmla="*/ 24044 w 641252"/>
              <a:gd name="connsiteY5-890" fmla="*/ 22718 h 562276"/>
              <a:gd name="connsiteX0-891" fmla="*/ 31476 w 648684"/>
              <a:gd name="connsiteY0-892" fmla="*/ 22718 h 562276"/>
              <a:gd name="connsiteX1-893" fmla="*/ 648684 w 648684"/>
              <a:gd name="connsiteY1-894" fmla="*/ 14573 h 562276"/>
              <a:gd name="connsiteX2-895" fmla="*/ 643438 w 648684"/>
              <a:gd name="connsiteY2-896" fmla="*/ 545699 h 562276"/>
              <a:gd name="connsiteX3-897" fmla="*/ 11005 w 648684"/>
              <a:gd name="connsiteY3-898" fmla="*/ 525560 h 562276"/>
              <a:gd name="connsiteX4-899" fmla="*/ 76132 w 648684"/>
              <a:gd name="connsiteY4-900" fmla="*/ 279153 h 562276"/>
              <a:gd name="connsiteX5-901" fmla="*/ 31476 w 648684"/>
              <a:gd name="connsiteY5-902" fmla="*/ 22718 h 56227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91" y="connsiteY5-92"/>
              </a:cxn>
            </a:cxnLst>
            <a:rect l="l" t="t" r="r" b="b"/>
            <a:pathLst>
              <a:path w="648684" h="562276">
                <a:moveTo>
                  <a:pt x="31476" y="22718"/>
                </a:moveTo>
                <a:cubicBezTo>
                  <a:pt x="149400" y="4275"/>
                  <a:pt x="424155" y="-13389"/>
                  <a:pt x="648684" y="14573"/>
                </a:cubicBezTo>
                <a:cubicBezTo>
                  <a:pt x="609553" y="92898"/>
                  <a:pt x="618372" y="432838"/>
                  <a:pt x="643438" y="545699"/>
                </a:cubicBezTo>
                <a:cubicBezTo>
                  <a:pt x="542091" y="567277"/>
                  <a:pt x="109269" y="574431"/>
                  <a:pt x="11005" y="525560"/>
                </a:cubicBezTo>
                <a:cubicBezTo>
                  <a:pt x="-33861" y="453465"/>
                  <a:pt x="72720" y="362960"/>
                  <a:pt x="76132" y="279153"/>
                </a:cubicBezTo>
                <a:cubicBezTo>
                  <a:pt x="79544" y="195346"/>
                  <a:pt x="-41749" y="78155"/>
                  <a:pt x="31476" y="22718"/>
                </a:cubicBezTo>
                <a:close/>
              </a:path>
            </a:pathLst>
          </a:custGeom>
          <a:solidFill>
            <a:schemeClr val="bg1"/>
          </a:solidFill>
          <a:ln w="25400" cap="rnd">
            <a:solidFill>
              <a:srgbClr val="005790"/>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rgbClr val="005790"/>
              </a:solidFill>
            </a:endParaRPr>
          </a:p>
        </p:txBody>
      </p:sp>
      <p:sp>
        <p:nvSpPr>
          <p:cNvPr id="130" name="椭圆 31"/>
          <p:cNvSpPr/>
          <p:nvPr/>
        </p:nvSpPr>
        <p:spPr>
          <a:xfrm rot="5400000">
            <a:off x="2673422" y="2086581"/>
            <a:ext cx="3489396" cy="3375227"/>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 name="connsiteX0-601" fmla="*/ 51067 w 648099"/>
              <a:gd name="connsiteY0-602" fmla="*/ 18182 h 565791"/>
              <a:gd name="connsiteX1-603" fmla="*/ 617005 w 648099"/>
              <a:gd name="connsiteY1-604" fmla="*/ 31700 h 565791"/>
              <a:gd name="connsiteX2-605" fmla="*/ 621713 w 648099"/>
              <a:gd name="connsiteY2-606" fmla="*/ 535349 h 565791"/>
              <a:gd name="connsiteX3-607" fmla="*/ 12537 w 648099"/>
              <a:gd name="connsiteY3-608" fmla="*/ 497972 h 565791"/>
              <a:gd name="connsiteX4-609" fmla="*/ 4334 w 648099"/>
              <a:gd name="connsiteY4-610" fmla="*/ 81348 h 565791"/>
              <a:gd name="connsiteX5-611" fmla="*/ 51067 w 648099"/>
              <a:gd name="connsiteY5-612" fmla="*/ 18182 h 565791"/>
              <a:gd name="connsiteX0-613" fmla="*/ 95107 w 692139"/>
              <a:gd name="connsiteY0-614" fmla="*/ 44563 h 592172"/>
              <a:gd name="connsiteX1-615" fmla="*/ 661045 w 692139"/>
              <a:gd name="connsiteY1-616" fmla="*/ 58081 h 592172"/>
              <a:gd name="connsiteX2-617" fmla="*/ 665753 w 692139"/>
              <a:gd name="connsiteY2-618" fmla="*/ 561730 h 592172"/>
              <a:gd name="connsiteX3-619" fmla="*/ 56577 w 692139"/>
              <a:gd name="connsiteY3-620" fmla="*/ 524353 h 592172"/>
              <a:gd name="connsiteX4-621" fmla="*/ 95107 w 692139"/>
              <a:gd name="connsiteY4-622" fmla="*/ 44563 h 592172"/>
              <a:gd name="connsiteX0-623" fmla="*/ 84274 w 726505"/>
              <a:gd name="connsiteY0-624" fmla="*/ 51300 h 608352"/>
              <a:gd name="connsiteX1-625" fmla="*/ 668271 w 726505"/>
              <a:gd name="connsiteY1-626" fmla="*/ 74261 h 608352"/>
              <a:gd name="connsiteX2-627" fmla="*/ 672979 w 726505"/>
              <a:gd name="connsiteY2-628" fmla="*/ 577910 h 608352"/>
              <a:gd name="connsiteX3-629" fmla="*/ 63803 w 726505"/>
              <a:gd name="connsiteY3-630" fmla="*/ 540533 h 608352"/>
              <a:gd name="connsiteX4-631" fmla="*/ 84274 w 726505"/>
              <a:gd name="connsiteY4-632" fmla="*/ 51300 h 608352"/>
              <a:gd name="connsiteX0-633" fmla="*/ 84274 w 726505"/>
              <a:gd name="connsiteY0-634" fmla="*/ 51300 h 608352"/>
              <a:gd name="connsiteX1-635" fmla="*/ 668271 w 726505"/>
              <a:gd name="connsiteY1-636" fmla="*/ 74261 h 608352"/>
              <a:gd name="connsiteX2-637" fmla="*/ 672979 w 726505"/>
              <a:gd name="connsiteY2-638" fmla="*/ 577910 h 608352"/>
              <a:gd name="connsiteX3-639" fmla="*/ 63803 w 726505"/>
              <a:gd name="connsiteY3-640" fmla="*/ 540533 h 608352"/>
              <a:gd name="connsiteX4-641" fmla="*/ 84274 w 726505"/>
              <a:gd name="connsiteY4-642" fmla="*/ 51300 h 608352"/>
              <a:gd name="connsiteX0-643" fmla="*/ 84274 w 726505"/>
              <a:gd name="connsiteY0-644" fmla="*/ 25592 h 582644"/>
              <a:gd name="connsiteX1-645" fmla="*/ 668271 w 726505"/>
              <a:gd name="connsiteY1-646" fmla="*/ 48553 h 582644"/>
              <a:gd name="connsiteX2-647" fmla="*/ 672979 w 726505"/>
              <a:gd name="connsiteY2-648" fmla="*/ 552202 h 582644"/>
              <a:gd name="connsiteX3-649" fmla="*/ 63803 w 726505"/>
              <a:gd name="connsiteY3-650" fmla="*/ 514825 h 582644"/>
              <a:gd name="connsiteX4-651" fmla="*/ 84274 w 726505"/>
              <a:gd name="connsiteY4-652" fmla="*/ 25592 h 582644"/>
              <a:gd name="connsiteX0-653" fmla="*/ 84274 w 726505"/>
              <a:gd name="connsiteY0-654" fmla="*/ 25592 h 582644"/>
              <a:gd name="connsiteX1-655" fmla="*/ 668271 w 726505"/>
              <a:gd name="connsiteY1-656" fmla="*/ 48553 h 582644"/>
              <a:gd name="connsiteX2-657" fmla="*/ 672979 w 726505"/>
              <a:gd name="connsiteY2-658" fmla="*/ 552202 h 582644"/>
              <a:gd name="connsiteX3-659" fmla="*/ 63803 w 726505"/>
              <a:gd name="connsiteY3-660" fmla="*/ 514825 h 582644"/>
              <a:gd name="connsiteX4-661" fmla="*/ 84274 w 726505"/>
              <a:gd name="connsiteY4-662" fmla="*/ 25592 h 582644"/>
              <a:gd name="connsiteX0-663" fmla="*/ 84274 w 726505"/>
              <a:gd name="connsiteY0-664" fmla="*/ 10474 h 567526"/>
              <a:gd name="connsiteX1-665" fmla="*/ 668271 w 726505"/>
              <a:gd name="connsiteY1-666" fmla="*/ 33435 h 567526"/>
              <a:gd name="connsiteX2-667" fmla="*/ 672979 w 726505"/>
              <a:gd name="connsiteY2-668" fmla="*/ 537084 h 567526"/>
              <a:gd name="connsiteX3-669" fmla="*/ 63803 w 726505"/>
              <a:gd name="connsiteY3-670" fmla="*/ 499707 h 567526"/>
              <a:gd name="connsiteX4-671" fmla="*/ 84274 w 726505"/>
              <a:gd name="connsiteY4-672" fmla="*/ 10474 h 567526"/>
              <a:gd name="connsiteX0-673" fmla="*/ 84274 w 747243"/>
              <a:gd name="connsiteY0-674" fmla="*/ 23576 h 595793"/>
              <a:gd name="connsiteX1-675" fmla="*/ 671883 w 747243"/>
              <a:gd name="connsiteY1-676" fmla="*/ 24503 h 595793"/>
              <a:gd name="connsiteX2-677" fmla="*/ 672979 w 747243"/>
              <a:gd name="connsiteY2-678" fmla="*/ 550186 h 595793"/>
              <a:gd name="connsiteX3-679" fmla="*/ 63803 w 747243"/>
              <a:gd name="connsiteY3-680" fmla="*/ 512809 h 595793"/>
              <a:gd name="connsiteX4-681" fmla="*/ 84274 w 747243"/>
              <a:gd name="connsiteY4-682" fmla="*/ 23576 h 595793"/>
              <a:gd name="connsiteX0-683" fmla="*/ 84274 w 710287"/>
              <a:gd name="connsiteY0-684" fmla="*/ 23576 h 595793"/>
              <a:gd name="connsiteX1-685" fmla="*/ 671883 w 710287"/>
              <a:gd name="connsiteY1-686" fmla="*/ 24503 h 595793"/>
              <a:gd name="connsiteX2-687" fmla="*/ 672979 w 710287"/>
              <a:gd name="connsiteY2-688" fmla="*/ 550186 h 595793"/>
              <a:gd name="connsiteX3-689" fmla="*/ 63803 w 710287"/>
              <a:gd name="connsiteY3-690" fmla="*/ 512809 h 595793"/>
              <a:gd name="connsiteX4-691" fmla="*/ 84274 w 710287"/>
              <a:gd name="connsiteY4-692" fmla="*/ 23576 h 595793"/>
              <a:gd name="connsiteX0-693" fmla="*/ 84274 w 710287"/>
              <a:gd name="connsiteY0-694" fmla="*/ 23576 h 595793"/>
              <a:gd name="connsiteX1-695" fmla="*/ 671883 w 710287"/>
              <a:gd name="connsiteY1-696" fmla="*/ 24503 h 595793"/>
              <a:gd name="connsiteX2-697" fmla="*/ 672979 w 710287"/>
              <a:gd name="connsiteY2-698" fmla="*/ 550186 h 595793"/>
              <a:gd name="connsiteX3-699" fmla="*/ 63803 w 710287"/>
              <a:gd name="connsiteY3-700" fmla="*/ 512809 h 595793"/>
              <a:gd name="connsiteX4-701" fmla="*/ 84274 w 710287"/>
              <a:gd name="connsiteY4-702" fmla="*/ 23576 h 595793"/>
              <a:gd name="connsiteX0-703" fmla="*/ 84274 w 710287"/>
              <a:gd name="connsiteY0-704" fmla="*/ 23576 h 595793"/>
              <a:gd name="connsiteX1-705" fmla="*/ 671883 w 710287"/>
              <a:gd name="connsiteY1-706" fmla="*/ 24503 h 595793"/>
              <a:gd name="connsiteX2-707" fmla="*/ 672979 w 710287"/>
              <a:gd name="connsiteY2-708" fmla="*/ 550186 h 595793"/>
              <a:gd name="connsiteX3-709" fmla="*/ 63803 w 710287"/>
              <a:gd name="connsiteY3-710" fmla="*/ 512809 h 595793"/>
              <a:gd name="connsiteX4-711" fmla="*/ 84274 w 710287"/>
              <a:gd name="connsiteY4-712" fmla="*/ 23576 h 595793"/>
              <a:gd name="connsiteX0-713" fmla="*/ 84274 w 672979"/>
              <a:gd name="connsiteY0-714" fmla="*/ 23576 h 595793"/>
              <a:gd name="connsiteX1-715" fmla="*/ 671883 w 672979"/>
              <a:gd name="connsiteY1-716" fmla="*/ 24503 h 595793"/>
              <a:gd name="connsiteX2-717" fmla="*/ 672979 w 672979"/>
              <a:gd name="connsiteY2-718" fmla="*/ 550186 h 595793"/>
              <a:gd name="connsiteX3-719" fmla="*/ 63803 w 672979"/>
              <a:gd name="connsiteY3-720" fmla="*/ 512809 h 595793"/>
              <a:gd name="connsiteX4-721" fmla="*/ 84274 w 672979"/>
              <a:gd name="connsiteY4-722" fmla="*/ 23576 h 595793"/>
              <a:gd name="connsiteX0-723" fmla="*/ 84274 w 672979"/>
              <a:gd name="connsiteY0-724" fmla="*/ 23576 h 570495"/>
              <a:gd name="connsiteX1-725" fmla="*/ 671883 w 672979"/>
              <a:gd name="connsiteY1-726" fmla="*/ 24503 h 570495"/>
              <a:gd name="connsiteX2-727" fmla="*/ 672979 w 672979"/>
              <a:gd name="connsiteY2-728" fmla="*/ 550186 h 570495"/>
              <a:gd name="connsiteX3-729" fmla="*/ 63803 w 672979"/>
              <a:gd name="connsiteY3-730" fmla="*/ 512809 h 570495"/>
              <a:gd name="connsiteX4-731" fmla="*/ 84274 w 672979"/>
              <a:gd name="connsiteY4-732" fmla="*/ 23576 h 570495"/>
              <a:gd name="connsiteX0-733" fmla="*/ 84274 w 672979"/>
              <a:gd name="connsiteY0-734" fmla="*/ 23576 h 570495"/>
              <a:gd name="connsiteX1-735" fmla="*/ 671883 w 672979"/>
              <a:gd name="connsiteY1-736" fmla="*/ 24503 h 570495"/>
              <a:gd name="connsiteX2-737" fmla="*/ 672979 w 672979"/>
              <a:gd name="connsiteY2-738" fmla="*/ 550186 h 570495"/>
              <a:gd name="connsiteX3-739" fmla="*/ 63803 w 672979"/>
              <a:gd name="connsiteY3-740" fmla="*/ 512809 h 570495"/>
              <a:gd name="connsiteX4-741" fmla="*/ 84274 w 672979"/>
              <a:gd name="connsiteY4-742" fmla="*/ 23576 h 570495"/>
              <a:gd name="connsiteX0-743" fmla="*/ 84274 w 672979"/>
              <a:gd name="connsiteY0-744" fmla="*/ 23576 h 560608"/>
              <a:gd name="connsiteX1-745" fmla="*/ 671883 w 672979"/>
              <a:gd name="connsiteY1-746" fmla="*/ 24503 h 560608"/>
              <a:gd name="connsiteX2-747" fmla="*/ 672979 w 672979"/>
              <a:gd name="connsiteY2-748" fmla="*/ 550186 h 560608"/>
              <a:gd name="connsiteX3-749" fmla="*/ 63803 w 672979"/>
              <a:gd name="connsiteY3-750" fmla="*/ 512809 h 560608"/>
              <a:gd name="connsiteX4-751" fmla="*/ 84274 w 672979"/>
              <a:gd name="connsiteY4-752" fmla="*/ 23576 h 560608"/>
              <a:gd name="connsiteX0-753" fmla="*/ 84274 w 672979"/>
              <a:gd name="connsiteY0-754" fmla="*/ 23576 h 567351"/>
              <a:gd name="connsiteX1-755" fmla="*/ 671883 w 672979"/>
              <a:gd name="connsiteY1-756" fmla="*/ 24503 h 567351"/>
              <a:gd name="connsiteX2-757" fmla="*/ 672979 w 672979"/>
              <a:gd name="connsiteY2-758" fmla="*/ 550186 h 567351"/>
              <a:gd name="connsiteX3-759" fmla="*/ 63803 w 672979"/>
              <a:gd name="connsiteY3-760" fmla="*/ 512809 h 567351"/>
              <a:gd name="connsiteX4-761" fmla="*/ 84274 w 672979"/>
              <a:gd name="connsiteY4-762" fmla="*/ 23576 h 567351"/>
              <a:gd name="connsiteX0-763" fmla="*/ 72869 w 661574"/>
              <a:gd name="connsiteY0-764" fmla="*/ 23576 h 567351"/>
              <a:gd name="connsiteX1-765" fmla="*/ 660478 w 661574"/>
              <a:gd name="connsiteY1-766" fmla="*/ 24503 h 567351"/>
              <a:gd name="connsiteX2-767" fmla="*/ 661574 w 661574"/>
              <a:gd name="connsiteY2-768" fmla="*/ 550186 h 567351"/>
              <a:gd name="connsiteX3-769" fmla="*/ 52398 w 661574"/>
              <a:gd name="connsiteY3-770" fmla="*/ 512809 h 567351"/>
              <a:gd name="connsiteX4-771" fmla="*/ 72869 w 661574"/>
              <a:gd name="connsiteY4-772" fmla="*/ 23576 h 567351"/>
              <a:gd name="connsiteX0-773" fmla="*/ 72869 w 661574"/>
              <a:gd name="connsiteY0-774" fmla="*/ 13918 h 557693"/>
              <a:gd name="connsiteX1-775" fmla="*/ 660478 w 661574"/>
              <a:gd name="connsiteY1-776" fmla="*/ 14845 h 557693"/>
              <a:gd name="connsiteX2-777" fmla="*/ 661574 w 661574"/>
              <a:gd name="connsiteY2-778" fmla="*/ 540528 h 557693"/>
              <a:gd name="connsiteX3-779" fmla="*/ 52398 w 661574"/>
              <a:gd name="connsiteY3-780" fmla="*/ 503151 h 557693"/>
              <a:gd name="connsiteX4-781" fmla="*/ 72869 w 661574"/>
              <a:gd name="connsiteY4-782" fmla="*/ 13918 h 55769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61574" h="557693">
                <a:moveTo>
                  <a:pt x="72869" y="13918"/>
                </a:moveTo>
                <a:cubicBezTo>
                  <a:pt x="184450" y="5454"/>
                  <a:pt x="435949" y="-13117"/>
                  <a:pt x="660478" y="14845"/>
                </a:cubicBezTo>
                <a:cubicBezTo>
                  <a:pt x="621347" y="93170"/>
                  <a:pt x="636508" y="427667"/>
                  <a:pt x="661574" y="540528"/>
                </a:cubicBezTo>
                <a:cubicBezTo>
                  <a:pt x="560227" y="562106"/>
                  <a:pt x="148547" y="575610"/>
                  <a:pt x="52398" y="503151"/>
                </a:cubicBezTo>
                <a:cubicBezTo>
                  <a:pt x="-13816" y="391776"/>
                  <a:pt x="-27876" y="91630"/>
                  <a:pt x="72869" y="13918"/>
                </a:cubicBezTo>
                <a:close/>
              </a:path>
            </a:pathLst>
          </a:custGeom>
          <a:solidFill>
            <a:schemeClr val="bg1"/>
          </a:solidFill>
          <a:ln w="25400" cap="rnd">
            <a:solidFill>
              <a:srgbClr val="005790"/>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rgbClr val="005790"/>
              </a:solidFill>
            </a:endParaRPr>
          </a:p>
        </p:txBody>
      </p:sp>
      <p:sp>
        <p:nvSpPr>
          <p:cNvPr id="131" name="椭圆 31"/>
          <p:cNvSpPr/>
          <p:nvPr/>
        </p:nvSpPr>
        <p:spPr>
          <a:xfrm rot="16200000" flipH="1">
            <a:off x="5871580" y="2057356"/>
            <a:ext cx="3489396" cy="3433678"/>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 name="connsiteX0-601" fmla="*/ 51067 w 648099"/>
              <a:gd name="connsiteY0-602" fmla="*/ 18182 h 565791"/>
              <a:gd name="connsiteX1-603" fmla="*/ 617005 w 648099"/>
              <a:gd name="connsiteY1-604" fmla="*/ 31700 h 565791"/>
              <a:gd name="connsiteX2-605" fmla="*/ 621713 w 648099"/>
              <a:gd name="connsiteY2-606" fmla="*/ 535349 h 565791"/>
              <a:gd name="connsiteX3-607" fmla="*/ 12537 w 648099"/>
              <a:gd name="connsiteY3-608" fmla="*/ 497972 h 565791"/>
              <a:gd name="connsiteX4-609" fmla="*/ 4334 w 648099"/>
              <a:gd name="connsiteY4-610" fmla="*/ 81348 h 565791"/>
              <a:gd name="connsiteX5-611" fmla="*/ 51067 w 648099"/>
              <a:gd name="connsiteY5-612" fmla="*/ 18182 h 565791"/>
              <a:gd name="connsiteX0-613" fmla="*/ 95107 w 692139"/>
              <a:gd name="connsiteY0-614" fmla="*/ 44563 h 592172"/>
              <a:gd name="connsiteX1-615" fmla="*/ 661045 w 692139"/>
              <a:gd name="connsiteY1-616" fmla="*/ 58081 h 592172"/>
              <a:gd name="connsiteX2-617" fmla="*/ 665753 w 692139"/>
              <a:gd name="connsiteY2-618" fmla="*/ 561730 h 592172"/>
              <a:gd name="connsiteX3-619" fmla="*/ 56577 w 692139"/>
              <a:gd name="connsiteY3-620" fmla="*/ 524353 h 592172"/>
              <a:gd name="connsiteX4-621" fmla="*/ 95107 w 692139"/>
              <a:gd name="connsiteY4-622" fmla="*/ 44563 h 592172"/>
              <a:gd name="connsiteX0-623" fmla="*/ 84274 w 726505"/>
              <a:gd name="connsiteY0-624" fmla="*/ 51300 h 608352"/>
              <a:gd name="connsiteX1-625" fmla="*/ 668271 w 726505"/>
              <a:gd name="connsiteY1-626" fmla="*/ 74261 h 608352"/>
              <a:gd name="connsiteX2-627" fmla="*/ 672979 w 726505"/>
              <a:gd name="connsiteY2-628" fmla="*/ 577910 h 608352"/>
              <a:gd name="connsiteX3-629" fmla="*/ 63803 w 726505"/>
              <a:gd name="connsiteY3-630" fmla="*/ 540533 h 608352"/>
              <a:gd name="connsiteX4-631" fmla="*/ 84274 w 726505"/>
              <a:gd name="connsiteY4-632" fmla="*/ 51300 h 608352"/>
              <a:gd name="connsiteX0-633" fmla="*/ 84274 w 726505"/>
              <a:gd name="connsiteY0-634" fmla="*/ 51300 h 608352"/>
              <a:gd name="connsiteX1-635" fmla="*/ 668271 w 726505"/>
              <a:gd name="connsiteY1-636" fmla="*/ 74261 h 608352"/>
              <a:gd name="connsiteX2-637" fmla="*/ 672979 w 726505"/>
              <a:gd name="connsiteY2-638" fmla="*/ 577910 h 608352"/>
              <a:gd name="connsiteX3-639" fmla="*/ 63803 w 726505"/>
              <a:gd name="connsiteY3-640" fmla="*/ 540533 h 608352"/>
              <a:gd name="connsiteX4-641" fmla="*/ 84274 w 726505"/>
              <a:gd name="connsiteY4-642" fmla="*/ 51300 h 608352"/>
              <a:gd name="connsiteX0-643" fmla="*/ 84274 w 726505"/>
              <a:gd name="connsiteY0-644" fmla="*/ 25592 h 582644"/>
              <a:gd name="connsiteX1-645" fmla="*/ 668271 w 726505"/>
              <a:gd name="connsiteY1-646" fmla="*/ 48553 h 582644"/>
              <a:gd name="connsiteX2-647" fmla="*/ 672979 w 726505"/>
              <a:gd name="connsiteY2-648" fmla="*/ 552202 h 582644"/>
              <a:gd name="connsiteX3-649" fmla="*/ 63803 w 726505"/>
              <a:gd name="connsiteY3-650" fmla="*/ 514825 h 582644"/>
              <a:gd name="connsiteX4-651" fmla="*/ 84274 w 726505"/>
              <a:gd name="connsiteY4-652" fmla="*/ 25592 h 582644"/>
              <a:gd name="connsiteX0-653" fmla="*/ 84274 w 726505"/>
              <a:gd name="connsiteY0-654" fmla="*/ 25592 h 582644"/>
              <a:gd name="connsiteX1-655" fmla="*/ 668271 w 726505"/>
              <a:gd name="connsiteY1-656" fmla="*/ 48553 h 582644"/>
              <a:gd name="connsiteX2-657" fmla="*/ 672979 w 726505"/>
              <a:gd name="connsiteY2-658" fmla="*/ 552202 h 582644"/>
              <a:gd name="connsiteX3-659" fmla="*/ 63803 w 726505"/>
              <a:gd name="connsiteY3-660" fmla="*/ 514825 h 582644"/>
              <a:gd name="connsiteX4-661" fmla="*/ 84274 w 726505"/>
              <a:gd name="connsiteY4-662" fmla="*/ 25592 h 582644"/>
              <a:gd name="connsiteX0-663" fmla="*/ 84274 w 726505"/>
              <a:gd name="connsiteY0-664" fmla="*/ 10474 h 567526"/>
              <a:gd name="connsiteX1-665" fmla="*/ 668271 w 726505"/>
              <a:gd name="connsiteY1-666" fmla="*/ 33435 h 567526"/>
              <a:gd name="connsiteX2-667" fmla="*/ 672979 w 726505"/>
              <a:gd name="connsiteY2-668" fmla="*/ 537084 h 567526"/>
              <a:gd name="connsiteX3-669" fmla="*/ 63803 w 726505"/>
              <a:gd name="connsiteY3-670" fmla="*/ 499707 h 567526"/>
              <a:gd name="connsiteX4-671" fmla="*/ 84274 w 726505"/>
              <a:gd name="connsiteY4-672" fmla="*/ 10474 h 567526"/>
              <a:gd name="connsiteX0-673" fmla="*/ 84274 w 747243"/>
              <a:gd name="connsiteY0-674" fmla="*/ 23576 h 595793"/>
              <a:gd name="connsiteX1-675" fmla="*/ 671883 w 747243"/>
              <a:gd name="connsiteY1-676" fmla="*/ 24503 h 595793"/>
              <a:gd name="connsiteX2-677" fmla="*/ 672979 w 747243"/>
              <a:gd name="connsiteY2-678" fmla="*/ 550186 h 595793"/>
              <a:gd name="connsiteX3-679" fmla="*/ 63803 w 747243"/>
              <a:gd name="connsiteY3-680" fmla="*/ 512809 h 595793"/>
              <a:gd name="connsiteX4-681" fmla="*/ 84274 w 747243"/>
              <a:gd name="connsiteY4-682" fmla="*/ 23576 h 595793"/>
              <a:gd name="connsiteX0-683" fmla="*/ 84274 w 710287"/>
              <a:gd name="connsiteY0-684" fmla="*/ 23576 h 595793"/>
              <a:gd name="connsiteX1-685" fmla="*/ 671883 w 710287"/>
              <a:gd name="connsiteY1-686" fmla="*/ 24503 h 595793"/>
              <a:gd name="connsiteX2-687" fmla="*/ 672979 w 710287"/>
              <a:gd name="connsiteY2-688" fmla="*/ 550186 h 595793"/>
              <a:gd name="connsiteX3-689" fmla="*/ 63803 w 710287"/>
              <a:gd name="connsiteY3-690" fmla="*/ 512809 h 595793"/>
              <a:gd name="connsiteX4-691" fmla="*/ 84274 w 710287"/>
              <a:gd name="connsiteY4-692" fmla="*/ 23576 h 595793"/>
              <a:gd name="connsiteX0-693" fmla="*/ 84274 w 710287"/>
              <a:gd name="connsiteY0-694" fmla="*/ 23576 h 595793"/>
              <a:gd name="connsiteX1-695" fmla="*/ 671883 w 710287"/>
              <a:gd name="connsiteY1-696" fmla="*/ 24503 h 595793"/>
              <a:gd name="connsiteX2-697" fmla="*/ 672979 w 710287"/>
              <a:gd name="connsiteY2-698" fmla="*/ 550186 h 595793"/>
              <a:gd name="connsiteX3-699" fmla="*/ 63803 w 710287"/>
              <a:gd name="connsiteY3-700" fmla="*/ 512809 h 595793"/>
              <a:gd name="connsiteX4-701" fmla="*/ 84274 w 710287"/>
              <a:gd name="connsiteY4-702" fmla="*/ 23576 h 595793"/>
              <a:gd name="connsiteX0-703" fmla="*/ 84274 w 710287"/>
              <a:gd name="connsiteY0-704" fmla="*/ 23576 h 595793"/>
              <a:gd name="connsiteX1-705" fmla="*/ 671883 w 710287"/>
              <a:gd name="connsiteY1-706" fmla="*/ 24503 h 595793"/>
              <a:gd name="connsiteX2-707" fmla="*/ 672979 w 710287"/>
              <a:gd name="connsiteY2-708" fmla="*/ 550186 h 595793"/>
              <a:gd name="connsiteX3-709" fmla="*/ 63803 w 710287"/>
              <a:gd name="connsiteY3-710" fmla="*/ 512809 h 595793"/>
              <a:gd name="connsiteX4-711" fmla="*/ 84274 w 710287"/>
              <a:gd name="connsiteY4-712" fmla="*/ 23576 h 595793"/>
              <a:gd name="connsiteX0-713" fmla="*/ 84274 w 672979"/>
              <a:gd name="connsiteY0-714" fmla="*/ 23576 h 595793"/>
              <a:gd name="connsiteX1-715" fmla="*/ 671883 w 672979"/>
              <a:gd name="connsiteY1-716" fmla="*/ 24503 h 595793"/>
              <a:gd name="connsiteX2-717" fmla="*/ 672979 w 672979"/>
              <a:gd name="connsiteY2-718" fmla="*/ 550186 h 595793"/>
              <a:gd name="connsiteX3-719" fmla="*/ 63803 w 672979"/>
              <a:gd name="connsiteY3-720" fmla="*/ 512809 h 595793"/>
              <a:gd name="connsiteX4-721" fmla="*/ 84274 w 672979"/>
              <a:gd name="connsiteY4-722" fmla="*/ 23576 h 595793"/>
              <a:gd name="connsiteX0-723" fmla="*/ 84274 w 672979"/>
              <a:gd name="connsiteY0-724" fmla="*/ 23576 h 570495"/>
              <a:gd name="connsiteX1-725" fmla="*/ 671883 w 672979"/>
              <a:gd name="connsiteY1-726" fmla="*/ 24503 h 570495"/>
              <a:gd name="connsiteX2-727" fmla="*/ 672979 w 672979"/>
              <a:gd name="connsiteY2-728" fmla="*/ 550186 h 570495"/>
              <a:gd name="connsiteX3-729" fmla="*/ 63803 w 672979"/>
              <a:gd name="connsiteY3-730" fmla="*/ 512809 h 570495"/>
              <a:gd name="connsiteX4-731" fmla="*/ 84274 w 672979"/>
              <a:gd name="connsiteY4-732" fmla="*/ 23576 h 570495"/>
              <a:gd name="connsiteX0-733" fmla="*/ 84274 w 672979"/>
              <a:gd name="connsiteY0-734" fmla="*/ 23576 h 570495"/>
              <a:gd name="connsiteX1-735" fmla="*/ 671883 w 672979"/>
              <a:gd name="connsiteY1-736" fmla="*/ 24503 h 570495"/>
              <a:gd name="connsiteX2-737" fmla="*/ 672979 w 672979"/>
              <a:gd name="connsiteY2-738" fmla="*/ 550186 h 570495"/>
              <a:gd name="connsiteX3-739" fmla="*/ 63803 w 672979"/>
              <a:gd name="connsiteY3-740" fmla="*/ 512809 h 570495"/>
              <a:gd name="connsiteX4-741" fmla="*/ 84274 w 672979"/>
              <a:gd name="connsiteY4-742" fmla="*/ 23576 h 570495"/>
              <a:gd name="connsiteX0-743" fmla="*/ 84274 w 672979"/>
              <a:gd name="connsiteY0-744" fmla="*/ 23576 h 560608"/>
              <a:gd name="connsiteX1-745" fmla="*/ 671883 w 672979"/>
              <a:gd name="connsiteY1-746" fmla="*/ 24503 h 560608"/>
              <a:gd name="connsiteX2-747" fmla="*/ 672979 w 672979"/>
              <a:gd name="connsiteY2-748" fmla="*/ 550186 h 560608"/>
              <a:gd name="connsiteX3-749" fmla="*/ 63803 w 672979"/>
              <a:gd name="connsiteY3-750" fmla="*/ 512809 h 560608"/>
              <a:gd name="connsiteX4-751" fmla="*/ 84274 w 672979"/>
              <a:gd name="connsiteY4-752" fmla="*/ 23576 h 560608"/>
              <a:gd name="connsiteX0-753" fmla="*/ 84274 w 672979"/>
              <a:gd name="connsiteY0-754" fmla="*/ 23576 h 567351"/>
              <a:gd name="connsiteX1-755" fmla="*/ 671883 w 672979"/>
              <a:gd name="connsiteY1-756" fmla="*/ 24503 h 567351"/>
              <a:gd name="connsiteX2-757" fmla="*/ 672979 w 672979"/>
              <a:gd name="connsiteY2-758" fmla="*/ 550186 h 567351"/>
              <a:gd name="connsiteX3-759" fmla="*/ 63803 w 672979"/>
              <a:gd name="connsiteY3-760" fmla="*/ 512809 h 567351"/>
              <a:gd name="connsiteX4-761" fmla="*/ 84274 w 672979"/>
              <a:gd name="connsiteY4-762" fmla="*/ 23576 h 567351"/>
              <a:gd name="connsiteX0-763" fmla="*/ 72869 w 661574"/>
              <a:gd name="connsiteY0-764" fmla="*/ 23576 h 567351"/>
              <a:gd name="connsiteX1-765" fmla="*/ 660478 w 661574"/>
              <a:gd name="connsiteY1-766" fmla="*/ 24503 h 567351"/>
              <a:gd name="connsiteX2-767" fmla="*/ 661574 w 661574"/>
              <a:gd name="connsiteY2-768" fmla="*/ 550186 h 567351"/>
              <a:gd name="connsiteX3-769" fmla="*/ 52398 w 661574"/>
              <a:gd name="connsiteY3-770" fmla="*/ 512809 h 567351"/>
              <a:gd name="connsiteX4-771" fmla="*/ 72869 w 661574"/>
              <a:gd name="connsiteY4-772" fmla="*/ 23576 h 56735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61574" h="567351">
                <a:moveTo>
                  <a:pt x="72869" y="23576"/>
                </a:moveTo>
                <a:cubicBezTo>
                  <a:pt x="184450" y="15112"/>
                  <a:pt x="500961" y="-25493"/>
                  <a:pt x="660478" y="24503"/>
                </a:cubicBezTo>
                <a:cubicBezTo>
                  <a:pt x="621347" y="102828"/>
                  <a:pt x="636508" y="437325"/>
                  <a:pt x="661574" y="550186"/>
                </a:cubicBezTo>
                <a:cubicBezTo>
                  <a:pt x="560227" y="571764"/>
                  <a:pt x="148547" y="585268"/>
                  <a:pt x="52398" y="512809"/>
                </a:cubicBezTo>
                <a:cubicBezTo>
                  <a:pt x="-13816" y="401434"/>
                  <a:pt x="-27876" y="101288"/>
                  <a:pt x="72869" y="23576"/>
                </a:cubicBezTo>
                <a:close/>
              </a:path>
            </a:pathLst>
          </a:custGeom>
          <a:solidFill>
            <a:schemeClr val="bg1"/>
          </a:solidFill>
          <a:ln w="25400" cap="rnd">
            <a:solidFill>
              <a:srgbClr val="005790"/>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rgbClr val="005790"/>
              </a:solidFill>
            </a:endParaRPr>
          </a:p>
        </p:txBody>
      </p:sp>
      <p:sp>
        <p:nvSpPr>
          <p:cNvPr id="132" name="文本框 131"/>
          <p:cNvSpPr txBox="1"/>
          <p:nvPr/>
        </p:nvSpPr>
        <p:spPr>
          <a:xfrm>
            <a:off x="2892287" y="2194906"/>
            <a:ext cx="3131024" cy="3323987"/>
          </a:xfrm>
          <a:prstGeom prst="rect">
            <a:avLst/>
          </a:prstGeom>
          <a:noFill/>
        </p:spPr>
        <p:txBody>
          <a:bodyPr wrap="square" rtlCol="0">
            <a:spAutoFit/>
          </a:bodyPr>
          <a:lstStyle>
            <a:defPPr>
              <a:defRPr lang="zh-CN"/>
            </a:defPPr>
            <a:lvl1pPr algn="just">
              <a:lnSpc>
                <a:spcPct val="125000"/>
              </a:lnSpc>
              <a:defRPr sz="1600">
                <a:solidFill>
                  <a:schemeClr val="accent1">
                    <a:lumMod val="50000"/>
                  </a:schemeClr>
                </a:solidFill>
                <a:latin typeface="华文黑体" panose="02010600040101010101" pitchFamily="2" charset="-122"/>
                <a:ea typeface="华文黑体" panose="02010600040101010101" pitchFamily="2" charset="-122"/>
              </a:defRPr>
            </a:lvl1pPr>
          </a:lstStyle>
          <a:p>
            <a:pPr algn="l"/>
            <a:r>
              <a:rPr lang="zh-CN" altLang="en-US" sz="2800" b="1" dirty="0" smtClean="0">
                <a:solidFill>
                  <a:srgbClr val="FF0000"/>
                </a:solidFill>
                <a:latin typeface="方正静蕾简体" panose="02000000000000000000" pitchFamily="2" charset="-122"/>
                <a:ea typeface="方正静蕾简体" panose="02000000000000000000" pitchFamily="2" charset="-122"/>
                <a:sym typeface="宋体" panose="02010600030101010101" pitchFamily="2" charset="-122"/>
              </a:rPr>
              <a:t>    宏观维度</a:t>
            </a:r>
            <a:endParaRPr lang="en-US" altLang="zh-CN" sz="2800" b="1" dirty="0" smtClean="0">
              <a:solidFill>
                <a:srgbClr val="FF0000"/>
              </a:solidFill>
              <a:latin typeface="方正静蕾简体" panose="02000000000000000000" pitchFamily="2" charset="-122"/>
              <a:ea typeface="方正静蕾简体" panose="02000000000000000000" pitchFamily="2" charset="-122"/>
              <a:sym typeface="宋体" panose="02010600030101010101" pitchFamily="2" charset="-122"/>
            </a:endParaRPr>
          </a:p>
          <a:p>
            <a:r>
              <a:rPr lang="zh-CN" altLang="en-US" sz="2800" b="1" dirty="0" smtClean="0">
                <a:solidFill>
                  <a:srgbClr val="005790"/>
                </a:solidFill>
                <a:latin typeface="华文行楷" panose="02010800040101010101" pitchFamily="2" charset="-122"/>
                <a:ea typeface="华文行楷" panose="02010800040101010101" pitchFamily="2" charset="-122"/>
                <a:sym typeface="宋体" panose="02010600030101010101" pitchFamily="2" charset="-122"/>
              </a:rPr>
              <a:t>语篇类型</a:t>
            </a:r>
            <a:endParaRPr lang="en-US" altLang="zh-CN" sz="2800" b="1" dirty="0" smtClean="0">
              <a:solidFill>
                <a:srgbClr val="005790"/>
              </a:solidFill>
              <a:latin typeface="华文行楷" panose="02010800040101010101" pitchFamily="2" charset="-122"/>
              <a:ea typeface="华文行楷" panose="02010800040101010101" pitchFamily="2" charset="-122"/>
              <a:sym typeface="宋体" panose="02010600030101010101" pitchFamily="2" charset="-122"/>
            </a:endParaRPr>
          </a:p>
          <a:p>
            <a:r>
              <a:rPr lang="zh-CN" altLang="en-US" sz="2800" b="1" dirty="0" smtClean="0">
                <a:solidFill>
                  <a:srgbClr val="005790"/>
                </a:solidFill>
                <a:latin typeface="华文行楷" panose="02010800040101010101" pitchFamily="2" charset="-122"/>
                <a:ea typeface="华文行楷" panose="02010800040101010101" pitchFamily="2" charset="-122"/>
                <a:sym typeface="宋体" panose="02010600030101010101" pitchFamily="2" charset="-122"/>
              </a:rPr>
              <a:t>语篇模式</a:t>
            </a:r>
            <a:endParaRPr lang="en-US" altLang="zh-CN" sz="2800" b="1" dirty="0" smtClean="0">
              <a:solidFill>
                <a:srgbClr val="005790"/>
              </a:solidFill>
              <a:latin typeface="华文行楷" panose="02010800040101010101" pitchFamily="2" charset="-122"/>
              <a:ea typeface="华文行楷" panose="02010800040101010101" pitchFamily="2" charset="-122"/>
              <a:sym typeface="宋体" panose="02010600030101010101" pitchFamily="2" charset="-122"/>
            </a:endParaRPr>
          </a:p>
          <a:p>
            <a:r>
              <a:rPr lang="zh-CN" altLang="en-US" sz="2800" b="1" dirty="0" smtClean="0">
                <a:solidFill>
                  <a:srgbClr val="005790"/>
                </a:solidFill>
                <a:latin typeface="华文行楷" panose="02010800040101010101" pitchFamily="2" charset="-122"/>
                <a:ea typeface="华文行楷" panose="02010800040101010101" pitchFamily="2" charset="-122"/>
                <a:sym typeface="宋体" panose="02010600030101010101" pitchFamily="2" charset="-122"/>
              </a:rPr>
              <a:t>段与段的关系</a:t>
            </a:r>
            <a:endParaRPr lang="en-US" altLang="zh-CN" sz="2800" b="1" dirty="0" smtClean="0">
              <a:solidFill>
                <a:srgbClr val="005790"/>
              </a:solidFill>
              <a:latin typeface="华文行楷" panose="02010800040101010101" pitchFamily="2" charset="-122"/>
              <a:ea typeface="华文行楷" panose="02010800040101010101" pitchFamily="2" charset="-122"/>
              <a:sym typeface="宋体" panose="02010600030101010101" pitchFamily="2" charset="-122"/>
            </a:endParaRPr>
          </a:p>
          <a:p>
            <a:r>
              <a:rPr lang="zh-CN" altLang="en-US" sz="2800" b="1" dirty="0">
                <a:solidFill>
                  <a:srgbClr val="005790"/>
                </a:solidFill>
                <a:latin typeface="华文行楷" panose="02010800040101010101" pitchFamily="2" charset="-122"/>
                <a:ea typeface="华文行楷" panose="02010800040101010101" pitchFamily="2" charset="-122"/>
                <a:sym typeface="宋体" panose="02010600030101010101" pitchFamily="2" charset="-122"/>
              </a:rPr>
              <a:t>语</a:t>
            </a:r>
            <a:r>
              <a:rPr lang="zh-CN" altLang="en-US" sz="2800" b="1" dirty="0" smtClean="0">
                <a:solidFill>
                  <a:srgbClr val="005790"/>
                </a:solidFill>
                <a:latin typeface="华文行楷" panose="02010800040101010101" pitchFamily="2" charset="-122"/>
                <a:ea typeface="华文行楷" panose="02010800040101010101" pitchFamily="2" charset="-122"/>
                <a:sym typeface="宋体" panose="02010600030101010101" pitchFamily="2" charset="-122"/>
              </a:rPr>
              <a:t>篇各部分与主题之间的关系</a:t>
            </a:r>
            <a:endParaRPr lang="zh-CN" altLang="en-US" sz="2800" b="1" dirty="0">
              <a:solidFill>
                <a:srgbClr val="005790"/>
              </a:solidFill>
              <a:latin typeface="华文行楷" panose="02010800040101010101" pitchFamily="2" charset="-122"/>
              <a:ea typeface="华文行楷" panose="02010800040101010101" pitchFamily="2" charset="-122"/>
              <a:sym typeface="宋体" panose="02010600030101010101" pitchFamily="2" charset="-122"/>
            </a:endParaRPr>
          </a:p>
        </p:txBody>
      </p:sp>
      <p:sp>
        <p:nvSpPr>
          <p:cNvPr id="133" name="文本框 132"/>
          <p:cNvSpPr txBox="1"/>
          <p:nvPr/>
        </p:nvSpPr>
        <p:spPr>
          <a:xfrm>
            <a:off x="6023311" y="2241961"/>
            <a:ext cx="3455631" cy="2785378"/>
          </a:xfrm>
          <a:prstGeom prst="rect">
            <a:avLst/>
          </a:prstGeom>
          <a:noFill/>
        </p:spPr>
        <p:txBody>
          <a:bodyPr wrap="square" rtlCol="0">
            <a:spAutoFit/>
          </a:bodyPr>
          <a:lstStyle>
            <a:defPPr>
              <a:defRPr lang="zh-CN"/>
            </a:defPPr>
            <a:lvl1pPr algn="just">
              <a:lnSpc>
                <a:spcPct val="125000"/>
              </a:lnSpc>
              <a:defRPr sz="1600">
                <a:solidFill>
                  <a:schemeClr val="accent1">
                    <a:lumMod val="50000"/>
                  </a:schemeClr>
                </a:solidFill>
                <a:latin typeface="华文黑体" panose="02010600040101010101" pitchFamily="2" charset="-122"/>
                <a:ea typeface="华文黑体" panose="02010600040101010101" pitchFamily="2" charset="-122"/>
              </a:defRPr>
            </a:lvl1pPr>
          </a:lstStyle>
          <a:p>
            <a:pPr algn="ctr"/>
            <a:r>
              <a:rPr lang="zh-CN" altLang="en-US" sz="2800" b="1" dirty="0" smtClean="0">
                <a:solidFill>
                  <a:srgbClr val="FF0000"/>
                </a:solidFill>
                <a:latin typeface="方正静蕾简体" panose="02000000000000000000" pitchFamily="2" charset="-122"/>
                <a:ea typeface="方正静蕾简体" panose="02000000000000000000" pitchFamily="2" charset="-122"/>
                <a:sym typeface="宋体" panose="02010600030101010101" pitchFamily="2" charset="-122"/>
              </a:rPr>
              <a:t>微观层面</a:t>
            </a:r>
            <a:endParaRPr lang="zh-CN" altLang="en-US" sz="2800" b="1" dirty="0" smtClean="0">
              <a:solidFill>
                <a:srgbClr val="FF0000"/>
              </a:solidFill>
              <a:latin typeface="方正静蕾简体" panose="02000000000000000000" pitchFamily="2" charset="-122"/>
              <a:ea typeface="方正静蕾简体" panose="02000000000000000000" pitchFamily="2" charset="-122"/>
              <a:sym typeface="宋体" panose="02010600030101010101" pitchFamily="2" charset="-122"/>
            </a:endParaRPr>
          </a:p>
          <a:p>
            <a:r>
              <a:rPr lang="zh-CN" altLang="en-US" sz="2800" b="1" dirty="0" smtClean="0">
                <a:solidFill>
                  <a:srgbClr val="005790"/>
                </a:solidFill>
                <a:latin typeface="华文行楷" panose="02010800040101010101" pitchFamily="2" charset="-122"/>
                <a:ea typeface="华文行楷" panose="02010800040101010101" pitchFamily="2" charset="-122"/>
                <a:sym typeface="宋体" panose="02010600030101010101" pitchFamily="2" charset="-122"/>
              </a:rPr>
              <a:t>句子内部语法结构</a:t>
            </a:r>
            <a:endParaRPr lang="en-US" altLang="zh-CN" sz="2800" b="1" dirty="0" smtClean="0">
              <a:solidFill>
                <a:srgbClr val="005790"/>
              </a:solidFill>
              <a:latin typeface="华文行楷" panose="02010800040101010101" pitchFamily="2" charset="-122"/>
              <a:ea typeface="华文行楷" panose="02010800040101010101" pitchFamily="2" charset="-122"/>
              <a:sym typeface="宋体" panose="02010600030101010101" pitchFamily="2" charset="-122"/>
            </a:endParaRPr>
          </a:p>
          <a:p>
            <a:r>
              <a:rPr lang="zh-CN" altLang="en-US" sz="2800" b="1" dirty="0" smtClean="0">
                <a:solidFill>
                  <a:srgbClr val="005790"/>
                </a:solidFill>
                <a:latin typeface="华文行楷" panose="02010800040101010101" pitchFamily="2" charset="-122"/>
                <a:ea typeface="华文行楷" panose="02010800040101010101" pitchFamily="2" charset="-122"/>
                <a:sym typeface="宋体" panose="02010600030101010101" pitchFamily="2" charset="-122"/>
              </a:rPr>
              <a:t>词语搭配</a:t>
            </a:r>
            <a:endParaRPr lang="en-US" altLang="zh-CN" sz="2800" b="1" dirty="0" smtClean="0">
              <a:solidFill>
                <a:srgbClr val="005790"/>
              </a:solidFill>
              <a:latin typeface="华文行楷" panose="02010800040101010101" pitchFamily="2" charset="-122"/>
              <a:ea typeface="华文行楷" panose="02010800040101010101" pitchFamily="2" charset="-122"/>
              <a:sym typeface="宋体" panose="02010600030101010101" pitchFamily="2" charset="-122"/>
            </a:endParaRPr>
          </a:p>
          <a:p>
            <a:r>
              <a:rPr lang="zh-CN" altLang="en-US" sz="2800" b="1" dirty="0" smtClean="0">
                <a:solidFill>
                  <a:srgbClr val="005790"/>
                </a:solidFill>
                <a:latin typeface="华文行楷" panose="02010800040101010101" pitchFamily="2" charset="-122"/>
                <a:ea typeface="华文行楷" panose="02010800040101010101" pitchFamily="2" charset="-122"/>
                <a:sym typeface="宋体" panose="02010600030101010101" pitchFamily="2" charset="-122"/>
              </a:rPr>
              <a:t>衔接与连贯</a:t>
            </a:r>
            <a:endParaRPr lang="en-US" altLang="zh-CN" sz="2800" b="1" dirty="0" smtClean="0">
              <a:solidFill>
                <a:srgbClr val="005790"/>
              </a:solidFill>
              <a:latin typeface="华文行楷" panose="02010800040101010101" pitchFamily="2" charset="-122"/>
              <a:ea typeface="华文行楷" panose="02010800040101010101" pitchFamily="2" charset="-122"/>
              <a:sym typeface="宋体" panose="02010600030101010101" pitchFamily="2" charset="-122"/>
            </a:endParaRPr>
          </a:p>
          <a:p>
            <a:r>
              <a:rPr lang="zh-CN" altLang="en-US" sz="2800" b="1" dirty="0" smtClean="0">
                <a:solidFill>
                  <a:srgbClr val="005790"/>
                </a:solidFill>
                <a:latin typeface="华文行楷" panose="02010800040101010101" pitchFamily="2" charset="-122"/>
                <a:ea typeface="华文行楷" panose="02010800040101010101" pitchFamily="2" charset="-122"/>
                <a:sym typeface="宋体" panose="02010600030101010101" pitchFamily="2" charset="-122"/>
              </a:rPr>
              <a:t>句子的信息展开方式</a:t>
            </a:r>
            <a:endParaRPr lang="zh-CN" altLang="en-US" sz="2800" b="1" dirty="0">
              <a:solidFill>
                <a:srgbClr val="005790"/>
              </a:solidFill>
              <a:latin typeface="华文行楷" panose="02010800040101010101" pitchFamily="2" charset="-122"/>
              <a:ea typeface="华文行楷" panose="02010800040101010101" pitchFamily="2" charset="-122"/>
              <a:sym typeface="宋体" panose="02010600030101010101" pitchFamily="2" charset="-122"/>
            </a:endParaRPr>
          </a:p>
        </p:txBody>
      </p:sp>
      <p:sp>
        <p:nvSpPr>
          <p:cNvPr id="8" name="文本框 7"/>
          <p:cNvSpPr txBox="1"/>
          <p:nvPr/>
        </p:nvSpPr>
        <p:spPr>
          <a:xfrm>
            <a:off x="5312832" y="6421562"/>
            <a:ext cx="6879168" cy="369332"/>
          </a:xfrm>
          <a:prstGeom prst="rect">
            <a:avLst/>
          </a:prstGeom>
          <a:solidFill>
            <a:schemeClr val="bg1"/>
          </a:solidFill>
        </p:spPr>
        <p:txBody>
          <a:bodyPr wrap="square" rtlCol="0">
            <a:spAutoFit/>
          </a:bodyPr>
          <a:lstStyle/>
          <a:p>
            <a:r>
              <a:rPr lang="zh-CN" altLang="en-US" b="1" dirty="0" smtClean="0">
                <a:solidFill>
                  <a:srgbClr val="002060"/>
                </a:solidFill>
                <a:latin typeface="华文行楷" panose="02010800040101010101" pitchFamily="2" charset="-122"/>
                <a:ea typeface="华文行楷" panose="02010800040101010101" pitchFamily="2" charset="-122"/>
              </a:rPr>
              <a:t>教育部 ：</a:t>
            </a:r>
            <a:r>
              <a:rPr lang="en-US" altLang="zh-CN" b="1" dirty="0" smtClean="0">
                <a:solidFill>
                  <a:srgbClr val="002060"/>
                </a:solidFill>
                <a:latin typeface="华文行楷" panose="02010800040101010101" pitchFamily="2" charset="-122"/>
                <a:ea typeface="华文行楷" panose="02010800040101010101" pitchFamily="2" charset="-122"/>
              </a:rPr>
              <a:t>《</a:t>
            </a:r>
            <a:r>
              <a:rPr lang="zh-CN" altLang="en-US" b="1" dirty="0" smtClean="0">
                <a:solidFill>
                  <a:srgbClr val="002060"/>
                </a:solidFill>
                <a:latin typeface="华文行楷" panose="02010800040101010101" pitchFamily="2" charset="-122"/>
                <a:ea typeface="华文行楷" panose="02010800040101010101" pitchFamily="2" charset="-122"/>
              </a:rPr>
              <a:t>普通高中英语课程标准</a:t>
            </a:r>
            <a:r>
              <a:rPr lang="en-US" altLang="zh-CN" b="1" dirty="0" smtClean="0">
                <a:solidFill>
                  <a:srgbClr val="002060"/>
                </a:solidFill>
                <a:latin typeface="华文行楷" panose="02010800040101010101" pitchFamily="2" charset="-122"/>
                <a:ea typeface="华文行楷" panose="02010800040101010101" pitchFamily="2" charset="-122"/>
              </a:rPr>
              <a:t>》</a:t>
            </a:r>
            <a:r>
              <a:rPr lang="zh-CN" altLang="en-US" b="1" dirty="0" smtClean="0">
                <a:solidFill>
                  <a:srgbClr val="002060"/>
                </a:solidFill>
                <a:latin typeface="华文行楷" panose="02010800040101010101" pitchFamily="2" charset="-122"/>
                <a:ea typeface="华文行楷" panose="02010800040101010101" pitchFamily="2" charset="-122"/>
              </a:rPr>
              <a:t>人民教育出版社，</a:t>
            </a:r>
            <a:r>
              <a:rPr lang="en-US" altLang="zh-CN" b="1" dirty="0" smtClean="0">
                <a:solidFill>
                  <a:srgbClr val="002060"/>
                </a:solidFill>
                <a:latin typeface="Arial Narrow" panose="020B0606020202030204" pitchFamily="34" charset="0"/>
                <a:ea typeface="华文行楷" panose="02010800040101010101" pitchFamily="2" charset="-122"/>
              </a:rPr>
              <a:t>2018</a:t>
            </a:r>
            <a:r>
              <a:rPr lang="zh-CN" altLang="en-US" b="1" dirty="0" smtClean="0">
                <a:solidFill>
                  <a:srgbClr val="002060"/>
                </a:solidFill>
                <a:latin typeface="Arial Narrow" panose="020B0606020202030204" pitchFamily="34" charset="0"/>
                <a:ea typeface="华文行楷" panose="02010800040101010101" pitchFamily="2" charset="-122"/>
              </a:rPr>
              <a:t>：</a:t>
            </a:r>
            <a:r>
              <a:rPr lang="en-US" altLang="zh-CN" b="1" dirty="0" smtClean="0">
                <a:solidFill>
                  <a:srgbClr val="002060"/>
                </a:solidFill>
                <a:latin typeface="Arial Narrow" panose="020B0606020202030204" pitchFamily="34" charset="0"/>
                <a:ea typeface="华文行楷" panose="02010800040101010101" pitchFamily="2" charset="-122"/>
              </a:rPr>
              <a:t>26 </a:t>
            </a:r>
            <a:endParaRPr lang="zh-CN" altLang="en-US" b="1" dirty="0">
              <a:solidFill>
                <a:srgbClr val="002060"/>
              </a:solidFill>
              <a:latin typeface="Arial Narrow" panose="020B0606020202030204" pitchFamily="34" charset="0"/>
              <a:ea typeface="华文行楷" panose="0201080004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fade">
                                      <p:cBhvr>
                                        <p:cTn id="7" dur="1000"/>
                                        <p:tgtEl>
                                          <p:spTgt spid="128"/>
                                        </p:tgtEl>
                                      </p:cBhvr>
                                    </p:animEffect>
                                    <p:anim calcmode="lin" valueType="num">
                                      <p:cBhvr>
                                        <p:cTn id="8" dur="1000" fill="hold"/>
                                        <p:tgtEl>
                                          <p:spTgt spid="128"/>
                                        </p:tgtEl>
                                        <p:attrNameLst>
                                          <p:attrName>ppt_x</p:attrName>
                                        </p:attrNameLst>
                                      </p:cBhvr>
                                      <p:tavLst>
                                        <p:tav tm="0">
                                          <p:val>
                                            <p:strVal val="#ppt_x"/>
                                          </p:val>
                                        </p:tav>
                                        <p:tav tm="100000">
                                          <p:val>
                                            <p:strVal val="#ppt_x"/>
                                          </p:val>
                                        </p:tav>
                                      </p:tavLst>
                                    </p:anim>
                                    <p:anim calcmode="lin" valueType="num">
                                      <p:cBhvr>
                                        <p:cTn id="9" dur="1000" fill="hold"/>
                                        <p:tgtEl>
                                          <p:spTgt spid="12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2">
                                            <p:txEl>
                                              <p:pRg st="0" end="0"/>
                                            </p:txEl>
                                          </p:spTgt>
                                        </p:tgtEl>
                                        <p:attrNameLst>
                                          <p:attrName>style.visibility</p:attrName>
                                        </p:attrNameLst>
                                      </p:cBhvr>
                                      <p:to>
                                        <p:strVal val="visible"/>
                                      </p:to>
                                    </p:set>
                                    <p:animEffect transition="in" filter="fade">
                                      <p:cBhvr>
                                        <p:cTn id="14" dur="1000"/>
                                        <p:tgtEl>
                                          <p:spTgt spid="132">
                                            <p:txEl>
                                              <p:pRg st="0" end="0"/>
                                            </p:txEl>
                                          </p:spTgt>
                                        </p:tgtEl>
                                      </p:cBhvr>
                                    </p:animEffect>
                                    <p:anim calcmode="lin" valueType="num">
                                      <p:cBhvr>
                                        <p:cTn id="15" dur="1000" fill="hold"/>
                                        <p:tgtEl>
                                          <p:spTgt spid="13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3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32">
                                            <p:txEl>
                                              <p:pRg st="1" end="1"/>
                                            </p:txEl>
                                          </p:spTgt>
                                        </p:tgtEl>
                                        <p:attrNameLst>
                                          <p:attrName>style.visibility</p:attrName>
                                        </p:attrNameLst>
                                      </p:cBhvr>
                                      <p:to>
                                        <p:strVal val="visible"/>
                                      </p:to>
                                    </p:set>
                                    <p:animEffect transition="in" filter="fade">
                                      <p:cBhvr>
                                        <p:cTn id="21" dur="1000"/>
                                        <p:tgtEl>
                                          <p:spTgt spid="132">
                                            <p:txEl>
                                              <p:pRg st="1" end="1"/>
                                            </p:txEl>
                                          </p:spTgt>
                                        </p:tgtEl>
                                      </p:cBhvr>
                                    </p:animEffect>
                                    <p:anim calcmode="lin" valueType="num">
                                      <p:cBhvr>
                                        <p:cTn id="22" dur="1000" fill="hold"/>
                                        <p:tgtEl>
                                          <p:spTgt spid="132">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13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32">
                                            <p:txEl>
                                              <p:pRg st="2" end="2"/>
                                            </p:txEl>
                                          </p:spTgt>
                                        </p:tgtEl>
                                        <p:attrNameLst>
                                          <p:attrName>style.visibility</p:attrName>
                                        </p:attrNameLst>
                                      </p:cBhvr>
                                      <p:to>
                                        <p:strVal val="visible"/>
                                      </p:to>
                                    </p:set>
                                    <p:animEffect transition="in" filter="fade">
                                      <p:cBhvr>
                                        <p:cTn id="28" dur="1000"/>
                                        <p:tgtEl>
                                          <p:spTgt spid="132">
                                            <p:txEl>
                                              <p:pRg st="2" end="2"/>
                                            </p:txEl>
                                          </p:spTgt>
                                        </p:tgtEl>
                                      </p:cBhvr>
                                    </p:animEffect>
                                    <p:anim calcmode="lin" valueType="num">
                                      <p:cBhvr>
                                        <p:cTn id="29" dur="1000" fill="hold"/>
                                        <p:tgtEl>
                                          <p:spTgt spid="132">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13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32">
                                            <p:txEl>
                                              <p:pRg st="3" end="3"/>
                                            </p:txEl>
                                          </p:spTgt>
                                        </p:tgtEl>
                                        <p:attrNameLst>
                                          <p:attrName>style.visibility</p:attrName>
                                        </p:attrNameLst>
                                      </p:cBhvr>
                                      <p:to>
                                        <p:strVal val="visible"/>
                                      </p:to>
                                    </p:set>
                                    <p:animEffect transition="in" filter="fade">
                                      <p:cBhvr>
                                        <p:cTn id="35" dur="1000"/>
                                        <p:tgtEl>
                                          <p:spTgt spid="132">
                                            <p:txEl>
                                              <p:pRg st="3" end="3"/>
                                            </p:txEl>
                                          </p:spTgt>
                                        </p:tgtEl>
                                      </p:cBhvr>
                                    </p:animEffect>
                                    <p:anim calcmode="lin" valueType="num">
                                      <p:cBhvr>
                                        <p:cTn id="36" dur="1000" fill="hold"/>
                                        <p:tgtEl>
                                          <p:spTgt spid="132">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3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32">
                                            <p:txEl>
                                              <p:pRg st="4" end="4"/>
                                            </p:txEl>
                                          </p:spTgt>
                                        </p:tgtEl>
                                        <p:attrNameLst>
                                          <p:attrName>style.visibility</p:attrName>
                                        </p:attrNameLst>
                                      </p:cBhvr>
                                      <p:to>
                                        <p:strVal val="visible"/>
                                      </p:to>
                                    </p:set>
                                    <p:animEffect transition="in" filter="fade">
                                      <p:cBhvr>
                                        <p:cTn id="42" dur="1000"/>
                                        <p:tgtEl>
                                          <p:spTgt spid="132">
                                            <p:txEl>
                                              <p:pRg st="4" end="4"/>
                                            </p:txEl>
                                          </p:spTgt>
                                        </p:tgtEl>
                                      </p:cBhvr>
                                    </p:animEffect>
                                    <p:anim calcmode="lin" valueType="num">
                                      <p:cBhvr>
                                        <p:cTn id="43" dur="1000" fill="hold"/>
                                        <p:tgtEl>
                                          <p:spTgt spid="132">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13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33">
                                            <p:txEl>
                                              <p:pRg st="0" end="0"/>
                                            </p:txEl>
                                          </p:spTgt>
                                        </p:tgtEl>
                                        <p:attrNameLst>
                                          <p:attrName>style.visibility</p:attrName>
                                        </p:attrNameLst>
                                      </p:cBhvr>
                                      <p:to>
                                        <p:strVal val="visible"/>
                                      </p:to>
                                    </p:set>
                                    <p:animEffect transition="in" filter="fade">
                                      <p:cBhvr>
                                        <p:cTn id="49" dur="1000"/>
                                        <p:tgtEl>
                                          <p:spTgt spid="133">
                                            <p:txEl>
                                              <p:pRg st="0" end="0"/>
                                            </p:txEl>
                                          </p:spTgt>
                                        </p:tgtEl>
                                      </p:cBhvr>
                                    </p:animEffect>
                                    <p:anim calcmode="lin" valueType="num">
                                      <p:cBhvr>
                                        <p:cTn id="50" dur="1000" fill="hold"/>
                                        <p:tgtEl>
                                          <p:spTgt spid="133">
                                            <p:txEl>
                                              <p:pRg st="0" end="0"/>
                                            </p:txEl>
                                          </p:spTgt>
                                        </p:tgtEl>
                                        <p:attrNameLst>
                                          <p:attrName>ppt_x</p:attrName>
                                        </p:attrNameLst>
                                      </p:cBhvr>
                                      <p:tavLst>
                                        <p:tav tm="0">
                                          <p:val>
                                            <p:strVal val="#ppt_x"/>
                                          </p:val>
                                        </p:tav>
                                        <p:tav tm="100000">
                                          <p:val>
                                            <p:strVal val="#ppt_x"/>
                                          </p:val>
                                        </p:tav>
                                      </p:tavLst>
                                    </p:anim>
                                    <p:anim calcmode="lin" valueType="num">
                                      <p:cBhvr>
                                        <p:cTn id="51" dur="1000" fill="hold"/>
                                        <p:tgtEl>
                                          <p:spTgt spid="13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33">
                                            <p:txEl>
                                              <p:pRg st="1" end="1"/>
                                            </p:txEl>
                                          </p:spTgt>
                                        </p:tgtEl>
                                        <p:attrNameLst>
                                          <p:attrName>style.visibility</p:attrName>
                                        </p:attrNameLst>
                                      </p:cBhvr>
                                      <p:to>
                                        <p:strVal val="visible"/>
                                      </p:to>
                                    </p:set>
                                    <p:animEffect transition="in" filter="fade">
                                      <p:cBhvr>
                                        <p:cTn id="56" dur="1000"/>
                                        <p:tgtEl>
                                          <p:spTgt spid="133">
                                            <p:txEl>
                                              <p:pRg st="1" end="1"/>
                                            </p:txEl>
                                          </p:spTgt>
                                        </p:tgtEl>
                                      </p:cBhvr>
                                    </p:animEffect>
                                    <p:anim calcmode="lin" valueType="num">
                                      <p:cBhvr>
                                        <p:cTn id="57" dur="1000" fill="hold"/>
                                        <p:tgtEl>
                                          <p:spTgt spid="133">
                                            <p:txEl>
                                              <p:pRg st="1" end="1"/>
                                            </p:txEl>
                                          </p:spTgt>
                                        </p:tgtEl>
                                        <p:attrNameLst>
                                          <p:attrName>ppt_x</p:attrName>
                                        </p:attrNameLst>
                                      </p:cBhvr>
                                      <p:tavLst>
                                        <p:tav tm="0">
                                          <p:val>
                                            <p:strVal val="#ppt_x"/>
                                          </p:val>
                                        </p:tav>
                                        <p:tav tm="100000">
                                          <p:val>
                                            <p:strVal val="#ppt_x"/>
                                          </p:val>
                                        </p:tav>
                                      </p:tavLst>
                                    </p:anim>
                                    <p:anim calcmode="lin" valueType="num">
                                      <p:cBhvr>
                                        <p:cTn id="58" dur="1000" fill="hold"/>
                                        <p:tgtEl>
                                          <p:spTgt spid="13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33">
                                            <p:txEl>
                                              <p:pRg st="2" end="2"/>
                                            </p:txEl>
                                          </p:spTgt>
                                        </p:tgtEl>
                                        <p:attrNameLst>
                                          <p:attrName>style.visibility</p:attrName>
                                        </p:attrNameLst>
                                      </p:cBhvr>
                                      <p:to>
                                        <p:strVal val="visible"/>
                                      </p:to>
                                    </p:set>
                                    <p:animEffect transition="in" filter="fade">
                                      <p:cBhvr>
                                        <p:cTn id="63" dur="1000"/>
                                        <p:tgtEl>
                                          <p:spTgt spid="133">
                                            <p:txEl>
                                              <p:pRg st="2" end="2"/>
                                            </p:txEl>
                                          </p:spTgt>
                                        </p:tgtEl>
                                      </p:cBhvr>
                                    </p:animEffect>
                                    <p:anim calcmode="lin" valueType="num">
                                      <p:cBhvr>
                                        <p:cTn id="64" dur="1000" fill="hold"/>
                                        <p:tgtEl>
                                          <p:spTgt spid="133">
                                            <p:txEl>
                                              <p:pRg st="2" end="2"/>
                                            </p:txEl>
                                          </p:spTgt>
                                        </p:tgtEl>
                                        <p:attrNameLst>
                                          <p:attrName>ppt_x</p:attrName>
                                        </p:attrNameLst>
                                      </p:cBhvr>
                                      <p:tavLst>
                                        <p:tav tm="0">
                                          <p:val>
                                            <p:strVal val="#ppt_x"/>
                                          </p:val>
                                        </p:tav>
                                        <p:tav tm="100000">
                                          <p:val>
                                            <p:strVal val="#ppt_x"/>
                                          </p:val>
                                        </p:tav>
                                      </p:tavLst>
                                    </p:anim>
                                    <p:anim calcmode="lin" valueType="num">
                                      <p:cBhvr>
                                        <p:cTn id="65" dur="1000" fill="hold"/>
                                        <p:tgtEl>
                                          <p:spTgt spid="13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133">
                                            <p:txEl>
                                              <p:pRg st="3" end="3"/>
                                            </p:txEl>
                                          </p:spTgt>
                                        </p:tgtEl>
                                        <p:attrNameLst>
                                          <p:attrName>style.visibility</p:attrName>
                                        </p:attrNameLst>
                                      </p:cBhvr>
                                      <p:to>
                                        <p:strVal val="visible"/>
                                      </p:to>
                                    </p:set>
                                    <p:animEffect transition="in" filter="fade">
                                      <p:cBhvr>
                                        <p:cTn id="70" dur="1000"/>
                                        <p:tgtEl>
                                          <p:spTgt spid="133">
                                            <p:txEl>
                                              <p:pRg st="3" end="3"/>
                                            </p:txEl>
                                          </p:spTgt>
                                        </p:tgtEl>
                                      </p:cBhvr>
                                    </p:animEffect>
                                    <p:anim calcmode="lin" valueType="num">
                                      <p:cBhvr>
                                        <p:cTn id="71" dur="1000" fill="hold"/>
                                        <p:tgtEl>
                                          <p:spTgt spid="133">
                                            <p:txEl>
                                              <p:pRg st="3" end="3"/>
                                            </p:txEl>
                                          </p:spTgt>
                                        </p:tgtEl>
                                        <p:attrNameLst>
                                          <p:attrName>ppt_x</p:attrName>
                                        </p:attrNameLst>
                                      </p:cBhvr>
                                      <p:tavLst>
                                        <p:tav tm="0">
                                          <p:val>
                                            <p:strVal val="#ppt_x"/>
                                          </p:val>
                                        </p:tav>
                                        <p:tav tm="100000">
                                          <p:val>
                                            <p:strVal val="#ppt_x"/>
                                          </p:val>
                                        </p:tav>
                                      </p:tavLst>
                                    </p:anim>
                                    <p:anim calcmode="lin" valueType="num">
                                      <p:cBhvr>
                                        <p:cTn id="72" dur="1000" fill="hold"/>
                                        <p:tgtEl>
                                          <p:spTgt spid="13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133">
                                            <p:txEl>
                                              <p:pRg st="4" end="4"/>
                                            </p:txEl>
                                          </p:spTgt>
                                        </p:tgtEl>
                                        <p:attrNameLst>
                                          <p:attrName>style.visibility</p:attrName>
                                        </p:attrNameLst>
                                      </p:cBhvr>
                                      <p:to>
                                        <p:strVal val="visible"/>
                                      </p:to>
                                    </p:set>
                                    <p:animEffect transition="in" filter="fade">
                                      <p:cBhvr>
                                        <p:cTn id="77" dur="1000"/>
                                        <p:tgtEl>
                                          <p:spTgt spid="133">
                                            <p:txEl>
                                              <p:pRg st="4" end="4"/>
                                            </p:txEl>
                                          </p:spTgt>
                                        </p:tgtEl>
                                      </p:cBhvr>
                                    </p:animEffect>
                                    <p:anim calcmode="lin" valueType="num">
                                      <p:cBhvr>
                                        <p:cTn id="78" dur="1000" fill="hold"/>
                                        <p:tgtEl>
                                          <p:spTgt spid="133">
                                            <p:txEl>
                                              <p:pRg st="4" end="4"/>
                                            </p:txEl>
                                          </p:spTgt>
                                        </p:tgtEl>
                                        <p:attrNameLst>
                                          <p:attrName>ppt_x</p:attrName>
                                        </p:attrNameLst>
                                      </p:cBhvr>
                                      <p:tavLst>
                                        <p:tav tm="0">
                                          <p:val>
                                            <p:strVal val="#ppt_x"/>
                                          </p:val>
                                        </p:tav>
                                        <p:tav tm="100000">
                                          <p:val>
                                            <p:strVal val="#ppt_x"/>
                                          </p:val>
                                        </p:tav>
                                      </p:tavLst>
                                    </p:anim>
                                    <p:anim calcmode="lin" valueType="num">
                                      <p:cBhvr>
                                        <p:cTn id="79" dur="1000" fill="hold"/>
                                        <p:tgtEl>
                                          <p:spTgt spid="13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16" presetClass="entr" presetSubtype="21" fill="hold" grpId="0" nodeType="clickEffect">
                                  <p:stCondLst>
                                    <p:cond delay="0"/>
                                  </p:stCondLst>
                                  <p:childTnLst>
                                    <p:set>
                                      <p:cBhvr>
                                        <p:cTn id="83" dur="1" fill="hold">
                                          <p:stCondLst>
                                            <p:cond delay="0"/>
                                          </p:stCondLst>
                                        </p:cTn>
                                        <p:tgtEl>
                                          <p:spTgt spid="8"/>
                                        </p:tgtEl>
                                        <p:attrNameLst>
                                          <p:attrName>style.visibility</p:attrName>
                                        </p:attrNameLst>
                                      </p:cBhvr>
                                      <p:to>
                                        <p:strVal val="visible"/>
                                      </p:to>
                                    </p:set>
                                    <p:animEffect transition="in" filter="barn(inVertical)">
                                      <p:cBhvr>
                                        <p:cTn id="8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 grpId="0"/>
      <p:bldP spid="132" grpId="0" build="p"/>
      <p:bldP spid="133" grpId="0" build="p"/>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reeform 5"/>
          <p:cNvSpPr/>
          <p:nvPr/>
        </p:nvSpPr>
        <p:spPr bwMode="auto">
          <a:xfrm rot="8206570">
            <a:off x="4202614" y="2239543"/>
            <a:ext cx="858774" cy="519365"/>
          </a:xfrm>
          <a:custGeom>
            <a:avLst/>
            <a:gdLst>
              <a:gd name="T0" fmla="*/ 305 w 316"/>
              <a:gd name="T1" fmla="*/ 141 h 193"/>
              <a:gd name="T2" fmla="*/ 4 w 316"/>
              <a:gd name="T3" fmla="*/ 135 h 193"/>
              <a:gd name="T4" fmla="*/ 31 w 316"/>
              <a:gd name="T5" fmla="*/ 0 h 193"/>
              <a:gd name="T6" fmla="*/ 31 w 316"/>
              <a:gd name="T7" fmla="*/ 0 h 193"/>
              <a:gd name="T8" fmla="*/ 285 w 316"/>
              <a:gd name="T9" fmla="*/ 2 h 193"/>
              <a:gd name="T10" fmla="*/ 305 w 316"/>
              <a:gd name="T11" fmla="*/ 141 h 193"/>
            </a:gdLst>
            <a:ahLst/>
            <a:cxnLst>
              <a:cxn ang="0">
                <a:pos x="T0" y="T1"/>
              </a:cxn>
              <a:cxn ang="0">
                <a:pos x="T2" y="T3"/>
              </a:cxn>
              <a:cxn ang="0">
                <a:pos x="T4" y="T5"/>
              </a:cxn>
              <a:cxn ang="0">
                <a:pos x="T6" y="T7"/>
              </a:cxn>
              <a:cxn ang="0">
                <a:pos x="T8" y="T9"/>
              </a:cxn>
              <a:cxn ang="0">
                <a:pos x="T10" y="T11"/>
              </a:cxn>
            </a:cxnLst>
            <a:rect l="0" t="0" r="r" b="b"/>
            <a:pathLst>
              <a:path w="316" h="193">
                <a:moveTo>
                  <a:pt x="305" y="141"/>
                </a:moveTo>
                <a:cubicBezTo>
                  <a:pt x="267" y="193"/>
                  <a:pt x="16" y="177"/>
                  <a:pt x="4" y="135"/>
                </a:cubicBezTo>
                <a:cubicBezTo>
                  <a:pt x="0" y="121"/>
                  <a:pt x="31" y="0"/>
                  <a:pt x="31" y="0"/>
                </a:cubicBezTo>
                <a:cubicBezTo>
                  <a:pt x="31" y="0"/>
                  <a:pt x="31" y="0"/>
                  <a:pt x="31" y="0"/>
                </a:cubicBezTo>
                <a:cubicBezTo>
                  <a:pt x="49" y="7"/>
                  <a:pt x="159" y="45"/>
                  <a:pt x="285" y="2"/>
                </a:cubicBezTo>
                <a:cubicBezTo>
                  <a:pt x="285" y="2"/>
                  <a:pt x="316" y="126"/>
                  <a:pt x="305" y="141"/>
                </a:cubicBezTo>
                <a:close/>
              </a:path>
            </a:pathLst>
          </a:custGeom>
          <a:solidFill>
            <a:srgbClr val="005790"/>
          </a:solidFill>
          <a:ln w="9525">
            <a:solidFill>
              <a:srgbClr val="000000"/>
            </a:solidFill>
            <a:round/>
          </a:ln>
        </p:spPr>
        <p:txBody>
          <a:bodyPr vert="horz" wrap="square" lIns="91440" tIns="45720" rIns="91440" bIns="45720" numCol="1" anchor="t" anchorCtr="0" compatLnSpc="1"/>
          <a:lstStyle/>
          <a:p>
            <a:endParaRPr lang="zh-CN" altLang="en-US">
              <a:solidFill>
                <a:srgbClr val="005790"/>
              </a:solidFill>
            </a:endParaRPr>
          </a:p>
        </p:txBody>
      </p:sp>
      <p:sp>
        <p:nvSpPr>
          <p:cNvPr id="21" name="Freeform 6"/>
          <p:cNvSpPr/>
          <p:nvPr/>
        </p:nvSpPr>
        <p:spPr bwMode="auto">
          <a:xfrm rot="8206570">
            <a:off x="4536311" y="2536210"/>
            <a:ext cx="708432" cy="479501"/>
          </a:xfrm>
          <a:custGeom>
            <a:avLst/>
            <a:gdLst>
              <a:gd name="T0" fmla="*/ 259 w 261"/>
              <a:gd name="T1" fmla="*/ 3 h 178"/>
              <a:gd name="T2" fmla="*/ 259 w 261"/>
              <a:gd name="T3" fmla="*/ 1 h 178"/>
              <a:gd name="T4" fmla="*/ 261 w 261"/>
              <a:gd name="T5" fmla="*/ 2 h 178"/>
              <a:gd name="T6" fmla="*/ 261 w 261"/>
              <a:gd name="T7" fmla="*/ 134 h 178"/>
              <a:gd name="T8" fmla="*/ 257 w 261"/>
              <a:gd name="T9" fmla="*/ 135 h 178"/>
              <a:gd name="T10" fmla="*/ 3 w 261"/>
              <a:gd name="T11" fmla="*/ 133 h 178"/>
              <a:gd name="T12" fmla="*/ 0 w 261"/>
              <a:gd name="T13" fmla="*/ 131 h 178"/>
              <a:gd name="T14" fmla="*/ 0 w 261"/>
              <a:gd name="T15" fmla="*/ 0 h 178"/>
              <a:gd name="T16" fmla="*/ 4 w 261"/>
              <a:gd name="T17" fmla="*/ 1 h 178"/>
              <a:gd name="T18" fmla="*/ 259 w 261"/>
              <a:gd name="T19" fmla="*/ 3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1" h="178">
                <a:moveTo>
                  <a:pt x="259" y="3"/>
                </a:moveTo>
                <a:cubicBezTo>
                  <a:pt x="259" y="1"/>
                  <a:pt x="259" y="1"/>
                  <a:pt x="259" y="1"/>
                </a:cubicBezTo>
                <a:cubicBezTo>
                  <a:pt x="261" y="2"/>
                  <a:pt x="261" y="2"/>
                  <a:pt x="261" y="2"/>
                </a:cubicBezTo>
                <a:cubicBezTo>
                  <a:pt x="261" y="134"/>
                  <a:pt x="261" y="134"/>
                  <a:pt x="261" y="134"/>
                </a:cubicBezTo>
                <a:cubicBezTo>
                  <a:pt x="260" y="134"/>
                  <a:pt x="258" y="135"/>
                  <a:pt x="257" y="135"/>
                </a:cubicBezTo>
                <a:cubicBezTo>
                  <a:pt x="131" y="178"/>
                  <a:pt x="21" y="140"/>
                  <a:pt x="3" y="133"/>
                </a:cubicBezTo>
                <a:cubicBezTo>
                  <a:pt x="1" y="132"/>
                  <a:pt x="0" y="131"/>
                  <a:pt x="0" y="131"/>
                </a:cubicBezTo>
                <a:cubicBezTo>
                  <a:pt x="0" y="0"/>
                  <a:pt x="0" y="0"/>
                  <a:pt x="0" y="0"/>
                </a:cubicBezTo>
                <a:cubicBezTo>
                  <a:pt x="0" y="0"/>
                  <a:pt x="1" y="0"/>
                  <a:pt x="4" y="1"/>
                </a:cubicBezTo>
                <a:cubicBezTo>
                  <a:pt x="23" y="9"/>
                  <a:pt x="132" y="47"/>
                  <a:pt x="259" y="3"/>
                </a:cubicBezTo>
                <a:close/>
              </a:path>
            </a:pathLst>
          </a:custGeom>
          <a:solidFill>
            <a:srgbClr val="C9CACA"/>
          </a:solidFill>
          <a:ln w="9525">
            <a:solidFill>
              <a:srgbClr val="000000"/>
            </a:solidFill>
            <a:round/>
          </a:ln>
        </p:spPr>
        <p:txBody>
          <a:bodyPr vert="horz" wrap="square" lIns="91440" tIns="45720" rIns="91440" bIns="45720" numCol="1" anchor="t" anchorCtr="0" compatLnSpc="1"/>
          <a:lstStyle/>
          <a:p>
            <a:endParaRPr lang="zh-CN" altLang="en-US">
              <a:solidFill>
                <a:srgbClr val="005790"/>
              </a:solidFill>
            </a:endParaRPr>
          </a:p>
        </p:txBody>
      </p:sp>
      <p:sp>
        <p:nvSpPr>
          <p:cNvPr id="24" name="Freeform 9"/>
          <p:cNvSpPr/>
          <p:nvPr/>
        </p:nvSpPr>
        <p:spPr bwMode="auto">
          <a:xfrm rot="8206570">
            <a:off x="7460160" y="5499164"/>
            <a:ext cx="154898" cy="179955"/>
          </a:xfrm>
          <a:custGeom>
            <a:avLst/>
            <a:gdLst>
              <a:gd name="T0" fmla="*/ 0 w 57"/>
              <a:gd name="T1" fmla="*/ 58 h 67"/>
              <a:gd name="T2" fmla="*/ 30 w 57"/>
              <a:gd name="T3" fmla="*/ 0 h 67"/>
              <a:gd name="T4" fmla="*/ 57 w 57"/>
              <a:gd name="T5" fmla="*/ 58 h 67"/>
              <a:gd name="T6" fmla="*/ 30 w 57"/>
              <a:gd name="T7" fmla="*/ 67 h 67"/>
              <a:gd name="T8" fmla="*/ 0 w 57"/>
              <a:gd name="T9" fmla="*/ 58 h 67"/>
            </a:gdLst>
            <a:ahLst/>
            <a:cxnLst>
              <a:cxn ang="0">
                <a:pos x="T0" y="T1"/>
              </a:cxn>
              <a:cxn ang="0">
                <a:pos x="T2" y="T3"/>
              </a:cxn>
              <a:cxn ang="0">
                <a:pos x="T4" y="T5"/>
              </a:cxn>
              <a:cxn ang="0">
                <a:pos x="T6" y="T7"/>
              </a:cxn>
              <a:cxn ang="0">
                <a:pos x="T8" y="T9"/>
              </a:cxn>
            </a:cxnLst>
            <a:rect l="0" t="0" r="r" b="b"/>
            <a:pathLst>
              <a:path w="57" h="67">
                <a:moveTo>
                  <a:pt x="0" y="58"/>
                </a:moveTo>
                <a:cubicBezTo>
                  <a:pt x="30" y="0"/>
                  <a:pt x="30" y="0"/>
                  <a:pt x="30" y="0"/>
                </a:cubicBezTo>
                <a:cubicBezTo>
                  <a:pt x="57" y="58"/>
                  <a:pt x="57" y="58"/>
                  <a:pt x="57" y="58"/>
                </a:cubicBezTo>
                <a:cubicBezTo>
                  <a:pt x="48" y="63"/>
                  <a:pt x="44" y="67"/>
                  <a:pt x="30" y="67"/>
                </a:cubicBezTo>
                <a:cubicBezTo>
                  <a:pt x="13" y="67"/>
                  <a:pt x="7" y="62"/>
                  <a:pt x="0" y="58"/>
                </a:cubicBezTo>
                <a:close/>
              </a:path>
            </a:pathLst>
          </a:custGeom>
          <a:solidFill>
            <a:srgbClr val="005790"/>
          </a:solidFill>
          <a:ln w="9525">
            <a:solidFill>
              <a:srgbClr val="000000"/>
            </a:solidFill>
            <a:round/>
          </a:ln>
        </p:spPr>
        <p:txBody>
          <a:bodyPr vert="horz" wrap="square" lIns="91440" tIns="45720" rIns="91440" bIns="45720" numCol="1" anchor="t" anchorCtr="0" compatLnSpc="1"/>
          <a:lstStyle/>
          <a:p>
            <a:endParaRPr lang="zh-CN" altLang="en-US">
              <a:solidFill>
                <a:srgbClr val="005790"/>
              </a:solidFill>
            </a:endParaRPr>
          </a:p>
        </p:txBody>
      </p:sp>
      <p:sp>
        <p:nvSpPr>
          <p:cNvPr id="25" name="Freeform 10"/>
          <p:cNvSpPr/>
          <p:nvPr/>
        </p:nvSpPr>
        <p:spPr bwMode="auto">
          <a:xfrm rot="8206570">
            <a:off x="7051781" y="5167204"/>
            <a:ext cx="257404" cy="153759"/>
          </a:xfrm>
          <a:custGeom>
            <a:avLst/>
            <a:gdLst>
              <a:gd name="T0" fmla="*/ 0 w 95"/>
              <a:gd name="T1" fmla="*/ 57 h 57"/>
              <a:gd name="T2" fmla="*/ 0 w 95"/>
              <a:gd name="T3" fmla="*/ 56 h 57"/>
              <a:gd name="T4" fmla="*/ 95 w 95"/>
              <a:gd name="T5" fmla="*/ 53 h 57"/>
            </a:gdLst>
            <a:ahLst/>
            <a:cxnLst>
              <a:cxn ang="0">
                <a:pos x="T0" y="T1"/>
              </a:cxn>
              <a:cxn ang="0">
                <a:pos x="T2" y="T3"/>
              </a:cxn>
              <a:cxn ang="0">
                <a:pos x="T4" y="T5"/>
              </a:cxn>
            </a:cxnLst>
            <a:rect l="0" t="0" r="r" b="b"/>
            <a:pathLst>
              <a:path w="95" h="57">
                <a:moveTo>
                  <a:pt x="0" y="57"/>
                </a:moveTo>
                <a:cubicBezTo>
                  <a:pt x="0" y="57"/>
                  <a:pt x="0" y="56"/>
                  <a:pt x="0" y="56"/>
                </a:cubicBezTo>
                <a:cubicBezTo>
                  <a:pt x="3" y="52"/>
                  <a:pt x="40" y="0"/>
                  <a:pt x="95" y="53"/>
                </a:cubicBezTo>
              </a:path>
            </a:pathLst>
          </a:custGeom>
          <a:noFill/>
          <a:ln w="22225" cap="rnd">
            <a:solidFill>
              <a:srgbClr val="00579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srgbClr val="005790"/>
              </a:solidFill>
            </a:endParaRPr>
          </a:p>
        </p:txBody>
      </p:sp>
      <p:sp>
        <p:nvSpPr>
          <p:cNvPr id="26" name="Freeform 11"/>
          <p:cNvSpPr/>
          <p:nvPr/>
        </p:nvSpPr>
        <p:spPr bwMode="auto">
          <a:xfrm rot="8206570">
            <a:off x="6181006" y="2362759"/>
            <a:ext cx="244876" cy="3162885"/>
          </a:xfrm>
          <a:custGeom>
            <a:avLst/>
            <a:gdLst>
              <a:gd name="T0" fmla="*/ 3 w 90"/>
              <a:gd name="T1" fmla="*/ 1174 h 1174"/>
              <a:gd name="T2" fmla="*/ 2 w 90"/>
              <a:gd name="T3" fmla="*/ 1171 h 1174"/>
              <a:gd name="T4" fmla="*/ 0 w 90"/>
              <a:gd name="T5" fmla="*/ 41 h 1174"/>
              <a:gd name="T6" fmla="*/ 9 w 90"/>
              <a:gd name="T7" fmla="*/ 30 h 1174"/>
              <a:gd name="T8" fmla="*/ 90 w 90"/>
              <a:gd name="T9" fmla="*/ 40 h 1174"/>
            </a:gdLst>
            <a:ahLst/>
            <a:cxnLst>
              <a:cxn ang="0">
                <a:pos x="T0" y="T1"/>
              </a:cxn>
              <a:cxn ang="0">
                <a:pos x="T2" y="T3"/>
              </a:cxn>
              <a:cxn ang="0">
                <a:pos x="T4" y="T5"/>
              </a:cxn>
              <a:cxn ang="0">
                <a:pos x="T6" y="T7"/>
              </a:cxn>
              <a:cxn ang="0">
                <a:pos x="T8" y="T9"/>
              </a:cxn>
            </a:cxnLst>
            <a:rect l="0" t="0" r="r" b="b"/>
            <a:pathLst>
              <a:path w="90" h="1174">
                <a:moveTo>
                  <a:pt x="3" y="1174"/>
                </a:moveTo>
                <a:cubicBezTo>
                  <a:pt x="2" y="1171"/>
                  <a:pt x="2" y="1171"/>
                  <a:pt x="2" y="1171"/>
                </a:cubicBezTo>
                <a:cubicBezTo>
                  <a:pt x="0" y="41"/>
                  <a:pt x="0" y="41"/>
                  <a:pt x="0" y="41"/>
                </a:cubicBezTo>
                <a:cubicBezTo>
                  <a:pt x="0" y="41"/>
                  <a:pt x="3" y="36"/>
                  <a:pt x="9" y="30"/>
                </a:cubicBezTo>
                <a:cubicBezTo>
                  <a:pt x="23" y="17"/>
                  <a:pt x="52" y="0"/>
                  <a:pt x="90" y="40"/>
                </a:cubicBezTo>
              </a:path>
            </a:pathLst>
          </a:custGeom>
          <a:noFill/>
          <a:ln w="22225" cap="rnd">
            <a:solidFill>
              <a:srgbClr val="00579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srgbClr val="005790"/>
              </a:solidFill>
            </a:endParaRPr>
          </a:p>
        </p:txBody>
      </p:sp>
      <p:sp>
        <p:nvSpPr>
          <p:cNvPr id="27" name="Freeform 12"/>
          <p:cNvSpPr/>
          <p:nvPr/>
        </p:nvSpPr>
        <p:spPr bwMode="auto">
          <a:xfrm rot="8206570">
            <a:off x="4536311" y="2536210"/>
            <a:ext cx="708432" cy="479501"/>
          </a:xfrm>
          <a:custGeom>
            <a:avLst/>
            <a:gdLst>
              <a:gd name="T0" fmla="*/ 261 w 261"/>
              <a:gd name="T1" fmla="*/ 134 h 178"/>
              <a:gd name="T2" fmla="*/ 257 w 261"/>
              <a:gd name="T3" fmla="*/ 135 h 178"/>
              <a:gd name="T4" fmla="*/ 3 w 261"/>
              <a:gd name="T5" fmla="*/ 133 h 178"/>
              <a:gd name="T6" fmla="*/ 0 w 261"/>
              <a:gd name="T7" fmla="*/ 131 h 178"/>
              <a:gd name="T8" fmla="*/ 0 w 261"/>
              <a:gd name="T9" fmla="*/ 0 h 178"/>
            </a:gdLst>
            <a:ahLst/>
            <a:cxnLst>
              <a:cxn ang="0">
                <a:pos x="T0" y="T1"/>
              </a:cxn>
              <a:cxn ang="0">
                <a:pos x="T2" y="T3"/>
              </a:cxn>
              <a:cxn ang="0">
                <a:pos x="T4" y="T5"/>
              </a:cxn>
              <a:cxn ang="0">
                <a:pos x="T6" y="T7"/>
              </a:cxn>
              <a:cxn ang="0">
                <a:pos x="T8" y="T9"/>
              </a:cxn>
            </a:cxnLst>
            <a:rect l="0" t="0" r="r" b="b"/>
            <a:pathLst>
              <a:path w="261" h="178">
                <a:moveTo>
                  <a:pt x="261" y="134"/>
                </a:moveTo>
                <a:cubicBezTo>
                  <a:pt x="260" y="134"/>
                  <a:pt x="258" y="135"/>
                  <a:pt x="257" y="135"/>
                </a:cubicBezTo>
                <a:cubicBezTo>
                  <a:pt x="131" y="178"/>
                  <a:pt x="21" y="140"/>
                  <a:pt x="3" y="133"/>
                </a:cubicBezTo>
                <a:cubicBezTo>
                  <a:pt x="1" y="132"/>
                  <a:pt x="0" y="131"/>
                  <a:pt x="0" y="131"/>
                </a:cubicBezTo>
                <a:cubicBezTo>
                  <a:pt x="0" y="0"/>
                  <a:pt x="0" y="0"/>
                  <a:pt x="0" y="0"/>
                </a:cubicBezTo>
              </a:path>
            </a:pathLst>
          </a:custGeom>
          <a:solidFill>
            <a:srgbClr val="FFFFFF"/>
          </a:solidFill>
          <a:ln w="22225" cap="rnd">
            <a:solidFill>
              <a:srgbClr val="005790"/>
            </a:solidFill>
            <a:prstDash val="solid"/>
            <a:round/>
          </a:ln>
        </p:spPr>
        <p:txBody>
          <a:bodyPr vert="horz" wrap="square" lIns="91440" tIns="45720" rIns="91440" bIns="45720" numCol="1" anchor="t" anchorCtr="0" compatLnSpc="1"/>
          <a:lstStyle/>
          <a:p>
            <a:endParaRPr lang="zh-CN" altLang="en-US">
              <a:solidFill>
                <a:srgbClr val="005790"/>
              </a:solidFill>
            </a:endParaRPr>
          </a:p>
        </p:txBody>
      </p:sp>
      <p:sp>
        <p:nvSpPr>
          <p:cNvPr id="28" name="Freeform 13"/>
          <p:cNvSpPr/>
          <p:nvPr/>
        </p:nvSpPr>
        <p:spPr bwMode="auto">
          <a:xfrm rot="8206570">
            <a:off x="4664866" y="2838357"/>
            <a:ext cx="702737" cy="134397"/>
          </a:xfrm>
          <a:custGeom>
            <a:avLst/>
            <a:gdLst>
              <a:gd name="T0" fmla="*/ 259 w 259"/>
              <a:gd name="T1" fmla="*/ 5 h 50"/>
              <a:gd name="T2" fmla="*/ 259 w 259"/>
              <a:gd name="T3" fmla="*/ 6 h 50"/>
              <a:gd name="T4" fmla="*/ 4 w 259"/>
              <a:gd name="T5" fmla="*/ 4 h 50"/>
              <a:gd name="T6" fmla="*/ 0 w 259"/>
              <a:gd name="T7" fmla="*/ 3 h 50"/>
              <a:gd name="T8" fmla="*/ 3 w 259"/>
              <a:gd name="T9" fmla="*/ 1 h 50"/>
            </a:gdLst>
            <a:ahLst/>
            <a:cxnLst>
              <a:cxn ang="0">
                <a:pos x="T0" y="T1"/>
              </a:cxn>
              <a:cxn ang="0">
                <a:pos x="T2" y="T3"/>
              </a:cxn>
              <a:cxn ang="0">
                <a:pos x="T4" y="T5"/>
              </a:cxn>
              <a:cxn ang="0">
                <a:pos x="T6" y="T7"/>
              </a:cxn>
              <a:cxn ang="0">
                <a:pos x="T8" y="T9"/>
              </a:cxn>
            </a:cxnLst>
            <a:rect l="0" t="0" r="r" b="b"/>
            <a:pathLst>
              <a:path w="259" h="50">
                <a:moveTo>
                  <a:pt x="259" y="5"/>
                </a:moveTo>
                <a:cubicBezTo>
                  <a:pt x="259" y="5"/>
                  <a:pt x="259" y="6"/>
                  <a:pt x="259" y="6"/>
                </a:cubicBezTo>
                <a:cubicBezTo>
                  <a:pt x="132" y="50"/>
                  <a:pt x="23" y="12"/>
                  <a:pt x="4" y="4"/>
                </a:cubicBezTo>
                <a:cubicBezTo>
                  <a:pt x="1" y="3"/>
                  <a:pt x="0" y="3"/>
                  <a:pt x="0" y="3"/>
                </a:cubicBezTo>
                <a:cubicBezTo>
                  <a:pt x="0" y="3"/>
                  <a:pt x="2" y="0"/>
                  <a:pt x="3" y="1"/>
                </a:cubicBezTo>
              </a:path>
            </a:pathLst>
          </a:custGeom>
          <a:noFill/>
          <a:ln w="22225" cap="rnd">
            <a:solidFill>
              <a:srgbClr val="00579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srgbClr val="005790"/>
              </a:solidFill>
            </a:endParaRPr>
          </a:p>
        </p:txBody>
      </p:sp>
      <p:sp>
        <p:nvSpPr>
          <p:cNvPr id="29" name="Freeform 14"/>
          <p:cNvSpPr/>
          <p:nvPr/>
        </p:nvSpPr>
        <p:spPr bwMode="auto">
          <a:xfrm rot="8206570">
            <a:off x="4667332" y="2824936"/>
            <a:ext cx="629844" cy="92256"/>
          </a:xfrm>
          <a:custGeom>
            <a:avLst/>
            <a:gdLst>
              <a:gd name="T0" fmla="*/ 0 w 232"/>
              <a:gd name="T1" fmla="*/ 0 h 34"/>
              <a:gd name="T2" fmla="*/ 232 w 232"/>
              <a:gd name="T3" fmla="*/ 1 h 34"/>
            </a:gdLst>
            <a:ahLst/>
            <a:cxnLst>
              <a:cxn ang="0">
                <a:pos x="T0" y="T1"/>
              </a:cxn>
              <a:cxn ang="0">
                <a:pos x="T2" y="T3"/>
              </a:cxn>
            </a:cxnLst>
            <a:rect l="0" t="0" r="r" b="b"/>
            <a:pathLst>
              <a:path w="232" h="34">
                <a:moveTo>
                  <a:pt x="0" y="0"/>
                </a:moveTo>
                <a:cubicBezTo>
                  <a:pt x="35" y="11"/>
                  <a:pt x="126" y="34"/>
                  <a:pt x="232" y="1"/>
                </a:cubicBezTo>
              </a:path>
            </a:pathLst>
          </a:custGeom>
          <a:noFill/>
          <a:ln w="22225" cap="rnd">
            <a:solidFill>
              <a:srgbClr val="00579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srgbClr val="005790"/>
              </a:solidFill>
            </a:endParaRPr>
          </a:p>
        </p:txBody>
      </p:sp>
      <p:sp>
        <p:nvSpPr>
          <p:cNvPr id="30" name="Freeform 15"/>
          <p:cNvSpPr/>
          <p:nvPr/>
        </p:nvSpPr>
        <p:spPr bwMode="auto">
          <a:xfrm rot="8206570">
            <a:off x="4638342" y="2782889"/>
            <a:ext cx="621871" cy="94533"/>
          </a:xfrm>
          <a:custGeom>
            <a:avLst/>
            <a:gdLst>
              <a:gd name="T0" fmla="*/ 0 w 229"/>
              <a:gd name="T1" fmla="*/ 0 h 35"/>
              <a:gd name="T2" fmla="*/ 229 w 229"/>
              <a:gd name="T3" fmla="*/ 3 h 35"/>
            </a:gdLst>
            <a:ahLst/>
            <a:cxnLst>
              <a:cxn ang="0">
                <a:pos x="T0" y="T1"/>
              </a:cxn>
              <a:cxn ang="0">
                <a:pos x="T2" y="T3"/>
              </a:cxn>
            </a:cxnLst>
            <a:rect l="0" t="0" r="r" b="b"/>
            <a:pathLst>
              <a:path w="229" h="35">
                <a:moveTo>
                  <a:pt x="0" y="0"/>
                </a:moveTo>
                <a:cubicBezTo>
                  <a:pt x="34" y="11"/>
                  <a:pt x="124" y="35"/>
                  <a:pt x="229" y="3"/>
                </a:cubicBezTo>
              </a:path>
            </a:pathLst>
          </a:custGeom>
          <a:noFill/>
          <a:ln w="22225" cap="rnd">
            <a:solidFill>
              <a:srgbClr val="00579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srgbClr val="005790"/>
              </a:solidFill>
            </a:endParaRPr>
          </a:p>
        </p:txBody>
      </p:sp>
      <p:sp>
        <p:nvSpPr>
          <p:cNvPr id="31" name="Freeform 16"/>
          <p:cNvSpPr/>
          <p:nvPr/>
        </p:nvSpPr>
        <p:spPr bwMode="auto">
          <a:xfrm rot="8206570">
            <a:off x="4521864" y="2680067"/>
            <a:ext cx="641233" cy="94533"/>
          </a:xfrm>
          <a:custGeom>
            <a:avLst/>
            <a:gdLst>
              <a:gd name="T0" fmla="*/ 0 w 236"/>
              <a:gd name="T1" fmla="*/ 0 h 35"/>
              <a:gd name="T2" fmla="*/ 236 w 236"/>
              <a:gd name="T3" fmla="*/ 0 h 35"/>
            </a:gdLst>
            <a:ahLst/>
            <a:cxnLst>
              <a:cxn ang="0">
                <a:pos x="T0" y="T1"/>
              </a:cxn>
              <a:cxn ang="0">
                <a:pos x="T2" y="T3"/>
              </a:cxn>
            </a:cxnLst>
            <a:rect l="0" t="0" r="r" b="b"/>
            <a:pathLst>
              <a:path w="236" h="35">
                <a:moveTo>
                  <a:pt x="0" y="0"/>
                </a:moveTo>
                <a:cubicBezTo>
                  <a:pt x="34" y="11"/>
                  <a:pt x="128" y="35"/>
                  <a:pt x="236" y="0"/>
                </a:cubicBezTo>
              </a:path>
            </a:pathLst>
          </a:custGeom>
          <a:noFill/>
          <a:ln w="22225" cap="rnd">
            <a:solidFill>
              <a:srgbClr val="00579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srgbClr val="005790"/>
              </a:solidFill>
            </a:endParaRPr>
          </a:p>
        </p:txBody>
      </p:sp>
      <p:sp>
        <p:nvSpPr>
          <p:cNvPr id="32" name="Freeform 17"/>
          <p:cNvSpPr/>
          <p:nvPr/>
        </p:nvSpPr>
        <p:spPr bwMode="auto">
          <a:xfrm rot="8206570">
            <a:off x="4488547" y="2638597"/>
            <a:ext cx="637816" cy="97950"/>
          </a:xfrm>
          <a:custGeom>
            <a:avLst/>
            <a:gdLst>
              <a:gd name="T0" fmla="*/ 0 w 235"/>
              <a:gd name="T1" fmla="*/ 0 h 36"/>
              <a:gd name="T2" fmla="*/ 235 w 235"/>
              <a:gd name="T3" fmla="*/ 2 h 36"/>
            </a:gdLst>
            <a:ahLst/>
            <a:cxnLst>
              <a:cxn ang="0">
                <a:pos x="T0" y="T1"/>
              </a:cxn>
              <a:cxn ang="0">
                <a:pos x="T2" y="T3"/>
              </a:cxn>
            </a:cxnLst>
            <a:rect l="0" t="0" r="r" b="b"/>
            <a:pathLst>
              <a:path w="235" h="36">
                <a:moveTo>
                  <a:pt x="0" y="0"/>
                </a:moveTo>
                <a:cubicBezTo>
                  <a:pt x="34" y="11"/>
                  <a:pt x="127" y="36"/>
                  <a:pt x="235" y="2"/>
                </a:cubicBezTo>
              </a:path>
            </a:pathLst>
          </a:custGeom>
          <a:noFill/>
          <a:ln w="22225" cap="rnd">
            <a:solidFill>
              <a:srgbClr val="00579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srgbClr val="005790"/>
              </a:solidFill>
            </a:endParaRPr>
          </a:p>
        </p:txBody>
      </p:sp>
      <p:sp>
        <p:nvSpPr>
          <p:cNvPr id="33" name="Freeform 18"/>
          <p:cNvSpPr/>
          <p:nvPr/>
        </p:nvSpPr>
        <p:spPr bwMode="auto">
          <a:xfrm rot="8206570">
            <a:off x="4202614" y="2239543"/>
            <a:ext cx="858774" cy="519365"/>
          </a:xfrm>
          <a:custGeom>
            <a:avLst/>
            <a:gdLst>
              <a:gd name="T0" fmla="*/ 285 w 316"/>
              <a:gd name="T1" fmla="*/ 2 h 193"/>
              <a:gd name="T2" fmla="*/ 305 w 316"/>
              <a:gd name="T3" fmla="*/ 141 h 193"/>
              <a:gd name="T4" fmla="*/ 4 w 316"/>
              <a:gd name="T5" fmla="*/ 135 h 193"/>
              <a:gd name="T6" fmla="*/ 31 w 316"/>
              <a:gd name="T7" fmla="*/ 0 h 193"/>
            </a:gdLst>
            <a:ahLst/>
            <a:cxnLst>
              <a:cxn ang="0">
                <a:pos x="T0" y="T1"/>
              </a:cxn>
              <a:cxn ang="0">
                <a:pos x="T2" y="T3"/>
              </a:cxn>
              <a:cxn ang="0">
                <a:pos x="T4" y="T5"/>
              </a:cxn>
              <a:cxn ang="0">
                <a:pos x="T6" y="T7"/>
              </a:cxn>
            </a:cxnLst>
            <a:rect l="0" t="0" r="r" b="b"/>
            <a:pathLst>
              <a:path w="316" h="193">
                <a:moveTo>
                  <a:pt x="285" y="2"/>
                </a:moveTo>
                <a:cubicBezTo>
                  <a:pt x="285" y="2"/>
                  <a:pt x="316" y="126"/>
                  <a:pt x="305" y="141"/>
                </a:cubicBezTo>
                <a:cubicBezTo>
                  <a:pt x="267" y="193"/>
                  <a:pt x="16" y="177"/>
                  <a:pt x="4" y="135"/>
                </a:cubicBezTo>
                <a:cubicBezTo>
                  <a:pt x="0" y="121"/>
                  <a:pt x="31" y="0"/>
                  <a:pt x="31" y="0"/>
                </a:cubicBezTo>
              </a:path>
            </a:pathLst>
          </a:custGeom>
          <a:noFill/>
          <a:ln w="22225" cap="rnd">
            <a:solidFill>
              <a:srgbClr val="00579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srgbClr val="005790"/>
              </a:solidFill>
            </a:endParaRPr>
          </a:p>
        </p:txBody>
      </p:sp>
      <p:sp>
        <p:nvSpPr>
          <p:cNvPr id="34" name="Freeform 19"/>
          <p:cNvSpPr/>
          <p:nvPr/>
        </p:nvSpPr>
        <p:spPr bwMode="auto">
          <a:xfrm rot="8206570">
            <a:off x="4671424" y="2879536"/>
            <a:ext cx="5695" cy="358772"/>
          </a:xfrm>
          <a:custGeom>
            <a:avLst/>
            <a:gdLst>
              <a:gd name="T0" fmla="*/ 5 w 5"/>
              <a:gd name="T1" fmla="*/ 315 h 315"/>
              <a:gd name="T2" fmla="*/ 5 w 5"/>
              <a:gd name="T3" fmla="*/ 3 h 315"/>
              <a:gd name="T4" fmla="*/ 0 w 5"/>
              <a:gd name="T5" fmla="*/ 0 h 315"/>
            </a:gdLst>
            <a:ahLst/>
            <a:cxnLst>
              <a:cxn ang="0">
                <a:pos x="T0" y="T1"/>
              </a:cxn>
              <a:cxn ang="0">
                <a:pos x="T2" y="T3"/>
              </a:cxn>
              <a:cxn ang="0">
                <a:pos x="T4" y="T5"/>
              </a:cxn>
            </a:cxnLst>
            <a:rect l="0" t="0" r="r" b="b"/>
            <a:pathLst>
              <a:path w="5" h="315">
                <a:moveTo>
                  <a:pt x="5" y="315"/>
                </a:moveTo>
                <a:lnTo>
                  <a:pt x="5" y="3"/>
                </a:lnTo>
                <a:lnTo>
                  <a:pt x="0" y="0"/>
                </a:lnTo>
              </a:path>
            </a:pathLst>
          </a:custGeom>
          <a:noFill/>
          <a:ln w="22225" cap="rnd">
            <a:solidFill>
              <a:srgbClr val="00579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srgbClr val="005790"/>
              </a:solidFill>
            </a:endParaRPr>
          </a:p>
        </p:txBody>
      </p:sp>
      <p:sp>
        <p:nvSpPr>
          <p:cNvPr id="37" name="Freeform 20"/>
          <p:cNvSpPr/>
          <p:nvPr/>
        </p:nvSpPr>
        <p:spPr bwMode="auto">
          <a:xfrm rot="8206570">
            <a:off x="5837591" y="2692102"/>
            <a:ext cx="201595" cy="3130994"/>
          </a:xfrm>
          <a:custGeom>
            <a:avLst/>
            <a:gdLst>
              <a:gd name="T0" fmla="*/ 0 w 74"/>
              <a:gd name="T1" fmla="*/ 23 h 1162"/>
              <a:gd name="T2" fmla="*/ 57 w 74"/>
              <a:gd name="T3" fmla="*/ 16 h 1162"/>
              <a:gd name="T4" fmla="*/ 74 w 74"/>
              <a:gd name="T5" fmla="*/ 31 h 1162"/>
              <a:gd name="T6" fmla="*/ 73 w 74"/>
              <a:gd name="T7" fmla="*/ 1160 h 1162"/>
              <a:gd name="T8" fmla="*/ 73 w 74"/>
              <a:gd name="T9" fmla="*/ 1162 h 1162"/>
              <a:gd name="T10" fmla="*/ 73 w 74"/>
              <a:gd name="T11" fmla="*/ 1162 h 1162"/>
            </a:gdLst>
            <a:ahLst/>
            <a:cxnLst>
              <a:cxn ang="0">
                <a:pos x="T0" y="T1"/>
              </a:cxn>
              <a:cxn ang="0">
                <a:pos x="T2" y="T3"/>
              </a:cxn>
              <a:cxn ang="0">
                <a:pos x="T4" y="T5"/>
              </a:cxn>
              <a:cxn ang="0">
                <a:pos x="T6" y="T7"/>
              </a:cxn>
              <a:cxn ang="0">
                <a:pos x="T8" y="T9"/>
              </a:cxn>
              <a:cxn ang="0">
                <a:pos x="T10" y="T11"/>
              </a:cxn>
            </a:cxnLst>
            <a:rect l="0" t="0" r="r" b="b"/>
            <a:pathLst>
              <a:path w="74" h="1162">
                <a:moveTo>
                  <a:pt x="0" y="23"/>
                </a:moveTo>
                <a:cubicBezTo>
                  <a:pt x="0" y="23"/>
                  <a:pt x="28" y="0"/>
                  <a:pt x="57" y="16"/>
                </a:cubicBezTo>
                <a:cubicBezTo>
                  <a:pt x="63" y="19"/>
                  <a:pt x="69" y="24"/>
                  <a:pt x="74" y="31"/>
                </a:cubicBezTo>
                <a:cubicBezTo>
                  <a:pt x="73" y="1160"/>
                  <a:pt x="73" y="1160"/>
                  <a:pt x="73" y="1160"/>
                </a:cubicBezTo>
                <a:cubicBezTo>
                  <a:pt x="73" y="1162"/>
                  <a:pt x="73" y="1162"/>
                  <a:pt x="73" y="1162"/>
                </a:cubicBezTo>
                <a:cubicBezTo>
                  <a:pt x="73" y="1162"/>
                  <a:pt x="73" y="1162"/>
                  <a:pt x="73" y="1162"/>
                </a:cubicBezTo>
              </a:path>
            </a:pathLst>
          </a:custGeom>
          <a:noFill/>
          <a:ln w="22225" cap="rnd">
            <a:solidFill>
              <a:srgbClr val="00579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srgbClr val="005790"/>
              </a:solidFill>
            </a:endParaRPr>
          </a:p>
        </p:txBody>
      </p:sp>
      <p:sp>
        <p:nvSpPr>
          <p:cNvPr id="38" name="Line 21"/>
          <p:cNvSpPr>
            <a:spLocks noChangeShapeType="1"/>
          </p:cNvSpPr>
          <p:nvPr/>
        </p:nvSpPr>
        <p:spPr bwMode="auto">
          <a:xfrm rot="8206570">
            <a:off x="5813035" y="2740791"/>
            <a:ext cx="0" cy="2465843"/>
          </a:xfrm>
          <a:prstGeom prst="line">
            <a:avLst/>
          </a:prstGeom>
          <a:noFill/>
          <a:ln w="22225" cap="rnd">
            <a:solidFill>
              <a:srgbClr val="005790"/>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rgbClr val="005790"/>
              </a:solidFill>
            </a:endParaRPr>
          </a:p>
        </p:txBody>
      </p:sp>
      <p:sp>
        <p:nvSpPr>
          <p:cNvPr id="39" name="Line 22"/>
          <p:cNvSpPr>
            <a:spLocks noChangeShapeType="1"/>
          </p:cNvSpPr>
          <p:nvPr/>
        </p:nvSpPr>
        <p:spPr bwMode="auto">
          <a:xfrm rot="8206570">
            <a:off x="6957707" y="5066365"/>
            <a:ext cx="0" cy="250571"/>
          </a:xfrm>
          <a:prstGeom prst="line">
            <a:avLst/>
          </a:prstGeom>
          <a:noFill/>
          <a:ln w="22225" cap="rnd">
            <a:solidFill>
              <a:srgbClr val="005790"/>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rgbClr val="005790"/>
              </a:solidFill>
            </a:endParaRPr>
          </a:p>
        </p:txBody>
      </p:sp>
      <p:sp>
        <p:nvSpPr>
          <p:cNvPr id="40" name="Line 23"/>
          <p:cNvSpPr>
            <a:spLocks noChangeShapeType="1"/>
          </p:cNvSpPr>
          <p:nvPr/>
        </p:nvSpPr>
        <p:spPr bwMode="auto">
          <a:xfrm rot="8206570">
            <a:off x="5764306" y="2803456"/>
            <a:ext cx="0" cy="1481784"/>
          </a:xfrm>
          <a:prstGeom prst="line">
            <a:avLst/>
          </a:prstGeom>
          <a:noFill/>
          <a:ln w="22225" cap="rnd">
            <a:solidFill>
              <a:srgbClr val="005790"/>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rgbClr val="005790"/>
              </a:solidFill>
            </a:endParaRPr>
          </a:p>
        </p:txBody>
      </p:sp>
      <p:sp>
        <p:nvSpPr>
          <p:cNvPr id="41" name="Line 24"/>
          <p:cNvSpPr>
            <a:spLocks noChangeShapeType="1"/>
          </p:cNvSpPr>
          <p:nvPr/>
        </p:nvSpPr>
        <p:spPr bwMode="auto">
          <a:xfrm rot="8206570">
            <a:off x="6957730" y="4425202"/>
            <a:ext cx="0" cy="777908"/>
          </a:xfrm>
          <a:prstGeom prst="line">
            <a:avLst/>
          </a:prstGeom>
          <a:noFill/>
          <a:ln w="22225" cap="rnd">
            <a:solidFill>
              <a:srgbClr val="005790"/>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rgbClr val="005790"/>
              </a:solidFill>
            </a:endParaRPr>
          </a:p>
        </p:txBody>
      </p:sp>
      <p:sp>
        <p:nvSpPr>
          <p:cNvPr id="42" name="Freeform 25"/>
          <p:cNvSpPr/>
          <p:nvPr/>
        </p:nvSpPr>
        <p:spPr bwMode="auto">
          <a:xfrm rot="8206570">
            <a:off x="7072550" y="5101503"/>
            <a:ext cx="632121" cy="633260"/>
          </a:xfrm>
          <a:custGeom>
            <a:avLst/>
            <a:gdLst>
              <a:gd name="T0" fmla="*/ 0 w 555"/>
              <a:gd name="T1" fmla="*/ 556 h 556"/>
              <a:gd name="T2" fmla="*/ 217 w 555"/>
              <a:gd name="T3" fmla="*/ 137 h 556"/>
              <a:gd name="T4" fmla="*/ 288 w 555"/>
              <a:gd name="T5" fmla="*/ 0 h 556"/>
              <a:gd name="T6" fmla="*/ 353 w 555"/>
              <a:gd name="T7" fmla="*/ 137 h 556"/>
              <a:gd name="T8" fmla="*/ 555 w 555"/>
              <a:gd name="T9" fmla="*/ 556 h 556"/>
            </a:gdLst>
            <a:ahLst/>
            <a:cxnLst>
              <a:cxn ang="0">
                <a:pos x="T0" y="T1"/>
              </a:cxn>
              <a:cxn ang="0">
                <a:pos x="T2" y="T3"/>
              </a:cxn>
              <a:cxn ang="0">
                <a:pos x="T4" y="T5"/>
              </a:cxn>
              <a:cxn ang="0">
                <a:pos x="T6" y="T7"/>
              </a:cxn>
              <a:cxn ang="0">
                <a:pos x="T8" y="T9"/>
              </a:cxn>
            </a:cxnLst>
            <a:rect l="0" t="0" r="r" b="b"/>
            <a:pathLst>
              <a:path w="555" h="556">
                <a:moveTo>
                  <a:pt x="0" y="556"/>
                </a:moveTo>
                <a:lnTo>
                  <a:pt x="217" y="137"/>
                </a:lnTo>
                <a:lnTo>
                  <a:pt x="288" y="0"/>
                </a:lnTo>
                <a:lnTo>
                  <a:pt x="353" y="137"/>
                </a:lnTo>
                <a:lnTo>
                  <a:pt x="555" y="556"/>
                </a:lnTo>
              </a:path>
            </a:pathLst>
          </a:custGeom>
          <a:noFill/>
          <a:ln w="22225" cap="rnd">
            <a:solidFill>
              <a:srgbClr val="00579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srgbClr val="005790"/>
              </a:solidFill>
            </a:endParaRPr>
          </a:p>
        </p:txBody>
      </p:sp>
      <p:sp>
        <p:nvSpPr>
          <p:cNvPr id="43" name="Freeform 26"/>
          <p:cNvSpPr/>
          <p:nvPr/>
        </p:nvSpPr>
        <p:spPr bwMode="auto">
          <a:xfrm rot="8206570">
            <a:off x="7406729" y="5520332"/>
            <a:ext cx="154898" cy="23918"/>
          </a:xfrm>
          <a:custGeom>
            <a:avLst/>
            <a:gdLst>
              <a:gd name="T0" fmla="*/ 0 w 57"/>
              <a:gd name="T1" fmla="*/ 0 h 9"/>
              <a:gd name="T2" fmla="*/ 30 w 57"/>
              <a:gd name="T3" fmla="*/ 9 h 9"/>
              <a:gd name="T4" fmla="*/ 57 w 57"/>
              <a:gd name="T5" fmla="*/ 0 h 9"/>
            </a:gdLst>
            <a:ahLst/>
            <a:cxnLst>
              <a:cxn ang="0">
                <a:pos x="T0" y="T1"/>
              </a:cxn>
              <a:cxn ang="0">
                <a:pos x="T2" y="T3"/>
              </a:cxn>
              <a:cxn ang="0">
                <a:pos x="T4" y="T5"/>
              </a:cxn>
            </a:cxnLst>
            <a:rect l="0" t="0" r="r" b="b"/>
            <a:pathLst>
              <a:path w="57" h="9">
                <a:moveTo>
                  <a:pt x="0" y="0"/>
                </a:moveTo>
                <a:cubicBezTo>
                  <a:pt x="7" y="4"/>
                  <a:pt x="13" y="9"/>
                  <a:pt x="30" y="9"/>
                </a:cubicBezTo>
                <a:cubicBezTo>
                  <a:pt x="44" y="9"/>
                  <a:pt x="48" y="5"/>
                  <a:pt x="57" y="0"/>
                </a:cubicBezTo>
              </a:path>
            </a:pathLst>
          </a:custGeom>
          <a:solidFill>
            <a:srgbClr val="005790"/>
          </a:solidFill>
          <a:ln w="22225" cap="rnd">
            <a:solidFill>
              <a:srgbClr val="005790"/>
            </a:solidFill>
            <a:prstDash val="solid"/>
            <a:round/>
          </a:ln>
        </p:spPr>
        <p:txBody>
          <a:bodyPr vert="horz" wrap="square" lIns="91440" tIns="45720" rIns="91440" bIns="45720" numCol="1" anchor="t" anchorCtr="0" compatLnSpc="1"/>
          <a:lstStyle/>
          <a:p>
            <a:endParaRPr lang="zh-CN" altLang="en-US">
              <a:solidFill>
                <a:srgbClr val="005790"/>
              </a:solidFill>
            </a:endParaRPr>
          </a:p>
        </p:txBody>
      </p:sp>
      <p:sp>
        <p:nvSpPr>
          <p:cNvPr id="52" name="文本框 51"/>
          <p:cNvSpPr txBox="1"/>
          <p:nvPr/>
        </p:nvSpPr>
        <p:spPr>
          <a:xfrm>
            <a:off x="1988450" y="1492559"/>
            <a:ext cx="1467068" cy="523220"/>
          </a:xfrm>
          <a:prstGeom prst="rect">
            <a:avLst/>
          </a:prstGeom>
          <a:solidFill>
            <a:schemeClr val="accent1">
              <a:lumMod val="20000"/>
              <a:lumOff val="80000"/>
            </a:schemeClr>
          </a:solidFill>
        </p:spPr>
        <p:txBody>
          <a:bodyPr wrap="none" rtlCol="0">
            <a:spAutoFit/>
          </a:bodyPr>
          <a:lstStyle/>
          <a:p>
            <a:pPr algn="ctr"/>
            <a:r>
              <a:rPr lang="zh-CN" altLang="en-US" sz="2800" b="1" spc="-300" dirty="0">
                <a:solidFill>
                  <a:srgbClr val="002060"/>
                </a:solidFill>
                <a:latin typeface="华文行楷" panose="02010800040101010101" pitchFamily="2" charset="-122"/>
                <a:ea typeface="华文行楷" panose="02010800040101010101" pitchFamily="2" charset="-122"/>
              </a:rPr>
              <a:t>语</a:t>
            </a:r>
            <a:r>
              <a:rPr lang="zh-CN" altLang="en-US" sz="2800" b="1" spc="-300" dirty="0" smtClean="0">
                <a:solidFill>
                  <a:srgbClr val="002060"/>
                </a:solidFill>
                <a:latin typeface="华文行楷" panose="02010800040101010101" pitchFamily="2" charset="-122"/>
                <a:ea typeface="华文行楷" panose="02010800040101010101" pitchFamily="2" charset="-122"/>
              </a:rPr>
              <a:t>篇体裁</a:t>
            </a:r>
            <a:endParaRPr lang="zh-CN" altLang="en-US" sz="2800" b="1" spc="-300" dirty="0">
              <a:solidFill>
                <a:srgbClr val="002060"/>
              </a:solidFill>
              <a:latin typeface="华文行楷" panose="02010800040101010101" pitchFamily="2" charset="-122"/>
              <a:ea typeface="华文行楷" panose="02010800040101010101" pitchFamily="2" charset="-122"/>
            </a:endParaRPr>
          </a:p>
        </p:txBody>
      </p:sp>
      <p:sp>
        <p:nvSpPr>
          <p:cNvPr id="54" name="Freeform 30"/>
          <p:cNvSpPr>
            <a:spLocks noEditPoints="1"/>
          </p:cNvSpPr>
          <p:nvPr/>
        </p:nvSpPr>
        <p:spPr bwMode="auto">
          <a:xfrm>
            <a:off x="1603418" y="1653002"/>
            <a:ext cx="335491" cy="324806"/>
          </a:xfrm>
          <a:custGeom>
            <a:avLst/>
            <a:gdLst>
              <a:gd name="T0" fmla="*/ 10 w 31"/>
              <a:gd name="T1" fmla="*/ 19 h 30"/>
              <a:gd name="T2" fmla="*/ 11 w 31"/>
              <a:gd name="T3" fmla="*/ 0 h 30"/>
              <a:gd name="T4" fmla="*/ 28 w 31"/>
              <a:gd name="T5" fmla="*/ 8 h 30"/>
              <a:gd name="T6" fmla="*/ 26 w 31"/>
              <a:gd name="T7" fmla="*/ 27 h 30"/>
              <a:gd name="T8" fmla="*/ 23 w 31"/>
              <a:gd name="T9" fmla="*/ 25 h 30"/>
              <a:gd name="T10" fmla="*/ 22 w 31"/>
              <a:gd name="T11" fmla="*/ 21 h 30"/>
              <a:gd name="T12" fmla="*/ 29 w 31"/>
              <a:gd name="T13" fmla="*/ 9 h 30"/>
              <a:gd name="T14" fmla="*/ 22 w 31"/>
              <a:gd name="T15" fmla="*/ 24 h 30"/>
              <a:gd name="T16" fmla="*/ 21 w 31"/>
              <a:gd name="T17" fmla="*/ 22 h 30"/>
              <a:gd name="T18" fmla="*/ 28 w 31"/>
              <a:gd name="T19" fmla="*/ 10 h 30"/>
              <a:gd name="T20" fmla="*/ 24 w 31"/>
              <a:gd name="T21" fmla="*/ 14 h 30"/>
              <a:gd name="T22" fmla="*/ 21 w 31"/>
              <a:gd name="T23" fmla="*/ 18 h 30"/>
              <a:gd name="T24" fmla="*/ 24 w 31"/>
              <a:gd name="T25" fmla="*/ 14 h 30"/>
              <a:gd name="T26" fmla="*/ 20 w 31"/>
              <a:gd name="T27" fmla="*/ 19 h 30"/>
              <a:gd name="T28" fmla="*/ 19 w 31"/>
              <a:gd name="T29" fmla="*/ 20 h 30"/>
              <a:gd name="T30" fmla="*/ 22 w 31"/>
              <a:gd name="T31" fmla="*/ 14 h 30"/>
              <a:gd name="T32" fmla="*/ 23 w 31"/>
              <a:gd name="T33" fmla="*/ 10 h 30"/>
              <a:gd name="T34" fmla="*/ 17 w 31"/>
              <a:gd name="T35" fmla="*/ 22 h 30"/>
              <a:gd name="T36" fmla="*/ 20 w 31"/>
              <a:gd name="T37" fmla="*/ 16 h 30"/>
              <a:gd name="T38" fmla="*/ 16 w 31"/>
              <a:gd name="T39" fmla="*/ 19 h 30"/>
              <a:gd name="T40" fmla="*/ 19 w 31"/>
              <a:gd name="T41" fmla="*/ 12 h 30"/>
              <a:gd name="T42" fmla="*/ 17 w 31"/>
              <a:gd name="T43" fmla="*/ 18 h 30"/>
              <a:gd name="T44" fmla="*/ 21 w 31"/>
              <a:gd name="T45" fmla="*/ 11 h 30"/>
              <a:gd name="T46" fmla="*/ 21 w 31"/>
              <a:gd name="T47" fmla="*/ 10 h 30"/>
              <a:gd name="T48" fmla="*/ 15 w 31"/>
              <a:gd name="T49" fmla="*/ 23 h 30"/>
              <a:gd name="T50" fmla="*/ 16 w 31"/>
              <a:gd name="T51" fmla="*/ 20 h 30"/>
              <a:gd name="T52" fmla="*/ 15 w 31"/>
              <a:gd name="T53" fmla="*/ 13 h 30"/>
              <a:gd name="T54" fmla="*/ 11 w 31"/>
              <a:gd name="T55" fmla="*/ 28 h 30"/>
              <a:gd name="T56" fmla="*/ 17 w 31"/>
              <a:gd name="T57" fmla="*/ 13 h 30"/>
              <a:gd name="T58" fmla="*/ 17 w 31"/>
              <a:gd name="T59" fmla="*/ 17 h 30"/>
              <a:gd name="T60" fmla="*/ 14 w 31"/>
              <a:gd name="T61" fmla="*/ 23 h 30"/>
              <a:gd name="T62" fmla="*/ 19 w 31"/>
              <a:gd name="T63" fmla="*/ 11 h 30"/>
              <a:gd name="T64" fmla="*/ 12 w 31"/>
              <a:gd name="T65" fmla="*/ 26 h 30"/>
              <a:gd name="T66" fmla="*/ 11 w 31"/>
              <a:gd name="T67" fmla="*/ 27 h 30"/>
              <a:gd name="T68" fmla="*/ 11 w 31"/>
              <a:gd name="T69" fmla="*/ 23 h 30"/>
              <a:gd name="T70" fmla="*/ 12 w 31"/>
              <a:gd name="T71" fmla="*/ 20 h 30"/>
              <a:gd name="T72" fmla="*/ 17 w 31"/>
              <a:gd name="T73" fmla="*/ 10 h 30"/>
              <a:gd name="T74" fmla="*/ 11 w 31"/>
              <a:gd name="T75" fmla="*/ 13 h 30"/>
              <a:gd name="T76" fmla="*/ 15 w 31"/>
              <a:gd name="T77" fmla="*/ 8 h 30"/>
              <a:gd name="T78" fmla="*/ 11 w 31"/>
              <a:gd name="T79" fmla="*/ 16 h 30"/>
              <a:gd name="T80" fmla="*/ 11 w 31"/>
              <a:gd name="T81" fmla="*/ 15 h 30"/>
              <a:gd name="T82" fmla="*/ 11 w 31"/>
              <a:gd name="T83" fmla="*/ 11 h 30"/>
              <a:gd name="T84" fmla="*/ 10 w 31"/>
              <a:gd name="T85" fmla="*/ 18 h 30"/>
              <a:gd name="T86" fmla="*/ 14 w 31"/>
              <a:gd name="T87" fmla="*/ 9 h 30"/>
              <a:gd name="T88" fmla="*/ 11 w 31"/>
              <a:gd name="T89" fmla="*/ 12 h 30"/>
              <a:gd name="T90" fmla="*/ 12 w 31"/>
              <a:gd name="T91" fmla="*/ 7 h 30"/>
              <a:gd name="T92" fmla="*/ 12 w 31"/>
              <a:gd name="T93" fmla="*/ 4 h 30"/>
              <a:gd name="T94" fmla="*/ 10 w 31"/>
              <a:gd name="T95" fmla="*/ 14 h 30"/>
              <a:gd name="T96" fmla="*/ 10 w 31"/>
              <a:gd name="T97" fmla="*/ 15 h 30"/>
              <a:gd name="T98" fmla="*/ 10 w 31"/>
              <a:gd name="T99" fmla="*/ 12 h 30"/>
              <a:gd name="T100" fmla="*/ 12 w 31"/>
              <a:gd name="T101" fmla="*/ 7 h 30"/>
              <a:gd name="T102" fmla="*/ 9 w 31"/>
              <a:gd name="T103" fmla="*/ 11 h 30"/>
              <a:gd name="T104" fmla="*/ 5 w 31"/>
              <a:gd name="T105" fmla="*/ 11 h 30"/>
              <a:gd name="T106" fmla="*/ 12 w 31"/>
              <a:gd name="T107" fmla="*/ 2 h 30"/>
              <a:gd name="T108" fmla="*/ 1 w 31"/>
              <a:gd name="T109"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1" h="30">
                <a:moveTo>
                  <a:pt x="16" y="23"/>
                </a:moveTo>
                <a:cubicBezTo>
                  <a:pt x="14" y="25"/>
                  <a:pt x="13" y="27"/>
                  <a:pt x="11" y="30"/>
                </a:cubicBezTo>
                <a:cubicBezTo>
                  <a:pt x="10" y="30"/>
                  <a:pt x="10" y="28"/>
                  <a:pt x="10" y="28"/>
                </a:cubicBezTo>
                <a:cubicBezTo>
                  <a:pt x="10" y="25"/>
                  <a:pt x="10" y="22"/>
                  <a:pt x="10" y="19"/>
                </a:cubicBezTo>
                <a:cubicBezTo>
                  <a:pt x="8" y="18"/>
                  <a:pt x="6" y="17"/>
                  <a:pt x="5" y="15"/>
                </a:cubicBezTo>
                <a:cubicBezTo>
                  <a:pt x="3" y="14"/>
                  <a:pt x="1" y="13"/>
                  <a:pt x="0" y="11"/>
                </a:cubicBezTo>
                <a:cubicBezTo>
                  <a:pt x="3" y="10"/>
                  <a:pt x="7" y="10"/>
                  <a:pt x="11" y="10"/>
                </a:cubicBezTo>
                <a:cubicBezTo>
                  <a:pt x="11" y="7"/>
                  <a:pt x="11" y="4"/>
                  <a:pt x="11" y="0"/>
                </a:cubicBezTo>
                <a:cubicBezTo>
                  <a:pt x="12" y="1"/>
                  <a:pt x="13" y="2"/>
                  <a:pt x="13" y="3"/>
                </a:cubicBezTo>
                <a:cubicBezTo>
                  <a:pt x="14" y="4"/>
                  <a:pt x="15" y="6"/>
                  <a:pt x="16" y="7"/>
                </a:cubicBezTo>
                <a:cubicBezTo>
                  <a:pt x="16" y="8"/>
                  <a:pt x="17" y="8"/>
                  <a:pt x="17" y="9"/>
                </a:cubicBezTo>
                <a:cubicBezTo>
                  <a:pt x="21" y="9"/>
                  <a:pt x="24" y="9"/>
                  <a:pt x="28" y="8"/>
                </a:cubicBezTo>
                <a:cubicBezTo>
                  <a:pt x="29" y="8"/>
                  <a:pt x="30" y="8"/>
                  <a:pt x="31" y="8"/>
                </a:cubicBezTo>
                <a:cubicBezTo>
                  <a:pt x="30" y="10"/>
                  <a:pt x="28" y="12"/>
                  <a:pt x="27" y="13"/>
                </a:cubicBezTo>
                <a:cubicBezTo>
                  <a:pt x="25" y="14"/>
                  <a:pt x="23" y="16"/>
                  <a:pt x="22" y="17"/>
                </a:cubicBezTo>
                <a:cubicBezTo>
                  <a:pt x="23" y="20"/>
                  <a:pt x="25" y="23"/>
                  <a:pt x="26" y="27"/>
                </a:cubicBezTo>
                <a:cubicBezTo>
                  <a:pt x="26" y="27"/>
                  <a:pt x="25" y="27"/>
                  <a:pt x="24" y="26"/>
                </a:cubicBezTo>
                <a:cubicBezTo>
                  <a:pt x="22" y="25"/>
                  <a:pt x="19" y="25"/>
                  <a:pt x="16" y="23"/>
                </a:cubicBezTo>
                <a:close/>
                <a:moveTo>
                  <a:pt x="24" y="25"/>
                </a:moveTo>
                <a:cubicBezTo>
                  <a:pt x="24" y="25"/>
                  <a:pt x="23" y="25"/>
                  <a:pt x="23" y="25"/>
                </a:cubicBezTo>
                <a:cubicBezTo>
                  <a:pt x="23" y="26"/>
                  <a:pt x="24" y="25"/>
                  <a:pt x="25" y="26"/>
                </a:cubicBezTo>
                <a:lnTo>
                  <a:pt x="24" y="25"/>
                </a:lnTo>
                <a:close/>
                <a:moveTo>
                  <a:pt x="22" y="20"/>
                </a:moveTo>
                <a:cubicBezTo>
                  <a:pt x="22" y="21"/>
                  <a:pt x="22" y="21"/>
                  <a:pt x="22" y="21"/>
                </a:cubicBezTo>
                <a:cubicBezTo>
                  <a:pt x="23" y="22"/>
                  <a:pt x="23" y="23"/>
                  <a:pt x="24" y="24"/>
                </a:cubicBezTo>
                <a:cubicBezTo>
                  <a:pt x="23" y="23"/>
                  <a:pt x="23" y="21"/>
                  <a:pt x="22" y="20"/>
                </a:cubicBezTo>
                <a:close/>
                <a:moveTo>
                  <a:pt x="29" y="9"/>
                </a:moveTo>
                <a:cubicBezTo>
                  <a:pt x="29" y="9"/>
                  <a:pt x="29" y="9"/>
                  <a:pt x="29" y="9"/>
                </a:cubicBezTo>
                <a:cubicBezTo>
                  <a:pt x="29" y="9"/>
                  <a:pt x="30" y="9"/>
                  <a:pt x="30" y="9"/>
                </a:cubicBezTo>
                <a:cubicBezTo>
                  <a:pt x="29" y="9"/>
                  <a:pt x="29" y="9"/>
                  <a:pt x="29" y="9"/>
                </a:cubicBezTo>
                <a:close/>
                <a:moveTo>
                  <a:pt x="18" y="22"/>
                </a:moveTo>
                <a:cubicBezTo>
                  <a:pt x="19" y="22"/>
                  <a:pt x="21" y="24"/>
                  <a:pt x="22" y="24"/>
                </a:cubicBezTo>
                <a:cubicBezTo>
                  <a:pt x="21" y="23"/>
                  <a:pt x="19" y="22"/>
                  <a:pt x="18" y="22"/>
                </a:cubicBezTo>
                <a:close/>
                <a:moveTo>
                  <a:pt x="21" y="22"/>
                </a:moveTo>
                <a:cubicBezTo>
                  <a:pt x="21" y="22"/>
                  <a:pt x="21" y="23"/>
                  <a:pt x="22" y="23"/>
                </a:cubicBezTo>
                <a:cubicBezTo>
                  <a:pt x="22" y="22"/>
                  <a:pt x="22" y="22"/>
                  <a:pt x="21" y="22"/>
                </a:cubicBezTo>
                <a:close/>
                <a:moveTo>
                  <a:pt x="27" y="9"/>
                </a:moveTo>
                <a:cubicBezTo>
                  <a:pt x="27" y="9"/>
                  <a:pt x="27" y="9"/>
                  <a:pt x="27" y="9"/>
                </a:cubicBezTo>
                <a:cubicBezTo>
                  <a:pt x="27" y="10"/>
                  <a:pt x="27" y="10"/>
                  <a:pt x="27" y="11"/>
                </a:cubicBezTo>
                <a:cubicBezTo>
                  <a:pt x="27" y="11"/>
                  <a:pt x="28" y="11"/>
                  <a:pt x="28" y="10"/>
                </a:cubicBezTo>
                <a:cubicBezTo>
                  <a:pt x="27" y="10"/>
                  <a:pt x="28" y="10"/>
                  <a:pt x="27" y="9"/>
                </a:cubicBezTo>
                <a:close/>
                <a:moveTo>
                  <a:pt x="24" y="14"/>
                </a:moveTo>
                <a:cubicBezTo>
                  <a:pt x="24" y="13"/>
                  <a:pt x="25" y="13"/>
                  <a:pt x="25" y="13"/>
                </a:cubicBezTo>
                <a:cubicBezTo>
                  <a:pt x="25" y="12"/>
                  <a:pt x="24" y="13"/>
                  <a:pt x="24" y="14"/>
                </a:cubicBezTo>
                <a:close/>
                <a:moveTo>
                  <a:pt x="26" y="10"/>
                </a:moveTo>
                <a:cubicBezTo>
                  <a:pt x="26" y="10"/>
                  <a:pt x="26" y="10"/>
                  <a:pt x="26" y="10"/>
                </a:cubicBezTo>
                <a:cubicBezTo>
                  <a:pt x="26" y="9"/>
                  <a:pt x="26" y="10"/>
                  <a:pt x="26" y="10"/>
                </a:cubicBezTo>
                <a:close/>
                <a:moveTo>
                  <a:pt x="21" y="18"/>
                </a:moveTo>
                <a:cubicBezTo>
                  <a:pt x="21" y="18"/>
                  <a:pt x="21" y="19"/>
                  <a:pt x="21" y="19"/>
                </a:cubicBezTo>
                <a:cubicBezTo>
                  <a:pt x="21" y="18"/>
                  <a:pt x="21" y="18"/>
                  <a:pt x="21" y="18"/>
                </a:cubicBezTo>
                <a:close/>
                <a:moveTo>
                  <a:pt x="23" y="14"/>
                </a:moveTo>
                <a:cubicBezTo>
                  <a:pt x="23" y="15"/>
                  <a:pt x="23" y="14"/>
                  <a:pt x="24" y="14"/>
                </a:cubicBezTo>
                <a:cubicBezTo>
                  <a:pt x="23" y="14"/>
                  <a:pt x="23" y="14"/>
                  <a:pt x="23" y="14"/>
                </a:cubicBezTo>
                <a:close/>
                <a:moveTo>
                  <a:pt x="20" y="19"/>
                </a:moveTo>
                <a:cubicBezTo>
                  <a:pt x="21" y="20"/>
                  <a:pt x="21" y="20"/>
                  <a:pt x="21" y="20"/>
                </a:cubicBezTo>
                <a:lnTo>
                  <a:pt x="20" y="19"/>
                </a:lnTo>
                <a:close/>
                <a:moveTo>
                  <a:pt x="19" y="20"/>
                </a:moveTo>
                <a:cubicBezTo>
                  <a:pt x="19" y="20"/>
                  <a:pt x="19" y="20"/>
                  <a:pt x="18" y="20"/>
                </a:cubicBezTo>
                <a:cubicBezTo>
                  <a:pt x="19" y="20"/>
                  <a:pt x="20" y="21"/>
                  <a:pt x="20" y="20"/>
                </a:cubicBezTo>
                <a:lnTo>
                  <a:pt x="19" y="20"/>
                </a:lnTo>
                <a:close/>
                <a:moveTo>
                  <a:pt x="22" y="14"/>
                </a:moveTo>
                <a:cubicBezTo>
                  <a:pt x="22" y="14"/>
                  <a:pt x="21" y="13"/>
                  <a:pt x="21" y="14"/>
                </a:cubicBezTo>
                <a:cubicBezTo>
                  <a:pt x="21" y="14"/>
                  <a:pt x="22" y="15"/>
                  <a:pt x="22" y="14"/>
                </a:cubicBezTo>
                <a:cubicBezTo>
                  <a:pt x="22" y="14"/>
                  <a:pt x="22" y="14"/>
                  <a:pt x="22" y="14"/>
                </a:cubicBezTo>
                <a:close/>
                <a:moveTo>
                  <a:pt x="22" y="12"/>
                </a:moveTo>
                <a:cubicBezTo>
                  <a:pt x="22" y="13"/>
                  <a:pt x="23" y="13"/>
                  <a:pt x="23" y="12"/>
                </a:cubicBezTo>
                <a:cubicBezTo>
                  <a:pt x="23" y="12"/>
                  <a:pt x="22" y="12"/>
                  <a:pt x="22" y="12"/>
                </a:cubicBezTo>
                <a:close/>
                <a:moveTo>
                  <a:pt x="23" y="10"/>
                </a:moveTo>
                <a:cubicBezTo>
                  <a:pt x="23" y="10"/>
                  <a:pt x="24" y="10"/>
                  <a:pt x="24" y="10"/>
                </a:cubicBezTo>
                <a:cubicBezTo>
                  <a:pt x="24" y="9"/>
                  <a:pt x="24" y="9"/>
                  <a:pt x="24" y="9"/>
                </a:cubicBezTo>
                <a:cubicBezTo>
                  <a:pt x="24" y="10"/>
                  <a:pt x="23" y="9"/>
                  <a:pt x="23" y="10"/>
                </a:cubicBezTo>
                <a:close/>
                <a:moveTo>
                  <a:pt x="17" y="22"/>
                </a:moveTo>
                <a:cubicBezTo>
                  <a:pt x="18" y="23"/>
                  <a:pt x="18" y="23"/>
                  <a:pt x="18" y="23"/>
                </a:cubicBezTo>
                <a:cubicBezTo>
                  <a:pt x="18" y="22"/>
                  <a:pt x="18" y="22"/>
                  <a:pt x="18" y="22"/>
                </a:cubicBezTo>
                <a:cubicBezTo>
                  <a:pt x="17" y="22"/>
                  <a:pt x="17" y="22"/>
                  <a:pt x="17" y="22"/>
                </a:cubicBezTo>
                <a:close/>
                <a:moveTo>
                  <a:pt x="20" y="16"/>
                </a:moveTo>
                <a:cubicBezTo>
                  <a:pt x="19" y="16"/>
                  <a:pt x="19" y="16"/>
                  <a:pt x="19" y="16"/>
                </a:cubicBezTo>
                <a:cubicBezTo>
                  <a:pt x="19" y="16"/>
                  <a:pt x="20" y="17"/>
                  <a:pt x="20" y="17"/>
                </a:cubicBezTo>
                <a:cubicBezTo>
                  <a:pt x="20" y="16"/>
                  <a:pt x="20" y="16"/>
                  <a:pt x="20" y="16"/>
                </a:cubicBezTo>
                <a:close/>
                <a:moveTo>
                  <a:pt x="16" y="19"/>
                </a:moveTo>
                <a:cubicBezTo>
                  <a:pt x="17" y="19"/>
                  <a:pt x="17" y="19"/>
                  <a:pt x="18" y="19"/>
                </a:cubicBezTo>
                <a:cubicBezTo>
                  <a:pt x="18" y="19"/>
                  <a:pt x="18" y="19"/>
                  <a:pt x="18" y="19"/>
                </a:cubicBezTo>
                <a:cubicBezTo>
                  <a:pt x="18" y="18"/>
                  <a:pt x="16" y="18"/>
                  <a:pt x="16" y="19"/>
                </a:cubicBezTo>
                <a:close/>
                <a:moveTo>
                  <a:pt x="19" y="12"/>
                </a:moveTo>
                <a:cubicBezTo>
                  <a:pt x="20" y="13"/>
                  <a:pt x="20" y="13"/>
                  <a:pt x="21" y="13"/>
                </a:cubicBezTo>
                <a:cubicBezTo>
                  <a:pt x="20" y="12"/>
                  <a:pt x="20" y="12"/>
                  <a:pt x="19" y="12"/>
                </a:cubicBezTo>
                <a:close/>
                <a:moveTo>
                  <a:pt x="17" y="17"/>
                </a:moveTo>
                <a:cubicBezTo>
                  <a:pt x="17" y="18"/>
                  <a:pt x="17" y="18"/>
                  <a:pt x="17" y="18"/>
                </a:cubicBezTo>
                <a:cubicBezTo>
                  <a:pt x="17" y="18"/>
                  <a:pt x="18" y="18"/>
                  <a:pt x="18" y="18"/>
                </a:cubicBezTo>
                <a:lnTo>
                  <a:pt x="17" y="17"/>
                </a:lnTo>
                <a:close/>
                <a:moveTo>
                  <a:pt x="20" y="11"/>
                </a:moveTo>
                <a:cubicBezTo>
                  <a:pt x="21" y="11"/>
                  <a:pt x="21" y="11"/>
                  <a:pt x="21" y="11"/>
                </a:cubicBezTo>
                <a:cubicBezTo>
                  <a:pt x="21" y="11"/>
                  <a:pt x="21" y="11"/>
                  <a:pt x="21" y="11"/>
                </a:cubicBezTo>
                <a:cubicBezTo>
                  <a:pt x="21" y="11"/>
                  <a:pt x="20" y="11"/>
                  <a:pt x="20" y="11"/>
                </a:cubicBezTo>
                <a:close/>
                <a:moveTo>
                  <a:pt x="21" y="10"/>
                </a:moveTo>
                <a:cubicBezTo>
                  <a:pt x="21" y="10"/>
                  <a:pt x="21" y="10"/>
                  <a:pt x="21" y="10"/>
                </a:cubicBezTo>
                <a:cubicBezTo>
                  <a:pt x="22" y="10"/>
                  <a:pt x="22" y="10"/>
                  <a:pt x="22" y="10"/>
                </a:cubicBezTo>
                <a:lnTo>
                  <a:pt x="21" y="10"/>
                </a:lnTo>
                <a:close/>
                <a:moveTo>
                  <a:pt x="15" y="22"/>
                </a:moveTo>
                <a:cubicBezTo>
                  <a:pt x="15" y="22"/>
                  <a:pt x="14" y="23"/>
                  <a:pt x="15" y="23"/>
                </a:cubicBezTo>
                <a:cubicBezTo>
                  <a:pt x="15" y="23"/>
                  <a:pt x="15" y="22"/>
                  <a:pt x="15" y="22"/>
                </a:cubicBezTo>
                <a:cubicBezTo>
                  <a:pt x="15" y="22"/>
                  <a:pt x="15" y="22"/>
                  <a:pt x="15" y="22"/>
                </a:cubicBezTo>
                <a:close/>
                <a:moveTo>
                  <a:pt x="12" y="18"/>
                </a:moveTo>
                <a:cubicBezTo>
                  <a:pt x="13" y="20"/>
                  <a:pt x="15" y="20"/>
                  <a:pt x="16" y="20"/>
                </a:cubicBezTo>
                <a:cubicBezTo>
                  <a:pt x="15" y="19"/>
                  <a:pt x="13" y="17"/>
                  <a:pt x="12" y="18"/>
                </a:cubicBezTo>
                <a:close/>
                <a:moveTo>
                  <a:pt x="15" y="13"/>
                </a:moveTo>
                <a:cubicBezTo>
                  <a:pt x="16" y="14"/>
                  <a:pt x="18" y="15"/>
                  <a:pt x="19" y="15"/>
                </a:cubicBezTo>
                <a:cubicBezTo>
                  <a:pt x="18" y="14"/>
                  <a:pt x="16" y="13"/>
                  <a:pt x="15" y="13"/>
                </a:cubicBezTo>
                <a:close/>
                <a:moveTo>
                  <a:pt x="13" y="25"/>
                </a:moveTo>
                <a:cubicBezTo>
                  <a:pt x="13" y="26"/>
                  <a:pt x="13" y="26"/>
                  <a:pt x="13" y="26"/>
                </a:cubicBezTo>
                <a:cubicBezTo>
                  <a:pt x="12" y="26"/>
                  <a:pt x="12" y="26"/>
                  <a:pt x="12" y="26"/>
                </a:cubicBezTo>
                <a:cubicBezTo>
                  <a:pt x="12" y="27"/>
                  <a:pt x="10" y="27"/>
                  <a:pt x="11" y="28"/>
                </a:cubicBezTo>
                <a:cubicBezTo>
                  <a:pt x="11" y="27"/>
                  <a:pt x="13" y="26"/>
                  <a:pt x="13" y="25"/>
                </a:cubicBezTo>
                <a:close/>
                <a:moveTo>
                  <a:pt x="17" y="13"/>
                </a:moveTo>
                <a:cubicBezTo>
                  <a:pt x="18" y="13"/>
                  <a:pt x="18" y="14"/>
                  <a:pt x="19" y="14"/>
                </a:cubicBezTo>
                <a:cubicBezTo>
                  <a:pt x="18" y="14"/>
                  <a:pt x="18" y="13"/>
                  <a:pt x="17" y="13"/>
                </a:cubicBezTo>
                <a:close/>
                <a:moveTo>
                  <a:pt x="14" y="16"/>
                </a:moveTo>
                <a:cubicBezTo>
                  <a:pt x="14" y="16"/>
                  <a:pt x="13" y="16"/>
                  <a:pt x="14" y="17"/>
                </a:cubicBezTo>
                <a:cubicBezTo>
                  <a:pt x="14" y="17"/>
                  <a:pt x="15" y="17"/>
                  <a:pt x="16" y="17"/>
                </a:cubicBezTo>
                <a:cubicBezTo>
                  <a:pt x="17" y="17"/>
                  <a:pt x="17" y="17"/>
                  <a:pt x="17" y="17"/>
                </a:cubicBezTo>
                <a:cubicBezTo>
                  <a:pt x="16" y="17"/>
                  <a:pt x="15" y="16"/>
                  <a:pt x="14" y="16"/>
                </a:cubicBezTo>
                <a:close/>
                <a:moveTo>
                  <a:pt x="12" y="22"/>
                </a:moveTo>
                <a:cubicBezTo>
                  <a:pt x="12" y="23"/>
                  <a:pt x="13" y="23"/>
                  <a:pt x="13" y="23"/>
                </a:cubicBezTo>
                <a:cubicBezTo>
                  <a:pt x="14" y="23"/>
                  <a:pt x="14" y="23"/>
                  <a:pt x="14" y="23"/>
                </a:cubicBezTo>
                <a:cubicBezTo>
                  <a:pt x="13" y="23"/>
                  <a:pt x="13" y="23"/>
                  <a:pt x="12" y="22"/>
                </a:cubicBezTo>
                <a:close/>
                <a:moveTo>
                  <a:pt x="19" y="10"/>
                </a:moveTo>
                <a:cubicBezTo>
                  <a:pt x="18" y="10"/>
                  <a:pt x="18" y="10"/>
                  <a:pt x="18" y="10"/>
                </a:cubicBezTo>
                <a:cubicBezTo>
                  <a:pt x="18" y="11"/>
                  <a:pt x="19" y="11"/>
                  <a:pt x="19" y="11"/>
                </a:cubicBezTo>
                <a:cubicBezTo>
                  <a:pt x="19" y="11"/>
                  <a:pt x="19" y="10"/>
                  <a:pt x="19" y="10"/>
                </a:cubicBezTo>
                <a:close/>
                <a:moveTo>
                  <a:pt x="11" y="24"/>
                </a:moveTo>
                <a:cubicBezTo>
                  <a:pt x="10" y="25"/>
                  <a:pt x="11" y="25"/>
                  <a:pt x="11" y="25"/>
                </a:cubicBezTo>
                <a:cubicBezTo>
                  <a:pt x="11" y="25"/>
                  <a:pt x="11" y="25"/>
                  <a:pt x="12" y="26"/>
                </a:cubicBezTo>
                <a:cubicBezTo>
                  <a:pt x="12" y="25"/>
                  <a:pt x="12" y="25"/>
                  <a:pt x="12" y="25"/>
                </a:cubicBezTo>
                <a:cubicBezTo>
                  <a:pt x="11" y="25"/>
                  <a:pt x="11" y="24"/>
                  <a:pt x="11" y="24"/>
                </a:cubicBezTo>
                <a:close/>
                <a:moveTo>
                  <a:pt x="11" y="26"/>
                </a:moveTo>
                <a:cubicBezTo>
                  <a:pt x="11" y="27"/>
                  <a:pt x="11" y="27"/>
                  <a:pt x="11" y="27"/>
                </a:cubicBezTo>
                <a:lnTo>
                  <a:pt x="11" y="26"/>
                </a:lnTo>
                <a:close/>
                <a:moveTo>
                  <a:pt x="11" y="22"/>
                </a:moveTo>
                <a:cubicBezTo>
                  <a:pt x="11" y="23"/>
                  <a:pt x="10" y="23"/>
                  <a:pt x="11" y="23"/>
                </a:cubicBezTo>
                <a:cubicBezTo>
                  <a:pt x="11" y="23"/>
                  <a:pt x="11" y="23"/>
                  <a:pt x="11" y="23"/>
                </a:cubicBezTo>
                <a:cubicBezTo>
                  <a:pt x="11" y="23"/>
                  <a:pt x="11" y="22"/>
                  <a:pt x="11" y="22"/>
                </a:cubicBezTo>
                <a:close/>
                <a:moveTo>
                  <a:pt x="11" y="20"/>
                </a:moveTo>
                <a:cubicBezTo>
                  <a:pt x="11" y="21"/>
                  <a:pt x="11" y="21"/>
                  <a:pt x="11" y="21"/>
                </a:cubicBezTo>
                <a:cubicBezTo>
                  <a:pt x="11" y="21"/>
                  <a:pt x="12" y="21"/>
                  <a:pt x="12" y="20"/>
                </a:cubicBezTo>
                <a:cubicBezTo>
                  <a:pt x="12" y="20"/>
                  <a:pt x="11" y="20"/>
                  <a:pt x="11" y="20"/>
                </a:cubicBezTo>
                <a:close/>
                <a:moveTo>
                  <a:pt x="16" y="10"/>
                </a:moveTo>
                <a:cubicBezTo>
                  <a:pt x="16" y="11"/>
                  <a:pt x="16" y="11"/>
                  <a:pt x="16" y="11"/>
                </a:cubicBezTo>
                <a:cubicBezTo>
                  <a:pt x="17" y="10"/>
                  <a:pt x="17" y="10"/>
                  <a:pt x="17" y="10"/>
                </a:cubicBezTo>
                <a:cubicBezTo>
                  <a:pt x="16" y="10"/>
                  <a:pt x="16" y="10"/>
                  <a:pt x="16" y="10"/>
                </a:cubicBezTo>
                <a:close/>
                <a:moveTo>
                  <a:pt x="11" y="13"/>
                </a:moveTo>
                <a:cubicBezTo>
                  <a:pt x="12" y="14"/>
                  <a:pt x="14" y="15"/>
                  <a:pt x="15" y="14"/>
                </a:cubicBezTo>
                <a:cubicBezTo>
                  <a:pt x="13" y="14"/>
                  <a:pt x="12" y="13"/>
                  <a:pt x="11" y="13"/>
                </a:cubicBezTo>
                <a:close/>
                <a:moveTo>
                  <a:pt x="11" y="18"/>
                </a:moveTo>
                <a:cubicBezTo>
                  <a:pt x="10" y="19"/>
                  <a:pt x="11" y="19"/>
                  <a:pt x="12" y="19"/>
                </a:cubicBezTo>
                <a:cubicBezTo>
                  <a:pt x="11" y="19"/>
                  <a:pt x="11" y="18"/>
                  <a:pt x="11" y="18"/>
                </a:cubicBezTo>
                <a:close/>
                <a:moveTo>
                  <a:pt x="15" y="8"/>
                </a:moveTo>
                <a:cubicBezTo>
                  <a:pt x="15" y="8"/>
                  <a:pt x="16" y="9"/>
                  <a:pt x="15" y="10"/>
                </a:cubicBezTo>
                <a:cubicBezTo>
                  <a:pt x="15" y="10"/>
                  <a:pt x="16" y="10"/>
                  <a:pt x="16" y="9"/>
                </a:cubicBezTo>
                <a:cubicBezTo>
                  <a:pt x="16" y="9"/>
                  <a:pt x="16" y="8"/>
                  <a:pt x="15" y="8"/>
                </a:cubicBezTo>
                <a:close/>
                <a:moveTo>
                  <a:pt x="11" y="16"/>
                </a:moveTo>
                <a:cubicBezTo>
                  <a:pt x="11" y="17"/>
                  <a:pt x="12" y="18"/>
                  <a:pt x="12" y="17"/>
                </a:cubicBezTo>
                <a:cubicBezTo>
                  <a:pt x="12" y="17"/>
                  <a:pt x="11" y="16"/>
                  <a:pt x="11" y="16"/>
                </a:cubicBezTo>
                <a:close/>
                <a:moveTo>
                  <a:pt x="11" y="14"/>
                </a:moveTo>
                <a:cubicBezTo>
                  <a:pt x="11" y="15"/>
                  <a:pt x="11" y="15"/>
                  <a:pt x="11" y="15"/>
                </a:cubicBezTo>
                <a:cubicBezTo>
                  <a:pt x="12" y="16"/>
                  <a:pt x="12" y="16"/>
                  <a:pt x="13" y="16"/>
                </a:cubicBezTo>
                <a:cubicBezTo>
                  <a:pt x="12" y="15"/>
                  <a:pt x="12" y="14"/>
                  <a:pt x="11" y="14"/>
                </a:cubicBezTo>
                <a:close/>
                <a:moveTo>
                  <a:pt x="13" y="11"/>
                </a:moveTo>
                <a:cubicBezTo>
                  <a:pt x="12" y="11"/>
                  <a:pt x="12" y="11"/>
                  <a:pt x="11" y="11"/>
                </a:cubicBezTo>
                <a:cubicBezTo>
                  <a:pt x="12" y="12"/>
                  <a:pt x="14" y="13"/>
                  <a:pt x="14" y="12"/>
                </a:cubicBezTo>
                <a:cubicBezTo>
                  <a:pt x="14" y="12"/>
                  <a:pt x="13" y="11"/>
                  <a:pt x="13" y="11"/>
                </a:cubicBezTo>
                <a:close/>
                <a:moveTo>
                  <a:pt x="8" y="17"/>
                </a:moveTo>
                <a:cubicBezTo>
                  <a:pt x="8" y="17"/>
                  <a:pt x="10" y="18"/>
                  <a:pt x="10" y="18"/>
                </a:cubicBezTo>
                <a:cubicBezTo>
                  <a:pt x="9" y="18"/>
                  <a:pt x="9" y="17"/>
                  <a:pt x="8" y="17"/>
                </a:cubicBezTo>
                <a:close/>
                <a:moveTo>
                  <a:pt x="14" y="9"/>
                </a:moveTo>
                <a:cubicBezTo>
                  <a:pt x="14" y="10"/>
                  <a:pt x="14" y="10"/>
                  <a:pt x="14" y="10"/>
                </a:cubicBezTo>
                <a:cubicBezTo>
                  <a:pt x="14" y="9"/>
                  <a:pt x="14" y="9"/>
                  <a:pt x="14" y="9"/>
                </a:cubicBezTo>
                <a:close/>
                <a:moveTo>
                  <a:pt x="14" y="8"/>
                </a:moveTo>
                <a:cubicBezTo>
                  <a:pt x="14" y="8"/>
                  <a:pt x="14" y="8"/>
                  <a:pt x="14" y="8"/>
                </a:cubicBezTo>
                <a:cubicBezTo>
                  <a:pt x="14" y="8"/>
                  <a:pt x="14" y="8"/>
                  <a:pt x="14" y="8"/>
                </a:cubicBezTo>
                <a:close/>
                <a:moveTo>
                  <a:pt x="11" y="12"/>
                </a:moveTo>
                <a:cubicBezTo>
                  <a:pt x="11" y="12"/>
                  <a:pt x="11" y="12"/>
                  <a:pt x="11" y="12"/>
                </a:cubicBezTo>
                <a:cubicBezTo>
                  <a:pt x="12" y="13"/>
                  <a:pt x="12" y="13"/>
                  <a:pt x="12" y="13"/>
                </a:cubicBezTo>
                <a:lnTo>
                  <a:pt x="11" y="12"/>
                </a:lnTo>
                <a:close/>
                <a:moveTo>
                  <a:pt x="12" y="7"/>
                </a:moveTo>
                <a:cubicBezTo>
                  <a:pt x="11" y="8"/>
                  <a:pt x="12" y="8"/>
                  <a:pt x="11" y="9"/>
                </a:cubicBezTo>
                <a:cubicBezTo>
                  <a:pt x="12" y="9"/>
                  <a:pt x="12" y="9"/>
                  <a:pt x="13" y="9"/>
                </a:cubicBezTo>
                <a:cubicBezTo>
                  <a:pt x="13" y="9"/>
                  <a:pt x="13" y="8"/>
                  <a:pt x="12" y="7"/>
                </a:cubicBezTo>
                <a:close/>
                <a:moveTo>
                  <a:pt x="12" y="4"/>
                </a:moveTo>
                <a:cubicBezTo>
                  <a:pt x="11" y="5"/>
                  <a:pt x="13" y="6"/>
                  <a:pt x="14" y="7"/>
                </a:cubicBezTo>
                <a:cubicBezTo>
                  <a:pt x="14" y="6"/>
                  <a:pt x="13" y="5"/>
                  <a:pt x="12" y="4"/>
                </a:cubicBezTo>
                <a:close/>
                <a:moveTo>
                  <a:pt x="8" y="13"/>
                </a:moveTo>
                <a:cubicBezTo>
                  <a:pt x="9" y="13"/>
                  <a:pt x="9" y="14"/>
                  <a:pt x="10" y="14"/>
                </a:cubicBezTo>
                <a:cubicBezTo>
                  <a:pt x="10" y="14"/>
                  <a:pt x="10" y="14"/>
                  <a:pt x="10" y="14"/>
                </a:cubicBezTo>
                <a:cubicBezTo>
                  <a:pt x="10" y="13"/>
                  <a:pt x="9" y="13"/>
                  <a:pt x="8" y="13"/>
                </a:cubicBezTo>
                <a:close/>
                <a:moveTo>
                  <a:pt x="8" y="14"/>
                </a:moveTo>
                <a:cubicBezTo>
                  <a:pt x="8" y="14"/>
                  <a:pt x="9" y="15"/>
                  <a:pt x="10" y="15"/>
                </a:cubicBezTo>
                <a:cubicBezTo>
                  <a:pt x="9" y="14"/>
                  <a:pt x="9" y="13"/>
                  <a:pt x="8" y="14"/>
                </a:cubicBezTo>
                <a:close/>
                <a:moveTo>
                  <a:pt x="10" y="11"/>
                </a:moveTo>
                <a:cubicBezTo>
                  <a:pt x="10" y="11"/>
                  <a:pt x="10" y="11"/>
                  <a:pt x="9" y="12"/>
                </a:cubicBezTo>
                <a:cubicBezTo>
                  <a:pt x="10" y="12"/>
                  <a:pt x="10" y="12"/>
                  <a:pt x="10" y="12"/>
                </a:cubicBezTo>
                <a:cubicBezTo>
                  <a:pt x="11" y="12"/>
                  <a:pt x="11" y="11"/>
                  <a:pt x="10" y="11"/>
                </a:cubicBezTo>
                <a:close/>
                <a:moveTo>
                  <a:pt x="12" y="6"/>
                </a:moveTo>
                <a:cubicBezTo>
                  <a:pt x="12" y="7"/>
                  <a:pt x="12" y="7"/>
                  <a:pt x="12" y="7"/>
                </a:cubicBezTo>
                <a:cubicBezTo>
                  <a:pt x="12" y="7"/>
                  <a:pt x="12" y="7"/>
                  <a:pt x="12" y="7"/>
                </a:cubicBezTo>
                <a:cubicBezTo>
                  <a:pt x="12" y="7"/>
                  <a:pt x="12" y="6"/>
                  <a:pt x="12" y="6"/>
                </a:cubicBezTo>
                <a:close/>
                <a:moveTo>
                  <a:pt x="8" y="11"/>
                </a:moveTo>
                <a:cubicBezTo>
                  <a:pt x="8" y="11"/>
                  <a:pt x="8" y="11"/>
                  <a:pt x="9" y="12"/>
                </a:cubicBezTo>
                <a:cubicBezTo>
                  <a:pt x="9" y="11"/>
                  <a:pt x="9" y="11"/>
                  <a:pt x="9" y="11"/>
                </a:cubicBezTo>
                <a:cubicBezTo>
                  <a:pt x="9" y="11"/>
                  <a:pt x="8" y="11"/>
                  <a:pt x="8" y="11"/>
                </a:cubicBezTo>
                <a:close/>
                <a:moveTo>
                  <a:pt x="5" y="11"/>
                </a:moveTo>
                <a:cubicBezTo>
                  <a:pt x="6" y="12"/>
                  <a:pt x="7" y="13"/>
                  <a:pt x="8" y="12"/>
                </a:cubicBezTo>
                <a:cubicBezTo>
                  <a:pt x="7" y="12"/>
                  <a:pt x="5" y="11"/>
                  <a:pt x="5" y="11"/>
                </a:cubicBezTo>
                <a:close/>
                <a:moveTo>
                  <a:pt x="12" y="2"/>
                </a:moveTo>
                <a:cubicBezTo>
                  <a:pt x="12" y="3"/>
                  <a:pt x="12" y="3"/>
                  <a:pt x="12" y="3"/>
                </a:cubicBezTo>
                <a:cubicBezTo>
                  <a:pt x="12" y="3"/>
                  <a:pt x="12" y="3"/>
                  <a:pt x="12" y="3"/>
                </a:cubicBezTo>
                <a:lnTo>
                  <a:pt x="12" y="2"/>
                </a:lnTo>
                <a:close/>
                <a:moveTo>
                  <a:pt x="3" y="12"/>
                </a:moveTo>
                <a:cubicBezTo>
                  <a:pt x="4" y="13"/>
                  <a:pt x="4" y="13"/>
                  <a:pt x="4" y="13"/>
                </a:cubicBezTo>
                <a:lnTo>
                  <a:pt x="3" y="12"/>
                </a:lnTo>
                <a:close/>
                <a:moveTo>
                  <a:pt x="1" y="12"/>
                </a:moveTo>
                <a:cubicBezTo>
                  <a:pt x="2" y="12"/>
                  <a:pt x="2" y="12"/>
                  <a:pt x="2" y="12"/>
                </a:cubicBezTo>
                <a:cubicBezTo>
                  <a:pt x="2" y="11"/>
                  <a:pt x="2" y="11"/>
                  <a:pt x="2" y="11"/>
                </a:cubicBezTo>
                <a:cubicBezTo>
                  <a:pt x="2" y="11"/>
                  <a:pt x="2" y="11"/>
                  <a:pt x="1" y="12"/>
                </a:cubicBezTo>
                <a:close/>
              </a:path>
            </a:pathLst>
          </a:custGeom>
          <a:solidFill>
            <a:srgbClr val="C00000"/>
          </a:solidFill>
          <a:ln>
            <a:noFill/>
          </a:ln>
        </p:spPr>
        <p:txBody>
          <a:bodyPr vert="horz" wrap="square" lIns="91440" tIns="45720" rIns="91440" bIns="45720" numCol="1" anchor="t" anchorCtr="0" compatLnSpc="1"/>
          <a:lstStyle/>
          <a:p>
            <a:endParaRPr lang="zh-CN" altLang="en-US" sz="1400">
              <a:solidFill>
                <a:srgbClr val="005790"/>
              </a:solidFill>
            </a:endParaRPr>
          </a:p>
        </p:txBody>
      </p:sp>
      <p:sp>
        <p:nvSpPr>
          <p:cNvPr id="55" name="文本框 54"/>
          <p:cNvSpPr txBox="1"/>
          <p:nvPr/>
        </p:nvSpPr>
        <p:spPr>
          <a:xfrm>
            <a:off x="1872899" y="4183977"/>
            <a:ext cx="1467068" cy="523220"/>
          </a:xfrm>
          <a:prstGeom prst="rect">
            <a:avLst/>
          </a:prstGeom>
          <a:solidFill>
            <a:schemeClr val="accent1">
              <a:lumMod val="20000"/>
              <a:lumOff val="80000"/>
            </a:schemeClr>
          </a:solidFill>
        </p:spPr>
        <p:txBody>
          <a:bodyPr wrap="none" rtlCol="0">
            <a:spAutoFit/>
          </a:bodyPr>
          <a:lstStyle/>
          <a:p>
            <a:r>
              <a:rPr lang="zh-CN" altLang="en-US" sz="2800" b="1" spc="-300" dirty="0" smtClean="0">
                <a:solidFill>
                  <a:srgbClr val="002060"/>
                </a:solidFill>
                <a:latin typeface="华文行楷" panose="02010800040101010101" pitchFamily="2" charset="-122"/>
                <a:ea typeface="华文行楷" panose="02010800040101010101" pitchFamily="2" charset="-122"/>
              </a:rPr>
              <a:t>篇章模式</a:t>
            </a:r>
            <a:endParaRPr lang="zh-CN" altLang="en-US" sz="2800" b="1" spc="-300" dirty="0">
              <a:solidFill>
                <a:srgbClr val="002060"/>
              </a:solidFill>
              <a:latin typeface="华文行楷" panose="02010800040101010101" pitchFamily="2" charset="-122"/>
              <a:ea typeface="华文行楷" panose="02010800040101010101" pitchFamily="2" charset="-122"/>
            </a:endParaRPr>
          </a:p>
        </p:txBody>
      </p:sp>
      <p:sp>
        <p:nvSpPr>
          <p:cNvPr id="56" name="文本框 55"/>
          <p:cNvSpPr txBox="1"/>
          <p:nvPr/>
        </p:nvSpPr>
        <p:spPr>
          <a:xfrm>
            <a:off x="198783" y="4651581"/>
            <a:ext cx="6233830" cy="1815882"/>
          </a:xfrm>
          <a:prstGeom prst="rect">
            <a:avLst/>
          </a:prstGeom>
          <a:noFill/>
        </p:spPr>
        <p:txBody>
          <a:bodyPr wrap="square" rtlCol="0">
            <a:spAutoFit/>
          </a:bodyPr>
          <a:lstStyle>
            <a:defPPr>
              <a:defRPr lang="zh-CN"/>
            </a:defPPr>
            <a:lvl1pPr algn="just">
              <a:lnSpc>
                <a:spcPct val="125000"/>
              </a:lnSpc>
              <a:defRPr sz="1600">
                <a:solidFill>
                  <a:schemeClr val="accent1">
                    <a:lumMod val="50000"/>
                  </a:schemeClr>
                </a:solidFill>
                <a:latin typeface="华文黑体" panose="02010600040101010101" pitchFamily="2" charset="-122"/>
                <a:ea typeface="华文黑体" panose="02010600040101010101" pitchFamily="2" charset="-122"/>
              </a:defRPr>
            </a:lvl1pPr>
          </a:lstStyle>
          <a:p>
            <a:pPr>
              <a:lnSpc>
                <a:spcPct val="100000"/>
              </a:lnSpc>
            </a:pPr>
            <a:r>
              <a:rPr lang="zh-CN" altLang="en-US" sz="2800" b="1" dirty="0" smtClean="0">
                <a:solidFill>
                  <a:srgbClr val="005790"/>
                </a:solidFill>
                <a:latin typeface="华文楷体" panose="02010600040101010101" pitchFamily="2" charset="-122"/>
                <a:ea typeface="华文楷体" panose="02010600040101010101" pitchFamily="2" charset="-122"/>
              </a:rPr>
              <a:t>叙事模式 </a:t>
            </a:r>
            <a:endParaRPr lang="en-US" altLang="zh-CN" sz="2800" b="1" dirty="0" smtClean="0">
              <a:solidFill>
                <a:srgbClr val="005790"/>
              </a:solidFill>
              <a:latin typeface="华文楷体" panose="02010600040101010101" pitchFamily="2" charset="-122"/>
              <a:ea typeface="华文楷体" panose="02010600040101010101" pitchFamily="2" charset="-122"/>
            </a:endParaRPr>
          </a:p>
          <a:p>
            <a:pPr>
              <a:lnSpc>
                <a:spcPct val="100000"/>
              </a:lnSpc>
            </a:pPr>
            <a:r>
              <a:rPr lang="zh-CN" altLang="en-US" sz="2800" b="1" dirty="0" smtClean="0">
                <a:solidFill>
                  <a:srgbClr val="005790"/>
                </a:solidFill>
                <a:latin typeface="华文楷体" panose="02010600040101010101" pitchFamily="2" charset="-122"/>
                <a:ea typeface="华文楷体" panose="02010600040101010101" pitchFamily="2" charset="-122"/>
              </a:rPr>
              <a:t>问题</a:t>
            </a:r>
            <a:r>
              <a:rPr lang="en-US" altLang="zh-CN" sz="2800" b="1" dirty="0" smtClean="0">
                <a:solidFill>
                  <a:srgbClr val="005790"/>
                </a:solidFill>
                <a:latin typeface="华文楷体" panose="02010600040101010101" pitchFamily="2" charset="-122"/>
                <a:ea typeface="华文楷体" panose="02010600040101010101" pitchFamily="2" charset="-122"/>
              </a:rPr>
              <a:t>-</a:t>
            </a:r>
            <a:r>
              <a:rPr lang="zh-CN" altLang="en-US" sz="2800" b="1" dirty="0" smtClean="0">
                <a:solidFill>
                  <a:srgbClr val="005790"/>
                </a:solidFill>
                <a:latin typeface="华文楷体" panose="02010600040101010101" pitchFamily="2" charset="-122"/>
                <a:ea typeface="华文楷体" panose="02010600040101010101" pitchFamily="2" charset="-122"/>
              </a:rPr>
              <a:t>解决模式</a:t>
            </a:r>
            <a:endParaRPr lang="en-US" altLang="zh-CN" sz="2800" b="1" dirty="0" smtClean="0">
              <a:solidFill>
                <a:srgbClr val="005790"/>
              </a:solidFill>
              <a:latin typeface="华文楷体" panose="02010600040101010101" pitchFamily="2" charset="-122"/>
              <a:ea typeface="华文楷体" panose="02010600040101010101" pitchFamily="2" charset="-122"/>
            </a:endParaRPr>
          </a:p>
          <a:p>
            <a:pPr>
              <a:lnSpc>
                <a:spcPct val="100000"/>
              </a:lnSpc>
            </a:pPr>
            <a:r>
              <a:rPr lang="zh-CN" altLang="en-US" sz="2800" b="1" dirty="0" smtClean="0">
                <a:solidFill>
                  <a:srgbClr val="005790"/>
                </a:solidFill>
                <a:latin typeface="华文楷体" panose="02010600040101010101" pitchFamily="2" charset="-122"/>
                <a:ea typeface="华文楷体" panose="02010600040101010101" pitchFamily="2" charset="-122"/>
              </a:rPr>
              <a:t>假设</a:t>
            </a:r>
            <a:r>
              <a:rPr lang="en-US" altLang="zh-CN" sz="2800" b="1" dirty="0" smtClean="0">
                <a:solidFill>
                  <a:srgbClr val="005790"/>
                </a:solidFill>
                <a:latin typeface="华文楷体" panose="02010600040101010101" pitchFamily="2" charset="-122"/>
                <a:ea typeface="华文楷体" panose="02010600040101010101" pitchFamily="2" charset="-122"/>
              </a:rPr>
              <a:t>-</a:t>
            </a:r>
            <a:r>
              <a:rPr lang="zh-CN" altLang="en-US" sz="2800" b="1" dirty="0" smtClean="0">
                <a:solidFill>
                  <a:srgbClr val="005790"/>
                </a:solidFill>
                <a:latin typeface="华文楷体" panose="02010600040101010101" pitchFamily="2" charset="-122"/>
                <a:ea typeface="华文楷体" panose="02010600040101010101" pitchFamily="2" charset="-122"/>
              </a:rPr>
              <a:t>真实模式</a:t>
            </a:r>
            <a:endParaRPr lang="en-US" altLang="zh-CN" sz="2800" b="1" dirty="0">
              <a:solidFill>
                <a:srgbClr val="005790"/>
              </a:solidFill>
              <a:latin typeface="华文楷体" panose="02010600040101010101" pitchFamily="2" charset="-122"/>
              <a:ea typeface="华文楷体" panose="02010600040101010101" pitchFamily="2" charset="-122"/>
            </a:endParaRPr>
          </a:p>
          <a:p>
            <a:pPr>
              <a:lnSpc>
                <a:spcPct val="100000"/>
              </a:lnSpc>
            </a:pPr>
            <a:r>
              <a:rPr lang="zh-CN" altLang="en-US" sz="2800" b="1" dirty="0" smtClean="0">
                <a:solidFill>
                  <a:srgbClr val="005790"/>
                </a:solidFill>
                <a:latin typeface="华文楷体" panose="02010600040101010101" pitchFamily="2" charset="-122"/>
                <a:ea typeface="华文楷体" panose="02010600040101010101" pitchFamily="2" charset="-122"/>
              </a:rPr>
              <a:t>概括</a:t>
            </a:r>
            <a:r>
              <a:rPr lang="en-US" altLang="zh-CN" sz="2800" b="1" dirty="0" smtClean="0">
                <a:solidFill>
                  <a:srgbClr val="005790"/>
                </a:solidFill>
                <a:latin typeface="华文楷体" panose="02010600040101010101" pitchFamily="2" charset="-122"/>
                <a:ea typeface="华文楷体" panose="02010600040101010101" pitchFamily="2" charset="-122"/>
              </a:rPr>
              <a:t>-</a:t>
            </a:r>
            <a:r>
              <a:rPr lang="zh-CN" altLang="en-US" sz="2800" b="1" dirty="0" smtClean="0">
                <a:solidFill>
                  <a:srgbClr val="005790"/>
                </a:solidFill>
                <a:latin typeface="华文楷体" panose="02010600040101010101" pitchFamily="2" charset="-122"/>
                <a:ea typeface="华文楷体" panose="02010600040101010101" pitchFamily="2" charset="-122"/>
              </a:rPr>
              <a:t>具体模式</a:t>
            </a:r>
            <a:endParaRPr lang="en-US" altLang="zh-CN" sz="2800" b="1" dirty="0">
              <a:solidFill>
                <a:srgbClr val="005790"/>
              </a:solidFill>
              <a:latin typeface="华文楷体" panose="02010600040101010101" pitchFamily="2" charset="-122"/>
              <a:ea typeface="华文楷体" panose="02010600040101010101" pitchFamily="2" charset="-122"/>
            </a:endParaRPr>
          </a:p>
        </p:txBody>
      </p:sp>
      <p:sp>
        <p:nvSpPr>
          <p:cNvPr id="57" name="Freeform 30"/>
          <p:cNvSpPr>
            <a:spLocks noEditPoints="1"/>
          </p:cNvSpPr>
          <p:nvPr/>
        </p:nvSpPr>
        <p:spPr bwMode="auto">
          <a:xfrm>
            <a:off x="1419658" y="4304130"/>
            <a:ext cx="335491" cy="324806"/>
          </a:xfrm>
          <a:custGeom>
            <a:avLst/>
            <a:gdLst>
              <a:gd name="T0" fmla="*/ 10 w 31"/>
              <a:gd name="T1" fmla="*/ 19 h 30"/>
              <a:gd name="T2" fmla="*/ 11 w 31"/>
              <a:gd name="T3" fmla="*/ 0 h 30"/>
              <a:gd name="T4" fmla="*/ 28 w 31"/>
              <a:gd name="T5" fmla="*/ 8 h 30"/>
              <a:gd name="T6" fmla="*/ 26 w 31"/>
              <a:gd name="T7" fmla="*/ 27 h 30"/>
              <a:gd name="T8" fmla="*/ 23 w 31"/>
              <a:gd name="T9" fmla="*/ 25 h 30"/>
              <a:gd name="T10" fmla="*/ 22 w 31"/>
              <a:gd name="T11" fmla="*/ 21 h 30"/>
              <a:gd name="T12" fmla="*/ 29 w 31"/>
              <a:gd name="T13" fmla="*/ 9 h 30"/>
              <a:gd name="T14" fmla="*/ 22 w 31"/>
              <a:gd name="T15" fmla="*/ 24 h 30"/>
              <a:gd name="T16" fmla="*/ 21 w 31"/>
              <a:gd name="T17" fmla="*/ 22 h 30"/>
              <a:gd name="T18" fmla="*/ 28 w 31"/>
              <a:gd name="T19" fmla="*/ 10 h 30"/>
              <a:gd name="T20" fmla="*/ 24 w 31"/>
              <a:gd name="T21" fmla="*/ 14 h 30"/>
              <a:gd name="T22" fmla="*/ 21 w 31"/>
              <a:gd name="T23" fmla="*/ 18 h 30"/>
              <a:gd name="T24" fmla="*/ 24 w 31"/>
              <a:gd name="T25" fmla="*/ 14 h 30"/>
              <a:gd name="T26" fmla="*/ 20 w 31"/>
              <a:gd name="T27" fmla="*/ 19 h 30"/>
              <a:gd name="T28" fmla="*/ 19 w 31"/>
              <a:gd name="T29" fmla="*/ 20 h 30"/>
              <a:gd name="T30" fmla="*/ 22 w 31"/>
              <a:gd name="T31" fmla="*/ 14 h 30"/>
              <a:gd name="T32" fmla="*/ 23 w 31"/>
              <a:gd name="T33" fmla="*/ 10 h 30"/>
              <a:gd name="T34" fmla="*/ 17 w 31"/>
              <a:gd name="T35" fmla="*/ 22 h 30"/>
              <a:gd name="T36" fmla="*/ 20 w 31"/>
              <a:gd name="T37" fmla="*/ 16 h 30"/>
              <a:gd name="T38" fmla="*/ 16 w 31"/>
              <a:gd name="T39" fmla="*/ 19 h 30"/>
              <a:gd name="T40" fmla="*/ 19 w 31"/>
              <a:gd name="T41" fmla="*/ 12 h 30"/>
              <a:gd name="T42" fmla="*/ 17 w 31"/>
              <a:gd name="T43" fmla="*/ 18 h 30"/>
              <a:gd name="T44" fmla="*/ 21 w 31"/>
              <a:gd name="T45" fmla="*/ 11 h 30"/>
              <a:gd name="T46" fmla="*/ 21 w 31"/>
              <a:gd name="T47" fmla="*/ 10 h 30"/>
              <a:gd name="T48" fmla="*/ 15 w 31"/>
              <a:gd name="T49" fmla="*/ 23 h 30"/>
              <a:gd name="T50" fmla="*/ 16 w 31"/>
              <a:gd name="T51" fmla="*/ 20 h 30"/>
              <a:gd name="T52" fmla="*/ 15 w 31"/>
              <a:gd name="T53" fmla="*/ 13 h 30"/>
              <a:gd name="T54" fmla="*/ 11 w 31"/>
              <a:gd name="T55" fmla="*/ 28 h 30"/>
              <a:gd name="T56" fmla="*/ 17 w 31"/>
              <a:gd name="T57" fmla="*/ 13 h 30"/>
              <a:gd name="T58" fmla="*/ 17 w 31"/>
              <a:gd name="T59" fmla="*/ 17 h 30"/>
              <a:gd name="T60" fmla="*/ 14 w 31"/>
              <a:gd name="T61" fmla="*/ 23 h 30"/>
              <a:gd name="T62" fmla="*/ 19 w 31"/>
              <a:gd name="T63" fmla="*/ 11 h 30"/>
              <a:gd name="T64" fmla="*/ 12 w 31"/>
              <a:gd name="T65" fmla="*/ 26 h 30"/>
              <a:gd name="T66" fmla="*/ 11 w 31"/>
              <a:gd name="T67" fmla="*/ 27 h 30"/>
              <a:gd name="T68" fmla="*/ 11 w 31"/>
              <a:gd name="T69" fmla="*/ 23 h 30"/>
              <a:gd name="T70" fmla="*/ 12 w 31"/>
              <a:gd name="T71" fmla="*/ 20 h 30"/>
              <a:gd name="T72" fmla="*/ 17 w 31"/>
              <a:gd name="T73" fmla="*/ 10 h 30"/>
              <a:gd name="T74" fmla="*/ 11 w 31"/>
              <a:gd name="T75" fmla="*/ 13 h 30"/>
              <a:gd name="T76" fmla="*/ 15 w 31"/>
              <a:gd name="T77" fmla="*/ 8 h 30"/>
              <a:gd name="T78" fmla="*/ 11 w 31"/>
              <a:gd name="T79" fmla="*/ 16 h 30"/>
              <a:gd name="T80" fmla="*/ 11 w 31"/>
              <a:gd name="T81" fmla="*/ 15 h 30"/>
              <a:gd name="T82" fmla="*/ 11 w 31"/>
              <a:gd name="T83" fmla="*/ 11 h 30"/>
              <a:gd name="T84" fmla="*/ 10 w 31"/>
              <a:gd name="T85" fmla="*/ 18 h 30"/>
              <a:gd name="T86" fmla="*/ 14 w 31"/>
              <a:gd name="T87" fmla="*/ 9 h 30"/>
              <a:gd name="T88" fmla="*/ 11 w 31"/>
              <a:gd name="T89" fmla="*/ 12 h 30"/>
              <a:gd name="T90" fmla="*/ 12 w 31"/>
              <a:gd name="T91" fmla="*/ 7 h 30"/>
              <a:gd name="T92" fmla="*/ 12 w 31"/>
              <a:gd name="T93" fmla="*/ 4 h 30"/>
              <a:gd name="T94" fmla="*/ 10 w 31"/>
              <a:gd name="T95" fmla="*/ 14 h 30"/>
              <a:gd name="T96" fmla="*/ 10 w 31"/>
              <a:gd name="T97" fmla="*/ 15 h 30"/>
              <a:gd name="T98" fmla="*/ 10 w 31"/>
              <a:gd name="T99" fmla="*/ 12 h 30"/>
              <a:gd name="T100" fmla="*/ 12 w 31"/>
              <a:gd name="T101" fmla="*/ 7 h 30"/>
              <a:gd name="T102" fmla="*/ 9 w 31"/>
              <a:gd name="T103" fmla="*/ 11 h 30"/>
              <a:gd name="T104" fmla="*/ 5 w 31"/>
              <a:gd name="T105" fmla="*/ 11 h 30"/>
              <a:gd name="T106" fmla="*/ 12 w 31"/>
              <a:gd name="T107" fmla="*/ 2 h 30"/>
              <a:gd name="T108" fmla="*/ 1 w 31"/>
              <a:gd name="T109"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1" h="30">
                <a:moveTo>
                  <a:pt x="16" y="23"/>
                </a:moveTo>
                <a:cubicBezTo>
                  <a:pt x="14" y="25"/>
                  <a:pt x="13" y="27"/>
                  <a:pt x="11" y="30"/>
                </a:cubicBezTo>
                <a:cubicBezTo>
                  <a:pt x="10" y="30"/>
                  <a:pt x="10" y="28"/>
                  <a:pt x="10" y="28"/>
                </a:cubicBezTo>
                <a:cubicBezTo>
                  <a:pt x="10" y="25"/>
                  <a:pt x="10" y="22"/>
                  <a:pt x="10" y="19"/>
                </a:cubicBezTo>
                <a:cubicBezTo>
                  <a:pt x="8" y="18"/>
                  <a:pt x="6" y="17"/>
                  <a:pt x="5" y="15"/>
                </a:cubicBezTo>
                <a:cubicBezTo>
                  <a:pt x="3" y="14"/>
                  <a:pt x="1" y="13"/>
                  <a:pt x="0" y="11"/>
                </a:cubicBezTo>
                <a:cubicBezTo>
                  <a:pt x="3" y="10"/>
                  <a:pt x="7" y="10"/>
                  <a:pt x="11" y="10"/>
                </a:cubicBezTo>
                <a:cubicBezTo>
                  <a:pt x="11" y="7"/>
                  <a:pt x="11" y="4"/>
                  <a:pt x="11" y="0"/>
                </a:cubicBezTo>
                <a:cubicBezTo>
                  <a:pt x="12" y="1"/>
                  <a:pt x="13" y="2"/>
                  <a:pt x="13" y="3"/>
                </a:cubicBezTo>
                <a:cubicBezTo>
                  <a:pt x="14" y="4"/>
                  <a:pt x="15" y="6"/>
                  <a:pt x="16" y="7"/>
                </a:cubicBezTo>
                <a:cubicBezTo>
                  <a:pt x="16" y="8"/>
                  <a:pt x="17" y="8"/>
                  <a:pt x="17" y="9"/>
                </a:cubicBezTo>
                <a:cubicBezTo>
                  <a:pt x="21" y="9"/>
                  <a:pt x="24" y="9"/>
                  <a:pt x="28" y="8"/>
                </a:cubicBezTo>
                <a:cubicBezTo>
                  <a:pt x="29" y="8"/>
                  <a:pt x="30" y="8"/>
                  <a:pt x="31" y="8"/>
                </a:cubicBezTo>
                <a:cubicBezTo>
                  <a:pt x="30" y="10"/>
                  <a:pt x="28" y="12"/>
                  <a:pt x="27" y="13"/>
                </a:cubicBezTo>
                <a:cubicBezTo>
                  <a:pt x="25" y="14"/>
                  <a:pt x="23" y="16"/>
                  <a:pt x="22" y="17"/>
                </a:cubicBezTo>
                <a:cubicBezTo>
                  <a:pt x="23" y="20"/>
                  <a:pt x="25" y="23"/>
                  <a:pt x="26" y="27"/>
                </a:cubicBezTo>
                <a:cubicBezTo>
                  <a:pt x="26" y="27"/>
                  <a:pt x="25" y="27"/>
                  <a:pt x="24" y="26"/>
                </a:cubicBezTo>
                <a:cubicBezTo>
                  <a:pt x="22" y="25"/>
                  <a:pt x="19" y="25"/>
                  <a:pt x="16" y="23"/>
                </a:cubicBezTo>
                <a:close/>
                <a:moveTo>
                  <a:pt x="24" y="25"/>
                </a:moveTo>
                <a:cubicBezTo>
                  <a:pt x="24" y="25"/>
                  <a:pt x="23" y="25"/>
                  <a:pt x="23" y="25"/>
                </a:cubicBezTo>
                <a:cubicBezTo>
                  <a:pt x="23" y="26"/>
                  <a:pt x="24" y="25"/>
                  <a:pt x="25" y="26"/>
                </a:cubicBezTo>
                <a:lnTo>
                  <a:pt x="24" y="25"/>
                </a:lnTo>
                <a:close/>
                <a:moveTo>
                  <a:pt x="22" y="20"/>
                </a:moveTo>
                <a:cubicBezTo>
                  <a:pt x="22" y="21"/>
                  <a:pt x="22" y="21"/>
                  <a:pt x="22" y="21"/>
                </a:cubicBezTo>
                <a:cubicBezTo>
                  <a:pt x="23" y="22"/>
                  <a:pt x="23" y="23"/>
                  <a:pt x="24" y="24"/>
                </a:cubicBezTo>
                <a:cubicBezTo>
                  <a:pt x="23" y="23"/>
                  <a:pt x="23" y="21"/>
                  <a:pt x="22" y="20"/>
                </a:cubicBezTo>
                <a:close/>
                <a:moveTo>
                  <a:pt x="29" y="9"/>
                </a:moveTo>
                <a:cubicBezTo>
                  <a:pt x="29" y="9"/>
                  <a:pt x="29" y="9"/>
                  <a:pt x="29" y="9"/>
                </a:cubicBezTo>
                <a:cubicBezTo>
                  <a:pt x="29" y="9"/>
                  <a:pt x="30" y="9"/>
                  <a:pt x="30" y="9"/>
                </a:cubicBezTo>
                <a:cubicBezTo>
                  <a:pt x="29" y="9"/>
                  <a:pt x="29" y="9"/>
                  <a:pt x="29" y="9"/>
                </a:cubicBezTo>
                <a:close/>
                <a:moveTo>
                  <a:pt x="18" y="22"/>
                </a:moveTo>
                <a:cubicBezTo>
                  <a:pt x="19" y="22"/>
                  <a:pt x="21" y="24"/>
                  <a:pt x="22" y="24"/>
                </a:cubicBezTo>
                <a:cubicBezTo>
                  <a:pt x="21" y="23"/>
                  <a:pt x="19" y="22"/>
                  <a:pt x="18" y="22"/>
                </a:cubicBezTo>
                <a:close/>
                <a:moveTo>
                  <a:pt x="21" y="22"/>
                </a:moveTo>
                <a:cubicBezTo>
                  <a:pt x="21" y="22"/>
                  <a:pt x="21" y="23"/>
                  <a:pt x="22" y="23"/>
                </a:cubicBezTo>
                <a:cubicBezTo>
                  <a:pt x="22" y="22"/>
                  <a:pt x="22" y="22"/>
                  <a:pt x="21" y="22"/>
                </a:cubicBezTo>
                <a:close/>
                <a:moveTo>
                  <a:pt x="27" y="9"/>
                </a:moveTo>
                <a:cubicBezTo>
                  <a:pt x="27" y="9"/>
                  <a:pt x="27" y="9"/>
                  <a:pt x="27" y="9"/>
                </a:cubicBezTo>
                <a:cubicBezTo>
                  <a:pt x="27" y="10"/>
                  <a:pt x="27" y="10"/>
                  <a:pt x="27" y="11"/>
                </a:cubicBezTo>
                <a:cubicBezTo>
                  <a:pt x="27" y="11"/>
                  <a:pt x="28" y="11"/>
                  <a:pt x="28" y="10"/>
                </a:cubicBezTo>
                <a:cubicBezTo>
                  <a:pt x="27" y="10"/>
                  <a:pt x="28" y="10"/>
                  <a:pt x="27" y="9"/>
                </a:cubicBezTo>
                <a:close/>
                <a:moveTo>
                  <a:pt x="24" y="14"/>
                </a:moveTo>
                <a:cubicBezTo>
                  <a:pt x="24" y="13"/>
                  <a:pt x="25" y="13"/>
                  <a:pt x="25" y="13"/>
                </a:cubicBezTo>
                <a:cubicBezTo>
                  <a:pt x="25" y="12"/>
                  <a:pt x="24" y="13"/>
                  <a:pt x="24" y="14"/>
                </a:cubicBezTo>
                <a:close/>
                <a:moveTo>
                  <a:pt x="26" y="10"/>
                </a:moveTo>
                <a:cubicBezTo>
                  <a:pt x="26" y="10"/>
                  <a:pt x="26" y="10"/>
                  <a:pt x="26" y="10"/>
                </a:cubicBezTo>
                <a:cubicBezTo>
                  <a:pt x="26" y="9"/>
                  <a:pt x="26" y="10"/>
                  <a:pt x="26" y="10"/>
                </a:cubicBezTo>
                <a:close/>
                <a:moveTo>
                  <a:pt x="21" y="18"/>
                </a:moveTo>
                <a:cubicBezTo>
                  <a:pt x="21" y="18"/>
                  <a:pt x="21" y="19"/>
                  <a:pt x="21" y="19"/>
                </a:cubicBezTo>
                <a:cubicBezTo>
                  <a:pt x="21" y="18"/>
                  <a:pt x="21" y="18"/>
                  <a:pt x="21" y="18"/>
                </a:cubicBezTo>
                <a:close/>
                <a:moveTo>
                  <a:pt x="23" y="14"/>
                </a:moveTo>
                <a:cubicBezTo>
                  <a:pt x="23" y="15"/>
                  <a:pt x="23" y="14"/>
                  <a:pt x="24" y="14"/>
                </a:cubicBezTo>
                <a:cubicBezTo>
                  <a:pt x="23" y="14"/>
                  <a:pt x="23" y="14"/>
                  <a:pt x="23" y="14"/>
                </a:cubicBezTo>
                <a:close/>
                <a:moveTo>
                  <a:pt x="20" y="19"/>
                </a:moveTo>
                <a:cubicBezTo>
                  <a:pt x="21" y="20"/>
                  <a:pt x="21" y="20"/>
                  <a:pt x="21" y="20"/>
                </a:cubicBezTo>
                <a:lnTo>
                  <a:pt x="20" y="19"/>
                </a:lnTo>
                <a:close/>
                <a:moveTo>
                  <a:pt x="19" y="20"/>
                </a:moveTo>
                <a:cubicBezTo>
                  <a:pt x="19" y="20"/>
                  <a:pt x="19" y="20"/>
                  <a:pt x="18" y="20"/>
                </a:cubicBezTo>
                <a:cubicBezTo>
                  <a:pt x="19" y="20"/>
                  <a:pt x="20" y="21"/>
                  <a:pt x="20" y="20"/>
                </a:cubicBezTo>
                <a:lnTo>
                  <a:pt x="19" y="20"/>
                </a:lnTo>
                <a:close/>
                <a:moveTo>
                  <a:pt x="22" y="14"/>
                </a:moveTo>
                <a:cubicBezTo>
                  <a:pt x="22" y="14"/>
                  <a:pt x="21" y="13"/>
                  <a:pt x="21" y="14"/>
                </a:cubicBezTo>
                <a:cubicBezTo>
                  <a:pt x="21" y="14"/>
                  <a:pt x="22" y="15"/>
                  <a:pt x="22" y="14"/>
                </a:cubicBezTo>
                <a:cubicBezTo>
                  <a:pt x="22" y="14"/>
                  <a:pt x="22" y="14"/>
                  <a:pt x="22" y="14"/>
                </a:cubicBezTo>
                <a:close/>
                <a:moveTo>
                  <a:pt x="22" y="12"/>
                </a:moveTo>
                <a:cubicBezTo>
                  <a:pt x="22" y="13"/>
                  <a:pt x="23" y="13"/>
                  <a:pt x="23" y="12"/>
                </a:cubicBezTo>
                <a:cubicBezTo>
                  <a:pt x="23" y="12"/>
                  <a:pt x="22" y="12"/>
                  <a:pt x="22" y="12"/>
                </a:cubicBezTo>
                <a:close/>
                <a:moveTo>
                  <a:pt x="23" y="10"/>
                </a:moveTo>
                <a:cubicBezTo>
                  <a:pt x="23" y="10"/>
                  <a:pt x="24" y="10"/>
                  <a:pt x="24" y="10"/>
                </a:cubicBezTo>
                <a:cubicBezTo>
                  <a:pt x="24" y="9"/>
                  <a:pt x="24" y="9"/>
                  <a:pt x="24" y="9"/>
                </a:cubicBezTo>
                <a:cubicBezTo>
                  <a:pt x="24" y="10"/>
                  <a:pt x="23" y="9"/>
                  <a:pt x="23" y="10"/>
                </a:cubicBezTo>
                <a:close/>
                <a:moveTo>
                  <a:pt x="17" y="22"/>
                </a:moveTo>
                <a:cubicBezTo>
                  <a:pt x="18" y="23"/>
                  <a:pt x="18" y="23"/>
                  <a:pt x="18" y="23"/>
                </a:cubicBezTo>
                <a:cubicBezTo>
                  <a:pt x="18" y="22"/>
                  <a:pt x="18" y="22"/>
                  <a:pt x="18" y="22"/>
                </a:cubicBezTo>
                <a:cubicBezTo>
                  <a:pt x="17" y="22"/>
                  <a:pt x="17" y="22"/>
                  <a:pt x="17" y="22"/>
                </a:cubicBezTo>
                <a:close/>
                <a:moveTo>
                  <a:pt x="20" y="16"/>
                </a:moveTo>
                <a:cubicBezTo>
                  <a:pt x="19" y="16"/>
                  <a:pt x="19" y="16"/>
                  <a:pt x="19" y="16"/>
                </a:cubicBezTo>
                <a:cubicBezTo>
                  <a:pt x="19" y="16"/>
                  <a:pt x="20" y="17"/>
                  <a:pt x="20" y="17"/>
                </a:cubicBezTo>
                <a:cubicBezTo>
                  <a:pt x="20" y="16"/>
                  <a:pt x="20" y="16"/>
                  <a:pt x="20" y="16"/>
                </a:cubicBezTo>
                <a:close/>
                <a:moveTo>
                  <a:pt x="16" y="19"/>
                </a:moveTo>
                <a:cubicBezTo>
                  <a:pt x="17" y="19"/>
                  <a:pt x="17" y="19"/>
                  <a:pt x="18" y="19"/>
                </a:cubicBezTo>
                <a:cubicBezTo>
                  <a:pt x="18" y="19"/>
                  <a:pt x="18" y="19"/>
                  <a:pt x="18" y="19"/>
                </a:cubicBezTo>
                <a:cubicBezTo>
                  <a:pt x="18" y="18"/>
                  <a:pt x="16" y="18"/>
                  <a:pt x="16" y="19"/>
                </a:cubicBezTo>
                <a:close/>
                <a:moveTo>
                  <a:pt x="19" y="12"/>
                </a:moveTo>
                <a:cubicBezTo>
                  <a:pt x="20" y="13"/>
                  <a:pt x="20" y="13"/>
                  <a:pt x="21" y="13"/>
                </a:cubicBezTo>
                <a:cubicBezTo>
                  <a:pt x="20" y="12"/>
                  <a:pt x="20" y="12"/>
                  <a:pt x="19" y="12"/>
                </a:cubicBezTo>
                <a:close/>
                <a:moveTo>
                  <a:pt x="17" y="17"/>
                </a:moveTo>
                <a:cubicBezTo>
                  <a:pt x="17" y="18"/>
                  <a:pt x="17" y="18"/>
                  <a:pt x="17" y="18"/>
                </a:cubicBezTo>
                <a:cubicBezTo>
                  <a:pt x="17" y="18"/>
                  <a:pt x="18" y="18"/>
                  <a:pt x="18" y="18"/>
                </a:cubicBezTo>
                <a:lnTo>
                  <a:pt x="17" y="17"/>
                </a:lnTo>
                <a:close/>
                <a:moveTo>
                  <a:pt x="20" y="11"/>
                </a:moveTo>
                <a:cubicBezTo>
                  <a:pt x="21" y="11"/>
                  <a:pt x="21" y="11"/>
                  <a:pt x="21" y="11"/>
                </a:cubicBezTo>
                <a:cubicBezTo>
                  <a:pt x="21" y="11"/>
                  <a:pt x="21" y="11"/>
                  <a:pt x="21" y="11"/>
                </a:cubicBezTo>
                <a:cubicBezTo>
                  <a:pt x="21" y="11"/>
                  <a:pt x="20" y="11"/>
                  <a:pt x="20" y="11"/>
                </a:cubicBezTo>
                <a:close/>
                <a:moveTo>
                  <a:pt x="21" y="10"/>
                </a:moveTo>
                <a:cubicBezTo>
                  <a:pt x="21" y="10"/>
                  <a:pt x="21" y="10"/>
                  <a:pt x="21" y="10"/>
                </a:cubicBezTo>
                <a:cubicBezTo>
                  <a:pt x="22" y="10"/>
                  <a:pt x="22" y="10"/>
                  <a:pt x="22" y="10"/>
                </a:cubicBezTo>
                <a:lnTo>
                  <a:pt x="21" y="10"/>
                </a:lnTo>
                <a:close/>
                <a:moveTo>
                  <a:pt x="15" y="22"/>
                </a:moveTo>
                <a:cubicBezTo>
                  <a:pt x="15" y="22"/>
                  <a:pt x="14" y="23"/>
                  <a:pt x="15" y="23"/>
                </a:cubicBezTo>
                <a:cubicBezTo>
                  <a:pt x="15" y="23"/>
                  <a:pt x="15" y="22"/>
                  <a:pt x="15" y="22"/>
                </a:cubicBezTo>
                <a:cubicBezTo>
                  <a:pt x="15" y="22"/>
                  <a:pt x="15" y="22"/>
                  <a:pt x="15" y="22"/>
                </a:cubicBezTo>
                <a:close/>
                <a:moveTo>
                  <a:pt x="12" y="18"/>
                </a:moveTo>
                <a:cubicBezTo>
                  <a:pt x="13" y="20"/>
                  <a:pt x="15" y="20"/>
                  <a:pt x="16" y="20"/>
                </a:cubicBezTo>
                <a:cubicBezTo>
                  <a:pt x="15" y="19"/>
                  <a:pt x="13" y="17"/>
                  <a:pt x="12" y="18"/>
                </a:cubicBezTo>
                <a:close/>
                <a:moveTo>
                  <a:pt x="15" y="13"/>
                </a:moveTo>
                <a:cubicBezTo>
                  <a:pt x="16" y="14"/>
                  <a:pt x="18" y="15"/>
                  <a:pt x="19" y="15"/>
                </a:cubicBezTo>
                <a:cubicBezTo>
                  <a:pt x="18" y="14"/>
                  <a:pt x="16" y="13"/>
                  <a:pt x="15" y="13"/>
                </a:cubicBezTo>
                <a:close/>
                <a:moveTo>
                  <a:pt x="13" y="25"/>
                </a:moveTo>
                <a:cubicBezTo>
                  <a:pt x="13" y="26"/>
                  <a:pt x="13" y="26"/>
                  <a:pt x="13" y="26"/>
                </a:cubicBezTo>
                <a:cubicBezTo>
                  <a:pt x="12" y="26"/>
                  <a:pt x="12" y="26"/>
                  <a:pt x="12" y="26"/>
                </a:cubicBezTo>
                <a:cubicBezTo>
                  <a:pt x="12" y="27"/>
                  <a:pt x="10" y="27"/>
                  <a:pt x="11" y="28"/>
                </a:cubicBezTo>
                <a:cubicBezTo>
                  <a:pt x="11" y="27"/>
                  <a:pt x="13" y="26"/>
                  <a:pt x="13" y="25"/>
                </a:cubicBezTo>
                <a:close/>
                <a:moveTo>
                  <a:pt x="17" y="13"/>
                </a:moveTo>
                <a:cubicBezTo>
                  <a:pt x="18" y="13"/>
                  <a:pt x="18" y="14"/>
                  <a:pt x="19" y="14"/>
                </a:cubicBezTo>
                <a:cubicBezTo>
                  <a:pt x="18" y="14"/>
                  <a:pt x="18" y="13"/>
                  <a:pt x="17" y="13"/>
                </a:cubicBezTo>
                <a:close/>
                <a:moveTo>
                  <a:pt x="14" y="16"/>
                </a:moveTo>
                <a:cubicBezTo>
                  <a:pt x="14" y="16"/>
                  <a:pt x="13" y="16"/>
                  <a:pt x="14" y="17"/>
                </a:cubicBezTo>
                <a:cubicBezTo>
                  <a:pt x="14" y="17"/>
                  <a:pt x="15" y="17"/>
                  <a:pt x="16" y="17"/>
                </a:cubicBezTo>
                <a:cubicBezTo>
                  <a:pt x="17" y="17"/>
                  <a:pt x="17" y="17"/>
                  <a:pt x="17" y="17"/>
                </a:cubicBezTo>
                <a:cubicBezTo>
                  <a:pt x="16" y="17"/>
                  <a:pt x="15" y="16"/>
                  <a:pt x="14" y="16"/>
                </a:cubicBezTo>
                <a:close/>
                <a:moveTo>
                  <a:pt x="12" y="22"/>
                </a:moveTo>
                <a:cubicBezTo>
                  <a:pt x="12" y="23"/>
                  <a:pt x="13" y="23"/>
                  <a:pt x="13" y="23"/>
                </a:cubicBezTo>
                <a:cubicBezTo>
                  <a:pt x="14" y="23"/>
                  <a:pt x="14" y="23"/>
                  <a:pt x="14" y="23"/>
                </a:cubicBezTo>
                <a:cubicBezTo>
                  <a:pt x="13" y="23"/>
                  <a:pt x="13" y="23"/>
                  <a:pt x="12" y="22"/>
                </a:cubicBezTo>
                <a:close/>
                <a:moveTo>
                  <a:pt x="19" y="10"/>
                </a:moveTo>
                <a:cubicBezTo>
                  <a:pt x="18" y="10"/>
                  <a:pt x="18" y="10"/>
                  <a:pt x="18" y="10"/>
                </a:cubicBezTo>
                <a:cubicBezTo>
                  <a:pt x="18" y="11"/>
                  <a:pt x="19" y="11"/>
                  <a:pt x="19" y="11"/>
                </a:cubicBezTo>
                <a:cubicBezTo>
                  <a:pt x="19" y="11"/>
                  <a:pt x="19" y="10"/>
                  <a:pt x="19" y="10"/>
                </a:cubicBezTo>
                <a:close/>
                <a:moveTo>
                  <a:pt x="11" y="24"/>
                </a:moveTo>
                <a:cubicBezTo>
                  <a:pt x="10" y="25"/>
                  <a:pt x="11" y="25"/>
                  <a:pt x="11" y="25"/>
                </a:cubicBezTo>
                <a:cubicBezTo>
                  <a:pt x="11" y="25"/>
                  <a:pt x="11" y="25"/>
                  <a:pt x="12" y="26"/>
                </a:cubicBezTo>
                <a:cubicBezTo>
                  <a:pt x="12" y="25"/>
                  <a:pt x="12" y="25"/>
                  <a:pt x="12" y="25"/>
                </a:cubicBezTo>
                <a:cubicBezTo>
                  <a:pt x="11" y="25"/>
                  <a:pt x="11" y="24"/>
                  <a:pt x="11" y="24"/>
                </a:cubicBezTo>
                <a:close/>
                <a:moveTo>
                  <a:pt x="11" y="26"/>
                </a:moveTo>
                <a:cubicBezTo>
                  <a:pt x="11" y="27"/>
                  <a:pt x="11" y="27"/>
                  <a:pt x="11" y="27"/>
                </a:cubicBezTo>
                <a:lnTo>
                  <a:pt x="11" y="26"/>
                </a:lnTo>
                <a:close/>
                <a:moveTo>
                  <a:pt x="11" y="22"/>
                </a:moveTo>
                <a:cubicBezTo>
                  <a:pt x="11" y="23"/>
                  <a:pt x="10" y="23"/>
                  <a:pt x="11" y="23"/>
                </a:cubicBezTo>
                <a:cubicBezTo>
                  <a:pt x="11" y="23"/>
                  <a:pt x="11" y="23"/>
                  <a:pt x="11" y="23"/>
                </a:cubicBezTo>
                <a:cubicBezTo>
                  <a:pt x="11" y="23"/>
                  <a:pt x="11" y="22"/>
                  <a:pt x="11" y="22"/>
                </a:cubicBezTo>
                <a:close/>
                <a:moveTo>
                  <a:pt x="11" y="20"/>
                </a:moveTo>
                <a:cubicBezTo>
                  <a:pt x="11" y="21"/>
                  <a:pt x="11" y="21"/>
                  <a:pt x="11" y="21"/>
                </a:cubicBezTo>
                <a:cubicBezTo>
                  <a:pt x="11" y="21"/>
                  <a:pt x="12" y="21"/>
                  <a:pt x="12" y="20"/>
                </a:cubicBezTo>
                <a:cubicBezTo>
                  <a:pt x="12" y="20"/>
                  <a:pt x="11" y="20"/>
                  <a:pt x="11" y="20"/>
                </a:cubicBezTo>
                <a:close/>
                <a:moveTo>
                  <a:pt x="16" y="10"/>
                </a:moveTo>
                <a:cubicBezTo>
                  <a:pt x="16" y="11"/>
                  <a:pt x="16" y="11"/>
                  <a:pt x="16" y="11"/>
                </a:cubicBezTo>
                <a:cubicBezTo>
                  <a:pt x="17" y="10"/>
                  <a:pt x="17" y="10"/>
                  <a:pt x="17" y="10"/>
                </a:cubicBezTo>
                <a:cubicBezTo>
                  <a:pt x="16" y="10"/>
                  <a:pt x="16" y="10"/>
                  <a:pt x="16" y="10"/>
                </a:cubicBezTo>
                <a:close/>
                <a:moveTo>
                  <a:pt x="11" y="13"/>
                </a:moveTo>
                <a:cubicBezTo>
                  <a:pt x="12" y="14"/>
                  <a:pt x="14" y="15"/>
                  <a:pt x="15" y="14"/>
                </a:cubicBezTo>
                <a:cubicBezTo>
                  <a:pt x="13" y="14"/>
                  <a:pt x="12" y="13"/>
                  <a:pt x="11" y="13"/>
                </a:cubicBezTo>
                <a:close/>
                <a:moveTo>
                  <a:pt x="11" y="18"/>
                </a:moveTo>
                <a:cubicBezTo>
                  <a:pt x="10" y="19"/>
                  <a:pt x="11" y="19"/>
                  <a:pt x="12" y="19"/>
                </a:cubicBezTo>
                <a:cubicBezTo>
                  <a:pt x="11" y="19"/>
                  <a:pt x="11" y="18"/>
                  <a:pt x="11" y="18"/>
                </a:cubicBezTo>
                <a:close/>
                <a:moveTo>
                  <a:pt x="15" y="8"/>
                </a:moveTo>
                <a:cubicBezTo>
                  <a:pt x="15" y="8"/>
                  <a:pt x="16" y="9"/>
                  <a:pt x="15" y="10"/>
                </a:cubicBezTo>
                <a:cubicBezTo>
                  <a:pt x="15" y="10"/>
                  <a:pt x="16" y="10"/>
                  <a:pt x="16" y="9"/>
                </a:cubicBezTo>
                <a:cubicBezTo>
                  <a:pt x="16" y="9"/>
                  <a:pt x="16" y="8"/>
                  <a:pt x="15" y="8"/>
                </a:cubicBezTo>
                <a:close/>
                <a:moveTo>
                  <a:pt x="11" y="16"/>
                </a:moveTo>
                <a:cubicBezTo>
                  <a:pt x="11" y="17"/>
                  <a:pt x="12" y="18"/>
                  <a:pt x="12" y="17"/>
                </a:cubicBezTo>
                <a:cubicBezTo>
                  <a:pt x="12" y="17"/>
                  <a:pt x="11" y="16"/>
                  <a:pt x="11" y="16"/>
                </a:cubicBezTo>
                <a:close/>
                <a:moveTo>
                  <a:pt x="11" y="14"/>
                </a:moveTo>
                <a:cubicBezTo>
                  <a:pt x="11" y="15"/>
                  <a:pt x="11" y="15"/>
                  <a:pt x="11" y="15"/>
                </a:cubicBezTo>
                <a:cubicBezTo>
                  <a:pt x="12" y="16"/>
                  <a:pt x="12" y="16"/>
                  <a:pt x="13" y="16"/>
                </a:cubicBezTo>
                <a:cubicBezTo>
                  <a:pt x="12" y="15"/>
                  <a:pt x="12" y="14"/>
                  <a:pt x="11" y="14"/>
                </a:cubicBezTo>
                <a:close/>
                <a:moveTo>
                  <a:pt x="13" y="11"/>
                </a:moveTo>
                <a:cubicBezTo>
                  <a:pt x="12" y="11"/>
                  <a:pt x="12" y="11"/>
                  <a:pt x="11" y="11"/>
                </a:cubicBezTo>
                <a:cubicBezTo>
                  <a:pt x="12" y="12"/>
                  <a:pt x="14" y="13"/>
                  <a:pt x="14" y="12"/>
                </a:cubicBezTo>
                <a:cubicBezTo>
                  <a:pt x="14" y="12"/>
                  <a:pt x="13" y="11"/>
                  <a:pt x="13" y="11"/>
                </a:cubicBezTo>
                <a:close/>
                <a:moveTo>
                  <a:pt x="8" y="17"/>
                </a:moveTo>
                <a:cubicBezTo>
                  <a:pt x="8" y="17"/>
                  <a:pt x="10" y="18"/>
                  <a:pt x="10" y="18"/>
                </a:cubicBezTo>
                <a:cubicBezTo>
                  <a:pt x="9" y="18"/>
                  <a:pt x="9" y="17"/>
                  <a:pt x="8" y="17"/>
                </a:cubicBezTo>
                <a:close/>
                <a:moveTo>
                  <a:pt x="14" y="9"/>
                </a:moveTo>
                <a:cubicBezTo>
                  <a:pt x="14" y="10"/>
                  <a:pt x="14" y="10"/>
                  <a:pt x="14" y="10"/>
                </a:cubicBezTo>
                <a:cubicBezTo>
                  <a:pt x="14" y="9"/>
                  <a:pt x="14" y="9"/>
                  <a:pt x="14" y="9"/>
                </a:cubicBezTo>
                <a:close/>
                <a:moveTo>
                  <a:pt x="14" y="8"/>
                </a:moveTo>
                <a:cubicBezTo>
                  <a:pt x="14" y="8"/>
                  <a:pt x="14" y="8"/>
                  <a:pt x="14" y="8"/>
                </a:cubicBezTo>
                <a:cubicBezTo>
                  <a:pt x="14" y="8"/>
                  <a:pt x="14" y="8"/>
                  <a:pt x="14" y="8"/>
                </a:cubicBezTo>
                <a:close/>
                <a:moveTo>
                  <a:pt x="11" y="12"/>
                </a:moveTo>
                <a:cubicBezTo>
                  <a:pt x="11" y="12"/>
                  <a:pt x="11" y="12"/>
                  <a:pt x="11" y="12"/>
                </a:cubicBezTo>
                <a:cubicBezTo>
                  <a:pt x="12" y="13"/>
                  <a:pt x="12" y="13"/>
                  <a:pt x="12" y="13"/>
                </a:cubicBezTo>
                <a:lnTo>
                  <a:pt x="11" y="12"/>
                </a:lnTo>
                <a:close/>
                <a:moveTo>
                  <a:pt x="12" y="7"/>
                </a:moveTo>
                <a:cubicBezTo>
                  <a:pt x="11" y="8"/>
                  <a:pt x="12" y="8"/>
                  <a:pt x="11" y="9"/>
                </a:cubicBezTo>
                <a:cubicBezTo>
                  <a:pt x="12" y="9"/>
                  <a:pt x="12" y="9"/>
                  <a:pt x="13" y="9"/>
                </a:cubicBezTo>
                <a:cubicBezTo>
                  <a:pt x="13" y="9"/>
                  <a:pt x="13" y="8"/>
                  <a:pt x="12" y="7"/>
                </a:cubicBezTo>
                <a:close/>
                <a:moveTo>
                  <a:pt x="12" y="4"/>
                </a:moveTo>
                <a:cubicBezTo>
                  <a:pt x="11" y="5"/>
                  <a:pt x="13" y="6"/>
                  <a:pt x="14" y="7"/>
                </a:cubicBezTo>
                <a:cubicBezTo>
                  <a:pt x="14" y="6"/>
                  <a:pt x="13" y="5"/>
                  <a:pt x="12" y="4"/>
                </a:cubicBezTo>
                <a:close/>
                <a:moveTo>
                  <a:pt x="8" y="13"/>
                </a:moveTo>
                <a:cubicBezTo>
                  <a:pt x="9" y="13"/>
                  <a:pt x="9" y="14"/>
                  <a:pt x="10" y="14"/>
                </a:cubicBezTo>
                <a:cubicBezTo>
                  <a:pt x="10" y="14"/>
                  <a:pt x="10" y="14"/>
                  <a:pt x="10" y="14"/>
                </a:cubicBezTo>
                <a:cubicBezTo>
                  <a:pt x="10" y="13"/>
                  <a:pt x="9" y="13"/>
                  <a:pt x="8" y="13"/>
                </a:cubicBezTo>
                <a:close/>
                <a:moveTo>
                  <a:pt x="8" y="14"/>
                </a:moveTo>
                <a:cubicBezTo>
                  <a:pt x="8" y="14"/>
                  <a:pt x="9" y="15"/>
                  <a:pt x="10" y="15"/>
                </a:cubicBezTo>
                <a:cubicBezTo>
                  <a:pt x="9" y="14"/>
                  <a:pt x="9" y="13"/>
                  <a:pt x="8" y="14"/>
                </a:cubicBezTo>
                <a:close/>
                <a:moveTo>
                  <a:pt x="10" y="11"/>
                </a:moveTo>
                <a:cubicBezTo>
                  <a:pt x="10" y="11"/>
                  <a:pt x="10" y="11"/>
                  <a:pt x="9" y="12"/>
                </a:cubicBezTo>
                <a:cubicBezTo>
                  <a:pt x="10" y="12"/>
                  <a:pt x="10" y="12"/>
                  <a:pt x="10" y="12"/>
                </a:cubicBezTo>
                <a:cubicBezTo>
                  <a:pt x="11" y="12"/>
                  <a:pt x="11" y="11"/>
                  <a:pt x="10" y="11"/>
                </a:cubicBezTo>
                <a:close/>
                <a:moveTo>
                  <a:pt x="12" y="6"/>
                </a:moveTo>
                <a:cubicBezTo>
                  <a:pt x="12" y="7"/>
                  <a:pt x="12" y="7"/>
                  <a:pt x="12" y="7"/>
                </a:cubicBezTo>
                <a:cubicBezTo>
                  <a:pt x="12" y="7"/>
                  <a:pt x="12" y="7"/>
                  <a:pt x="12" y="7"/>
                </a:cubicBezTo>
                <a:cubicBezTo>
                  <a:pt x="12" y="7"/>
                  <a:pt x="12" y="6"/>
                  <a:pt x="12" y="6"/>
                </a:cubicBezTo>
                <a:close/>
                <a:moveTo>
                  <a:pt x="8" y="11"/>
                </a:moveTo>
                <a:cubicBezTo>
                  <a:pt x="8" y="11"/>
                  <a:pt x="8" y="11"/>
                  <a:pt x="9" y="12"/>
                </a:cubicBezTo>
                <a:cubicBezTo>
                  <a:pt x="9" y="11"/>
                  <a:pt x="9" y="11"/>
                  <a:pt x="9" y="11"/>
                </a:cubicBezTo>
                <a:cubicBezTo>
                  <a:pt x="9" y="11"/>
                  <a:pt x="8" y="11"/>
                  <a:pt x="8" y="11"/>
                </a:cubicBezTo>
                <a:close/>
                <a:moveTo>
                  <a:pt x="5" y="11"/>
                </a:moveTo>
                <a:cubicBezTo>
                  <a:pt x="6" y="12"/>
                  <a:pt x="7" y="13"/>
                  <a:pt x="8" y="12"/>
                </a:cubicBezTo>
                <a:cubicBezTo>
                  <a:pt x="7" y="12"/>
                  <a:pt x="5" y="11"/>
                  <a:pt x="5" y="11"/>
                </a:cubicBezTo>
                <a:close/>
                <a:moveTo>
                  <a:pt x="12" y="2"/>
                </a:moveTo>
                <a:cubicBezTo>
                  <a:pt x="12" y="3"/>
                  <a:pt x="12" y="3"/>
                  <a:pt x="12" y="3"/>
                </a:cubicBezTo>
                <a:cubicBezTo>
                  <a:pt x="12" y="3"/>
                  <a:pt x="12" y="3"/>
                  <a:pt x="12" y="3"/>
                </a:cubicBezTo>
                <a:lnTo>
                  <a:pt x="12" y="2"/>
                </a:lnTo>
                <a:close/>
                <a:moveTo>
                  <a:pt x="3" y="12"/>
                </a:moveTo>
                <a:cubicBezTo>
                  <a:pt x="4" y="13"/>
                  <a:pt x="4" y="13"/>
                  <a:pt x="4" y="13"/>
                </a:cubicBezTo>
                <a:lnTo>
                  <a:pt x="3" y="12"/>
                </a:lnTo>
                <a:close/>
                <a:moveTo>
                  <a:pt x="1" y="12"/>
                </a:moveTo>
                <a:cubicBezTo>
                  <a:pt x="2" y="12"/>
                  <a:pt x="2" y="12"/>
                  <a:pt x="2" y="12"/>
                </a:cubicBezTo>
                <a:cubicBezTo>
                  <a:pt x="2" y="11"/>
                  <a:pt x="2" y="11"/>
                  <a:pt x="2" y="11"/>
                </a:cubicBezTo>
                <a:cubicBezTo>
                  <a:pt x="2" y="11"/>
                  <a:pt x="2" y="11"/>
                  <a:pt x="1" y="12"/>
                </a:cubicBezTo>
                <a:close/>
              </a:path>
            </a:pathLst>
          </a:custGeom>
          <a:solidFill>
            <a:srgbClr val="C00000"/>
          </a:solidFill>
          <a:ln>
            <a:noFill/>
          </a:ln>
        </p:spPr>
        <p:txBody>
          <a:bodyPr vert="horz" wrap="square" lIns="91440" tIns="45720" rIns="91440" bIns="45720" numCol="1" anchor="t" anchorCtr="0" compatLnSpc="1"/>
          <a:lstStyle/>
          <a:p>
            <a:endParaRPr lang="zh-CN" altLang="en-US" sz="1400">
              <a:solidFill>
                <a:srgbClr val="005790"/>
              </a:solidFill>
            </a:endParaRPr>
          </a:p>
        </p:txBody>
      </p:sp>
      <p:sp>
        <p:nvSpPr>
          <p:cNvPr id="58" name="文本框 57"/>
          <p:cNvSpPr txBox="1"/>
          <p:nvPr/>
        </p:nvSpPr>
        <p:spPr>
          <a:xfrm>
            <a:off x="6534599" y="578618"/>
            <a:ext cx="1467068" cy="523220"/>
          </a:xfrm>
          <a:prstGeom prst="rect">
            <a:avLst/>
          </a:prstGeom>
          <a:solidFill>
            <a:schemeClr val="accent1">
              <a:lumMod val="20000"/>
              <a:lumOff val="80000"/>
            </a:schemeClr>
          </a:solidFill>
        </p:spPr>
        <p:txBody>
          <a:bodyPr wrap="none" rtlCol="0">
            <a:spAutoFit/>
          </a:bodyPr>
          <a:lstStyle/>
          <a:p>
            <a:r>
              <a:rPr lang="zh-CN" altLang="en-US" sz="2800" b="1" spc="-300" dirty="0" smtClean="0">
                <a:solidFill>
                  <a:srgbClr val="002060"/>
                </a:solidFill>
                <a:latin typeface="华文行楷" panose="02010800040101010101" pitchFamily="2" charset="-122"/>
                <a:ea typeface="华文行楷" panose="02010800040101010101" pitchFamily="2" charset="-122"/>
              </a:rPr>
              <a:t>小句关系</a:t>
            </a:r>
            <a:endParaRPr lang="zh-CN" altLang="en-US" sz="2800" b="1" spc="-300" dirty="0">
              <a:solidFill>
                <a:srgbClr val="002060"/>
              </a:solidFill>
              <a:latin typeface="华文行楷" panose="02010800040101010101" pitchFamily="2" charset="-122"/>
              <a:ea typeface="华文行楷" panose="02010800040101010101" pitchFamily="2" charset="-122"/>
            </a:endParaRPr>
          </a:p>
        </p:txBody>
      </p:sp>
      <p:sp>
        <p:nvSpPr>
          <p:cNvPr id="59" name="文本框 58"/>
          <p:cNvSpPr txBox="1"/>
          <p:nvPr/>
        </p:nvSpPr>
        <p:spPr>
          <a:xfrm>
            <a:off x="8205346" y="303791"/>
            <a:ext cx="2851609" cy="830997"/>
          </a:xfrm>
          <a:prstGeom prst="rect">
            <a:avLst/>
          </a:prstGeom>
          <a:noFill/>
        </p:spPr>
        <p:txBody>
          <a:bodyPr wrap="square" rtlCol="0">
            <a:spAutoFit/>
          </a:bodyPr>
          <a:lstStyle>
            <a:defPPr>
              <a:defRPr lang="zh-CN"/>
            </a:defPPr>
            <a:lvl1pPr algn="just">
              <a:lnSpc>
                <a:spcPct val="125000"/>
              </a:lnSpc>
              <a:defRPr sz="1600">
                <a:solidFill>
                  <a:schemeClr val="accent1">
                    <a:lumMod val="50000"/>
                  </a:schemeClr>
                </a:solidFill>
                <a:latin typeface="华文黑体" panose="02010600040101010101" pitchFamily="2" charset="-122"/>
                <a:ea typeface="华文黑体" panose="02010600040101010101" pitchFamily="2" charset="-122"/>
              </a:defRPr>
            </a:lvl1pPr>
          </a:lstStyle>
          <a:p>
            <a:pPr>
              <a:lnSpc>
                <a:spcPct val="100000"/>
              </a:lnSpc>
            </a:pPr>
            <a:r>
              <a:rPr lang="zh-CN" altLang="en-US" sz="2400" b="1" dirty="0" smtClean="0">
                <a:solidFill>
                  <a:srgbClr val="005790"/>
                </a:solidFill>
                <a:latin typeface="华文楷体" panose="02010600040101010101" pitchFamily="2" charset="-122"/>
                <a:ea typeface="华文楷体" panose="02010600040101010101" pitchFamily="2" charset="-122"/>
              </a:rPr>
              <a:t>句与段与另外的</a:t>
            </a:r>
            <a:endParaRPr lang="en-US" altLang="zh-CN" sz="2400" b="1" dirty="0" smtClean="0">
              <a:solidFill>
                <a:srgbClr val="005790"/>
              </a:solidFill>
              <a:latin typeface="华文楷体" panose="02010600040101010101" pitchFamily="2" charset="-122"/>
              <a:ea typeface="华文楷体" panose="02010600040101010101" pitchFamily="2" charset="-122"/>
            </a:endParaRPr>
          </a:p>
          <a:p>
            <a:pPr>
              <a:lnSpc>
                <a:spcPct val="100000"/>
              </a:lnSpc>
            </a:pPr>
            <a:r>
              <a:rPr lang="zh-CN" altLang="en-US" sz="2400" b="1" dirty="0" smtClean="0">
                <a:solidFill>
                  <a:srgbClr val="005790"/>
                </a:solidFill>
                <a:latin typeface="华文楷体" panose="02010600040101010101" pitchFamily="2" charset="-122"/>
                <a:ea typeface="华文楷体" panose="02010600040101010101" pitchFamily="2" charset="-122"/>
              </a:rPr>
              <a:t>句与段之间的关系</a:t>
            </a:r>
            <a:endParaRPr lang="en-US" altLang="zh-CN" sz="2400" b="1" dirty="0">
              <a:solidFill>
                <a:srgbClr val="005790"/>
              </a:solidFill>
              <a:latin typeface="华文楷体" panose="02010600040101010101" pitchFamily="2" charset="-122"/>
              <a:ea typeface="华文楷体" panose="02010600040101010101" pitchFamily="2" charset="-122"/>
            </a:endParaRPr>
          </a:p>
        </p:txBody>
      </p:sp>
      <p:sp>
        <p:nvSpPr>
          <p:cNvPr id="60" name="Freeform 30"/>
          <p:cNvSpPr>
            <a:spLocks noEditPoints="1"/>
          </p:cNvSpPr>
          <p:nvPr/>
        </p:nvSpPr>
        <p:spPr bwMode="auto">
          <a:xfrm>
            <a:off x="6009832" y="622694"/>
            <a:ext cx="261875" cy="275541"/>
          </a:xfrm>
          <a:custGeom>
            <a:avLst/>
            <a:gdLst>
              <a:gd name="T0" fmla="*/ 10 w 31"/>
              <a:gd name="T1" fmla="*/ 19 h 30"/>
              <a:gd name="T2" fmla="*/ 11 w 31"/>
              <a:gd name="T3" fmla="*/ 0 h 30"/>
              <a:gd name="T4" fmla="*/ 28 w 31"/>
              <a:gd name="T5" fmla="*/ 8 h 30"/>
              <a:gd name="T6" fmla="*/ 26 w 31"/>
              <a:gd name="T7" fmla="*/ 27 h 30"/>
              <a:gd name="T8" fmla="*/ 23 w 31"/>
              <a:gd name="T9" fmla="*/ 25 h 30"/>
              <a:gd name="T10" fmla="*/ 22 w 31"/>
              <a:gd name="T11" fmla="*/ 21 h 30"/>
              <a:gd name="T12" fmla="*/ 29 w 31"/>
              <a:gd name="T13" fmla="*/ 9 h 30"/>
              <a:gd name="T14" fmla="*/ 22 w 31"/>
              <a:gd name="T15" fmla="*/ 24 h 30"/>
              <a:gd name="T16" fmla="*/ 21 w 31"/>
              <a:gd name="T17" fmla="*/ 22 h 30"/>
              <a:gd name="T18" fmla="*/ 28 w 31"/>
              <a:gd name="T19" fmla="*/ 10 h 30"/>
              <a:gd name="T20" fmla="*/ 24 w 31"/>
              <a:gd name="T21" fmla="*/ 14 h 30"/>
              <a:gd name="T22" fmla="*/ 21 w 31"/>
              <a:gd name="T23" fmla="*/ 18 h 30"/>
              <a:gd name="T24" fmla="*/ 24 w 31"/>
              <a:gd name="T25" fmla="*/ 14 h 30"/>
              <a:gd name="T26" fmla="*/ 20 w 31"/>
              <a:gd name="T27" fmla="*/ 19 h 30"/>
              <a:gd name="T28" fmla="*/ 19 w 31"/>
              <a:gd name="T29" fmla="*/ 20 h 30"/>
              <a:gd name="T30" fmla="*/ 22 w 31"/>
              <a:gd name="T31" fmla="*/ 14 h 30"/>
              <a:gd name="T32" fmla="*/ 23 w 31"/>
              <a:gd name="T33" fmla="*/ 10 h 30"/>
              <a:gd name="T34" fmla="*/ 17 w 31"/>
              <a:gd name="T35" fmla="*/ 22 h 30"/>
              <a:gd name="T36" fmla="*/ 20 w 31"/>
              <a:gd name="T37" fmla="*/ 16 h 30"/>
              <a:gd name="T38" fmla="*/ 16 w 31"/>
              <a:gd name="T39" fmla="*/ 19 h 30"/>
              <a:gd name="T40" fmla="*/ 19 w 31"/>
              <a:gd name="T41" fmla="*/ 12 h 30"/>
              <a:gd name="T42" fmla="*/ 17 w 31"/>
              <a:gd name="T43" fmla="*/ 18 h 30"/>
              <a:gd name="T44" fmla="*/ 21 w 31"/>
              <a:gd name="T45" fmla="*/ 11 h 30"/>
              <a:gd name="T46" fmla="*/ 21 w 31"/>
              <a:gd name="T47" fmla="*/ 10 h 30"/>
              <a:gd name="T48" fmla="*/ 15 w 31"/>
              <a:gd name="T49" fmla="*/ 23 h 30"/>
              <a:gd name="T50" fmla="*/ 16 w 31"/>
              <a:gd name="T51" fmla="*/ 20 h 30"/>
              <a:gd name="T52" fmla="*/ 15 w 31"/>
              <a:gd name="T53" fmla="*/ 13 h 30"/>
              <a:gd name="T54" fmla="*/ 11 w 31"/>
              <a:gd name="T55" fmla="*/ 28 h 30"/>
              <a:gd name="T56" fmla="*/ 17 w 31"/>
              <a:gd name="T57" fmla="*/ 13 h 30"/>
              <a:gd name="T58" fmla="*/ 17 w 31"/>
              <a:gd name="T59" fmla="*/ 17 h 30"/>
              <a:gd name="T60" fmla="*/ 14 w 31"/>
              <a:gd name="T61" fmla="*/ 23 h 30"/>
              <a:gd name="T62" fmla="*/ 19 w 31"/>
              <a:gd name="T63" fmla="*/ 11 h 30"/>
              <a:gd name="T64" fmla="*/ 12 w 31"/>
              <a:gd name="T65" fmla="*/ 26 h 30"/>
              <a:gd name="T66" fmla="*/ 11 w 31"/>
              <a:gd name="T67" fmla="*/ 27 h 30"/>
              <a:gd name="T68" fmla="*/ 11 w 31"/>
              <a:gd name="T69" fmla="*/ 23 h 30"/>
              <a:gd name="T70" fmla="*/ 12 w 31"/>
              <a:gd name="T71" fmla="*/ 20 h 30"/>
              <a:gd name="T72" fmla="*/ 17 w 31"/>
              <a:gd name="T73" fmla="*/ 10 h 30"/>
              <a:gd name="T74" fmla="*/ 11 w 31"/>
              <a:gd name="T75" fmla="*/ 13 h 30"/>
              <a:gd name="T76" fmla="*/ 15 w 31"/>
              <a:gd name="T77" fmla="*/ 8 h 30"/>
              <a:gd name="T78" fmla="*/ 11 w 31"/>
              <a:gd name="T79" fmla="*/ 16 h 30"/>
              <a:gd name="T80" fmla="*/ 11 w 31"/>
              <a:gd name="T81" fmla="*/ 15 h 30"/>
              <a:gd name="T82" fmla="*/ 11 w 31"/>
              <a:gd name="T83" fmla="*/ 11 h 30"/>
              <a:gd name="T84" fmla="*/ 10 w 31"/>
              <a:gd name="T85" fmla="*/ 18 h 30"/>
              <a:gd name="T86" fmla="*/ 14 w 31"/>
              <a:gd name="T87" fmla="*/ 9 h 30"/>
              <a:gd name="T88" fmla="*/ 11 w 31"/>
              <a:gd name="T89" fmla="*/ 12 h 30"/>
              <a:gd name="T90" fmla="*/ 12 w 31"/>
              <a:gd name="T91" fmla="*/ 7 h 30"/>
              <a:gd name="T92" fmla="*/ 12 w 31"/>
              <a:gd name="T93" fmla="*/ 4 h 30"/>
              <a:gd name="T94" fmla="*/ 10 w 31"/>
              <a:gd name="T95" fmla="*/ 14 h 30"/>
              <a:gd name="T96" fmla="*/ 10 w 31"/>
              <a:gd name="T97" fmla="*/ 15 h 30"/>
              <a:gd name="T98" fmla="*/ 10 w 31"/>
              <a:gd name="T99" fmla="*/ 12 h 30"/>
              <a:gd name="T100" fmla="*/ 12 w 31"/>
              <a:gd name="T101" fmla="*/ 7 h 30"/>
              <a:gd name="T102" fmla="*/ 9 w 31"/>
              <a:gd name="T103" fmla="*/ 11 h 30"/>
              <a:gd name="T104" fmla="*/ 5 w 31"/>
              <a:gd name="T105" fmla="*/ 11 h 30"/>
              <a:gd name="T106" fmla="*/ 12 w 31"/>
              <a:gd name="T107" fmla="*/ 2 h 30"/>
              <a:gd name="T108" fmla="*/ 1 w 31"/>
              <a:gd name="T109"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1" h="30">
                <a:moveTo>
                  <a:pt x="16" y="23"/>
                </a:moveTo>
                <a:cubicBezTo>
                  <a:pt x="14" y="25"/>
                  <a:pt x="13" y="27"/>
                  <a:pt x="11" y="30"/>
                </a:cubicBezTo>
                <a:cubicBezTo>
                  <a:pt x="10" y="30"/>
                  <a:pt x="10" y="28"/>
                  <a:pt x="10" y="28"/>
                </a:cubicBezTo>
                <a:cubicBezTo>
                  <a:pt x="10" y="25"/>
                  <a:pt x="10" y="22"/>
                  <a:pt x="10" y="19"/>
                </a:cubicBezTo>
                <a:cubicBezTo>
                  <a:pt x="8" y="18"/>
                  <a:pt x="6" y="17"/>
                  <a:pt x="5" y="15"/>
                </a:cubicBezTo>
                <a:cubicBezTo>
                  <a:pt x="3" y="14"/>
                  <a:pt x="1" y="13"/>
                  <a:pt x="0" y="11"/>
                </a:cubicBezTo>
                <a:cubicBezTo>
                  <a:pt x="3" y="10"/>
                  <a:pt x="7" y="10"/>
                  <a:pt x="11" y="10"/>
                </a:cubicBezTo>
                <a:cubicBezTo>
                  <a:pt x="11" y="7"/>
                  <a:pt x="11" y="4"/>
                  <a:pt x="11" y="0"/>
                </a:cubicBezTo>
                <a:cubicBezTo>
                  <a:pt x="12" y="1"/>
                  <a:pt x="13" y="2"/>
                  <a:pt x="13" y="3"/>
                </a:cubicBezTo>
                <a:cubicBezTo>
                  <a:pt x="14" y="4"/>
                  <a:pt x="15" y="6"/>
                  <a:pt x="16" y="7"/>
                </a:cubicBezTo>
                <a:cubicBezTo>
                  <a:pt x="16" y="8"/>
                  <a:pt x="17" y="8"/>
                  <a:pt x="17" y="9"/>
                </a:cubicBezTo>
                <a:cubicBezTo>
                  <a:pt x="21" y="9"/>
                  <a:pt x="24" y="9"/>
                  <a:pt x="28" y="8"/>
                </a:cubicBezTo>
                <a:cubicBezTo>
                  <a:pt x="29" y="8"/>
                  <a:pt x="30" y="8"/>
                  <a:pt x="31" y="8"/>
                </a:cubicBezTo>
                <a:cubicBezTo>
                  <a:pt x="30" y="10"/>
                  <a:pt x="28" y="12"/>
                  <a:pt x="27" y="13"/>
                </a:cubicBezTo>
                <a:cubicBezTo>
                  <a:pt x="25" y="14"/>
                  <a:pt x="23" y="16"/>
                  <a:pt x="22" y="17"/>
                </a:cubicBezTo>
                <a:cubicBezTo>
                  <a:pt x="23" y="20"/>
                  <a:pt x="25" y="23"/>
                  <a:pt x="26" y="27"/>
                </a:cubicBezTo>
                <a:cubicBezTo>
                  <a:pt x="26" y="27"/>
                  <a:pt x="25" y="27"/>
                  <a:pt x="24" y="26"/>
                </a:cubicBezTo>
                <a:cubicBezTo>
                  <a:pt x="22" y="25"/>
                  <a:pt x="19" y="25"/>
                  <a:pt x="16" y="23"/>
                </a:cubicBezTo>
                <a:close/>
                <a:moveTo>
                  <a:pt x="24" y="25"/>
                </a:moveTo>
                <a:cubicBezTo>
                  <a:pt x="24" y="25"/>
                  <a:pt x="23" y="25"/>
                  <a:pt x="23" y="25"/>
                </a:cubicBezTo>
                <a:cubicBezTo>
                  <a:pt x="23" y="26"/>
                  <a:pt x="24" y="25"/>
                  <a:pt x="25" y="26"/>
                </a:cubicBezTo>
                <a:lnTo>
                  <a:pt x="24" y="25"/>
                </a:lnTo>
                <a:close/>
                <a:moveTo>
                  <a:pt x="22" y="20"/>
                </a:moveTo>
                <a:cubicBezTo>
                  <a:pt x="22" y="21"/>
                  <a:pt x="22" y="21"/>
                  <a:pt x="22" y="21"/>
                </a:cubicBezTo>
                <a:cubicBezTo>
                  <a:pt x="23" y="22"/>
                  <a:pt x="23" y="23"/>
                  <a:pt x="24" y="24"/>
                </a:cubicBezTo>
                <a:cubicBezTo>
                  <a:pt x="23" y="23"/>
                  <a:pt x="23" y="21"/>
                  <a:pt x="22" y="20"/>
                </a:cubicBezTo>
                <a:close/>
                <a:moveTo>
                  <a:pt x="29" y="9"/>
                </a:moveTo>
                <a:cubicBezTo>
                  <a:pt x="29" y="9"/>
                  <a:pt x="29" y="9"/>
                  <a:pt x="29" y="9"/>
                </a:cubicBezTo>
                <a:cubicBezTo>
                  <a:pt x="29" y="9"/>
                  <a:pt x="30" y="9"/>
                  <a:pt x="30" y="9"/>
                </a:cubicBezTo>
                <a:cubicBezTo>
                  <a:pt x="29" y="9"/>
                  <a:pt x="29" y="9"/>
                  <a:pt x="29" y="9"/>
                </a:cubicBezTo>
                <a:close/>
                <a:moveTo>
                  <a:pt x="18" y="22"/>
                </a:moveTo>
                <a:cubicBezTo>
                  <a:pt x="19" y="22"/>
                  <a:pt x="21" y="24"/>
                  <a:pt x="22" y="24"/>
                </a:cubicBezTo>
                <a:cubicBezTo>
                  <a:pt x="21" y="23"/>
                  <a:pt x="19" y="22"/>
                  <a:pt x="18" y="22"/>
                </a:cubicBezTo>
                <a:close/>
                <a:moveTo>
                  <a:pt x="21" y="22"/>
                </a:moveTo>
                <a:cubicBezTo>
                  <a:pt x="21" y="22"/>
                  <a:pt x="21" y="23"/>
                  <a:pt x="22" y="23"/>
                </a:cubicBezTo>
                <a:cubicBezTo>
                  <a:pt x="22" y="22"/>
                  <a:pt x="22" y="22"/>
                  <a:pt x="21" y="22"/>
                </a:cubicBezTo>
                <a:close/>
                <a:moveTo>
                  <a:pt x="27" y="9"/>
                </a:moveTo>
                <a:cubicBezTo>
                  <a:pt x="27" y="9"/>
                  <a:pt x="27" y="9"/>
                  <a:pt x="27" y="9"/>
                </a:cubicBezTo>
                <a:cubicBezTo>
                  <a:pt x="27" y="10"/>
                  <a:pt x="27" y="10"/>
                  <a:pt x="27" y="11"/>
                </a:cubicBezTo>
                <a:cubicBezTo>
                  <a:pt x="27" y="11"/>
                  <a:pt x="28" y="11"/>
                  <a:pt x="28" y="10"/>
                </a:cubicBezTo>
                <a:cubicBezTo>
                  <a:pt x="27" y="10"/>
                  <a:pt x="28" y="10"/>
                  <a:pt x="27" y="9"/>
                </a:cubicBezTo>
                <a:close/>
                <a:moveTo>
                  <a:pt x="24" y="14"/>
                </a:moveTo>
                <a:cubicBezTo>
                  <a:pt x="24" y="13"/>
                  <a:pt x="25" y="13"/>
                  <a:pt x="25" y="13"/>
                </a:cubicBezTo>
                <a:cubicBezTo>
                  <a:pt x="25" y="12"/>
                  <a:pt x="24" y="13"/>
                  <a:pt x="24" y="14"/>
                </a:cubicBezTo>
                <a:close/>
                <a:moveTo>
                  <a:pt x="26" y="10"/>
                </a:moveTo>
                <a:cubicBezTo>
                  <a:pt x="26" y="10"/>
                  <a:pt x="26" y="10"/>
                  <a:pt x="26" y="10"/>
                </a:cubicBezTo>
                <a:cubicBezTo>
                  <a:pt x="26" y="9"/>
                  <a:pt x="26" y="10"/>
                  <a:pt x="26" y="10"/>
                </a:cubicBezTo>
                <a:close/>
                <a:moveTo>
                  <a:pt x="21" y="18"/>
                </a:moveTo>
                <a:cubicBezTo>
                  <a:pt x="21" y="18"/>
                  <a:pt x="21" y="19"/>
                  <a:pt x="21" y="19"/>
                </a:cubicBezTo>
                <a:cubicBezTo>
                  <a:pt x="21" y="18"/>
                  <a:pt x="21" y="18"/>
                  <a:pt x="21" y="18"/>
                </a:cubicBezTo>
                <a:close/>
                <a:moveTo>
                  <a:pt x="23" y="14"/>
                </a:moveTo>
                <a:cubicBezTo>
                  <a:pt x="23" y="15"/>
                  <a:pt x="23" y="14"/>
                  <a:pt x="24" y="14"/>
                </a:cubicBezTo>
                <a:cubicBezTo>
                  <a:pt x="23" y="14"/>
                  <a:pt x="23" y="14"/>
                  <a:pt x="23" y="14"/>
                </a:cubicBezTo>
                <a:close/>
                <a:moveTo>
                  <a:pt x="20" y="19"/>
                </a:moveTo>
                <a:cubicBezTo>
                  <a:pt x="21" y="20"/>
                  <a:pt x="21" y="20"/>
                  <a:pt x="21" y="20"/>
                </a:cubicBezTo>
                <a:lnTo>
                  <a:pt x="20" y="19"/>
                </a:lnTo>
                <a:close/>
                <a:moveTo>
                  <a:pt x="19" y="20"/>
                </a:moveTo>
                <a:cubicBezTo>
                  <a:pt x="19" y="20"/>
                  <a:pt x="19" y="20"/>
                  <a:pt x="18" y="20"/>
                </a:cubicBezTo>
                <a:cubicBezTo>
                  <a:pt x="19" y="20"/>
                  <a:pt x="20" y="21"/>
                  <a:pt x="20" y="20"/>
                </a:cubicBezTo>
                <a:lnTo>
                  <a:pt x="19" y="20"/>
                </a:lnTo>
                <a:close/>
                <a:moveTo>
                  <a:pt x="22" y="14"/>
                </a:moveTo>
                <a:cubicBezTo>
                  <a:pt x="22" y="14"/>
                  <a:pt x="21" y="13"/>
                  <a:pt x="21" y="14"/>
                </a:cubicBezTo>
                <a:cubicBezTo>
                  <a:pt x="21" y="14"/>
                  <a:pt x="22" y="15"/>
                  <a:pt x="22" y="14"/>
                </a:cubicBezTo>
                <a:cubicBezTo>
                  <a:pt x="22" y="14"/>
                  <a:pt x="22" y="14"/>
                  <a:pt x="22" y="14"/>
                </a:cubicBezTo>
                <a:close/>
                <a:moveTo>
                  <a:pt x="22" y="12"/>
                </a:moveTo>
                <a:cubicBezTo>
                  <a:pt x="22" y="13"/>
                  <a:pt x="23" y="13"/>
                  <a:pt x="23" y="12"/>
                </a:cubicBezTo>
                <a:cubicBezTo>
                  <a:pt x="23" y="12"/>
                  <a:pt x="22" y="12"/>
                  <a:pt x="22" y="12"/>
                </a:cubicBezTo>
                <a:close/>
                <a:moveTo>
                  <a:pt x="23" y="10"/>
                </a:moveTo>
                <a:cubicBezTo>
                  <a:pt x="23" y="10"/>
                  <a:pt x="24" y="10"/>
                  <a:pt x="24" y="10"/>
                </a:cubicBezTo>
                <a:cubicBezTo>
                  <a:pt x="24" y="9"/>
                  <a:pt x="24" y="9"/>
                  <a:pt x="24" y="9"/>
                </a:cubicBezTo>
                <a:cubicBezTo>
                  <a:pt x="24" y="10"/>
                  <a:pt x="23" y="9"/>
                  <a:pt x="23" y="10"/>
                </a:cubicBezTo>
                <a:close/>
                <a:moveTo>
                  <a:pt x="17" y="22"/>
                </a:moveTo>
                <a:cubicBezTo>
                  <a:pt x="18" y="23"/>
                  <a:pt x="18" y="23"/>
                  <a:pt x="18" y="23"/>
                </a:cubicBezTo>
                <a:cubicBezTo>
                  <a:pt x="18" y="22"/>
                  <a:pt x="18" y="22"/>
                  <a:pt x="18" y="22"/>
                </a:cubicBezTo>
                <a:cubicBezTo>
                  <a:pt x="17" y="22"/>
                  <a:pt x="17" y="22"/>
                  <a:pt x="17" y="22"/>
                </a:cubicBezTo>
                <a:close/>
                <a:moveTo>
                  <a:pt x="20" y="16"/>
                </a:moveTo>
                <a:cubicBezTo>
                  <a:pt x="19" y="16"/>
                  <a:pt x="19" y="16"/>
                  <a:pt x="19" y="16"/>
                </a:cubicBezTo>
                <a:cubicBezTo>
                  <a:pt x="19" y="16"/>
                  <a:pt x="20" y="17"/>
                  <a:pt x="20" y="17"/>
                </a:cubicBezTo>
                <a:cubicBezTo>
                  <a:pt x="20" y="16"/>
                  <a:pt x="20" y="16"/>
                  <a:pt x="20" y="16"/>
                </a:cubicBezTo>
                <a:close/>
                <a:moveTo>
                  <a:pt x="16" y="19"/>
                </a:moveTo>
                <a:cubicBezTo>
                  <a:pt x="17" y="19"/>
                  <a:pt x="17" y="19"/>
                  <a:pt x="18" y="19"/>
                </a:cubicBezTo>
                <a:cubicBezTo>
                  <a:pt x="18" y="19"/>
                  <a:pt x="18" y="19"/>
                  <a:pt x="18" y="19"/>
                </a:cubicBezTo>
                <a:cubicBezTo>
                  <a:pt x="18" y="18"/>
                  <a:pt x="16" y="18"/>
                  <a:pt x="16" y="19"/>
                </a:cubicBezTo>
                <a:close/>
                <a:moveTo>
                  <a:pt x="19" y="12"/>
                </a:moveTo>
                <a:cubicBezTo>
                  <a:pt x="20" y="13"/>
                  <a:pt x="20" y="13"/>
                  <a:pt x="21" y="13"/>
                </a:cubicBezTo>
                <a:cubicBezTo>
                  <a:pt x="20" y="12"/>
                  <a:pt x="20" y="12"/>
                  <a:pt x="19" y="12"/>
                </a:cubicBezTo>
                <a:close/>
                <a:moveTo>
                  <a:pt x="17" y="17"/>
                </a:moveTo>
                <a:cubicBezTo>
                  <a:pt x="17" y="18"/>
                  <a:pt x="17" y="18"/>
                  <a:pt x="17" y="18"/>
                </a:cubicBezTo>
                <a:cubicBezTo>
                  <a:pt x="17" y="18"/>
                  <a:pt x="18" y="18"/>
                  <a:pt x="18" y="18"/>
                </a:cubicBezTo>
                <a:lnTo>
                  <a:pt x="17" y="17"/>
                </a:lnTo>
                <a:close/>
                <a:moveTo>
                  <a:pt x="20" y="11"/>
                </a:moveTo>
                <a:cubicBezTo>
                  <a:pt x="21" y="11"/>
                  <a:pt x="21" y="11"/>
                  <a:pt x="21" y="11"/>
                </a:cubicBezTo>
                <a:cubicBezTo>
                  <a:pt x="21" y="11"/>
                  <a:pt x="21" y="11"/>
                  <a:pt x="21" y="11"/>
                </a:cubicBezTo>
                <a:cubicBezTo>
                  <a:pt x="21" y="11"/>
                  <a:pt x="20" y="11"/>
                  <a:pt x="20" y="11"/>
                </a:cubicBezTo>
                <a:close/>
                <a:moveTo>
                  <a:pt x="21" y="10"/>
                </a:moveTo>
                <a:cubicBezTo>
                  <a:pt x="21" y="10"/>
                  <a:pt x="21" y="10"/>
                  <a:pt x="21" y="10"/>
                </a:cubicBezTo>
                <a:cubicBezTo>
                  <a:pt x="22" y="10"/>
                  <a:pt x="22" y="10"/>
                  <a:pt x="22" y="10"/>
                </a:cubicBezTo>
                <a:lnTo>
                  <a:pt x="21" y="10"/>
                </a:lnTo>
                <a:close/>
                <a:moveTo>
                  <a:pt x="15" y="22"/>
                </a:moveTo>
                <a:cubicBezTo>
                  <a:pt x="15" y="22"/>
                  <a:pt x="14" y="23"/>
                  <a:pt x="15" y="23"/>
                </a:cubicBezTo>
                <a:cubicBezTo>
                  <a:pt x="15" y="23"/>
                  <a:pt x="15" y="22"/>
                  <a:pt x="15" y="22"/>
                </a:cubicBezTo>
                <a:cubicBezTo>
                  <a:pt x="15" y="22"/>
                  <a:pt x="15" y="22"/>
                  <a:pt x="15" y="22"/>
                </a:cubicBezTo>
                <a:close/>
                <a:moveTo>
                  <a:pt x="12" y="18"/>
                </a:moveTo>
                <a:cubicBezTo>
                  <a:pt x="13" y="20"/>
                  <a:pt x="15" y="20"/>
                  <a:pt x="16" y="20"/>
                </a:cubicBezTo>
                <a:cubicBezTo>
                  <a:pt x="15" y="19"/>
                  <a:pt x="13" y="17"/>
                  <a:pt x="12" y="18"/>
                </a:cubicBezTo>
                <a:close/>
                <a:moveTo>
                  <a:pt x="15" y="13"/>
                </a:moveTo>
                <a:cubicBezTo>
                  <a:pt x="16" y="14"/>
                  <a:pt x="18" y="15"/>
                  <a:pt x="19" y="15"/>
                </a:cubicBezTo>
                <a:cubicBezTo>
                  <a:pt x="18" y="14"/>
                  <a:pt x="16" y="13"/>
                  <a:pt x="15" y="13"/>
                </a:cubicBezTo>
                <a:close/>
                <a:moveTo>
                  <a:pt x="13" y="25"/>
                </a:moveTo>
                <a:cubicBezTo>
                  <a:pt x="13" y="26"/>
                  <a:pt x="13" y="26"/>
                  <a:pt x="13" y="26"/>
                </a:cubicBezTo>
                <a:cubicBezTo>
                  <a:pt x="12" y="26"/>
                  <a:pt x="12" y="26"/>
                  <a:pt x="12" y="26"/>
                </a:cubicBezTo>
                <a:cubicBezTo>
                  <a:pt x="12" y="27"/>
                  <a:pt x="10" y="27"/>
                  <a:pt x="11" y="28"/>
                </a:cubicBezTo>
                <a:cubicBezTo>
                  <a:pt x="11" y="27"/>
                  <a:pt x="13" y="26"/>
                  <a:pt x="13" y="25"/>
                </a:cubicBezTo>
                <a:close/>
                <a:moveTo>
                  <a:pt x="17" y="13"/>
                </a:moveTo>
                <a:cubicBezTo>
                  <a:pt x="18" y="13"/>
                  <a:pt x="18" y="14"/>
                  <a:pt x="19" y="14"/>
                </a:cubicBezTo>
                <a:cubicBezTo>
                  <a:pt x="18" y="14"/>
                  <a:pt x="18" y="13"/>
                  <a:pt x="17" y="13"/>
                </a:cubicBezTo>
                <a:close/>
                <a:moveTo>
                  <a:pt x="14" y="16"/>
                </a:moveTo>
                <a:cubicBezTo>
                  <a:pt x="14" y="16"/>
                  <a:pt x="13" y="16"/>
                  <a:pt x="14" y="17"/>
                </a:cubicBezTo>
                <a:cubicBezTo>
                  <a:pt x="14" y="17"/>
                  <a:pt x="15" y="17"/>
                  <a:pt x="16" y="17"/>
                </a:cubicBezTo>
                <a:cubicBezTo>
                  <a:pt x="17" y="17"/>
                  <a:pt x="17" y="17"/>
                  <a:pt x="17" y="17"/>
                </a:cubicBezTo>
                <a:cubicBezTo>
                  <a:pt x="16" y="17"/>
                  <a:pt x="15" y="16"/>
                  <a:pt x="14" y="16"/>
                </a:cubicBezTo>
                <a:close/>
                <a:moveTo>
                  <a:pt x="12" y="22"/>
                </a:moveTo>
                <a:cubicBezTo>
                  <a:pt x="12" y="23"/>
                  <a:pt x="13" y="23"/>
                  <a:pt x="13" y="23"/>
                </a:cubicBezTo>
                <a:cubicBezTo>
                  <a:pt x="14" y="23"/>
                  <a:pt x="14" y="23"/>
                  <a:pt x="14" y="23"/>
                </a:cubicBezTo>
                <a:cubicBezTo>
                  <a:pt x="13" y="23"/>
                  <a:pt x="13" y="23"/>
                  <a:pt x="12" y="22"/>
                </a:cubicBezTo>
                <a:close/>
                <a:moveTo>
                  <a:pt x="19" y="10"/>
                </a:moveTo>
                <a:cubicBezTo>
                  <a:pt x="18" y="10"/>
                  <a:pt x="18" y="10"/>
                  <a:pt x="18" y="10"/>
                </a:cubicBezTo>
                <a:cubicBezTo>
                  <a:pt x="18" y="11"/>
                  <a:pt x="19" y="11"/>
                  <a:pt x="19" y="11"/>
                </a:cubicBezTo>
                <a:cubicBezTo>
                  <a:pt x="19" y="11"/>
                  <a:pt x="19" y="10"/>
                  <a:pt x="19" y="10"/>
                </a:cubicBezTo>
                <a:close/>
                <a:moveTo>
                  <a:pt x="11" y="24"/>
                </a:moveTo>
                <a:cubicBezTo>
                  <a:pt x="10" y="25"/>
                  <a:pt x="11" y="25"/>
                  <a:pt x="11" y="25"/>
                </a:cubicBezTo>
                <a:cubicBezTo>
                  <a:pt x="11" y="25"/>
                  <a:pt x="11" y="25"/>
                  <a:pt x="12" y="26"/>
                </a:cubicBezTo>
                <a:cubicBezTo>
                  <a:pt x="12" y="25"/>
                  <a:pt x="12" y="25"/>
                  <a:pt x="12" y="25"/>
                </a:cubicBezTo>
                <a:cubicBezTo>
                  <a:pt x="11" y="25"/>
                  <a:pt x="11" y="24"/>
                  <a:pt x="11" y="24"/>
                </a:cubicBezTo>
                <a:close/>
                <a:moveTo>
                  <a:pt x="11" y="26"/>
                </a:moveTo>
                <a:cubicBezTo>
                  <a:pt x="11" y="27"/>
                  <a:pt x="11" y="27"/>
                  <a:pt x="11" y="27"/>
                </a:cubicBezTo>
                <a:lnTo>
                  <a:pt x="11" y="26"/>
                </a:lnTo>
                <a:close/>
                <a:moveTo>
                  <a:pt x="11" y="22"/>
                </a:moveTo>
                <a:cubicBezTo>
                  <a:pt x="11" y="23"/>
                  <a:pt x="10" y="23"/>
                  <a:pt x="11" y="23"/>
                </a:cubicBezTo>
                <a:cubicBezTo>
                  <a:pt x="11" y="23"/>
                  <a:pt x="11" y="23"/>
                  <a:pt x="11" y="23"/>
                </a:cubicBezTo>
                <a:cubicBezTo>
                  <a:pt x="11" y="23"/>
                  <a:pt x="11" y="22"/>
                  <a:pt x="11" y="22"/>
                </a:cubicBezTo>
                <a:close/>
                <a:moveTo>
                  <a:pt x="11" y="20"/>
                </a:moveTo>
                <a:cubicBezTo>
                  <a:pt x="11" y="21"/>
                  <a:pt x="11" y="21"/>
                  <a:pt x="11" y="21"/>
                </a:cubicBezTo>
                <a:cubicBezTo>
                  <a:pt x="11" y="21"/>
                  <a:pt x="12" y="21"/>
                  <a:pt x="12" y="20"/>
                </a:cubicBezTo>
                <a:cubicBezTo>
                  <a:pt x="12" y="20"/>
                  <a:pt x="11" y="20"/>
                  <a:pt x="11" y="20"/>
                </a:cubicBezTo>
                <a:close/>
                <a:moveTo>
                  <a:pt x="16" y="10"/>
                </a:moveTo>
                <a:cubicBezTo>
                  <a:pt x="16" y="11"/>
                  <a:pt x="16" y="11"/>
                  <a:pt x="16" y="11"/>
                </a:cubicBezTo>
                <a:cubicBezTo>
                  <a:pt x="17" y="10"/>
                  <a:pt x="17" y="10"/>
                  <a:pt x="17" y="10"/>
                </a:cubicBezTo>
                <a:cubicBezTo>
                  <a:pt x="16" y="10"/>
                  <a:pt x="16" y="10"/>
                  <a:pt x="16" y="10"/>
                </a:cubicBezTo>
                <a:close/>
                <a:moveTo>
                  <a:pt x="11" y="13"/>
                </a:moveTo>
                <a:cubicBezTo>
                  <a:pt x="12" y="14"/>
                  <a:pt x="14" y="15"/>
                  <a:pt x="15" y="14"/>
                </a:cubicBezTo>
                <a:cubicBezTo>
                  <a:pt x="13" y="14"/>
                  <a:pt x="12" y="13"/>
                  <a:pt x="11" y="13"/>
                </a:cubicBezTo>
                <a:close/>
                <a:moveTo>
                  <a:pt x="11" y="18"/>
                </a:moveTo>
                <a:cubicBezTo>
                  <a:pt x="10" y="19"/>
                  <a:pt x="11" y="19"/>
                  <a:pt x="12" y="19"/>
                </a:cubicBezTo>
                <a:cubicBezTo>
                  <a:pt x="11" y="19"/>
                  <a:pt x="11" y="18"/>
                  <a:pt x="11" y="18"/>
                </a:cubicBezTo>
                <a:close/>
                <a:moveTo>
                  <a:pt x="15" y="8"/>
                </a:moveTo>
                <a:cubicBezTo>
                  <a:pt x="15" y="8"/>
                  <a:pt x="16" y="9"/>
                  <a:pt x="15" y="10"/>
                </a:cubicBezTo>
                <a:cubicBezTo>
                  <a:pt x="15" y="10"/>
                  <a:pt x="16" y="10"/>
                  <a:pt x="16" y="9"/>
                </a:cubicBezTo>
                <a:cubicBezTo>
                  <a:pt x="16" y="9"/>
                  <a:pt x="16" y="8"/>
                  <a:pt x="15" y="8"/>
                </a:cubicBezTo>
                <a:close/>
                <a:moveTo>
                  <a:pt x="11" y="16"/>
                </a:moveTo>
                <a:cubicBezTo>
                  <a:pt x="11" y="17"/>
                  <a:pt x="12" y="18"/>
                  <a:pt x="12" y="17"/>
                </a:cubicBezTo>
                <a:cubicBezTo>
                  <a:pt x="12" y="17"/>
                  <a:pt x="11" y="16"/>
                  <a:pt x="11" y="16"/>
                </a:cubicBezTo>
                <a:close/>
                <a:moveTo>
                  <a:pt x="11" y="14"/>
                </a:moveTo>
                <a:cubicBezTo>
                  <a:pt x="11" y="15"/>
                  <a:pt x="11" y="15"/>
                  <a:pt x="11" y="15"/>
                </a:cubicBezTo>
                <a:cubicBezTo>
                  <a:pt x="12" y="16"/>
                  <a:pt x="12" y="16"/>
                  <a:pt x="13" y="16"/>
                </a:cubicBezTo>
                <a:cubicBezTo>
                  <a:pt x="12" y="15"/>
                  <a:pt x="12" y="14"/>
                  <a:pt x="11" y="14"/>
                </a:cubicBezTo>
                <a:close/>
                <a:moveTo>
                  <a:pt x="13" y="11"/>
                </a:moveTo>
                <a:cubicBezTo>
                  <a:pt x="12" y="11"/>
                  <a:pt x="12" y="11"/>
                  <a:pt x="11" y="11"/>
                </a:cubicBezTo>
                <a:cubicBezTo>
                  <a:pt x="12" y="12"/>
                  <a:pt x="14" y="13"/>
                  <a:pt x="14" y="12"/>
                </a:cubicBezTo>
                <a:cubicBezTo>
                  <a:pt x="14" y="12"/>
                  <a:pt x="13" y="11"/>
                  <a:pt x="13" y="11"/>
                </a:cubicBezTo>
                <a:close/>
                <a:moveTo>
                  <a:pt x="8" y="17"/>
                </a:moveTo>
                <a:cubicBezTo>
                  <a:pt x="8" y="17"/>
                  <a:pt x="10" y="18"/>
                  <a:pt x="10" y="18"/>
                </a:cubicBezTo>
                <a:cubicBezTo>
                  <a:pt x="9" y="18"/>
                  <a:pt x="9" y="17"/>
                  <a:pt x="8" y="17"/>
                </a:cubicBezTo>
                <a:close/>
                <a:moveTo>
                  <a:pt x="14" y="9"/>
                </a:moveTo>
                <a:cubicBezTo>
                  <a:pt x="14" y="10"/>
                  <a:pt x="14" y="10"/>
                  <a:pt x="14" y="10"/>
                </a:cubicBezTo>
                <a:cubicBezTo>
                  <a:pt x="14" y="9"/>
                  <a:pt x="14" y="9"/>
                  <a:pt x="14" y="9"/>
                </a:cubicBezTo>
                <a:close/>
                <a:moveTo>
                  <a:pt x="14" y="8"/>
                </a:moveTo>
                <a:cubicBezTo>
                  <a:pt x="14" y="8"/>
                  <a:pt x="14" y="8"/>
                  <a:pt x="14" y="8"/>
                </a:cubicBezTo>
                <a:cubicBezTo>
                  <a:pt x="14" y="8"/>
                  <a:pt x="14" y="8"/>
                  <a:pt x="14" y="8"/>
                </a:cubicBezTo>
                <a:close/>
                <a:moveTo>
                  <a:pt x="11" y="12"/>
                </a:moveTo>
                <a:cubicBezTo>
                  <a:pt x="11" y="12"/>
                  <a:pt x="11" y="12"/>
                  <a:pt x="11" y="12"/>
                </a:cubicBezTo>
                <a:cubicBezTo>
                  <a:pt x="12" y="13"/>
                  <a:pt x="12" y="13"/>
                  <a:pt x="12" y="13"/>
                </a:cubicBezTo>
                <a:lnTo>
                  <a:pt x="11" y="12"/>
                </a:lnTo>
                <a:close/>
                <a:moveTo>
                  <a:pt x="12" y="7"/>
                </a:moveTo>
                <a:cubicBezTo>
                  <a:pt x="11" y="8"/>
                  <a:pt x="12" y="8"/>
                  <a:pt x="11" y="9"/>
                </a:cubicBezTo>
                <a:cubicBezTo>
                  <a:pt x="12" y="9"/>
                  <a:pt x="12" y="9"/>
                  <a:pt x="13" y="9"/>
                </a:cubicBezTo>
                <a:cubicBezTo>
                  <a:pt x="13" y="9"/>
                  <a:pt x="13" y="8"/>
                  <a:pt x="12" y="7"/>
                </a:cubicBezTo>
                <a:close/>
                <a:moveTo>
                  <a:pt x="12" y="4"/>
                </a:moveTo>
                <a:cubicBezTo>
                  <a:pt x="11" y="5"/>
                  <a:pt x="13" y="6"/>
                  <a:pt x="14" y="7"/>
                </a:cubicBezTo>
                <a:cubicBezTo>
                  <a:pt x="14" y="6"/>
                  <a:pt x="13" y="5"/>
                  <a:pt x="12" y="4"/>
                </a:cubicBezTo>
                <a:close/>
                <a:moveTo>
                  <a:pt x="8" y="13"/>
                </a:moveTo>
                <a:cubicBezTo>
                  <a:pt x="9" y="13"/>
                  <a:pt x="9" y="14"/>
                  <a:pt x="10" y="14"/>
                </a:cubicBezTo>
                <a:cubicBezTo>
                  <a:pt x="10" y="14"/>
                  <a:pt x="10" y="14"/>
                  <a:pt x="10" y="14"/>
                </a:cubicBezTo>
                <a:cubicBezTo>
                  <a:pt x="10" y="13"/>
                  <a:pt x="9" y="13"/>
                  <a:pt x="8" y="13"/>
                </a:cubicBezTo>
                <a:close/>
                <a:moveTo>
                  <a:pt x="8" y="14"/>
                </a:moveTo>
                <a:cubicBezTo>
                  <a:pt x="8" y="14"/>
                  <a:pt x="9" y="15"/>
                  <a:pt x="10" y="15"/>
                </a:cubicBezTo>
                <a:cubicBezTo>
                  <a:pt x="9" y="14"/>
                  <a:pt x="9" y="13"/>
                  <a:pt x="8" y="14"/>
                </a:cubicBezTo>
                <a:close/>
                <a:moveTo>
                  <a:pt x="10" y="11"/>
                </a:moveTo>
                <a:cubicBezTo>
                  <a:pt x="10" y="11"/>
                  <a:pt x="10" y="11"/>
                  <a:pt x="9" y="12"/>
                </a:cubicBezTo>
                <a:cubicBezTo>
                  <a:pt x="10" y="12"/>
                  <a:pt x="10" y="12"/>
                  <a:pt x="10" y="12"/>
                </a:cubicBezTo>
                <a:cubicBezTo>
                  <a:pt x="11" y="12"/>
                  <a:pt x="11" y="11"/>
                  <a:pt x="10" y="11"/>
                </a:cubicBezTo>
                <a:close/>
                <a:moveTo>
                  <a:pt x="12" y="6"/>
                </a:moveTo>
                <a:cubicBezTo>
                  <a:pt x="12" y="7"/>
                  <a:pt x="12" y="7"/>
                  <a:pt x="12" y="7"/>
                </a:cubicBezTo>
                <a:cubicBezTo>
                  <a:pt x="12" y="7"/>
                  <a:pt x="12" y="7"/>
                  <a:pt x="12" y="7"/>
                </a:cubicBezTo>
                <a:cubicBezTo>
                  <a:pt x="12" y="7"/>
                  <a:pt x="12" y="6"/>
                  <a:pt x="12" y="6"/>
                </a:cubicBezTo>
                <a:close/>
                <a:moveTo>
                  <a:pt x="8" y="11"/>
                </a:moveTo>
                <a:cubicBezTo>
                  <a:pt x="8" y="11"/>
                  <a:pt x="8" y="11"/>
                  <a:pt x="9" y="12"/>
                </a:cubicBezTo>
                <a:cubicBezTo>
                  <a:pt x="9" y="11"/>
                  <a:pt x="9" y="11"/>
                  <a:pt x="9" y="11"/>
                </a:cubicBezTo>
                <a:cubicBezTo>
                  <a:pt x="9" y="11"/>
                  <a:pt x="8" y="11"/>
                  <a:pt x="8" y="11"/>
                </a:cubicBezTo>
                <a:close/>
                <a:moveTo>
                  <a:pt x="5" y="11"/>
                </a:moveTo>
                <a:cubicBezTo>
                  <a:pt x="6" y="12"/>
                  <a:pt x="7" y="13"/>
                  <a:pt x="8" y="12"/>
                </a:cubicBezTo>
                <a:cubicBezTo>
                  <a:pt x="7" y="12"/>
                  <a:pt x="5" y="11"/>
                  <a:pt x="5" y="11"/>
                </a:cubicBezTo>
                <a:close/>
                <a:moveTo>
                  <a:pt x="12" y="2"/>
                </a:moveTo>
                <a:cubicBezTo>
                  <a:pt x="12" y="3"/>
                  <a:pt x="12" y="3"/>
                  <a:pt x="12" y="3"/>
                </a:cubicBezTo>
                <a:cubicBezTo>
                  <a:pt x="12" y="3"/>
                  <a:pt x="12" y="3"/>
                  <a:pt x="12" y="3"/>
                </a:cubicBezTo>
                <a:lnTo>
                  <a:pt x="12" y="2"/>
                </a:lnTo>
                <a:close/>
                <a:moveTo>
                  <a:pt x="3" y="12"/>
                </a:moveTo>
                <a:cubicBezTo>
                  <a:pt x="4" y="13"/>
                  <a:pt x="4" y="13"/>
                  <a:pt x="4" y="13"/>
                </a:cubicBezTo>
                <a:lnTo>
                  <a:pt x="3" y="12"/>
                </a:lnTo>
                <a:close/>
                <a:moveTo>
                  <a:pt x="1" y="12"/>
                </a:moveTo>
                <a:cubicBezTo>
                  <a:pt x="2" y="12"/>
                  <a:pt x="2" y="12"/>
                  <a:pt x="2" y="12"/>
                </a:cubicBezTo>
                <a:cubicBezTo>
                  <a:pt x="2" y="11"/>
                  <a:pt x="2" y="11"/>
                  <a:pt x="2" y="11"/>
                </a:cubicBezTo>
                <a:cubicBezTo>
                  <a:pt x="2" y="11"/>
                  <a:pt x="2" y="11"/>
                  <a:pt x="1" y="12"/>
                </a:cubicBezTo>
                <a:close/>
              </a:path>
            </a:pathLst>
          </a:custGeom>
          <a:solidFill>
            <a:srgbClr val="C00000"/>
          </a:solidFill>
          <a:ln>
            <a:noFill/>
          </a:ln>
        </p:spPr>
        <p:txBody>
          <a:bodyPr vert="horz" wrap="square" lIns="91440" tIns="45720" rIns="91440" bIns="45720" numCol="1" anchor="t" anchorCtr="0" compatLnSpc="1"/>
          <a:lstStyle/>
          <a:p>
            <a:endParaRPr lang="zh-CN" altLang="en-US" sz="1400">
              <a:solidFill>
                <a:srgbClr val="002060"/>
              </a:solidFill>
            </a:endParaRPr>
          </a:p>
        </p:txBody>
      </p:sp>
      <p:sp>
        <p:nvSpPr>
          <p:cNvPr id="61" name="文本框 60"/>
          <p:cNvSpPr txBox="1"/>
          <p:nvPr/>
        </p:nvSpPr>
        <p:spPr>
          <a:xfrm>
            <a:off x="8820064" y="3246339"/>
            <a:ext cx="1467068" cy="523220"/>
          </a:xfrm>
          <a:prstGeom prst="rect">
            <a:avLst/>
          </a:prstGeom>
          <a:solidFill>
            <a:schemeClr val="accent1">
              <a:lumMod val="20000"/>
              <a:lumOff val="80000"/>
            </a:schemeClr>
          </a:solidFill>
        </p:spPr>
        <p:txBody>
          <a:bodyPr wrap="none" rtlCol="0">
            <a:spAutoFit/>
          </a:bodyPr>
          <a:lstStyle/>
          <a:p>
            <a:r>
              <a:rPr lang="zh-CN" altLang="en-US" sz="2800" b="1" spc="-300" dirty="0" smtClean="0">
                <a:solidFill>
                  <a:srgbClr val="002060"/>
                </a:solidFill>
                <a:latin typeface="华文行楷" panose="02010800040101010101" pitchFamily="2" charset="-122"/>
                <a:ea typeface="华文行楷" panose="02010800040101010101" pitchFamily="2" charset="-122"/>
              </a:rPr>
              <a:t>衔接连贯</a:t>
            </a:r>
            <a:endParaRPr lang="zh-CN" altLang="en-US" sz="2800" b="1" spc="-300" dirty="0">
              <a:solidFill>
                <a:srgbClr val="002060"/>
              </a:solidFill>
              <a:latin typeface="华文行楷" panose="02010800040101010101" pitchFamily="2" charset="-122"/>
              <a:ea typeface="华文行楷" panose="02010800040101010101" pitchFamily="2" charset="-122"/>
            </a:endParaRPr>
          </a:p>
        </p:txBody>
      </p:sp>
      <p:sp>
        <p:nvSpPr>
          <p:cNvPr id="63" name="Freeform 30"/>
          <p:cNvSpPr>
            <a:spLocks noEditPoints="1"/>
          </p:cNvSpPr>
          <p:nvPr/>
        </p:nvSpPr>
        <p:spPr bwMode="auto">
          <a:xfrm>
            <a:off x="8339541" y="3275249"/>
            <a:ext cx="335491" cy="324806"/>
          </a:xfrm>
          <a:custGeom>
            <a:avLst/>
            <a:gdLst>
              <a:gd name="T0" fmla="*/ 10 w 31"/>
              <a:gd name="T1" fmla="*/ 19 h 30"/>
              <a:gd name="T2" fmla="*/ 11 w 31"/>
              <a:gd name="T3" fmla="*/ 0 h 30"/>
              <a:gd name="T4" fmla="*/ 28 w 31"/>
              <a:gd name="T5" fmla="*/ 8 h 30"/>
              <a:gd name="T6" fmla="*/ 26 w 31"/>
              <a:gd name="T7" fmla="*/ 27 h 30"/>
              <a:gd name="T8" fmla="*/ 23 w 31"/>
              <a:gd name="T9" fmla="*/ 25 h 30"/>
              <a:gd name="T10" fmla="*/ 22 w 31"/>
              <a:gd name="T11" fmla="*/ 21 h 30"/>
              <a:gd name="T12" fmla="*/ 29 w 31"/>
              <a:gd name="T13" fmla="*/ 9 h 30"/>
              <a:gd name="T14" fmla="*/ 22 w 31"/>
              <a:gd name="T15" fmla="*/ 24 h 30"/>
              <a:gd name="T16" fmla="*/ 21 w 31"/>
              <a:gd name="T17" fmla="*/ 22 h 30"/>
              <a:gd name="T18" fmla="*/ 28 w 31"/>
              <a:gd name="T19" fmla="*/ 10 h 30"/>
              <a:gd name="T20" fmla="*/ 24 w 31"/>
              <a:gd name="T21" fmla="*/ 14 h 30"/>
              <a:gd name="T22" fmla="*/ 21 w 31"/>
              <a:gd name="T23" fmla="*/ 18 h 30"/>
              <a:gd name="T24" fmla="*/ 24 w 31"/>
              <a:gd name="T25" fmla="*/ 14 h 30"/>
              <a:gd name="T26" fmla="*/ 20 w 31"/>
              <a:gd name="T27" fmla="*/ 19 h 30"/>
              <a:gd name="T28" fmla="*/ 19 w 31"/>
              <a:gd name="T29" fmla="*/ 20 h 30"/>
              <a:gd name="T30" fmla="*/ 22 w 31"/>
              <a:gd name="T31" fmla="*/ 14 h 30"/>
              <a:gd name="T32" fmla="*/ 23 w 31"/>
              <a:gd name="T33" fmla="*/ 10 h 30"/>
              <a:gd name="T34" fmla="*/ 17 w 31"/>
              <a:gd name="T35" fmla="*/ 22 h 30"/>
              <a:gd name="T36" fmla="*/ 20 w 31"/>
              <a:gd name="T37" fmla="*/ 16 h 30"/>
              <a:gd name="T38" fmla="*/ 16 w 31"/>
              <a:gd name="T39" fmla="*/ 19 h 30"/>
              <a:gd name="T40" fmla="*/ 19 w 31"/>
              <a:gd name="T41" fmla="*/ 12 h 30"/>
              <a:gd name="T42" fmla="*/ 17 w 31"/>
              <a:gd name="T43" fmla="*/ 18 h 30"/>
              <a:gd name="T44" fmla="*/ 21 w 31"/>
              <a:gd name="T45" fmla="*/ 11 h 30"/>
              <a:gd name="T46" fmla="*/ 21 w 31"/>
              <a:gd name="T47" fmla="*/ 10 h 30"/>
              <a:gd name="T48" fmla="*/ 15 w 31"/>
              <a:gd name="T49" fmla="*/ 23 h 30"/>
              <a:gd name="T50" fmla="*/ 16 w 31"/>
              <a:gd name="T51" fmla="*/ 20 h 30"/>
              <a:gd name="T52" fmla="*/ 15 w 31"/>
              <a:gd name="T53" fmla="*/ 13 h 30"/>
              <a:gd name="T54" fmla="*/ 11 w 31"/>
              <a:gd name="T55" fmla="*/ 28 h 30"/>
              <a:gd name="T56" fmla="*/ 17 w 31"/>
              <a:gd name="T57" fmla="*/ 13 h 30"/>
              <a:gd name="T58" fmla="*/ 17 w 31"/>
              <a:gd name="T59" fmla="*/ 17 h 30"/>
              <a:gd name="T60" fmla="*/ 14 w 31"/>
              <a:gd name="T61" fmla="*/ 23 h 30"/>
              <a:gd name="T62" fmla="*/ 19 w 31"/>
              <a:gd name="T63" fmla="*/ 11 h 30"/>
              <a:gd name="T64" fmla="*/ 12 w 31"/>
              <a:gd name="T65" fmla="*/ 26 h 30"/>
              <a:gd name="T66" fmla="*/ 11 w 31"/>
              <a:gd name="T67" fmla="*/ 27 h 30"/>
              <a:gd name="T68" fmla="*/ 11 w 31"/>
              <a:gd name="T69" fmla="*/ 23 h 30"/>
              <a:gd name="T70" fmla="*/ 12 w 31"/>
              <a:gd name="T71" fmla="*/ 20 h 30"/>
              <a:gd name="T72" fmla="*/ 17 w 31"/>
              <a:gd name="T73" fmla="*/ 10 h 30"/>
              <a:gd name="T74" fmla="*/ 11 w 31"/>
              <a:gd name="T75" fmla="*/ 13 h 30"/>
              <a:gd name="T76" fmla="*/ 15 w 31"/>
              <a:gd name="T77" fmla="*/ 8 h 30"/>
              <a:gd name="T78" fmla="*/ 11 w 31"/>
              <a:gd name="T79" fmla="*/ 16 h 30"/>
              <a:gd name="T80" fmla="*/ 11 w 31"/>
              <a:gd name="T81" fmla="*/ 15 h 30"/>
              <a:gd name="T82" fmla="*/ 11 w 31"/>
              <a:gd name="T83" fmla="*/ 11 h 30"/>
              <a:gd name="T84" fmla="*/ 10 w 31"/>
              <a:gd name="T85" fmla="*/ 18 h 30"/>
              <a:gd name="T86" fmla="*/ 14 w 31"/>
              <a:gd name="T87" fmla="*/ 9 h 30"/>
              <a:gd name="T88" fmla="*/ 11 w 31"/>
              <a:gd name="T89" fmla="*/ 12 h 30"/>
              <a:gd name="T90" fmla="*/ 12 w 31"/>
              <a:gd name="T91" fmla="*/ 7 h 30"/>
              <a:gd name="T92" fmla="*/ 12 w 31"/>
              <a:gd name="T93" fmla="*/ 4 h 30"/>
              <a:gd name="T94" fmla="*/ 10 w 31"/>
              <a:gd name="T95" fmla="*/ 14 h 30"/>
              <a:gd name="T96" fmla="*/ 10 w 31"/>
              <a:gd name="T97" fmla="*/ 15 h 30"/>
              <a:gd name="T98" fmla="*/ 10 w 31"/>
              <a:gd name="T99" fmla="*/ 12 h 30"/>
              <a:gd name="T100" fmla="*/ 12 w 31"/>
              <a:gd name="T101" fmla="*/ 7 h 30"/>
              <a:gd name="T102" fmla="*/ 9 w 31"/>
              <a:gd name="T103" fmla="*/ 11 h 30"/>
              <a:gd name="T104" fmla="*/ 5 w 31"/>
              <a:gd name="T105" fmla="*/ 11 h 30"/>
              <a:gd name="T106" fmla="*/ 12 w 31"/>
              <a:gd name="T107" fmla="*/ 2 h 30"/>
              <a:gd name="T108" fmla="*/ 1 w 31"/>
              <a:gd name="T109"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1" h="30">
                <a:moveTo>
                  <a:pt x="16" y="23"/>
                </a:moveTo>
                <a:cubicBezTo>
                  <a:pt x="14" y="25"/>
                  <a:pt x="13" y="27"/>
                  <a:pt x="11" y="30"/>
                </a:cubicBezTo>
                <a:cubicBezTo>
                  <a:pt x="10" y="30"/>
                  <a:pt x="10" y="28"/>
                  <a:pt x="10" y="28"/>
                </a:cubicBezTo>
                <a:cubicBezTo>
                  <a:pt x="10" y="25"/>
                  <a:pt x="10" y="22"/>
                  <a:pt x="10" y="19"/>
                </a:cubicBezTo>
                <a:cubicBezTo>
                  <a:pt x="8" y="18"/>
                  <a:pt x="6" y="17"/>
                  <a:pt x="5" y="15"/>
                </a:cubicBezTo>
                <a:cubicBezTo>
                  <a:pt x="3" y="14"/>
                  <a:pt x="1" y="13"/>
                  <a:pt x="0" y="11"/>
                </a:cubicBezTo>
                <a:cubicBezTo>
                  <a:pt x="3" y="10"/>
                  <a:pt x="7" y="10"/>
                  <a:pt x="11" y="10"/>
                </a:cubicBezTo>
                <a:cubicBezTo>
                  <a:pt x="11" y="7"/>
                  <a:pt x="11" y="4"/>
                  <a:pt x="11" y="0"/>
                </a:cubicBezTo>
                <a:cubicBezTo>
                  <a:pt x="12" y="1"/>
                  <a:pt x="13" y="2"/>
                  <a:pt x="13" y="3"/>
                </a:cubicBezTo>
                <a:cubicBezTo>
                  <a:pt x="14" y="4"/>
                  <a:pt x="15" y="6"/>
                  <a:pt x="16" y="7"/>
                </a:cubicBezTo>
                <a:cubicBezTo>
                  <a:pt x="16" y="8"/>
                  <a:pt x="17" y="8"/>
                  <a:pt x="17" y="9"/>
                </a:cubicBezTo>
                <a:cubicBezTo>
                  <a:pt x="21" y="9"/>
                  <a:pt x="24" y="9"/>
                  <a:pt x="28" y="8"/>
                </a:cubicBezTo>
                <a:cubicBezTo>
                  <a:pt x="29" y="8"/>
                  <a:pt x="30" y="8"/>
                  <a:pt x="31" y="8"/>
                </a:cubicBezTo>
                <a:cubicBezTo>
                  <a:pt x="30" y="10"/>
                  <a:pt x="28" y="12"/>
                  <a:pt x="27" y="13"/>
                </a:cubicBezTo>
                <a:cubicBezTo>
                  <a:pt x="25" y="14"/>
                  <a:pt x="23" y="16"/>
                  <a:pt x="22" y="17"/>
                </a:cubicBezTo>
                <a:cubicBezTo>
                  <a:pt x="23" y="20"/>
                  <a:pt x="25" y="23"/>
                  <a:pt x="26" y="27"/>
                </a:cubicBezTo>
                <a:cubicBezTo>
                  <a:pt x="26" y="27"/>
                  <a:pt x="25" y="27"/>
                  <a:pt x="24" y="26"/>
                </a:cubicBezTo>
                <a:cubicBezTo>
                  <a:pt x="22" y="25"/>
                  <a:pt x="19" y="25"/>
                  <a:pt x="16" y="23"/>
                </a:cubicBezTo>
                <a:close/>
                <a:moveTo>
                  <a:pt x="24" y="25"/>
                </a:moveTo>
                <a:cubicBezTo>
                  <a:pt x="24" y="25"/>
                  <a:pt x="23" y="25"/>
                  <a:pt x="23" y="25"/>
                </a:cubicBezTo>
                <a:cubicBezTo>
                  <a:pt x="23" y="26"/>
                  <a:pt x="24" y="25"/>
                  <a:pt x="25" y="26"/>
                </a:cubicBezTo>
                <a:lnTo>
                  <a:pt x="24" y="25"/>
                </a:lnTo>
                <a:close/>
                <a:moveTo>
                  <a:pt x="22" y="20"/>
                </a:moveTo>
                <a:cubicBezTo>
                  <a:pt x="22" y="21"/>
                  <a:pt x="22" y="21"/>
                  <a:pt x="22" y="21"/>
                </a:cubicBezTo>
                <a:cubicBezTo>
                  <a:pt x="23" y="22"/>
                  <a:pt x="23" y="23"/>
                  <a:pt x="24" y="24"/>
                </a:cubicBezTo>
                <a:cubicBezTo>
                  <a:pt x="23" y="23"/>
                  <a:pt x="23" y="21"/>
                  <a:pt x="22" y="20"/>
                </a:cubicBezTo>
                <a:close/>
                <a:moveTo>
                  <a:pt x="29" y="9"/>
                </a:moveTo>
                <a:cubicBezTo>
                  <a:pt x="29" y="9"/>
                  <a:pt x="29" y="9"/>
                  <a:pt x="29" y="9"/>
                </a:cubicBezTo>
                <a:cubicBezTo>
                  <a:pt x="29" y="9"/>
                  <a:pt x="30" y="9"/>
                  <a:pt x="30" y="9"/>
                </a:cubicBezTo>
                <a:cubicBezTo>
                  <a:pt x="29" y="9"/>
                  <a:pt x="29" y="9"/>
                  <a:pt x="29" y="9"/>
                </a:cubicBezTo>
                <a:close/>
                <a:moveTo>
                  <a:pt x="18" y="22"/>
                </a:moveTo>
                <a:cubicBezTo>
                  <a:pt x="19" y="22"/>
                  <a:pt x="21" y="24"/>
                  <a:pt x="22" y="24"/>
                </a:cubicBezTo>
                <a:cubicBezTo>
                  <a:pt x="21" y="23"/>
                  <a:pt x="19" y="22"/>
                  <a:pt x="18" y="22"/>
                </a:cubicBezTo>
                <a:close/>
                <a:moveTo>
                  <a:pt x="21" y="22"/>
                </a:moveTo>
                <a:cubicBezTo>
                  <a:pt x="21" y="22"/>
                  <a:pt x="21" y="23"/>
                  <a:pt x="22" y="23"/>
                </a:cubicBezTo>
                <a:cubicBezTo>
                  <a:pt x="22" y="22"/>
                  <a:pt x="22" y="22"/>
                  <a:pt x="21" y="22"/>
                </a:cubicBezTo>
                <a:close/>
                <a:moveTo>
                  <a:pt x="27" y="9"/>
                </a:moveTo>
                <a:cubicBezTo>
                  <a:pt x="27" y="9"/>
                  <a:pt x="27" y="9"/>
                  <a:pt x="27" y="9"/>
                </a:cubicBezTo>
                <a:cubicBezTo>
                  <a:pt x="27" y="10"/>
                  <a:pt x="27" y="10"/>
                  <a:pt x="27" y="11"/>
                </a:cubicBezTo>
                <a:cubicBezTo>
                  <a:pt x="27" y="11"/>
                  <a:pt x="28" y="11"/>
                  <a:pt x="28" y="10"/>
                </a:cubicBezTo>
                <a:cubicBezTo>
                  <a:pt x="27" y="10"/>
                  <a:pt x="28" y="10"/>
                  <a:pt x="27" y="9"/>
                </a:cubicBezTo>
                <a:close/>
                <a:moveTo>
                  <a:pt x="24" y="14"/>
                </a:moveTo>
                <a:cubicBezTo>
                  <a:pt x="24" y="13"/>
                  <a:pt x="25" y="13"/>
                  <a:pt x="25" y="13"/>
                </a:cubicBezTo>
                <a:cubicBezTo>
                  <a:pt x="25" y="12"/>
                  <a:pt x="24" y="13"/>
                  <a:pt x="24" y="14"/>
                </a:cubicBezTo>
                <a:close/>
                <a:moveTo>
                  <a:pt x="26" y="10"/>
                </a:moveTo>
                <a:cubicBezTo>
                  <a:pt x="26" y="10"/>
                  <a:pt x="26" y="10"/>
                  <a:pt x="26" y="10"/>
                </a:cubicBezTo>
                <a:cubicBezTo>
                  <a:pt x="26" y="9"/>
                  <a:pt x="26" y="10"/>
                  <a:pt x="26" y="10"/>
                </a:cubicBezTo>
                <a:close/>
                <a:moveTo>
                  <a:pt x="21" y="18"/>
                </a:moveTo>
                <a:cubicBezTo>
                  <a:pt x="21" y="18"/>
                  <a:pt x="21" y="19"/>
                  <a:pt x="21" y="19"/>
                </a:cubicBezTo>
                <a:cubicBezTo>
                  <a:pt x="21" y="18"/>
                  <a:pt x="21" y="18"/>
                  <a:pt x="21" y="18"/>
                </a:cubicBezTo>
                <a:close/>
                <a:moveTo>
                  <a:pt x="23" y="14"/>
                </a:moveTo>
                <a:cubicBezTo>
                  <a:pt x="23" y="15"/>
                  <a:pt x="23" y="14"/>
                  <a:pt x="24" y="14"/>
                </a:cubicBezTo>
                <a:cubicBezTo>
                  <a:pt x="23" y="14"/>
                  <a:pt x="23" y="14"/>
                  <a:pt x="23" y="14"/>
                </a:cubicBezTo>
                <a:close/>
                <a:moveTo>
                  <a:pt x="20" y="19"/>
                </a:moveTo>
                <a:cubicBezTo>
                  <a:pt x="21" y="20"/>
                  <a:pt x="21" y="20"/>
                  <a:pt x="21" y="20"/>
                </a:cubicBezTo>
                <a:lnTo>
                  <a:pt x="20" y="19"/>
                </a:lnTo>
                <a:close/>
                <a:moveTo>
                  <a:pt x="19" y="20"/>
                </a:moveTo>
                <a:cubicBezTo>
                  <a:pt x="19" y="20"/>
                  <a:pt x="19" y="20"/>
                  <a:pt x="18" y="20"/>
                </a:cubicBezTo>
                <a:cubicBezTo>
                  <a:pt x="19" y="20"/>
                  <a:pt x="20" y="21"/>
                  <a:pt x="20" y="20"/>
                </a:cubicBezTo>
                <a:lnTo>
                  <a:pt x="19" y="20"/>
                </a:lnTo>
                <a:close/>
                <a:moveTo>
                  <a:pt x="22" y="14"/>
                </a:moveTo>
                <a:cubicBezTo>
                  <a:pt x="22" y="14"/>
                  <a:pt x="21" y="13"/>
                  <a:pt x="21" y="14"/>
                </a:cubicBezTo>
                <a:cubicBezTo>
                  <a:pt x="21" y="14"/>
                  <a:pt x="22" y="15"/>
                  <a:pt x="22" y="14"/>
                </a:cubicBezTo>
                <a:cubicBezTo>
                  <a:pt x="22" y="14"/>
                  <a:pt x="22" y="14"/>
                  <a:pt x="22" y="14"/>
                </a:cubicBezTo>
                <a:close/>
                <a:moveTo>
                  <a:pt x="22" y="12"/>
                </a:moveTo>
                <a:cubicBezTo>
                  <a:pt x="22" y="13"/>
                  <a:pt x="23" y="13"/>
                  <a:pt x="23" y="12"/>
                </a:cubicBezTo>
                <a:cubicBezTo>
                  <a:pt x="23" y="12"/>
                  <a:pt x="22" y="12"/>
                  <a:pt x="22" y="12"/>
                </a:cubicBezTo>
                <a:close/>
                <a:moveTo>
                  <a:pt x="23" y="10"/>
                </a:moveTo>
                <a:cubicBezTo>
                  <a:pt x="23" y="10"/>
                  <a:pt x="24" y="10"/>
                  <a:pt x="24" y="10"/>
                </a:cubicBezTo>
                <a:cubicBezTo>
                  <a:pt x="24" y="9"/>
                  <a:pt x="24" y="9"/>
                  <a:pt x="24" y="9"/>
                </a:cubicBezTo>
                <a:cubicBezTo>
                  <a:pt x="24" y="10"/>
                  <a:pt x="23" y="9"/>
                  <a:pt x="23" y="10"/>
                </a:cubicBezTo>
                <a:close/>
                <a:moveTo>
                  <a:pt x="17" y="22"/>
                </a:moveTo>
                <a:cubicBezTo>
                  <a:pt x="18" y="23"/>
                  <a:pt x="18" y="23"/>
                  <a:pt x="18" y="23"/>
                </a:cubicBezTo>
                <a:cubicBezTo>
                  <a:pt x="18" y="22"/>
                  <a:pt x="18" y="22"/>
                  <a:pt x="18" y="22"/>
                </a:cubicBezTo>
                <a:cubicBezTo>
                  <a:pt x="17" y="22"/>
                  <a:pt x="17" y="22"/>
                  <a:pt x="17" y="22"/>
                </a:cubicBezTo>
                <a:close/>
                <a:moveTo>
                  <a:pt x="20" y="16"/>
                </a:moveTo>
                <a:cubicBezTo>
                  <a:pt x="19" y="16"/>
                  <a:pt x="19" y="16"/>
                  <a:pt x="19" y="16"/>
                </a:cubicBezTo>
                <a:cubicBezTo>
                  <a:pt x="19" y="16"/>
                  <a:pt x="20" y="17"/>
                  <a:pt x="20" y="17"/>
                </a:cubicBezTo>
                <a:cubicBezTo>
                  <a:pt x="20" y="16"/>
                  <a:pt x="20" y="16"/>
                  <a:pt x="20" y="16"/>
                </a:cubicBezTo>
                <a:close/>
                <a:moveTo>
                  <a:pt x="16" y="19"/>
                </a:moveTo>
                <a:cubicBezTo>
                  <a:pt x="17" y="19"/>
                  <a:pt x="17" y="19"/>
                  <a:pt x="18" y="19"/>
                </a:cubicBezTo>
                <a:cubicBezTo>
                  <a:pt x="18" y="19"/>
                  <a:pt x="18" y="19"/>
                  <a:pt x="18" y="19"/>
                </a:cubicBezTo>
                <a:cubicBezTo>
                  <a:pt x="18" y="18"/>
                  <a:pt x="16" y="18"/>
                  <a:pt x="16" y="19"/>
                </a:cubicBezTo>
                <a:close/>
                <a:moveTo>
                  <a:pt x="19" y="12"/>
                </a:moveTo>
                <a:cubicBezTo>
                  <a:pt x="20" y="13"/>
                  <a:pt x="20" y="13"/>
                  <a:pt x="21" y="13"/>
                </a:cubicBezTo>
                <a:cubicBezTo>
                  <a:pt x="20" y="12"/>
                  <a:pt x="20" y="12"/>
                  <a:pt x="19" y="12"/>
                </a:cubicBezTo>
                <a:close/>
                <a:moveTo>
                  <a:pt x="17" y="17"/>
                </a:moveTo>
                <a:cubicBezTo>
                  <a:pt x="17" y="18"/>
                  <a:pt x="17" y="18"/>
                  <a:pt x="17" y="18"/>
                </a:cubicBezTo>
                <a:cubicBezTo>
                  <a:pt x="17" y="18"/>
                  <a:pt x="18" y="18"/>
                  <a:pt x="18" y="18"/>
                </a:cubicBezTo>
                <a:lnTo>
                  <a:pt x="17" y="17"/>
                </a:lnTo>
                <a:close/>
                <a:moveTo>
                  <a:pt x="20" y="11"/>
                </a:moveTo>
                <a:cubicBezTo>
                  <a:pt x="21" y="11"/>
                  <a:pt x="21" y="11"/>
                  <a:pt x="21" y="11"/>
                </a:cubicBezTo>
                <a:cubicBezTo>
                  <a:pt x="21" y="11"/>
                  <a:pt x="21" y="11"/>
                  <a:pt x="21" y="11"/>
                </a:cubicBezTo>
                <a:cubicBezTo>
                  <a:pt x="21" y="11"/>
                  <a:pt x="20" y="11"/>
                  <a:pt x="20" y="11"/>
                </a:cubicBezTo>
                <a:close/>
                <a:moveTo>
                  <a:pt x="21" y="10"/>
                </a:moveTo>
                <a:cubicBezTo>
                  <a:pt x="21" y="10"/>
                  <a:pt x="21" y="10"/>
                  <a:pt x="21" y="10"/>
                </a:cubicBezTo>
                <a:cubicBezTo>
                  <a:pt x="22" y="10"/>
                  <a:pt x="22" y="10"/>
                  <a:pt x="22" y="10"/>
                </a:cubicBezTo>
                <a:lnTo>
                  <a:pt x="21" y="10"/>
                </a:lnTo>
                <a:close/>
                <a:moveTo>
                  <a:pt x="15" y="22"/>
                </a:moveTo>
                <a:cubicBezTo>
                  <a:pt x="15" y="22"/>
                  <a:pt x="14" y="23"/>
                  <a:pt x="15" y="23"/>
                </a:cubicBezTo>
                <a:cubicBezTo>
                  <a:pt x="15" y="23"/>
                  <a:pt x="15" y="22"/>
                  <a:pt x="15" y="22"/>
                </a:cubicBezTo>
                <a:cubicBezTo>
                  <a:pt x="15" y="22"/>
                  <a:pt x="15" y="22"/>
                  <a:pt x="15" y="22"/>
                </a:cubicBezTo>
                <a:close/>
                <a:moveTo>
                  <a:pt x="12" y="18"/>
                </a:moveTo>
                <a:cubicBezTo>
                  <a:pt x="13" y="20"/>
                  <a:pt x="15" y="20"/>
                  <a:pt x="16" y="20"/>
                </a:cubicBezTo>
                <a:cubicBezTo>
                  <a:pt x="15" y="19"/>
                  <a:pt x="13" y="17"/>
                  <a:pt x="12" y="18"/>
                </a:cubicBezTo>
                <a:close/>
                <a:moveTo>
                  <a:pt x="15" y="13"/>
                </a:moveTo>
                <a:cubicBezTo>
                  <a:pt x="16" y="14"/>
                  <a:pt x="18" y="15"/>
                  <a:pt x="19" y="15"/>
                </a:cubicBezTo>
                <a:cubicBezTo>
                  <a:pt x="18" y="14"/>
                  <a:pt x="16" y="13"/>
                  <a:pt x="15" y="13"/>
                </a:cubicBezTo>
                <a:close/>
                <a:moveTo>
                  <a:pt x="13" y="25"/>
                </a:moveTo>
                <a:cubicBezTo>
                  <a:pt x="13" y="26"/>
                  <a:pt x="13" y="26"/>
                  <a:pt x="13" y="26"/>
                </a:cubicBezTo>
                <a:cubicBezTo>
                  <a:pt x="12" y="26"/>
                  <a:pt x="12" y="26"/>
                  <a:pt x="12" y="26"/>
                </a:cubicBezTo>
                <a:cubicBezTo>
                  <a:pt x="12" y="27"/>
                  <a:pt x="10" y="27"/>
                  <a:pt x="11" y="28"/>
                </a:cubicBezTo>
                <a:cubicBezTo>
                  <a:pt x="11" y="27"/>
                  <a:pt x="13" y="26"/>
                  <a:pt x="13" y="25"/>
                </a:cubicBezTo>
                <a:close/>
                <a:moveTo>
                  <a:pt x="17" y="13"/>
                </a:moveTo>
                <a:cubicBezTo>
                  <a:pt x="18" y="13"/>
                  <a:pt x="18" y="14"/>
                  <a:pt x="19" y="14"/>
                </a:cubicBezTo>
                <a:cubicBezTo>
                  <a:pt x="18" y="14"/>
                  <a:pt x="18" y="13"/>
                  <a:pt x="17" y="13"/>
                </a:cubicBezTo>
                <a:close/>
                <a:moveTo>
                  <a:pt x="14" y="16"/>
                </a:moveTo>
                <a:cubicBezTo>
                  <a:pt x="14" y="16"/>
                  <a:pt x="13" y="16"/>
                  <a:pt x="14" y="17"/>
                </a:cubicBezTo>
                <a:cubicBezTo>
                  <a:pt x="14" y="17"/>
                  <a:pt x="15" y="17"/>
                  <a:pt x="16" y="17"/>
                </a:cubicBezTo>
                <a:cubicBezTo>
                  <a:pt x="17" y="17"/>
                  <a:pt x="17" y="17"/>
                  <a:pt x="17" y="17"/>
                </a:cubicBezTo>
                <a:cubicBezTo>
                  <a:pt x="16" y="17"/>
                  <a:pt x="15" y="16"/>
                  <a:pt x="14" y="16"/>
                </a:cubicBezTo>
                <a:close/>
                <a:moveTo>
                  <a:pt x="12" y="22"/>
                </a:moveTo>
                <a:cubicBezTo>
                  <a:pt x="12" y="23"/>
                  <a:pt x="13" y="23"/>
                  <a:pt x="13" y="23"/>
                </a:cubicBezTo>
                <a:cubicBezTo>
                  <a:pt x="14" y="23"/>
                  <a:pt x="14" y="23"/>
                  <a:pt x="14" y="23"/>
                </a:cubicBezTo>
                <a:cubicBezTo>
                  <a:pt x="13" y="23"/>
                  <a:pt x="13" y="23"/>
                  <a:pt x="12" y="22"/>
                </a:cubicBezTo>
                <a:close/>
                <a:moveTo>
                  <a:pt x="19" y="10"/>
                </a:moveTo>
                <a:cubicBezTo>
                  <a:pt x="18" y="10"/>
                  <a:pt x="18" y="10"/>
                  <a:pt x="18" y="10"/>
                </a:cubicBezTo>
                <a:cubicBezTo>
                  <a:pt x="18" y="11"/>
                  <a:pt x="19" y="11"/>
                  <a:pt x="19" y="11"/>
                </a:cubicBezTo>
                <a:cubicBezTo>
                  <a:pt x="19" y="11"/>
                  <a:pt x="19" y="10"/>
                  <a:pt x="19" y="10"/>
                </a:cubicBezTo>
                <a:close/>
                <a:moveTo>
                  <a:pt x="11" y="24"/>
                </a:moveTo>
                <a:cubicBezTo>
                  <a:pt x="10" y="25"/>
                  <a:pt x="11" y="25"/>
                  <a:pt x="11" y="25"/>
                </a:cubicBezTo>
                <a:cubicBezTo>
                  <a:pt x="11" y="25"/>
                  <a:pt x="11" y="25"/>
                  <a:pt x="12" y="26"/>
                </a:cubicBezTo>
                <a:cubicBezTo>
                  <a:pt x="12" y="25"/>
                  <a:pt x="12" y="25"/>
                  <a:pt x="12" y="25"/>
                </a:cubicBezTo>
                <a:cubicBezTo>
                  <a:pt x="11" y="25"/>
                  <a:pt x="11" y="24"/>
                  <a:pt x="11" y="24"/>
                </a:cubicBezTo>
                <a:close/>
                <a:moveTo>
                  <a:pt x="11" y="26"/>
                </a:moveTo>
                <a:cubicBezTo>
                  <a:pt x="11" y="27"/>
                  <a:pt x="11" y="27"/>
                  <a:pt x="11" y="27"/>
                </a:cubicBezTo>
                <a:lnTo>
                  <a:pt x="11" y="26"/>
                </a:lnTo>
                <a:close/>
                <a:moveTo>
                  <a:pt x="11" y="22"/>
                </a:moveTo>
                <a:cubicBezTo>
                  <a:pt x="11" y="23"/>
                  <a:pt x="10" y="23"/>
                  <a:pt x="11" y="23"/>
                </a:cubicBezTo>
                <a:cubicBezTo>
                  <a:pt x="11" y="23"/>
                  <a:pt x="11" y="23"/>
                  <a:pt x="11" y="23"/>
                </a:cubicBezTo>
                <a:cubicBezTo>
                  <a:pt x="11" y="23"/>
                  <a:pt x="11" y="22"/>
                  <a:pt x="11" y="22"/>
                </a:cubicBezTo>
                <a:close/>
                <a:moveTo>
                  <a:pt x="11" y="20"/>
                </a:moveTo>
                <a:cubicBezTo>
                  <a:pt x="11" y="21"/>
                  <a:pt x="11" y="21"/>
                  <a:pt x="11" y="21"/>
                </a:cubicBezTo>
                <a:cubicBezTo>
                  <a:pt x="11" y="21"/>
                  <a:pt x="12" y="21"/>
                  <a:pt x="12" y="20"/>
                </a:cubicBezTo>
                <a:cubicBezTo>
                  <a:pt x="12" y="20"/>
                  <a:pt x="11" y="20"/>
                  <a:pt x="11" y="20"/>
                </a:cubicBezTo>
                <a:close/>
                <a:moveTo>
                  <a:pt x="16" y="10"/>
                </a:moveTo>
                <a:cubicBezTo>
                  <a:pt x="16" y="11"/>
                  <a:pt x="16" y="11"/>
                  <a:pt x="16" y="11"/>
                </a:cubicBezTo>
                <a:cubicBezTo>
                  <a:pt x="17" y="10"/>
                  <a:pt x="17" y="10"/>
                  <a:pt x="17" y="10"/>
                </a:cubicBezTo>
                <a:cubicBezTo>
                  <a:pt x="16" y="10"/>
                  <a:pt x="16" y="10"/>
                  <a:pt x="16" y="10"/>
                </a:cubicBezTo>
                <a:close/>
                <a:moveTo>
                  <a:pt x="11" y="13"/>
                </a:moveTo>
                <a:cubicBezTo>
                  <a:pt x="12" y="14"/>
                  <a:pt x="14" y="15"/>
                  <a:pt x="15" y="14"/>
                </a:cubicBezTo>
                <a:cubicBezTo>
                  <a:pt x="13" y="14"/>
                  <a:pt x="12" y="13"/>
                  <a:pt x="11" y="13"/>
                </a:cubicBezTo>
                <a:close/>
                <a:moveTo>
                  <a:pt x="11" y="18"/>
                </a:moveTo>
                <a:cubicBezTo>
                  <a:pt x="10" y="19"/>
                  <a:pt x="11" y="19"/>
                  <a:pt x="12" y="19"/>
                </a:cubicBezTo>
                <a:cubicBezTo>
                  <a:pt x="11" y="19"/>
                  <a:pt x="11" y="18"/>
                  <a:pt x="11" y="18"/>
                </a:cubicBezTo>
                <a:close/>
                <a:moveTo>
                  <a:pt x="15" y="8"/>
                </a:moveTo>
                <a:cubicBezTo>
                  <a:pt x="15" y="8"/>
                  <a:pt x="16" y="9"/>
                  <a:pt x="15" y="10"/>
                </a:cubicBezTo>
                <a:cubicBezTo>
                  <a:pt x="15" y="10"/>
                  <a:pt x="16" y="10"/>
                  <a:pt x="16" y="9"/>
                </a:cubicBezTo>
                <a:cubicBezTo>
                  <a:pt x="16" y="9"/>
                  <a:pt x="16" y="8"/>
                  <a:pt x="15" y="8"/>
                </a:cubicBezTo>
                <a:close/>
                <a:moveTo>
                  <a:pt x="11" y="16"/>
                </a:moveTo>
                <a:cubicBezTo>
                  <a:pt x="11" y="17"/>
                  <a:pt x="12" y="18"/>
                  <a:pt x="12" y="17"/>
                </a:cubicBezTo>
                <a:cubicBezTo>
                  <a:pt x="12" y="17"/>
                  <a:pt x="11" y="16"/>
                  <a:pt x="11" y="16"/>
                </a:cubicBezTo>
                <a:close/>
                <a:moveTo>
                  <a:pt x="11" y="14"/>
                </a:moveTo>
                <a:cubicBezTo>
                  <a:pt x="11" y="15"/>
                  <a:pt x="11" y="15"/>
                  <a:pt x="11" y="15"/>
                </a:cubicBezTo>
                <a:cubicBezTo>
                  <a:pt x="12" y="16"/>
                  <a:pt x="12" y="16"/>
                  <a:pt x="13" y="16"/>
                </a:cubicBezTo>
                <a:cubicBezTo>
                  <a:pt x="12" y="15"/>
                  <a:pt x="12" y="14"/>
                  <a:pt x="11" y="14"/>
                </a:cubicBezTo>
                <a:close/>
                <a:moveTo>
                  <a:pt x="13" y="11"/>
                </a:moveTo>
                <a:cubicBezTo>
                  <a:pt x="12" y="11"/>
                  <a:pt x="12" y="11"/>
                  <a:pt x="11" y="11"/>
                </a:cubicBezTo>
                <a:cubicBezTo>
                  <a:pt x="12" y="12"/>
                  <a:pt x="14" y="13"/>
                  <a:pt x="14" y="12"/>
                </a:cubicBezTo>
                <a:cubicBezTo>
                  <a:pt x="14" y="12"/>
                  <a:pt x="13" y="11"/>
                  <a:pt x="13" y="11"/>
                </a:cubicBezTo>
                <a:close/>
                <a:moveTo>
                  <a:pt x="8" y="17"/>
                </a:moveTo>
                <a:cubicBezTo>
                  <a:pt x="8" y="17"/>
                  <a:pt x="10" y="18"/>
                  <a:pt x="10" y="18"/>
                </a:cubicBezTo>
                <a:cubicBezTo>
                  <a:pt x="9" y="18"/>
                  <a:pt x="9" y="17"/>
                  <a:pt x="8" y="17"/>
                </a:cubicBezTo>
                <a:close/>
                <a:moveTo>
                  <a:pt x="14" y="9"/>
                </a:moveTo>
                <a:cubicBezTo>
                  <a:pt x="14" y="10"/>
                  <a:pt x="14" y="10"/>
                  <a:pt x="14" y="10"/>
                </a:cubicBezTo>
                <a:cubicBezTo>
                  <a:pt x="14" y="9"/>
                  <a:pt x="14" y="9"/>
                  <a:pt x="14" y="9"/>
                </a:cubicBezTo>
                <a:close/>
                <a:moveTo>
                  <a:pt x="14" y="8"/>
                </a:moveTo>
                <a:cubicBezTo>
                  <a:pt x="14" y="8"/>
                  <a:pt x="14" y="8"/>
                  <a:pt x="14" y="8"/>
                </a:cubicBezTo>
                <a:cubicBezTo>
                  <a:pt x="14" y="8"/>
                  <a:pt x="14" y="8"/>
                  <a:pt x="14" y="8"/>
                </a:cubicBezTo>
                <a:close/>
                <a:moveTo>
                  <a:pt x="11" y="12"/>
                </a:moveTo>
                <a:cubicBezTo>
                  <a:pt x="11" y="12"/>
                  <a:pt x="11" y="12"/>
                  <a:pt x="11" y="12"/>
                </a:cubicBezTo>
                <a:cubicBezTo>
                  <a:pt x="12" y="13"/>
                  <a:pt x="12" y="13"/>
                  <a:pt x="12" y="13"/>
                </a:cubicBezTo>
                <a:lnTo>
                  <a:pt x="11" y="12"/>
                </a:lnTo>
                <a:close/>
                <a:moveTo>
                  <a:pt x="12" y="7"/>
                </a:moveTo>
                <a:cubicBezTo>
                  <a:pt x="11" y="8"/>
                  <a:pt x="12" y="8"/>
                  <a:pt x="11" y="9"/>
                </a:cubicBezTo>
                <a:cubicBezTo>
                  <a:pt x="12" y="9"/>
                  <a:pt x="12" y="9"/>
                  <a:pt x="13" y="9"/>
                </a:cubicBezTo>
                <a:cubicBezTo>
                  <a:pt x="13" y="9"/>
                  <a:pt x="13" y="8"/>
                  <a:pt x="12" y="7"/>
                </a:cubicBezTo>
                <a:close/>
                <a:moveTo>
                  <a:pt x="12" y="4"/>
                </a:moveTo>
                <a:cubicBezTo>
                  <a:pt x="11" y="5"/>
                  <a:pt x="13" y="6"/>
                  <a:pt x="14" y="7"/>
                </a:cubicBezTo>
                <a:cubicBezTo>
                  <a:pt x="14" y="6"/>
                  <a:pt x="13" y="5"/>
                  <a:pt x="12" y="4"/>
                </a:cubicBezTo>
                <a:close/>
                <a:moveTo>
                  <a:pt x="8" y="13"/>
                </a:moveTo>
                <a:cubicBezTo>
                  <a:pt x="9" y="13"/>
                  <a:pt x="9" y="14"/>
                  <a:pt x="10" y="14"/>
                </a:cubicBezTo>
                <a:cubicBezTo>
                  <a:pt x="10" y="14"/>
                  <a:pt x="10" y="14"/>
                  <a:pt x="10" y="14"/>
                </a:cubicBezTo>
                <a:cubicBezTo>
                  <a:pt x="10" y="13"/>
                  <a:pt x="9" y="13"/>
                  <a:pt x="8" y="13"/>
                </a:cubicBezTo>
                <a:close/>
                <a:moveTo>
                  <a:pt x="8" y="14"/>
                </a:moveTo>
                <a:cubicBezTo>
                  <a:pt x="8" y="14"/>
                  <a:pt x="9" y="15"/>
                  <a:pt x="10" y="15"/>
                </a:cubicBezTo>
                <a:cubicBezTo>
                  <a:pt x="9" y="14"/>
                  <a:pt x="9" y="13"/>
                  <a:pt x="8" y="14"/>
                </a:cubicBezTo>
                <a:close/>
                <a:moveTo>
                  <a:pt x="10" y="11"/>
                </a:moveTo>
                <a:cubicBezTo>
                  <a:pt x="10" y="11"/>
                  <a:pt x="10" y="11"/>
                  <a:pt x="9" y="12"/>
                </a:cubicBezTo>
                <a:cubicBezTo>
                  <a:pt x="10" y="12"/>
                  <a:pt x="10" y="12"/>
                  <a:pt x="10" y="12"/>
                </a:cubicBezTo>
                <a:cubicBezTo>
                  <a:pt x="11" y="12"/>
                  <a:pt x="11" y="11"/>
                  <a:pt x="10" y="11"/>
                </a:cubicBezTo>
                <a:close/>
                <a:moveTo>
                  <a:pt x="12" y="6"/>
                </a:moveTo>
                <a:cubicBezTo>
                  <a:pt x="12" y="7"/>
                  <a:pt x="12" y="7"/>
                  <a:pt x="12" y="7"/>
                </a:cubicBezTo>
                <a:cubicBezTo>
                  <a:pt x="12" y="7"/>
                  <a:pt x="12" y="7"/>
                  <a:pt x="12" y="7"/>
                </a:cubicBezTo>
                <a:cubicBezTo>
                  <a:pt x="12" y="7"/>
                  <a:pt x="12" y="6"/>
                  <a:pt x="12" y="6"/>
                </a:cubicBezTo>
                <a:close/>
                <a:moveTo>
                  <a:pt x="8" y="11"/>
                </a:moveTo>
                <a:cubicBezTo>
                  <a:pt x="8" y="11"/>
                  <a:pt x="8" y="11"/>
                  <a:pt x="9" y="12"/>
                </a:cubicBezTo>
                <a:cubicBezTo>
                  <a:pt x="9" y="11"/>
                  <a:pt x="9" y="11"/>
                  <a:pt x="9" y="11"/>
                </a:cubicBezTo>
                <a:cubicBezTo>
                  <a:pt x="9" y="11"/>
                  <a:pt x="8" y="11"/>
                  <a:pt x="8" y="11"/>
                </a:cubicBezTo>
                <a:close/>
                <a:moveTo>
                  <a:pt x="5" y="11"/>
                </a:moveTo>
                <a:cubicBezTo>
                  <a:pt x="6" y="12"/>
                  <a:pt x="7" y="13"/>
                  <a:pt x="8" y="12"/>
                </a:cubicBezTo>
                <a:cubicBezTo>
                  <a:pt x="7" y="12"/>
                  <a:pt x="5" y="11"/>
                  <a:pt x="5" y="11"/>
                </a:cubicBezTo>
                <a:close/>
                <a:moveTo>
                  <a:pt x="12" y="2"/>
                </a:moveTo>
                <a:cubicBezTo>
                  <a:pt x="12" y="3"/>
                  <a:pt x="12" y="3"/>
                  <a:pt x="12" y="3"/>
                </a:cubicBezTo>
                <a:cubicBezTo>
                  <a:pt x="12" y="3"/>
                  <a:pt x="12" y="3"/>
                  <a:pt x="12" y="3"/>
                </a:cubicBezTo>
                <a:lnTo>
                  <a:pt x="12" y="2"/>
                </a:lnTo>
                <a:close/>
                <a:moveTo>
                  <a:pt x="3" y="12"/>
                </a:moveTo>
                <a:cubicBezTo>
                  <a:pt x="4" y="13"/>
                  <a:pt x="4" y="13"/>
                  <a:pt x="4" y="13"/>
                </a:cubicBezTo>
                <a:lnTo>
                  <a:pt x="3" y="12"/>
                </a:lnTo>
                <a:close/>
                <a:moveTo>
                  <a:pt x="1" y="12"/>
                </a:moveTo>
                <a:cubicBezTo>
                  <a:pt x="2" y="12"/>
                  <a:pt x="2" y="12"/>
                  <a:pt x="2" y="12"/>
                </a:cubicBezTo>
                <a:cubicBezTo>
                  <a:pt x="2" y="11"/>
                  <a:pt x="2" y="11"/>
                  <a:pt x="2" y="11"/>
                </a:cubicBezTo>
                <a:cubicBezTo>
                  <a:pt x="2" y="11"/>
                  <a:pt x="2" y="11"/>
                  <a:pt x="1" y="12"/>
                </a:cubicBezTo>
                <a:close/>
              </a:path>
            </a:pathLst>
          </a:custGeom>
          <a:solidFill>
            <a:srgbClr val="C00000"/>
          </a:solidFill>
          <a:ln>
            <a:noFill/>
          </a:ln>
        </p:spPr>
        <p:txBody>
          <a:bodyPr vert="horz" wrap="square" lIns="91440" tIns="45720" rIns="91440" bIns="45720" numCol="1" anchor="t" anchorCtr="0" compatLnSpc="1"/>
          <a:lstStyle/>
          <a:p>
            <a:endParaRPr lang="zh-CN" altLang="en-US" sz="1400">
              <a:solidFill>
                <a:srgbClr val="005790"/>
              </a:solidFill>
            </a:endParaRPr>
          </a:p>
        </p:txBody>
      </p:sp>
      <p:grpSp>
        <p:nvGrpSpPr>
          <p:cNvPr id="36" name="组合 35"/>
          <p:cNvGrpSpPr/>
          <p:nvPr/>
        </p:nvGrpSpPr>
        <p:grpSpPr>
          <a:xfrm>
            <a:off x="491140" y="556239"/>
            <a:ext cx="3534827" cy="730910"/>
            <a:chOff x="491140" y="556239"/>
            <a:chExt cx="3534827" cy="730910"/>
          </a:xfrm>
        </p:grpSpPr>
        <p:grpSp>
          <p:nvGrpSpPr>
            <p:cNvPr id="44" name="组合 42"/>
            <p:cNvGrpSpPr/>
            <p:nvPr/>
          </p:nvGrpSpPr>
          <p:grpSpPr>
            <a:xfrm rot="5400000">
              <a:off x="510225" y="537154"/>
              <a:ext cx="695274" cy="733444"/>
              <a:chOff x="4197350" y="2182813"/>
              <a:chExt cx="608013" cy="641350"/>
            </a:xfrm>
            <a:solidFill>
              <a:srgbClr val="005790"/>
            </a:solidFill>
          </p:grpSpPr>
          <p:sp>
            <p:nvSpPr>
              <p:cNvPr id="47" name="Freeform 166"/>
              <p:cNvSpPr/>
              <p:nvPr/>
            </p:nvSpPr>
            <p:spPr bwMode="auto">
              <a:xfrm>
                <a:off x="4229100" y="2211388"/>
                <a:ext cx="39688" cy="157163"/>
              </a:xfrm>
              <a:custGeom>
                <a:avLst/>
                <a:gdLst/>
                <a:ahLst/>
                <a:cxnLst>
                  <a:cxn ang="0">
                    <a:pos x="63" y="2"/>
                  </a:cxn>
                  <a:cxn ang="0">
                    <a:pos x="63" y="2"/>
                  </a:cxn>
                  <a:cxn ang="0">
                    <a:pos x="58" y="14"/>
                  </a:cxn>
                  <a:cxn ang="0">
                    <a:pos x="54" y="25"/>
                  </a:cxn>
                  <a:cxn ang="0">
                    <a:pos x="47" y="49"/>
                  </a:cxn>
                  <a:cxn ang="0">
                    <a:pos x="34" y="96"/>
                  </a:cxn>
                  <a:cxn ang="0">
                    <a:pos x="34" y="96"/>
                  </a:cxn>
                  <a:cxn ang="0">
                    <a:pos x="27" y="122"/>
                  </a:cxn>
                  <a:cxn ang="0">
                    <a:pos x="21" y="149"/>
                  </a:cxn>
                  <a:cxn ang="0">
                    <a:pos x="10" y="203"/>
                  </a:cxn>
                  <a:cxn ang="0">
                    <a:pos x="10" y="203"/>
                  </a:cxn>
                  <a:cxn ang="0">
                    <a:pos x="6" y="222"/>
                  </a:cxn>
                  <a:cxn ang="0">
                    <a:pos x="3" y="243"/>
                  </a:cxn>
                  <a:cxn ang="0">
                    <a:pos x="1" y="263"/>
                  </a:cxn>
                  <a:cxn ang="0">
                    <a:pos x="0" y="283"/>
                  </a:cxn>
                  <a:cxn ang="0">
                    <a:pos x="0" y="283"/>
                  </a:cxn>
                  <a:cxn ang="0">
                    <a:pos x="1" y="290"/>
                  </a:cxn>
                  <a:cxn ang="0">
                    <a:pos x="2" y="292"/>
                  </a:cxn>
                  <a:cxn ang="0">
                    <a:pos x="3" y="294"/>
                  </a:cxn>
                  <a:cxn ang="0">
                    <a:pos x="6" y="296"/>
                  </a:cxn>
                  <a:cxn ang="0">
                    <a:pos x="8" y="296"/>
                  </a:cxn>
                  <a:cxn ang="0">
                    <a:pos x="11" y="296"/>
                  </a:cxn>
                  <a:cxn ang="0">
                    <a:pos x="14" y="294"/>
                  </a:cxn>
                  <a:cxn ang="0">
                    <a:pos x="14" y="294"/>
                  </a:cxn>
                  <a:cxn ang="0">
                    <a:pos x="15" y="293"/>
                  </a:cxn>
                  <a:cxn ang="0">
                    <a:pos x="16" y="291"/>
                  </a:cxn>
                  <a:cxn ang="0">
                    <a:pos x="15" y="287"/>
                  </a:cxn>
                  <a:cxn ang="0">
                    <a:pos x="14" y="285"/>
                  </a:cxn>
                  <a:cxn ang="0">
                    <a:pos x="12" y="285"/>
                  </a:cxn>
                  <a:cxn ang="0">
                    <a:pos x="11" y="284"/>
                  </a:cxn>
                  <a:cxn ang="0">
                    <a:pos x="9" y="285"/>
                  </a:cxn>
                  <a:cxn ang="0">
                    <a:pos x="9" y="285"/>
                  </a:cxn>
                  <a:cxn ang="0">
                    <a:pos x="11" y="282"/>
                  </a:cxn>
                  <a:cxn ang="0">
                    <a:pos x="12" y="276"/>
                  </a:cxn>
                  <a:cxn ang="0">
                    <a:pos x="14" y="259"/>
                  </a:cxn>
                  <a:cxn ang="0">
                    <a:pos x="14" y="232"/>
                  </a:cxn>
                  <a:cxn ang="0">
                    <a:pos x="14" y="232"/>
                  </a:cxn>
                  <a:cxn ang="0">
                    <a:pos x="17" y="212"/>
                  </a:cxn>
                  <a:cxn ang="0">
                    <a:pos x="21" y="193"/>
                  </a:cxn>
                  <a:cxn ang="0">
                    <a:pos x="29" y="155"/>
                  </a:cxn>
                  <a:cxn ang="0">
                    <a:pos x="29" y="155"/>
                  </a:cxn>
                  <a:cxn ang="0">
                    <a:pos x="38" y="119"/>
                  </a:cxn>
                  <a:cxn ang="0">
                    <a:pos x="48" y="83"/>
                  </a:cxn>
                  <a:cxn ang="0">
                    <a:pos x="48" y="83"/>
                  </a:cxn>
                  <a:cxn ang="0">
                    <a:pos x="58" y="45"/>
                  </a:cxn>
                  <a:cxn ang="0">
                    <a:pos x="64" y="25"/>
                  </a:cxn>
                  <a:cxn ang="0">
                    <a:pos x="68" y="16"/>
                  </a:cxn>
                  <a:cxn ang="0">
                    <a:pos x="72" y="8"/>
                  </a:cxn>
                  <a:cxn ang="0">
                    <a:pos x="72" y="8"/>
                  </a:cxn>
                  <a:cxn ang="0">
                    <a:pos x="73" y="5"/>
                  </a:cxn>
                  <a:cxn ang="0">
                    <a:pos x="73" y="3"/>
                  </a:cxn>
                  <a:cxn ang="0">
                    <a:pos x="72" y="2"/>
                  </a:cxn>
                  <a:cxn ang="0">
                    <a:pos x="71" y="1"/>
                  </a:cxn>
                  <a:cxn ang="0">
                    <a:pos x="69" y="0"/>
                  </a:cxn>
                  <a:cxn ang="0">
                    <a:pos x="67" y="0"/>
                  </a:cxn>
                  <a:cxn ang="0">
                    <a:pos x="65" y="1"/>
                  </a:cxn>
                  <a:cxn ang="0">
                    <a:pos x="63" y="2"/>
                  </a:cxn>
                  <a:cxn ang="0">
                    <a:pos x="63" y="2"/>
                  </a:cxn>
                </a:cxnLst>
                <a:rect l="0" t="0" r="r" b="b"/>
                <a:pathLst>
                  <a:path w="73" h="296">
                    <a:moveTo>
                      <a:pt x="63" y="2"/>
                    </a:moveTo>
                    <a:lnTo>
                      <a:pt x="63" y="2"/>
                    </a:lnTo>
                    <a:lnTo>
                      <a:pt x="58" y="14"/>
                    </a:lnTo>
                    <a:lnTo>
                      <a:pt x="54" y="25"/>
                    </a:lnTo>
                    <a:lnTo>
                      <a:pt x="47" y="49"/>
                    </a:lnTo>
                    <a:lnTo>
                      <a:pt x="34" y="96"/>
                    </a:lnTo>
                    <a:lnTo>
                      <a:pt x="34" y="96"/>
                    </a:lnTo>
                    <a:lnTo>
                      <a:pt x="27" y="122"/>
                    </a:lnTo>
                    <a:lnTo>
                      <a:pt x="21" y="149"/>
                    </a:lnTo>
                    <a:lnTo>
                      <a:pt x="10" y="203"/>
                    </a:lnTo>
                    <a:lnTo>
                      <a:pt x="10" y="203"/>
                    </a:lnTo>
                    <a:lnTo>
                      <a:pt x="6" y="222"/>
                    </a:lnTo>
                    <a:lnTo>
                      <a:pt x="3" y="243"/>
                    </a:lnTo>
                    <a:lnTo>
                      <a:pt x="1" y="263"/>
                    </a:lnTo>
                    <a:lnTo>
                      <a:pt x="0" y="283"/>
                    </a:lnTo>
                    <a:lnTo>
                      <a:pt x="0" y="283"/>
                    </a:lnTo>
                    <a:lnTo>
                      <a:pt x="1" y="290"/>
                    </a:lnTo>
                    <a:lnTo>
                      <a:pt x="2" y="292"/>
                    </a:lnTo>
                    <a:lnTo>
                      <a:pt x="3" y="294"/>
                    </a:lnTo>
                    <a:lnTo>
                      <a:pt x="6" y="296"/>
                    </a:lnTo>
                    <a:lnTo>
                      <a:pt x="8" y="296"/>
                    </a:lnTo>
                    <a:lnTo>
                      <a:pt x="11" y="296"/>
                    </a:lnTo>
                    <a:lnTo>
                      <a:pt x="14" y="294"/>
                    </a:lnTo>
                    <a:lnTo>
                      <a:pt x="14" y="294"/>
                    </a:lnTo>
                    <a:lnTo>
                      <a:pt x="15" y="293"/>
                    </a:lnTo>
                    <a:lnTo>
                      <a:pt x="16" y="291"/>
                    </a:lnTo>
                    <a:lnTo>
                      <a:pt x="15" y="287"/>
                    </a:lnTo>
                    <a:lnTo>
                      <a:pt x="14" y="285"/>
                    </a:lnTo>
                    <a:lnTo>
                      <a:pt x="12" y="285"/>
                    </a:lnTo>
                    <a:lnTo>
                      <a:pt x="11" y="284"/>
                    </a:lnTo>
                    <a:lnTo>
                      <a:pt x="9" y="285"/>
                    </a:lnTo>
                    <a:lnTo>
                      <a:pt x="9" y="285"/>
                    </a:lnTo>
                    <a:lnTo>
                      <a:pt x="11" y="282"/>
                    </a:lnTo>
                    <a:lnTo>
                      <a:pt x="12" y="276"/>
                    </a:lnTo>
                    <a:lnTo>
                      <a:pt x="14" y="259"/>
                    </a:lnTo>
                    <a:lnTo>
                      <a:pt x="14" y="232"/>
                    </a:lnTo>
                    <a:lnTo>
                      <a:pt x="14" y="232"/>
                    </a:lnTo>
                    <a:lnTo>
                      <a:pt x="17" y="212"/>
                    </a:lnTo>
                    <a:lnTo>
                      <a:pt x="21" y="193"/>
                    </a:lnTo>
                    <a:lnTo>
                      <a:pt x="29" y="155"/>
                    </a:lnTo>
                    <a:lnTo>
                      <a:pt x="29" y="155"/>
                    </a:lnTo>
                    <a:lnTo>
                      <a:pt x="38" y="119"/>
                    </a:lnTo>
                    <a:lnTo>
                      <a:pt x="48" y="83"/>
                    </a:lnTo>
                    <a:lnTo>
                      <a:pt x="48" y="83"/>
                    </a:lnTo>
                    <a:lnTo>
                      <a:pt x="58" y="45"/>
                    </a:lnTo>
                    <a:lnTo>
                      <a:pt x="64" y="25"/>
                    </a:lnTo>
                    <a:lnTo>
                      <a:pt x="68" y="16"/>
                    </a:lnTo>
                    <a:lnTo>
                      <a:pt x="72" y="8"/>
                    </a:lnTo>
                    <a:lnTo>
                      <a:pt x="72" y="8"/>
                    </a:lnTo>
                    <a:lnTo>
                      <a:pt x="73" y="5"/>
                    </a:lnTo>
                    <a:lnTo>
                      <a:pt x="73" y="3"/>
                    </a:lnTo>
                    <a:lnTo>
                      <a:pt x="72" y="2"/>
                    </a:lnTo>
                    <a:lnTo>
                      <a:pt x="71" y="1"/>
                    </a:lnTo>
                    <a:lnTo>
                      <a:pt x="69" y="0"/>
                    </a:lnTo>
                    <a:lnTo>
                      <a:pt x="67" y="0"/>
                    </a:lnTo>
                    <a:lnTo>
                      <a:pt x="65" y="1"/>
                    </a:lnTo>
                    <a:lnTo>
                      <a:pt x="63" y="2"/>
                    </a:lnTo>
                    <a:lnTo>
                      <a:pt x="63"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8" name="Freeform 167"/>
              <p:cNvSpPr/>
              <p:nvPr/>
            </p:nvSpPr>
            <p:spPr bwMode="auto">
              <a:xfrm>
                <a:off x="4251325" y="2206625"/>
                <a:ext cx="39688" cy="177800"/>
              </a:xfrm>
              <a:custGeom>
                <a:avLst/>
                <a:gdLst/>
                <a:ahLst/>
                <a:cxnLst>
                  <a:cxn ang="0">
                    <a:pos x="66" y="3"/>
                  </a:cxn>
                  <a:cxn ang="0">
                    <a:pos x="66" y="3"/>
                  </a:cxn>
                  <a:cxn ang="0">
                    <a:pos x="51" y="40"/>
                  </a:cxn>
                  <a:cxn ang="0">
                    <a:pos x="44" y="59"/>
                  </a:cxn>
                  <a:cxn ang="0">
                    <a:pos x="38" y="78"/>
                  </a:cxn>
                  <a:cxn ang="0">
                    <a:pos x="38" y="78"/>
                  </a:cxn>
                  <a:cxn ang="0">
                    <a:pos x="33" y="101"/>
                  </a:cxn>
                  <a:cxn ang="0">
                    <a:pos x="29" y="124"/>
                  </a:cxn>
                  <a:cxn ang="0">
                    <a:pos x="20" y="170"/>
                  </a:cxn>
                  <a:cxn ang="0">
                    <a:pos x="20" y="170"/>
                  </a:cxn>
                  <a:cxn ang="0">
                    <a:pos x="5" y="249"/>
                  </a:cxn>
                  <a:cxn ang="0">
                    <a:pos x="5" y="249"/>
                  </a:cxn>
                  <a:cxn ang="0">
                    <a:pos x="2" y="270"/>
                  </a:cxn>
                  <a:cxn ang="0">
                    <a:pos x="1" y="290"/>
                  </a:cxn>
                  <a:cxn ang="0">
                    <a:pos x="0" y="311"/>
                  </a:cxn>
                  <a:cxn ang="0">
                    <a:pos x="0" y="332"/>
                  </a:cxn>
                  <a:cxn ang="0">
                    <a:pos x="0" y="332"/>
                  </a:cxn>
                  <a:cxn ang="0">
                    <a:pos x="0" y="334"/>
                  </a:cxn>
                  <a:cxn ang="0">
                    <a:pos x="1" y="336"/>
                  </a:cxn>
                  <a:cxn ang="0">
                    <a:pos x="3" y="336"/>
                  </a:cxn>
                  <a:cxn ang="0">
                    <a:pos x="5" y="337"/>
                  </a:cxn>
                  <a:cxn ang="0">
                    <a:pos x="6" y="336"/>
                  </a:cxn>
                  <a:cxn ang="0">
                    <a:pos x="8" y="336"/>
                  </a:cxn>
                  <a:cxn ang="0">
                    <a:pos x="9" y="334"/>
                  </a:cxn>
                  <a:cxn ang="0">
                    <a:pos x="9" y="332"/>
                  </a:cxn>
                  <a:cxn ang="0">
                    <a:pos x="9" y="332"/>
                  </a:cxn>
                  <a:cxn ang="0">
                    <a:pos x="9" y="310"/>
                  </a:cxn>
                  <a:cxn ang="0">
                    <a:pos x="10" y="288"/>
                  </a:cxn>
                  <a:cxn ang="0">
                    <a:pos x="12" y="265"/>
                  </a:cxn>
                  <a:cxn ang="0">
                    <a:pos x="16" y="244"/>
                  </a:cxn>
                  <a:cxn ang="0">
                    <a:pos x="16" y="244"/>
                  </a:cxn>
                  <a:cxn ang="0">
                    <a:pos x="32" y="164"/>
                  </a:cxn>
                  <a:cxn ang="0">
                    <a:pos x="32" y="164"/>
                  </a:cxn>
                  <a:cxn ang="0">
                    <a:pos x="39" y="122"/>
                  </a:cxn>
                  <a:cxn ang="0">
                    <a:pos x="47" y="81"/>
                  </a:cxn>
                  <a:cxn ang="0">
                    <a:pos x="47" y="81"/>
                  </a:cxn>
                  <a:cxn ang="0">
                    <a:pos x="52" y="61"/>
                  </a:cxn>
                  <a:cxn ang="0">
                    <a:pos x="60" y="43"/>
                  </a:cxn>
                  <a:cxn ang="0">
                    <a:pos x="75" y="6"/>
                  </a:cxn>
                  <a:cxn ang="0">
                    <a:pos x="75" y="6"/>
                  </a:cxn>
                  <a:cxn ang="0">
                    <a:pos x="76" y="4"/>
                  </a:cxn>
                  <a:cxn ang="0">
                    <a:pos x="75" y="2"/>
                  </a:cxn>
                  <a:cxn ang="0">
                    <a:pos x="74" y="1"/>
                  </a:cxn>
                  <a:cxn ang="0">
                    <a:pos x="72" y="0"/>
                  </a:cxn>
                  <a:cxn ang="0">
                    <a:pos x="69" y="1"/>
                  </a:cxn>
                  <a:cxn ang="0">
                    <a:pos x="67" y="2"/>
                  </a:cxn>
                  <a:cxn ang="0">
                    <a:pos x="66" y="3"/>
                  </a:cxn>
                  <a:cxn ang="0">
                    <a:pos x="66" y="3"/>
                  </a:cxn>
                </a:cxnLst>
                <a:rect l="0" t="0" r="r" b="b"/>
                <a:pathLst>
                  <a:path w="76" h="337">
                    <a:moveTo>
                      <a:pt x="66" y="3"/>
                    </a:moveTo>
                    <a:lnTo>
                      <a:pt x="66" y="3"/>
                    </a:lnTo>
                    <a:lnTo>
                      <a:pt x="51" y="40"/>
                    </a:lnTo>
                    <a:lnTo>
                      <a:pt x="44" y="59"/>
                    </a:lnTo>
                    <a:lnTo>
                      <a:pt x="38" y="78"/>
                    </a:lnTo>
                    <a:lnTo>
                      <a:pt x="38" y="78"/>
                    </a:lnTo>
                    <a:lnTo>
                      <a:pt x="33" y="101"/>
                    </a:lnTo>
                    <a:lnTo>
                      <a:pt x="29" y="124"/>
                    </a:lnTo>
                    <a:lnTo>
                      <a:pt x="20" y="170"/>
                    </a:lnTo>
                    <a:lnTo>
                      <a:pt x="20" y="170"/>
                    </a:lnTo>
                    <a:lnTo>
                      <a:pt x="5" y="249"/>
                    </a:lnTo>
                    <a:lnTo>
                      <a:pt x="5" y="249"/>
                    </a:lnTo>
                    <a:lnTo>
                      <a:pt x="2" y="270"/>
                    </a:lnTo>
                    <a:lnTo>
                      <a:pt x="1" y="290"/>
                    </a:lnTo>
                    <a:lnTo>
                      <a:pt x="0" y="311"/>
                    </a:lnTo>
                    <a:lnTo>
                      <a:pt x="0" y="332"/>
                    </a:lnTo>
                    <a:lnTo>
                      <a:pt x="0" y="332"/>
                    </a:lnTo>
                    <a:lnTo>
                      <a:pt x="0" y="334"/>
                    </a:lnTo>
                    <a:lnTo>
                      <a:pt x="1" y="336"/>
                    </a:lnTo>
                    <a:lnTo>
                      <a:pt x="3" y="336"/>
                    </a:lnTo>
                    <a:lnTo>
                      <a:pt x="5" y="337"/>
                    </a:lnTo>
                    <a:lnTo>
                      <a:pt x="6" y="336"/>
                    </a:lnTo>
                    <a:lnTo>
                      <a:pt x="8" y="336"/>
                    </a:lnTo>
                    <a:lnTo>
                      <a:pt x="9" y="334"/>
                    </a:lnTo>
                    <a:lnTo>
                      <a:pt x="9" y="332"/>
                    </a:lnTo>
                    <a:lnTo>
                      <a:pt x="9" y="332"/>
                    </a:lnTo>
                    <a:lnTo>
                      <a:pt x="9" y="310"/>
                    </a:lnTo>
                    <a:lnTo>
                      <a:pt x="10" y="288"/>
                    </a:lnTo>
                    <a:lnTo>
                      <a:pt x="12" y="265"/>
                    </a:lnTo>
                    <a:lnTo>
                      <a:pt x="16" y="244"/>
                    </a:lnTo>
                    <a:lnTo>
                      <a:pt x="16" y="244"/>
                    </a:lnTo>
                    <a:lnTo>
                      <a:pt x="32" y="164"/>
                    </a:lnTo>
                    <a:lnTo>
                      <a:pt x="32" y="164"/>
                    </a:lnTo>
                    <a:lnTo>
                      <a:pt x="39" y="122"/>
                    </a:lnTo>
                    <a:lnTo>
                      <a:pt x="47" y="81"/>
                    </a:lnTo>
                    <a:lnTo>
                      <a:pt x="47" y="81"/>
                    </a:lnTo>
                    <a:lnTo>
                      <a:pt x="52" y="61"/>
                    </a:lnTo>
                    <a:lnTo>
                      <a:pt x="60" y="43"/>
                    </a:lnTo>
                    <a:lnTo>
                      <a:pt x="75" y="6"/>
                    </a:lnTo>
                    <a:lnTo>
                      <a:pt x="75" y="6"/>
                    </a:lnTo>
                    <a:lnTo>
                      <a:pt x="76" y="4"/>
                    </a:lnTo>
                    <a:lnTo>
                      <a:pt x="75" y="2"/>
                    </a:lnTo>
                    <a:lnTo>
                      <a:pt x="74" y="1"/>
                    </a:lnTo>
                    <a:lnTo>
                      <a:pt x="72" y="0"/>
                    </a:lnTo>
                    <a:lnTo>
                      <a:pt x="69" y="1"/>
                    </a:lnTo>
                    <a:lnTo>
                      <a:pt x="67" y="2"/>
                    </a:lnTo>
                    <a:lnTo>
                      <a:pt x="66" y="3"/>
                    </a:lnTo>
                    <a:lnTo>
                      <a:pt x="66"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9" name="Freeform 168"/>
              <p:cNvSpPr/>
              <p:nvPr/>
            </p:nvSpPr>
            <p:spPr bwMode="auto">
              <a:xfrm>
                <a:off x="4271963" y="2197100"/>
                <a:ext cx="55563" cy="195263"/>
              </a:xfrm>
              <a:custGeom>
                <a:avLst/>
                <a:gdLst/>
                <a:ahLst/>
                <a:cxnLst>
                  <a:cxn ang="0">
                    <a:pos x="98" y="2"/>
                  </a:cxn>
                  <a:cxn ang="0">
                    <a:pos x="98" y="2"/>
                  </a:cxn>
                  <a:cxn ang="0">
                    <a:pos x="84" y="26"/>
                  </a:cxn>
                  <a:cxn ang="0">
                    <a:pos x="71" y="51"/>
                  </a:cxn>
                  <a:cxn ang="0">
                    <a:pos x="61" y="77"/>
                  </a:cxn>
                  <a:cxn ang="0">
                    <a:pos x="51" y="103"/>
                  </a:cxn>
                  <a:cxn ang="0">
                    <a:pos x="42" y="128"/>
                  </a:cxn>
                  <a:cxn ang="0">
                    <a:pos x="34" y="155"/>
                  </a:cxn>
                  <a:cxn ang="0">
                    <a:pos x="27" y="182"/>
                  </a:cxn>
                  <a:cxn ang="0">
                    <a:pos x="21" y="209"/>
                  </a:cxn>
                  <a:cxn ang="0">
                    <a:pos x="21" y="209"/>
                  </a:cxn>
                  <a:cxn ang="0">
                    <a:pos x="14" y="234"/>
                  </a:cxn>
                  <a:cxn ang="0">
                    <a:pos x="9" y="259"/>
                  </a:cxn>
                  <a:cxn ang="0">
                    <a:pos x="6" y="283"/>
                  </a:cxn>
                  <a:cxn ang="0">
                    <a:pos x="3" y="308"/>
                  </a:cxn>
                  <a:cxn ang="0">
                    <a:pos x="3" y="308"/>
                  </a:cxn>
                  <a:cxn ang="0">
                    <a:pos x="1" y="323"/>
                  </a:cxn>
                  <a:cxn ang="0">
                    <a:pos x="0" y="340"/>
                  </a:cxn>
                  <a:cxn ang="0">
                    <a:pos x="0" y="349"/>
                  </a:cxn>
                  <a:cxn ang="0">
                    <a:pos x="1" y="356"/>
                  </a:cxn>
                  <a:cxn ang="0">
                    <a:pos x="4" y="363"/>
                  </a:cxn>
                  <a:cxn ang="0">
                    <a:pos x="6" y="366"/>
                  </a:cxn>
                  <a:cxn ang="0">
                    <a:pos x="8" y="368"/>
                  </a:cxn>
                  <a:cxn ang="0">
                    <a:pos x="8" y="368"/>
                  </a:cxn>
                  <a:cxn ang="0">
                    <a:pos x="11" y="370"/>
                  </a:cxn>
                  <a:cxn ang="0">
                    <a:pos x="13" y="369"/>
                  </a:cxn>
                  <a:cxn ang="0">
                    <a:pos x="15" y="368"/>
                  </a:cxn>
                  <a:cxn ang="0">
                    <a:pos x="16" y="365"/>
                  </a:cxn>
                  <a:cxn ang="0">
                    <a:pos x="16" y="361"/>
                  </a:cxn>
                  <a:cxn ang="0">
                    <a:pos x="16" y="361"/>
                  </a:cxn>
                  <a:cxn ang="0">
                    <a:pos x="16" y="359"/>
                  </a:cxn>
                  <a:cxn ang="0">
                    <a:pos x="15" y="357"/>
                  </a:cxn>
                  <a:cxn ang="0">
                    <a:pos x="13" y="356"/>
                  </a:cxn>
                  <a:cxn ang="0">
                    <a:pos x="11" y="356"/>
                  </a:cxn>
                  <a:cxn ang="0">
                    <a:pos x="11" y="356"/>
                  </a:cxn>
                  <a:cxn ang="0">
                    <a:pos x="10" y="349"/>
                  </a:cxn>
                  <a:cxn ang="0">
                    <a:pos x="10" y="339"/>
                  </a:cxn>
                  <a:cxn ang="0">
                    <a:pos x="11" y="324"/>
                  </a:cxn>
                  <a:cxn ang="0">
                    <a:pos x="11" y="324"/>
                  </a:cxn>
                  <a:cxn ang="0">
                    <a:pos x="12" y="304"/>
                  </a:cxn>
                  <a:cxn ang="0">
                    <a:pos x="14" y="283"/>
                  </a:cxn>
                  <a:cxn ang="0">
                    <a:pos x="14" y="283"/>
                  </a:cxn>
                  <a:cxn ang="0">
                    <a:pos x="19" y="259"/>
                  </a:cxn>
                  <a:cxn ang="0">
                    <a:pos x="24" y="235"/>
                  </a:cxn>
                  <a:cxn ang="0">
                    <a:pos x="35" y="185"/>
                  </a:cxn>
                  <a:cxn ang="0">
                    <a:pos x="35" y="185"/>
                  </a:cxn>
                  <a:cxn ang="0">
                    <a:pos x="47" y="143"/>
                  </a:cxn>
                  <a:cxn ang="0">
                    <a:pos x="61" y="102"/>
                  </a:cxn>
                  <a:cxn ang="0">
                    <a:pos x="61" y="102"/>
                  </a:cxn>
                  <a:cxn ang="0">
                    <a:pos x="70" y="77"/>
                  </a:cxn>
                  <a:cxn ang="0">
                    <a:pos x="80" y="53"/>
                  </a:cxn>
                  <a:cxn ang="0">
                    <a:pos x="93" y="30"/>
                  </a:cxn>
                  <a:cxn ang="0">
                    <a:pos x="106" y="8"/>
                  </a:cxn>
                  <a:cxn ang="0">
                    <a:pos x="106" y="8"/>
                  </a:cxn>
                  <a:cxn ang="0">
                    <a:pos x="106" y="6"/>
                  </a:cxn>
                  <a:cxn ang="0">
                    <a:pos x="106" y="3"/>
                  </a:cxn>
                  <a:cxn ang="0">
                    <a:pos x="105" y="2"/>
                  </a:cxn>
                  <a:cxn ang="0">
                    <a:pos x="104" y="0"/>
                  </a:cxn>
                  <a:cxn ang="0">
                    <a:pos x="102" y="0"/>
                  </a:cxn>
                  <a:cxn ang="0">
                    <a:pos x="101" y="0"/>
                  </a:cxn>
                  <a:cxn ang="0">
                    <a:pos x="99" y="0"/>
                  </a:cxn>
                  <a:cxn ang="0">
                    <a:pos x="98" y="2"/>
                  </a:cxn>
                  <a:cxn ang="0">
                    <a:pos x="98" y="2"/>
                  </a:cxn>
                </a:cxnLst>
                <a:rect l="0" t="0" r="r" b="b"/>
                <a:pathLst>
                  <a:path w="106" h="370">
                    <a:moveTo>
                      <a:pt x="98" y="2"/>
                    </a:moveTo>
                    <a:lnTo>
                      <a:pt x="98" y="2"/>
                    </a:lnTo>
                    <a:lnTo>
                      <a:pt x="84" y="26"/>
                    </a:lnTo>
                    <a:lnTo>
                      <a:pt x="71" y="51"/>
                    </a:lnTo>
                    <a:lnTo>
                      <a:pt x="61" y="77"/>
                    </a:lnTo>
                    <a:lnTo>
                      <a:pt x="51" y="103"/>
                    </a:lnTo>
                    <a:lnTo>
                      <a:pt x="42" y="128"/>
                    </a:lnTo>
                    <a:lnTo>
                      <a:pt x="34" y="155"/>
                    </a:lnTo>
                    <a:lnTo>
                      <a:pt x="27" y="182"/>
                    </a:lnTo>
                    <a:lnTo>
                      <a:pt x="21" y="209"/>
                    </a:lnTo>
                    <a:lnTo>
                      <a:pt x="21" y="209"/>
                    </a:lnTo>
                    <a:lnTo>
                      <a:pt x="14" y="234"/>
                    </a:lnTo>
                    <a:lnTo>
                      <a:pt x="9" y="259"/>
                    </a:lnTo>
                    <a:lnTo>
                      <a:pt x="6" y="283"/>
                    </a:lnTo>
                    <a:lnTo>
                      <a:pt x="3" y="308"/>
                    </a:lnTo>
                    <a:lnTo>
                      <a:pt x="3" y="308"/>
                    </a:lnTo>
                    <a:lnTo>
                      <a:pt x="1" y="323"/>
                    </a:lnTo>
                    <a:lnTo>
                      <a:pt x="0" y="340"/>
                    </a:lnTo>
                    <a:lnTo>
                      <a:pt x="0" y="349"/>
                    </a:lnTo>
                    <a:lnTo>
                      <a:pt x="1" y="356"/>
                    </a:lnTo>
                    <a:lnTo>
                      <a:pt x="4" y="363"/>
                    </a:lnTo>
                    <a:lnTo>
                      <a:pt x="6" y="366"/>
                    </a:lnTo>
                    <a:lnTo>
                      <a:pt x="8" y="368"/>
                    </a:lnTo>
                    <a:lnTo>
                      <a:pt x="8" y="368"/>
                    </a:lnTo>
                    <a:lnTo>
                      <a:pt x="11" y="370"/>
                    </a:lnTo>
                    <a:lnTo>
                      <a:pt x="13" y="369"/>
                    </a:lnTo>
                    <a:lnTo>
                      <a:pt x="15" y="368"/>
                    </a:lnTo>
                    <a:lnTo>
                      <a:pt x="16" y="365"/>
                    </a:lnTo>
                    <a:lnTo>
                      <a:pt x="16" y="361"/>
                    </a:lnTo>
                    <a:lnTo>
                      <a:pt x="16" y="361"/>
                    </a:lnTo>
                    <a:lnTo>
                      <a:pt x="16" y="359"/>
                    </a:lnTo>
                    <a:lnTo>
                      <a:pt x="15" y="357"/>
                    </a:lnTo>
                    <a:lnTo>
                      <a:pt x="13" y="356"/>
                    </a:lnTo>
                    <a:lnTo>
                      <a:pt x="11" y="356"/>
                    </a:lnTo>
                    <a:lnTo>
                      <a:pt x="11" y="356"/>
                    </a:lnTo>
                    <a:lnTo>
                      <a:pt x="10" y="349"/>
                    </a:lnTo>
                    <a:lnTo>
                      <a:pt x="10" y="339"/>
                    </a:lnTo>
                    <a:lnTo>
                      <a:pt x="11" y="324"/>
                    </a:lnTo>
                    <a:lnTo>
                      <a:pt x="11" y="324"/>
                    </a:lnTo>
                    <a:lnTo>
                      <a:pt x="12" y="304"/>
                    </a:lnTo>
                    <a:lnTo>
                      <a:pt x="14" y="283"/>
                    </a:lnTo>
                    <a:lnTo>
                      <a:pt x="14" y="283"/>
                    </a:lnTo>
                    <a:lnTo>
                      <a:pt x="19" y="259"/>
                    </a:lnTo>
                    <a:lnTo>
                      <a:pt x="24" y="235"/>
                    </a:lnTo>
                    <a:lnTo>
                      <a:pt x="35" y="185"/>
                    </a:lnTo>
                    <a:lnTo>
                      <a:pt x="35" y="185"/>
                    </a:lnTo>
                    <a:lnTo>
                      <a:pt x="47" y="143"/>
                    </a:lnTo>
                    <a:lnTo>
                      <a:pt x="61" y="102"/>
                    </a:lnTo>
                    <a:lnTo>
                      <a:pt x="61" y="102"/>
                    </a:lnTo>
                    <a:lnTo>
                      <a:pt x="70" y="77"/>
                    </a:lnTo>
                    <a:lnTo>
                      <a:pt x="80" y="53"/>
                    </a:lnTo>
                    <a:lnTo>
                      <a:pt x="93" y="30"/>
                    </a:lnTo>
                    <a:lnTo>
                      <a:pt x="106" y="8"/>
                    </a:lnTo>
                    <a:lnTo>
                      <a:pt x="106" y="8"/>
                    </a:lnTo>
                    <a:lnTo>
                      <a:pt x="106" y="6"/>
                    </a:lnTo>
                    <a:lnTo>
                      <a:pt x="106" y="3"/>
                    </a:lnTo>
                    <a:lnTo>
                      <a:pt x="105" y="2"/>
                    </a:lnTo>
                    <a:lnTo>
                      <a:pt x="104" y="0"/>
                    </a:lnTo>
                    <a:lnTo>
                      <a:pt x="102" y="0"/>
                    </a:lnTo>
                    <a:lnTo>
                      <a:pt x="101" y="0"/>
                    </a:lnTo>
                    <a:lnTo>
                      <a:pt x="99" y="0"/>
                    </a:lnTo>
                    <a:lnTo>
                      <a:pt x="98" y="2"/>
                    </a:lnTo>
                    <a:lnTo>
                      <a:pt x="98"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50" name="Freeform 169"/>
              <p:cNvSpPr/>
              <p:nvPr/>
            </p:nvSpPr>
            <p:spPr bwMode="auto">
              <a:xfrm>
                <a:off x="4305300" y="2198688"/>
                <a:ext cx="39688" cy="146050"/>
              </a:xfrm>
              <a:custGeom>
                <a:avLst/>
                <a:gdLst/>
                <a:ahLst/>
                <a:cxnLst>
                  <a:cxn ang="0">
                    <a:pos x="68" y="2"/>
                  </a:cxn>
                  <a:cxn ang="0">
                    <a:pos x="68" y="2"/>
                  </a:cxn>
                  <a:cxn ang="0">
                    <a:pos x="62" y="10"/>
                  </a:cxn>
                  <a:cxn ang="0">
                    <a:pos x="57" y="20"/>
                  </a:cxn>
                  <a:cxn ang="0">
                    <a:pos x="54" y="31"/>
                  </a:cxn>
                  <a:cxn ang="0">
                    <a:pos x="53" y="41"/>
                  </a:cxn>
                  <a:cxn ang="0">
                    <a:pos x="53" y="41"/>
                  </a:cxn>
                  <a:cxn ang="0">
                    <a:pos x="51" y="51"/>
                  </a:cxn>
                  <a:cxn ang="0">
                    <a:pos x="49" y="60"/>
                  </a:cxn>
                  <a:cxn ang="0">
                    <a:pos x="42" y="80"/>
                  </a:cxn>
                  <a:cxn ang="0">
                    <a:pos x="37" y="101"/>
                  </a:cxn>
                  <a:cxn ang="0">
                    <a:pos x="32" y="120"/>
                  </a:cxn>
                  <a:cxn ang="0">
                    <a:pos x="32" y="120"/>
                  </a:cxn>
                  <a:cxn ang="0">
                    <a:pos x="14" y="191"/>
                  </a:cxn>
                  <a:cxn ang="0">
                    <a:pos x="7" y="227"/>
                  </a:cxn>
                  <a:cxn ang="0">
                    <a:pos x="3" y="244"/>
                  </a:cxn>
                  <a:cxn ang="0">
                    <a:pos x="1" y="263"/>
                  </a:cxn>
                  <a:cxn ang="0">
                    <a:pos x="1" y="263"/>
                  </a:cxn>
                  <a:cxn ang="0">
                    <a:pos x="0" y="265"/>
                  </a:cxn>
                  <a:cxn ang="0">
                    <a:pos x="0" y="270"/>
                  </a:cxn>
                  <a:cxn ang="0">
                    <a:pos x="0" y="270"/>
                  </a:cxn>
                  <a:cxn ang="0">
                    <a:pos x="0" y="272"/>
                  </a:cxn>
                  <a:cxn ang="0">
                    <a:pos x="1" y="273"/>
                  </a:cxn>
                  <a:cxn ang="0">
                    <a:pos x="3" y="274"/>
                  </a:cxn>
                  <a:cxn ang="0">
                    <a:pos x="4" y="274"/>
                  </a:cxn>
                  <a:cxn ang="0">
                    <a:pos x="7" y="273"/>
                  </a:cxn>
                  <a:cxn ang="0">
                    <a:pos x="8" y="272"/>
                  </a:cxn>
                  <a:cxn ang="0">
                    <a:pos x="9" y="270"/>
                  </a:cxn>
                  <a:cxn ang="0">
                    <a:pos x="9" y="270"/>
                  </a:cxn>
                  <a:cxn ang="0">
                    <a:pos x="11" y="254"/>
                  </a:cxn>
                  <a:cxn ang="0">
                    <a:pos x="14" y="237"/>
                  </a:cxn>
                  <a:cxn ang="0">
                    <a:pos x="22" y="204"/>
                  </a:cxn>
                  <a:cxn ang="0">
                    <a:pos x="37" y="139"/>
                  </a:cxn>
                  <a:cxn ang="0">
                    <a:pos x="37" y="139"/>
                  </a:cxn>
                  <a:cxn ang="0">
                    <a:pos x="45" y="106"/>
                  </a:cxn>
                  <a:cxn ang="0">
                    <a:pos x="54" y="73"/>
                  </a:cxn>
                  <a:cxn ang="0">
                    <a:pos x="54" y="73"/>
                  </a:cxn>
                  <a:cxn ang="0">
                    <a:pos x="58" y="56"/>
                  </a:cxn>
                  <a:cxn ang="0">
                    <a:pos x="61" y="39"/>
                  </a:cxn>
                  <a:cxn ang="0">
                    <a:pos x="64" y="31"/>
                  </a:cxn>
                  <a:cxn ang="0">
                    <a:pos x="66" y="22"/>
                  </a:cxn>
                  <a:cxn ang="0">
                    <a:pos x="70" y="14"/>
                  </a:cxn>
                  <a:cxn ang="0">
                    <a:pos x="74" y="8"/>
                  </a:cxn>
                  <a:cxn ang="0">
                    <a:pos x="74" y="8"/>
                  </a:cxn>
                  <a:cxn ang="0">
                    <a:pos x="75" y="6"/>
                  </a:cxn>
                  <a:cxn ang="0">
                    <a:pos x="75" y="5"/>
                  </a:cxn>
                  <a:cxn ang="0">
                    <a:pos x="74" y="1"/>
                  </a:cxn>
                  <a:cxn ang="0">
                    <a:pos x="72" y="0"/>
                  </a:cxn>
                  <a:cxn ang="0">
                    <a:pos x="71" y="0"/>
                  </a:cxn>
                  <a:cxn ang="0">
                    <a:pos x="69" y="0"/>
                  </a:cxn>
                  <a:cxn ang="0">
                    <a:pos x="68" y="2"/>
                  </a:cxn>
                  <a:cxn ang="0">
                    <a:pos x="68" y="2"/>
                  </a:cxn>
                </a:cxnLst>
                <a:rect l="0" t="0" r="r" b="b"/>
                <a:pathLst>
                  <a:path w="75" h="274">
                    <a:moveTo>
                      <a:pt x="68" y="2"/>
                    </a:moveTo>
                    <a:lnTo>
                      <a:pt x="68" y="2"/>
                    </a:lnTo>
                    <a:lnTo>
                      <a:pt x="62" y="10"/>
                    </a:lnTo>
                    <a:lnTo>
                      <a:pt x="57" y="20"/>
                    </a:lnTo>
                    <a:lnTo>
                      <a:pt x="54" y="31"/>
                    </a:lnTo>
                    <a:lnTo>
                      <a:pt x="53" y="41"/>
                    </a:lnTo>
                    <a:lnTo>
                      <a:pt x="53" y="41"/>
                    </a:lnTo>
                    <a:lnTo>
                      <a:pt x="51" y="51"/>
                    </a:lnTo>
                    <a:lnTo>
                      <a:pt x="49" y="60"/>
                    </a:lnTo>
                    <a:lnTo>
                      <a:pt x="42" y="80"/>
                    </a:lnTo>
                    <a:lnTo>
                      <a:pt x="37" y="101"/>
                    </a:lnTo>
                    <a:lnTo>
                      <a:pt x="32" y="120"/>
                    </a:lnTo>
                    <a:lnTo>
                      <a:pt x="32" y="120"/>
                    </a:lnTo>
                    <a:lnTo>
                      <a:pt x="14" y="191"/>
                    </a:lnTo>
                    <a:lnTo>
                      <a:pt x="7" y="227"/>
                    </a:lnTo>
                    <a:lnTo>
                      <a:pt x="3" y="244"/>
                    </a:lnTo>
                    <a:lnTo>
                      <a:pt x="1" y="263"/>
                    </a:lnTo>
                    <a:lnTo>
                      <a:pt x="1" y="263"/>
                    </a:lnTo>
                    <a:lnTo>
                      <a:pt x="0" y="265"/>
                    </a:lnTo>
                    <a:lnTo>
                      <a:pt x="0" y="270"/>
                    </a:lnTo>
                    <a:lnTo>
                      <a:pt x="0" y="270"/>
                    </a:lnTo>
                    <a:lnTo>
                      <a:pt x="0" y="272"/>
                    </a:lnTo>
                    <a:lnTo>
                      <a:pt x="1" y="273"/>
                    </a:lnTo>
                    <a:lnTo>
                      <a:pt x="3" y="274"/>
                    </a:lnTo>
                    <a:lnTo>
                      <a:pt x="4" y="274"/>
                    </a:lnTo>
                    <a:lnTo>
                      <a:pt x="7" y="273"/>
                    </a:lnTo>
                    <a:lnTo>
                      <a:pt x="8" y="272"/>
                    </a:lnTo>
                    <a:lnTo>
                      <a:pt x="9" y="270"/>
                    </a:lnTo>
                    <a:lnTo>
                      <a:pt x="9" y="270"/>
                    </a:lnTo>
                    <a:lnTo>
                      <a:pt x="11" y="254"/>
                    </a:lnTo>
                    <a:lnTo>
                      <a:pt x="14" y="237"/>
                    </a:lnTo>
                    <a:lnTo>
                      <a:pt x="22" y="204"/>
                    </a:lnTo>
                    <a:lnTo>
                      <a:pt x="37" y="139"/>
                    </a:lnTo>
                    <a:lnTo>
                      <a:pt x="37" y="139"/>
                    </a:lnTo>
                    <a:lnTo>
                      <a:pt x="45" y="106"/>
                    </a:lnTo>
                    <a:lnTo>
                      <a:pt x="54" y="73"/>
                    </a:lnTo>
                    <a:lnTo>
                      <a:pt x="54" y="73"/>
                    </a:lnTo>
                    <a:lnTo>
                      <a:pt x="58" y="56"/>
                    </a:lnTo>
                    <a:lnTo>
                      <a:pt x="61" y="39"/>
                    </a:lnTo>
                    <a:lnTo>
                      <a:pt x="64" y="31"/>
                    </a:lnTo>
                    <a:lnTo>
                      <a:pt x="66" y="22"/>
                    </a:lnTo>
                    <a:lnTo>
                      <a:pt x="70" y="14"/>
                    </a:lnTo>
                    <a:lnTo>
                      <a:pt x="74" y="8"/>
                    </a:lnTo>
                    <a:lnTo>
                      <a:pt x="74" y="8"/>
                    </a:lnTo>
                    <a:lnTo>
                      <a:pt x="75" y="6"/>
                    </a:lnTo>
                    <a:lnTo>
                      <a:pt x="75" y="5"/>
                    </a:lnTo>
                    <a:lnTo>
                      <a:pt x="74" y="1"/>
                    </a:lnTo>
                    <a:lnTo>
                      <a:pt x="72" y="0"/>
                    </a:lnTo>
                    <a:lnTo>
                      <a:pt x="71" y="0"/>
                    </a:lnTo>
                    <a:lnTo>
                      <a:pt x="69" y="0"/>
                    </a:lnTo>
                    <a:lnTo>
                      <a:pt x="68" y="2"/>
                    </a:lnTo>
                    <a:lnTo>
                      <a:pt x="68"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64" name="Freeform 170"/>
              <p:cNvSpPr/>
              <p:nvPr/>
            </p:nvSpPr>
            <p:spPr bwMode="auto">
              <a:xfrm>
                <a:off x="4338638" y="2201863"/>
                <a:ext cx="31750" cy="112713"/>
              </a:xfrm>
              <a:custGeom>
                <a:avLst/>
                <a:gdLst/>
                <a:ahLst/>
                <a:cxnLst>
                  <a:cxn ang="0">
                    <a:pos x="52" y="4"/>
                  </a:cxn>
                  <a:cxn ang="0">
                    <a:pos x="52" y="4"/>
                  </a:cxn>
                  <a:cxn ang="0">
                    <a:pos x="51" y="10"/>
                  </a:cxn>
                  <a:cxn ang="0">
                    <a:pos x="48" y="16"/>
                  </a:cxn>
                  <a:cxn ang="0">
                    <a:pos x="43" y="29"/>
                  </a:cxn>
                  <a:cxn ang="0">
                    <a:pos x="38" y="41"/>
                  </a:cxn>
                  <a:cxn ang="0">
                    <a:pos x="36" y="47"/>
                  </a:cxn>
                  <a:cxn ang="0">
                    <a:pos x="34" y="54"/>
                  </a:cxn>
                  <a:cxn ang="0">
                    <a:pos x="34" y="54"/>
                  </a:cxn>
                  <a:cxn ang="0">
                    <a:pos x="25" y="103"/>
                  </a:cxn>
                  <a:cxn ang="0">
                    <a:pos x="25" y="103"/>
                  </a:cxn>
                  <a:cxn ang="0">
                    <a:pos x="23" y="116"/>
                  </a:cxn>
                  <a:cxn ang="0">
                    <a:pos x="19" y="129"/>
                  </a:cxn>
                  <a:cxn ang="0">
                    <a:pos x="10" y="156"/>
                  </a:cxn>
                  <a:cxn ang="0">
                    <a:pos x="3" y="181"/>
                  </a:cxn>
                  <a:cxn ang="0">
                    <a:pos x="1" y="195"/>
                  </a:cxn>
                  <a:cxn ang="0">
                    <a:pos x="0" y="208"/>
                  </a:cxn>
                  <a:cxn ang="0">
                    <a:pos x="0" y="208"/>
                  </a:cxn>
                  <a:cxn ang="0">
                    <a:pos x="0" y="210"/>
                  </a:cxn>
                  <a:cxn ang="0">
                    <a:pos x="1" y="211"/>
                  </a:cxn>
                  <a:cxn ang="0">
                    <a:pos x="2" y="212"/>
                  </a:cxn>
                  <a:cxn ang="0">
                    <a:pos x="4" y="212"/>
                  </a:cxn>
                  <a:cxn ang="0">
                    <a:pos x="6" y="212"/>
                  </a:cxn>
                  <a:cxn ang="0">
                    <a:pos x="7" y="211"/>
                  </a:cxn>
                  <a:cxn ang="0">
                    <a:pos x="8" y="210"/>
                  </a:cxn>
                  <a:cxn ang="0">
                    <a:pos x="9" y="208"/>
                  </a:cxn>
                  <a:cxn ang="0">
                    <a:pos x="9" y="208"/>
                  </a:cxn>
                  <a:cxn ang="0">
                    <a:pos x="10" y="200"/>
                  </a:cxn>
                  <a:cxn ang="0">
                    <a:pos x="11" y="192"/>
                  </a:cxn>
                  <a:cxn ang="0">
                    <a:pos x="15" y="176"/>
                  </a:cxn>
                  <a:cxn ang="0">
                    <a:pos x="26" y="144"/>
                  </a:cxn>
                  <a:cxn ang="0">
                    <a:pos x="26" y="144"/>
                  </a:cxn>
                  <a:cxn ang="0">
                    <a:pos x="29" y="131"/>
                  </a:cxn>
                  <a:cxn ang="0">
                    <a:pos x="32" y="117"/>
                  </a:cxn>
                  <a:cxn ang="0">
                    <a:pos x="37" y="91"/>
                  </a:cxn>
                  <a:cxn ang="0">
                    <a:pos x="37" y="91"/>
                  </a:cxn>
                  <a:cxn ang="0">
                    <a:pos x="41" y="67"/>
                  </a:cxn>
                  <a:cxn ang="0">
                    <a:pos x="46" y="42"/>
                  </a:cxn>
                  <a:cxn ang="0">
                    <a:pos x="46" y="42"/>
                  </a:cxn>
                  <a:cxn ang="0">
                    <a:pos x="50" y="33"/>
                  </a:cxn>
                  <a:cxn ang="0">
                    <a:pos x="55" y="23"/>
                  </a:cxn>
                  <a:cxn ang="0">
                    <a:pos x="59" y="14"/>
                  </a:cxn>
                  <a:cxn ang="0">
                    <a:pos x="60" y="9"/>
                  </a:cxn>
                  <a:cxn ang="0">
                    <a:pos x="61" y="4"/>
                  </a:cxn>
                  <a:cxn ang="0">
                    <a:pos x="61" y="4"/>
                  </a:cxn>
                  <a:cxn ang="0">
                    <a:pos x="61" y="3"/>
                  </a:cxn>
                  <a:cxn ang="0">
                    <a:pos x="60" y="1"/>
                  </a:cxn>
                  <a:cxn ang="0">
                    <a:pos x="59" y="0"/>
                  </a:cxn>
                  <a:cxn ang="0">
                    <a:pos x="57" y="0"/>
                  </a:cxn>
                  <a:cxn ang="0">
                    <a:pos x="54" y="1"/>
                  </a:cxn>
                  <a:cxn ang="0">
                    <a:pos x="53" y="3"/>
                  </a:cxn>
                  <a:cxn ang="0">
                    <a:pos x="52" y="4"/>
                  </a:cxn>
                  <a:cxn ang="0">
                    <a:pos x="52" y="4"/>
                  </a:cxn>
                </a:cxnLst>
                <a:rect l="0" t="0" r="r" b="b"/>
                <a:pathLst>
                  <a:path w="61" h="212">
                    <a:moveTo>
                      <a:pt x="52" y="4"/>
                    </a:moveTo>
                    <a:lnTo>
                      <a:pt x="52" y="4"/>
                    </a:lnTo>
                    <a:lnTo>
                      <a:pt x="51" y="10"/>
                    </a:lnTo>
                    <a:lnTo>
                      <a:pt x="48" y="16"/>
                    </a:lnTo>
                    <a:lnTo>
                      <a:pt x="43" y="29"/>
                    </a:lnTo>
                    <a:lnTo>
                      <a:pt x="38" y="41"/>
                    </a:lnTo>
                    <a:lnTo>
                      <a:pt x="36" y="47"/>
                    </a:lnTo>
                    <a:lnTo>
                      <a:pt x="34" y="54"/>
                    </a:lnTo>
                    <a:lnTo>
                      <a:pt x="34" y="54"/>
                    </a:lnTo>
                    <a:lnTo>
                      <a:pt x="25" y="103"/>
                    </a:lnTo>
                    <a:lnTo>
                      <a:pt x="25" y="103"/>
                    </a:lnTo>
                    <a:lnTo>
                      <a:pt x="23" y="116"/>
                    </a:lnTo>
                    <a:lnTo>
                      <a:pt x="19" y="129"/>
                    </a:lnTo>
                    <a:lnTo>
                      <a:pt x="10" y="156"/>
                    </a:lnTo>
                    <a:lnTo>
                      <a:pt x="3" y="181"/>
                    </a:lnTo>
                    <a:lnTo>
                      <a:pt x="1" y="195"/>
                    </a:lnTo>
                    <a:lnTo>
                      <a:pt x="0" y="208"/>
                    </a:lnTo>
                    <a:lnTo>
                      <a:pt x="0" y="208"/>
                    </a:lnTo>
                    <a:lnTo>
                      <a:pt x="0" y="210"/>
                    </a:lnTo>
                    <a:lnTo>
                      <a:pt x="1" y="211"/>
                    </a:lnTo>
                    <a:lnTo>
                      <a:pt x="2" y="212"/>
                    </a:lnTo>
                    <a:lnTo>
                      <a:pt x="4" y="212"/>
                    </a:lnTo>
                    <a:lnTo>
                      <a:pt x="6" y="212"/>
                    </a:lnTo>
                    <a:lnTo>
                      <a:pt x="7" y="211"/>
                    </a:lnTo>
                    <a:lnTo>
                      <a:pt x="8" y="210"/>
                    </a:lnTo>
                    <a:lnTo>
                      <a:pt x="9" y="208"/>
                    </a:lnTo>
                    <a:lnTo>
                      <a:pt x="9" y="208"/>
                    </a:lnTo>
                    <a:lnTo>
                      <a:pt x="10" y="200"/>
                    </a:lnTo>
                    <a:lnTo>
                      <a:pt x="11" y="192"/>
                    </a:lnTo>
                    <a:lnTo>
                      <a:pt x="15" y="176"/>
                    </a:lnTo>
                    <a:lnTo>
                      <a:pt x="26" y="144"/>
                    </a:lnTo>
                    <a:lnTo>
                      <a:pt x="26" y="144"/>
                    </a:lnTo>
                    <a:lnTo>
                      <a:pt x="29" y="131"/>
                    </a:lnTo>
                    <a:lnTo>
                      <a:pt x="32" y="117"/>
                    </a:lnTo>
                    <a:lnTo>
                      <a:pt x="37" y="91"/>
                    </a:lnTo>
                    <a:lnTo>
                      <a:pt x="37" y="91"/>
                    </a:lnTo>
                    <a:lnTo>
                      <a:pt x="41" y="67"/>
                    </a:lnTo>
                    <a:lnTo>
                      <a:pt x="46" y="42"/>
                    </a:lnTo>
                    <a:lnTo>
                      <a:pt x="46" y="42"/>
                    </a:lnTo>
                    <a:lnTo>
                      <a:pt x="50" y="33"/>
                    </a:lnTo>
                    <a:lnTo>
                      <a:pt x="55" y="23"/>
                    </a:lnTo>
                    <a:lnTo>
                      <a:pt x="59" y="14"/>
                    </a:lnTo>
                    <a:lnTo>
                      <a:pt x="60" y="9"/>
                    </a:lnTo>
                    <a:lnTo>
                      <a:pt x="61" y="4"/>
                    </a:lnTo>
                    <a:lnTo>
                      <a:pt x="61" y="4"/>
                    </a:lnTo>
                    <a:lnTo>
                      <a:pt x="61" y="3"/>
                    </a:lnTo>
                    <a:lnTo>
                      <a:pt x="60" y="1"/>
                    </a:lnTo>
                    <a:lnTo>
                      <a:pt x="59" y="0"/>
                    </a:lnTo>
                    <a:lnTo>
                      <a:pt x="57" y="0"/>
                    </a:lnTo>
                    <a:lnTo>
                      <a:pt x="54" y="1"/>
                    </a:lnTo>
                    <a:lnTo>
                      <a:pt x="53" y="3"/>
                    </a:lnTo>
                    <a:lnTo>
                      <a:pt x="52" y="4"/>
                    </a:lnTo>
                    <a:lnTo>
                      <a:pt x="52"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65" name="Freeform 171"/>
              <p:cNvSpPr/>
              <p:nvPr/>
            </p:nvSpPr>
            <p:spPr bwMode="auto">
              <a:xfrm>
                <a:off x="4357688" y="2209800"/>
                <a:ext cx="36513" cy="90488"/>
              </a:xfrm>
              <a:custGeom>
                <a:avLst/>
                <a:gdLst/>
                <a:ahLst/>
                <a:cxnLst>
                  <a:cxn ang="0">
                    <a:pos x="60" y="1"/>
                  </a:cxn>
                  <a:cxn ang="0">
                    <a:pos x="60" y="1"/>
                  </a:cxn>
                  <a:cxn ang="0">
                    <a:pos x="51" y="10"/>
                  </a:cxn>
                  <a:cxn ang="0">
                    <a:pos x="43" y="22"/>
                  </a:cxn>
                  <a:cxn ang="0">
                    <a:pos x="37" y="34"/>
                  </a:cxn>
                  <a:cxn ang="0">
                    <a:pos x="33" y="48"/>
                  </a:cxn>
                  <a:cxn ang="0">
                    <a:pos x="29" y="61"/>
                  </a:cxn>
                  <a:cxn ang="0">
                    <a:pos x="25" y="75"/>
                  </a:cxn>
                  <a:cxn ang="0">
                    <a:pos x="20" y="100"/>
                  </a:cxn>
                  <a:cxn ang="0">
                    <a:pos x="20" y="100"/>
                  </a:cxn>
                  <a:cxn ang="0">
                    <a:pos x="15" y="115"/>
                  </a:cxn>
                  <a:cxn ang="0">
                    <a:pos x="6" y="135"/>
                  </a:cxn>
                  <a:cxn ang="0">
                    <a:pos x="3" y="147"/>
                  </a:cxn>
                  <a:cxn ang="0">
                    <a:pos x="0" y="156"/>
                  </a:cxn>
                  <a:cxn ang="0">
                    <a:pos x="0" y="164"/>
                  </a:cxn>
                  <a:cxn ang="0">
                    <a:pos x="1" y="166"/>
                  </a:cxn>
                  <a:cxn ang="0">
                    <a:pos x="3" y="170"/>
                  </a:cxn>
                  <a:cxn ang="0">
                    <a:pos x="3" y="170"/>
                  </a:cxn>
                  <a:cxn ang="0">
                    <a:pos x="4" y="170"/>
                  </a:cxn>
                  <a:cxn ang="0">
                    <a:pos x="6" y="171"/>
                  </a:cxn>
                  <a:cxn ang="0">
                    <a:pos x="9" y="169"/>
                  </a:cxn>
                  <a:cxn ang="0">
                    <a:pos x="10" y="167"/>
                  </a:cxn>
                  <a:cxn ang="0">
                    <a:pos x="11" y="165"/>
                  </a:cxn>
                  <a:cxn ang="0">
                    <a:pos x="10" y="164"/>
                  </a:cxn>
                  <a:cxn ang="0">
                    <a:pos x="9" y="162"/>
                  </a:cxn>
                  <a:cxn ang="0">
                    <a:pos x="9" y="162"/>
                  </a:cxn>
                  <a:cxn ang="0">
                    <a:pos x="10" y="159"/>
                  </a:cxn>
                  <a:cxn ang="0">
                    <a:pos x="14" y="152"/>
                  </a:cxn>
                  <a:cxn ang="0">
                    <a:pos x="18" y="138"/>
                  </a:cxn>
                  <a:cxn ang="0">
                    <a:pos x="18" y="138"/>
                  </a:cxn>
                  <a:cxn ang="0">
                    <a:pos x="24" y="119"/>
                  </a:cxn>
                  <a:cxn ang="0">
                    <a:pos x="29" y="100"/>
                  </a:cxn>
                  <a:cxn ang="0">
                    <a:pos x="29" y="100"/>
                  </a:cxn>
                  <a:cxn ang="0">
                    <a:pos x="34" y="76"/>
                  </a:cxn>
                  <a:cxn ang="0">
                    <a:pos x="38" y="63"/>
                  </a:cxn>
                  <a:cxn ang="0">
                    <a:pos x="41" y="51"/>
                  </a:cxn>
                  <a:cxn ang="0">
                    <a:pos x="47" y="38"/>
                  </a:cxn>
                  <a:cxn ang="0">
                    <a:pos x="52" y="27"/>
                  </a:cxn>
                  <a:cxn ang="0">
                    <a:pos x="58" y="17"/>
                  </a:cxn>
                  <a:cxn ang="0">
                    <a:pos x="66" y="7"/>
                  </a:cxn>
                  <a:cxn ang="0">
                    <a:pos x="66" y="7"/>
                  </a:cxn>
                  <a:cxn ang="0">
                    <a:pos x="67" y="6"/>
                  </a:cxn>
                  <a:cxn ang="0">
                    <a:pos x="68" y="4"/>
                  </a:cxn>
                  <a:cxn ang="0">
                    <a:pos x="67" y="3"/>
                  </a:cxn>
                  <a:cxn ang="0">
                    <a:pos x="66" y="1"/>
                  </a:cxn>
                  <a:cxn ang="0">
                    <a:pos x="65" y="0"/>
                  </a:cxn>
                  <a:cxn ang="0">
                    <a:pos x="63" y="0"/>
                  </a:cxn>
                  <a:cxn ang="0">
                    <a:pos x="61" y="0"/>
                  </a:cxn>
                  <a:cxn ang="0">
                    <a:pos x="60" y="1"/>
                  </a:cxn>
                  <a:cxn ang="0">
                    <a:pos x="60" y="1"/>
                  </a:cxn>
                </a:cxnLst>
                <a:rect l="0" t="0" r="r" b="b"/>
                <a:pathLst>
                  <a:path w="68" h="171">
                    <a:moveTo>
                      <a:pt x="60" y="1"/>
                    </a:moveTo>
                    <a:lnTo>
                      <a:pt x="60" y="1"/>
                    </a:lnTo>
                    <a:lnTo>
                      <a:pt x="51" y="10"/>
                    </a:lnTo>
                    <a:lnTo>
                      <a:pt x="43" y="22"/>
                    </a:lnTo>
                    <a:lnTo>
                      <a:pt x="37" y="34"/>
                    </a:lnTo>
                    <a:lnTo>
                      <a:pt x="33" y="48"/>
                    </a:lnTo>
                    <a:lnTo>
                      <a:pt x="29" y="61"/>
                    </a:lnTo>
                    <a:lnTo>
                      <a:pt x="25" y="75"/>
                    </a:lnTo>
                    <a:lnTo>
                      <a:pt x="20" y="100"/>
                    </a:lnTo>
                    <a:lnTo>
                      <a:pt x="20" y="100"/>
                    </a:lnTo>
                    <a:lnTo>
                      <a:pt x="15" y="115"/>
                    </a:lnTo>
                    <a:lnTo>
                      <a:pt x="6" y="135"/>
                    </a:lnTo>
                    <a:lnTo>
                      <a:pt x="3" y="147"/>
                    </a:lnTo>
                    <a:lnTo>
                      <a:pt x="0" y="156"/>
                    </a:lnTo>
                    <a:lnTo>
                      <a:pt x="0" y="164"/>
                    </a:lnTo>
                    <a:lnTo>
                      <a:pt x="1" y="166"/>
                    </a:lnTo>
                    <a:lnTo>
                      <a:pt x="3" y="170"/>
                    </a:lnTo>
                    <a:lnTo>
                      <a:pt x="3" y="170"/>
                    </a:lnTo>
                    <a:lnTo>
                      <a:pt x="4" y="170"/>
                    </a:lnTo>
                    <a:lnTo>
                      <a:pt x="6" y="171"/>
                    </a:lnTo>
                    <a:lnTo>
                      <a:pt x="9" y="169"/>
                    </a:lnTo>
                    <a:lnTo>
                      <a:pt x="10" y="167"/>
                    </a:lnTo>
                    <a:lnTo>
                      <a:pt x="11" y="165"/>
                    </a:lnTo>
                    <a:lnTo>
                      <a:pt x="10" y="164"/>
                    </a:lnTo>
                    <a:lnTo>
                      <a:pt x="9" y="162"/>
                    </a:lnTo>
                    <a:lnTo>
                      <a:pt x="9" y="162"/>
                    </a:lnTo>
                    <a:lnTo>
                      <a:pt x="10" y="159"/>
                    </a:lnTo>
                    <a:lnTo>
                      <a:pt x="14" y="152"/>
                    </a:lnTo>
                    <a:lnTo>
                      <a:pt x="18" y="138"/>
                    </a:lnTo>
                    <a:lnTo>
                      <a:pt x="18" y="138"/>
                    </a:lnTo>
                    <a:lnTo>
                      <a:pt x="24" y="119"/>
                    </a:lnTo>
                    <a:lnTo>
                      <a:pt x="29" y="100"/>
                    </a:lnTo>
                    <a:lnTo>
                      <a:pt x="29" y="100"/>
                    </a:lnTo>
                    <a:lnTo>
                      <a:pt x="34" y="76"/>
                    </a:lnTo>
                    <a:lnTo>
                      <a:pt x="38" y="63"/>
                    </a:lnTo>
                    <a:lnTo>
                      <a:pt x="41" y="51"/>
                    </a:lnTo>
                    <a:lnTo>
                      <a:pt x="47" y="38"/>
                    </a:lnTo>
                    <a:lnTo>
                      <a:pt x="52" y="27"/>
                    </a:lnTo>
                    <a:lnTo>
                      <a:pt x="58" y="17"/>
                    </a:lnTo>
                    <a:lnTo>
                      <a:pt x="66" y="7"/>
                    </a:lnTo>
                    <a:lnTo>
                      <a:pt x="66" y="7"/>
                    </a:lnTo>
                    <a:lnTo>
                      <a:pt x="67" y="6"/>
                    </a:lnTo>
                    <a:lnTo>
                      <a:pt x="68" y="4"/>
                    </a:lnTo>
                    <a:lnTo>
                      <a:pt x="67" y="3"/>
                    </a:lnTo>
                    <a:lnTo>
                      <a:pt x="66" y="1"/>
                    </a:lnTo>
                    <a:lnTo>
                      <a:pt x="65" y="0"/>
                    </a:lnTo>
                    <a:lnTo>
                      <a:pt x="63" y="0"/>
                    </a:lnTo>
                    <a:lnTo>
                      <a:pt x="61" y="0"/>
                    </a:lnTo>
                    <a:lnTo>
                      <a:pt x="60" y="1"/>
                    </a:lnTo>
                    <a:lnTo>
                      <a:pt x="60"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66" name="Freeform 172"/>
              <p:cNvSpPr/>
              <p:nvPr/>
            </p:nvSpPr>
            <p:spPr bwMode="auto">
              <a:xfrm>
                <a:off x="4383088" y="2219325"/>
                <a:ext cx="33338" cy="63500"/>
              </a:xfrm>
              <a:custGeom>
                <a:avLst/>
                <a:gdLst/>
                <a:ahLst/>
                <a:cxnLst>
                  <a:cxn ang="0">
                    <a:pos x="55" y="0"/>
                  </a:cxn>
                  <a:cxn ang="0">
                    <a:pos x="55" y="0"/>
                  </a:cxn>
                  <a:cxn ang="0">
                    <a:pos x="50" y="2"/>
                  </a:cxn>
                  <a:cxn ang="0">
                    <a:pos x="46" y="5"/>
                  </a:cxn>
                  <a:cxn ang="0">
                    <a:pos x="42" y="8"/>
                  </a:cxn>
                  <a:cxn ang="0">
                    <a:pos x="39" y="11"/>
                  </a:cxn>
                  <a:cxn ang="0">
                    <a:pos x="33" y="19"/>
                  </a:cxn>
                  <a:cxn ang="0">
                    <a:pos x="29" y="30"/>
                  </a:cxn>
                  <a:cxn ang="0">
                    <a:pos x="29" y="30"/>
                  </a:cxn>
                  <a:cxn ang="0">
                    <a:pos x="13" y="70"/>
                  </a:cxn>
                  <a:cxn ang="0">
                    <a:pos x="6" y="91"/>
                  </a:cxn>
                  <a:cxn ang="0">
                    <a:pos x="0" y="112"/>
                  </a:cxn>
                  <a:cxn ang="0">
                    <a:pos x="0" y="112"/>
                  </a:cxn>
                  <a:cxn ang="0">
                    <a:pos x="0" y="114"/>
                  </a:cxn>
                  <a:cxn ang="0">
                    <a:pos x="1" y="116"/>
                  </a:cxn>
                  <a:cxn ang="0">
                    <a:pos x="2" y="118"/>
                  </a:cxn>
                  <a:cxn ang="0">
                    <a:pos x="4" y="118"/>
                  </a:cxn>
                  <a:cxn ang="0">
                    <a:pos x="6" y="119"/>
                  </a:cxn>
                  <a:cxn ang="0">
                    <a:pos x="7" y="118"/>
                  </a:cxn>
                  <a:cxn ang="0">
                    <a:pos x="8" y="116"/>
                  </a:cxn>
                  <a:cxn ang="0">
                    <a:pos x="9" y="114"/>
                  </a:cxn>
                  <a:cxn ang="0">
                    <a:pos x="9" y="114"/>
                  </a:cxn>
                  <a:cxn ang="0">
                    <a:pos x="13" y="100"/>
                  </a:cxn>
                  <a:cxn ang="0">
                    <a:pos x="17" y="84"/>
                  </a:cxn>
                  <a:cxn ang="0">
                    <a:pos x="23" y="70"/>
                  </a:cxn>
                  <a:cxn ang="0">
                    <a:pos x="30" y="56"/>
                  </a:cxn>
                  <a:cxn ang="0">
                    <a:pos x="30" y="56"/>
                  </a:cxn>
                  <a:cxn ang="0">
                    <a:pos x="34" y="42"/>
                  </a:cxn>
                  <a:cxn ang="0">
                    <a:pos x="39" y="29"/>
                  </a:cxn>
                  <a:cxn ang="0">
                    <a:pos x="42" y="22"/>
                  </a:cxn>
                  <a:cxn ang="0">
                    <a:pos x="46" y="17"/>
                  </a:cxn>
                  <a:cxn ang="0">
                    <a:pos x="51" y="12"/>
                  </a:cxn>
                  <a:cxn ang="0">
                    <a:pos x="57" y="9"/>
                  </a:cxn>
                  <a:cxn ang="0">
                    <a:pos x="57" y="9"/>
                  </a:cxn>
                  <a:cxn ang="0">
                    <a:pos x="60" y="8"/>
                  </a:cxn>
                  <a:cxn ang="0">
                    <a:pos x="61" y="7"/>
                  </a:cxn>
                  <a:cxn ang="0">
                    <a:pos x="62" y="5"/>
                  </a:cxn>
                  <a:cxn ang="0">
                    <a:pos x="61" y="3"/>
                  </a:cxn>
                  <a:cxn ang="0">
                    <a:pos x="61" y="2"/>
                  </a:cxn>
                  <a:cxn ang="0">
                    <a:pos x="60" y="0"/>
                  </a:cxn>
                  <a:cxn ang="0">
                    <a:pos x="57" y="0"/>
                  </a:cxn>
                  <a:cxn ang="0">
                    <a:pos x="55" y="0"/>
                  </a:cxn>
                  <a:cxn ang="0">
                    <a:pos x="55" y="0"/>
                  </a:cxn>
                </a:cxnLst>
                <a:rect l="0" t="0" r="r" b="b"/>
                <a:pathLst>
                  <a:path w="62" h="119">
                    <a:moveTo>
                      <a:pt x="55" y="0"/>
                    </a:moveTo>
                    <a:lnTo>
                      <a:pt x="55" y="0"/>
                    </a:lnTo>
                    <a:lnTo>
                      <a:pt x="50" y="2"/>
                    </a:lnTo>
                    <a:lnTo>
                      <a:pt x="46" y="5"/>
                    </a:lnTo>
                    <a:lnTo>
                      <a:pt x="42" y="8"/>
                    </a:lnTo>
                    <a:lnTo>
                      <a:pt x="39" y="11"/>
                    </a:lnTo>
                    <a:lnTo>
                      <a:pt x="33" y="19"/>
                    </a:lnTo>
                    <a:lnTo>
                      <a:pt x="29" y="30"/>
                    </a:lnTo>
                    <a:lnTo>
                      <a:pt x="29" y="30"/>
                    </a:lnTo>
                    <a:lnTo>
                      <a:pt x="13" y="70"/>
                    </a:lnTo>
                    <a:lnTo>
                      <a:pt x="6" y="91"/>
                    </a:lnTo>
                    <a:lnTo>
                      <a:pt x="0" y="112"/>
                    </a:lnTo>
                    <a:lnTo>
                      <a:pt x="0" y="112"/>
                    </a:lnTo>
                    <a:lnTo>
                      <a:pt x="0" y="114"/>
                    </a:lnTo>
                    <a:lnTo>
                      <a:pt x="1" y="116"/>
                    </a:lnTo>
                    <a:lnTo>
                      <a:pt x="2" y="118"/>
                    </a:lnTo>
                    <a:lnTo>
                      <a:pt x="4" y="118"/>
                    </a:lnTo>
                    <a:lnTo>
                      <a:pt x="6" y="119"/>
                    </a:lnTo>
                    <a:lnTo>
                      <a:pt x="7" y="118"/>
                    </a:lnTo>
                    <a:lnTo>
                      <a:pt x="8" y="116"/>
                    </a:lnTo>
                    <a:lnTo>
                      <a:pt x="9" y="114"/>
                    </a:lnTo>
                    <a:lnTo>
                      <a:pt x="9" y="114"/>
                    </a:lnTo>
                    <a:lnTo>
                      <a:pt x="13" y="100"/>
                    </a:lnTo>
                    <a:lnTo>
                      <a:pt x="17" y="84"/>
                    </a:lnTo>
                    <a:lnTo>
                      <a:pt x="23" y="70"/>
                    </a:lnTo>
                    <a:lnTo>
                      <a:pt x="30" y="56"/>
                    </a:lnTo>
                    <a:lnTo>
                      <a:pt x="30" y="56"/>
                    </a:lnTo>
                    <a:lnTo>
                      <a:pt x="34" y="42"/>
                    </a:lnTo>
                    <a:lnTo>
                      <a:pt x="39" y="29"/>
                    </a:lnTo>
                    <a:lnTo>
                      <a:pt x="42" y="22"/>
                    </a:lnTo>
                    <a:lnTo>
                      <a:pt x="46" y="17"/>
                    </a:lnTo>
                    <a:lnTo>
                      <a:pt x="51" y="12"/>
                    </a:lnTo>
                    <a:lnTo>
                      <a:pt x="57" y="9"/>
                    </a:lnTo>
                    <a:lnTo>
                      <a:pt x="57" y="9"/>
                    </a:lnTo>
                    <a:lnTo>
                      <a:pt x="60" y="8"/>
                    </a:lnTo>
                    <a:lnTo>
                      <a:pt x="61" y="7"/>
                    </a:lnTo>
                    <a:lnTo>
                      <a:pt x="62" y="5"/>
                    </a:lnTo>
                    <a:lnTo>
                      <a:pt x="61" y="3"/>
                    </a:lnTo>
                    <a:lnTo>
                      <a:pt x="61" y="2"/>
                    </a:lnTo>
                    <a:lnTo>
                      <a:pt x="60" y="0"/>
                    </a:lnTo>
                    <a:lnTo>
                      <a:pt x="57" y="0"/>
                    </a:lnTo>
                    <a:lnTo>
                      <a:pt x="55" y="0"/>
                    </a:lnTo>
                    <a:lnTo>
                      <a:pt x="55" y="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67" name="Freeform 173"/>
              <p:cNvSpPr/>
              <p:nvPr/>
            </p:nvSpPr>
            <p:spPr bwMode="auto">
              <a:xfrm>
                <a:off x="4403725" y="2228850"/>
                <a:ext cx="17463" cy="52388"/>
              </a:xfrm>
              <a:custGeom>
                <a:avLst/>
                <a:gdLst/>
                <a:ahLst/>
                <a:cxnLst>
                  <a:cxn ang="0">
                    <a:pos x="27" y="1"/>
                  </a:cxn>
                  <a:cxn ang="0">
                    <a:pos x="27" y="1"/>
                  </a:cxn>
                  <a:cxn ang="0">
                    <a:pos x="24" y="2"/>
                  </a:cxn>
                  <a:cxn ang="0">
                    <a:pos x="22" y="6"/>
                  </a:cxn>
                  <a:cxn ang="0">
                    <a:pos x="17" y="12"/>
                  </a:cxn>
                  <a:cxn ang="0">
                    <a:pos x="15" y="20"/>
                  </a:cxn>
                  <a:cxn ang="0">
                    <a:pos x="14" y="27"/>
                  </a:cxn>
                  <a:cxn ang="0">
                    <a:pos x="14" y="27"/>
                  </a:cxn>
                  <a:cxn ang="0">
                    <a:pos x="12" y="45"/>
                  </a:cxn>
                  <a:cxn ang="0">
                    <a:pos x="10" y="61"/>
                  </a:cxn>
                  <a:cxn ang="0">
                    <a:pos x="6" y="78"/>
                  </a:cxn>
                  <a:cxn ang="0">
                    <a:pos x="0" y="94"/>
                  </a:cxn>
                  <a:cxn ang="0">
                    <a:pos x="0" y="94"/>
                  </a:cxn>
                  <a:cxn ang="0">
                    <a:pos x="0" y="96"/>
                  </a:cxn>
                  <a:cxn ang="0">
                    <a:pos x="0" y="97"/>
                  </a:cxn>
                  <a:cxn ang="0">
                    <a:pos x="1" y="100"/>
                  </a:cxn>
                  <a:cxn ang="0">
                    <a:pos x="3" y="100"/>
                  </a:cxn>
                  <a:cxn ang="0">
                    <a:pos x="6" y="100"/>
                  </a:cxn>
                  <a:cxn ang="0">
                    <a:pos x="8" y="98"/>
                  </a:cxn>
                  <a:cxn ang="0">
                    <a:pos x="9" y="96"/>
                  </a:cxn>
                  <a:cxn ang="0">
                    <a:pos x="9" y="96"/>
                  </a:cxn>
                  <a:cxn ang="0">
                    <a:pos x="13" y="85"/>
                  </a:cxn>
                  <a:cxn ang="0">
                    <a:pos x="15" y="80"/>
                  </a:cxn>
                  <a:cxn ang="0">
                    <a:pos x="18" y="75"/>
                  </a:cxn>
                  <a:cxn ang="0">
                    <a:pos x="18" y="75"/>
                  </a:cxn>
                  <a:cxn ang="0">
                    <a:pos x="19" y="72"/>
                  </a:cxn>
                  <a:cxn ang="0">
                    <a:pos x="21" y="69"/>
                  </a:cxn>
                  <a:cxn ang="0">
                    <a:pos x="21" y="62"/>
                  </a:cxn>
                  <a:cxn ang="0">
                    <a:pos x="22" y="49"/>
                  </a:cxn>
                  <a:cxn ang="0">
                    <a:pos x="22" y="49"/>
                  </a:cxn>
                  <a:cxn ang="0">
                    <a:pos x="23" y="28"/>
                  </a:cxn>
                  <a:cxn ang="0">
                    <a:pos x="24" y="22"/>
                  </a:cxn>
                  <a:cxn ang="0">
                    <a:pos x="25" y="17"/>
                  </a:cxn>
                  <a:cxn ang="0">
                    <a:pos x="27" y="13"/>
                  </a:cxn>
                  <a:cxn ang="0">
                    <a:pos x="30" y="10"/>
                  </a:cxn>
                  <a:cxn ang="0">
                    <a:pos x="30" y="10"/>
                  </a:cxn>
                  <a:cxn ang="0">
                    <a:pos x="31" y="9"/>
                  </a:cxn>
                  <a:cxn ang="0">
                    <a:pos x="32" y="8"/>
                  </a:cxn>
                  <a:cxn ang="0">
                    <a:pos x="33" y="3"/>
                  </a:cxn>
                  <a:cxn ang="0">
                    <a:pos x="32" y="2"/>
                  </a:cxn>
                  <a:cxn ang="0">
                    <a:pos x="31" y="1"/>
                  </a:cxn>
                  <a:cxn ang="0">
                    <a:pos x="29" y="0"/>
                  </a:cxn>
                  <a:cxn ang="0">
                    <a:pos x="27" y="1"/>
                  </a:cxn>
                  <a:cxn ang="0">
                    <a:pos x="27" y="1"/>
                  </a:cxn>
                </a:cxnLst>
                <a:rect l="0" t="0" r="r" b="b"/>
                <a:pathLst>
                  <a:path w="33" h="100">
                    <a:moveTo>
                      <a:pt x="27" y="1"/>
                    </a:moveTo>
                    <a:lnTo>
                      <a:pt x="27" y="1"/>
                    </a:lnTo>
                    <a:lnTo>
                      <a:pt x="24" y="2"/>
                    </a:lnTo>
                    <a:lnTo>
                      <a:pt x="22" y="6"/>
                    </a:lnTo>
                    <a:lnTo>
                      <a:pt x="17" y="12"/>
                    </a:lnTo>
                    <a:lnTo>
                      <a:pt x="15" y="20"/>
                    </a:lnTo>
                    <a:lnTo>
                      <a:pt x="14" y="27"/>
                    </a:lnTo>
                    <a:lnTo>
                      <a:pt x="14" y="27"/>
                    </a:lnTo>
                    <a:lnTo>
                      <a:pt x="12" y="45"/>
                    </a:lnTo>
                    <a:lnTo>
                      <a:pt x="10" y="61"/>
                    </a:lnTo>
                    <a:lnTo>
                      <a:pt x="6" y="78"/>
                    </a:lnTo>
                    <a:lnTo>
                      <a:pt x="0" y="94"/>
                    </a:lnTo>
                    <a:lnTo>
                      <a:pt x="0" y="94"/>
                    </a:lnTo>
                    <a:lnTo>
                      <a:pt x="0" y="96"/>
                    </a:lnTo>
                    <a:lnTo>
                      <a:pt x="0" y="97"/>
                    </a:lnTo>
                    <a:lnTo>
                      <a:pt x="1" y="100"/>
                    </a:lnTo>
                    <a:lnTo>
                      <a:pt x="3" y="100"/>
                    </a:lnTo>
                    <a:lnTo>
                      <a:pt x="6" y="100"/>
                    </a:lnTo>
                    <a:lnTo>
                      <a:pt x="8" y="98"/>
                    </a:lnTo>
                    <a:lnTo>
                      <a:pt x="9" y="96"/>
                    </a:lnTo>
                    <a:lnTo>
                      <a:pt x="9" y="96"/>
                    </a:lnTo>
                    <a:lnTo>
                      <a:pt x="13" y="85"/>
                    </a:lnTo>
                    <a:lnTo>
                      <a:pt x="15" y="80"/>
                    </a:lnTo>
                    <a:lnTo>
                      <a:pt x="18" y="75"/>
                    </a:lnTo>
                    <a:lnTo>
                      <a:pt x="18" y="75"/>
                    </a:lnTo>
                    <a:lnTo>
                      <a:pt x="19" y="72"/>
                    </a:lnTo>
                    <a:lnTo>
                      <a:pt x="21" y="69"/>
                    </a:lnTo>
                    <a:lnTo>
                      <a:pt x="21" y="62"/>
                    </a:lnTo>
                    <a:lnTo>
                      <a:pt x="22" y="49"/>
                    </a:lnTo>
                    <a:lnTo>
                      <a:pt x="22" y="49"/>
                    </a:lnTo>
                    <a:lnTo>
                      <a:pt x="23" y="28"/>
                    </a:lnTo>
                    <a:lnTo>
                      <a:pt x="24" y="22"/>
                    </a:lnTo>
                    <a:lnTo>
                      <a:pt x="25" y="17"/>
                    </a:lnTo>
                    <a:lnTo>
                      <a:pt x="27" y="13"/>
                    </a:lnTo>
                    <a:lnTo>
                      <a:pt x="30" y="10"/>
                    </a:lnTo>
                    <a:lnTo>
                      <a:pt x="30" y="10"/>
                    </a:lnTo>
                    <a:lnTo>
                      <a:pt x="31" y="9"/>
                    </a:lnTo>
                    <a:lnTo>
                      <a:pt x="32" y="8"/>
                    </a:lnTo>
                    <a:lnTo>
                      <a:pt x="33" y="3"/>
                    </a:lnTo>
                    <a:lnTo>
                      <a:pt x="32" y="2"/>
                    </a:lnTo>
                    <a:lnTo>
                      <a:pt x="31" y="1"/>
                    </a:lnTo>
                    <a:lnTo>
                      <a:pt x="29" y="0"/>
                    </a:lnTo>
                    <a:lnTo>
                      <a:pt x="27" y="1"/>
                    </a:lnTo>
                    <a:lnTo>
                      <a:pt x="27"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68" name="Freeform 174"/>
              <p:cNvSpPr/>
              <p:nvPr/>
            </p:nvSpPr>
            <p:spPr bwMode="auto">
              <a:xfrm>
                <a:off x="4340225" y="2436813"/>
                <a:ext cx="4763" cy="42863"/>
              </a:xfrm>
              <a:custGeom>
                <a:avLst/>
                <a:gdLst/>
                <a:ahLst/>
                <a:cxnLst>
                  <a:cxn ang="0">
                    <a:pos x="0" y="5"/>
                  </a:cxn>
                  <a:cxn ang="0">
                    <a:pos x="0" y="76"/>
                  </a:cxn>
                  <a:cxn ang="0">
                    <a:pos x="0" y="76"/>
                  </a:cxn>
                  <a:cxn ang="0">
                    <a:pos x="1" y="78"/>
                  </a:cxn>
                  <a:cxn ang="0">
                    <a:pos x="2" y="79"/>
                  </a:cxn>
                  <a:cxn ang="0">
                    <a:pos x="3" y="80"/>
                  </a:cxn>
                  <a:cxn ang="0">
                    <a:pos x="5" y="80"/>
                  </a:cxn>
                  <a:cxn ang="0">
                    <a:pos x="6" y="80"/>
                  </a:cxn>
                  <a:cxn ang="0">
                    <a:pos x="8" y="79"/>
                  </a:cxn>
                  <a:cxn ang="0">
                    <a:pos x="9" y="78"/>
                  </a:cxn>
                  <a:cxn ang="0">
                    <a:pos x="9" y="76"/>
                  </a:cxn>
                  <a:cxn ang="0">
                    <a:pos x="9" y="5"/>
                  </a:cxn>
                  <a:cxn ang="0">
                    <a:pos x="9" y="5"/>
                  </a:cxn>
                  <a:cxn ang="0">
                    <a:pos x="9" y="3"/>
                  </a:cxn>
                  <a:cxn ang="0">
                    <a:pos x="8" y="2"/>
                  </a:cxn>
                  <a:cxn ang="0">
                    <a:pos x="6" y="1"/>
                  </a:cxn>
                  <a:cxn ang="0">
                    <a:pos x="5" y="0"/>
                  </a:cxn>
                  <a:cxn ang="0">
                    <a:pos x="3" y="1"/>
                  </a:cxn>
                  <a:cxn ang="0">
                    <a:pos x="2" y="2"/>
                  </a:cxn>
                  <a:cxn ang="0">
                    <a:pos x="1" y="3"/>
                  </a:cxn>
                  <a:cxn ang="0">
                    <a:pos x="0" y="5"/>
                  </a:cxn>
                  <a:cxn ang="0">
                    <a:pos x="0" y="5"/>
                  </a:cxn>
                </a:cxnLst>
                <a:rect l="0" t="0" r="r" b="b"/>
                <a:pathLst>
                  <a:path w="9" h="80">
                    <a:moveTo>
                      <a:pt x="0" y="5"/>
                    </a:moveTo>
                    <a:lnTo>
                      <a:pt x="0" y="76"/>
                    </a:lnTo>
                    <a:lnTo>
                      <a:pt x="0" y="76"/>
                    </a:lnTo>
                    <a:lnTo>
                      <a:pt x="1" y="78"/>
                    </a:lnTo>
                    <a:lnTo>
                      <a:pt x="2" y="79"/>
                    </a:lnTo>
                    <a:lnTo>
                      <a:pt x="3" y="80"/>
                    </a:lnTo>
                    <a:lnTo>
                      <a:pt x="5" y="80"/>
                    </a:lnTo>
                    <a:lnTo>
                      <a:pt x="6" y="80"/>
                    </a:lnTo>
                    <a:lnTo>
                      <a:pt x="8" y="79"/>
                    </a:lnTo>
                    <a:lnTo>
                      <a:pt x="9" y="78"/>
                    </a:lnTo>
                    <a:lnTo>
                      <a:pt x="9" y="76"/>
                    </a:lnTo>
                    <a:lnTo>
                      <a:pt x="9" y="5"/>
                    </a:lnTo>
                    <a:lnTo>
                      <a:pt x="9" y="5"/>
                    </a:lnTo>
                    <a:lnTo>
                      <a:pt x="9" y="3"/>
                    </a:lnTo>
                    <a:lnTo>
                      <a:pt x="8" y="2"/>
                    </a:lnTo>
                    <a:lnTo>
                      <a:pt x="6" y="1"/>
                    </a:lnTo>
                    <a:lnTo>
                      <a:pt x="5" y="0"/>
                    </a:lnTo>
                    <a:lnTo>
                      <a:pt x="3" y="1"/>
                    </a:lnTo>
                    <a:lnTo>
                      <a:pt x="2" y="2"/>
                    </a:lnTo>
                    <a:lnTo>
                      <a:pt x="1"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69" name="Freeform 175"/>
              <p:cNvSpPr/>
              <p:nvPr/>
            </p:nvSpPr>
            <p:spPr bwMode="auto">
              <a:xfrm>
                <a:off x="4370388" y="2460625"/>
                <a:ext cx="11113" cy="65088"/>
              </a:xfrm>
              <a:custGeom>
                <a:avLst/>
                <a:gdLst/>
                <a:ahLst/>
                <a:cxnLst>
                  <a:cxn ang="0">
                    <a:pos x="12" y="2"/>
                  </a:cxn>
                  <a:cxn ang="0">
                    <a:pos x="12" y="2"/>
                  </a:cxn>
                  <a:cxn ang="0">
                    <a:pos x="9" y="9"/>
                  </a:cxn>
                  <a:cxn ang="0">
                    <a:pos x="7" y="15"/>
                  </a:cxn>
                  <a:cxn ang="0">
                    <a:pos x="3" y="29"/>
                  </a:cxn>
                  <a:cxn ang="0">
                    <a:pos x="1" y="44"/>
                  </a:cxn>
                  <a:cxn ang="0">
                    <a:pos x="0" y="59"/>
                  </a:cxn>
                  <a:cxn ang="0">
                    <a:pos x="1" y="90"/>
                  </a:cxn>
                  <a:cxn ang="0">
                    <a:pos x="2" y="118"/>
                  </a:cxn>
                  <a:cxn ang="0">
                    <a:pos x="2" y="118"/>
                  </a:cxn>
                  <a:cxn ang="0">
                    <a:pos x="3" y="120"/>
                  </a:cxn>
                  <a:cxn ang="0">
                    <a:pos x="4" y="122"/>
                  </a:cxn>
                  <a:cxn ang="0">
                    <a:pos x="5" y="123"/>
                  </a:cxn>
                  <a:cxn ang="0">
                    <a:pos x="7" y="123"/>
                  </a:cxn>
                  <a:cxn ang="0">
                    <a:pos x="9" y="123"/>
                  </a:cxn>
                  <a:cxn ang="0">
                    <a:pos x="10" y="122"/>
                  </a:cxn>
                  <a:cxn ang="0">
                    <a:pos x="11" y="120"/>
                  </a:cxn>
                  <a:cxn ang="0">
                    <a:pos x="11" y="118"/>
                  </a:cxn>
                  <a:cxn ang="0">
                    <a:pos x="11" y="118"/>
                  </a:cxn>
                  <a:cxn ang="0">
                    <a:pos x="10" y="91"/>
                  </a:cxn>
                  <a:cxn ang="0">
                    <a:pos x="10" y="61"/>
                  </a:cxn>
                  <a:cxn ang="0">
                    <a:pos x="10" y="47"/>
                  </a:cxn>
                  <a:cxn ang="0">
                    <a:pos x="12" y="32"/>
                  </a:cxn>
                  <a:cxn ang="0">
                    <a:pos x="15" y="19"/>
                  </a:cxn>
                  <a:cxn ang="0">
                    <a:pos x="17" y="13"/>
                  </a:cxn>
                  <a:cxn ang="0">
                    <a:pos x="20" y="8"/>
                  </a:cxn>
                  <a:cxn ang="0">
                    <a:pos x="20" y="8"/>
                  </a:cxn>
                  <a:cxn ang="0">
                    <a:pos x="22" y="5"/>
                  </a:cxn>
                  <a:cxn ang="0">
                    <a:pos x="20" y="3"/>
                  </a:cxn>
                  <a:cxn ang="0">
                    <a:pos x="19" y="1"/>
                  </a:cxn>
                  <a:cxn ang="0">
                    <a:pos x="18" y="0"/>
                  </a:cxn>
                  <a:cxn ang="0">
                    <a:pos x="17" y="0"/>
                  </a:cxn>
                  <a:cxn ang="0">
                    <a:pos x="15" y="0"/>
                  </a:cxn>
                  <a:cxn ang="0">
                    <a:pos x="13" y="0"/>
                  </a:cxn>
                  <a:cxn ang="0">
                    <a:pos x="12" y="2"/>
                  </a:cxn>
                  <a:cxn ang="0">
                    <a:pos x="12" y="2"/>
                  </a:cxn>
                </a:cxnLst>
                <a:rect l="0" t="0" r="r" b="b"/>
                <a:pathLst>
                  <a:path w="22" h="123">
                    <a:moveTo>
                      <a:pt x="12" y="2"/>
                    </a:moveTo>
                    <a:lnTo>
                      <a:pt x="12" y="2"/>
                    </a:lnTo>
                    <a:lnTo>
                      <a:pt x="9" y="9"/>
                    </a:lnTo>
                    <a:lnTo>
                      <a:pt x="7" y="15"/>
                    </a:lnTo>
                    <a:lnTo>
                      <a:pt x="3" y="29"/>
                    </a:lnTo>
                    <a:lnTo>
                      <a:pt x="1" y="44"/>
                    </a:lnTo>
                    <a:lnTo>
                      <a:pt x="0" y="59"/>
                    </a:lnTo>
                    <a:lnTo>
                      <a:pt x="1" y="90"/>
                    </a:lnTo>
                    <a:lnTo>
                      <a:pt x="2" y="118"/>
                    </a:lnTo>
                    <a:lnTo>
                      <a:pt x="2" y="118"/>
                    </a:lnTo>
                    <a:lnTo>
                      <a:pt x="3" y="120"/>
                    </a:lnTo>
                    <a:lnTo>
                      <a:pt x="4" y="122"/>
                    </a:lnTo>
                    <a:lnTo>
                      <a:pt x="5" y="123"/>
                    </a:lnTo>
                    <a:lnTo>
                      <a:pt x="7" y="123"/>
                    </a:lnTo>
                    <a:lnTo>
                      <a:pt x="9" y="123"/>
                    </a:lnTo>
                    <a:lnTo>
                      <a:pt x="10" y="122"/>
                    </a:lnTo>
                    <a:lnTo>
                      <a:pt x="11" y="120"/>
                    </a:lnTo>
                    <a:lnTo>
                      <a:pt x="11" y="118"/>
                    </a:lnTo>
                    <a:lnTo>
                      <a:pt x="11" y="118"/>
                    </a:lnTo>
                    <a:lnTo>
                      <a:pt x="10" y="91"/>
                    </a:lnTo>
                    <a:lnTo>
                      <a:pt x="10" y="61"/>
                    </a:lnTo>
                    <a:lnTo>
                      <a:pt x="10" y="47"/>
                    </a:lnTo>
                    <a:lnTo>
                      <a:pt x="12" y="32"/>
                    </a:lnTo>
                    <a:lnTo>
                      <a:pt x="15" y="19"/>
                    </a:lnTo>
                    <a:lnTo>
                      <a:pt x="17" y="13"/>
                    </a:lnTo>
                    <a:lnTo>
                      <a:pt x="20" y="8"/>
                    </a:lnTo>
                    <a:lnTo>
                      <a:pt x="20" y="8"/>
                    </a:lnTo>
                    <a:lnTo>
                      <a:pt x="22" y="5"/>
                    </a:lnTo>
                    <a:lnTo>
                      <a:pt x="20" y="3"/>
                    </a:lnTo>
                    <a:lnTo>
                      <a:pt x="19" y="1"/>
                    </a:lnTo>
                    <a:lnTo>
                      <a:pt x="18" y="0"/>
                    </a:lnTo>
                    <a:lnTo>
                      <a:pt x="17" y="0"/>
                    </a:lnTo>
                    <a:lnTo>
                      <a:pt x="15" y="0"/>
                    </a:lnTo>
                    <a:lnTo>
                      <a:pt x="13" y="0"/>
                    </a:lnTo>
                    <a:lnTo>
                      <a:pt x="12" y="2"/>
                    </a:lnTo>
                    <a:lnTo>
                      <a:pt x="12"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70" name="Freeform 176"/>
              <p:cNvSpPr/>
              <p:nvPr/>
            </p:nvSpPr>
            <p:spPr bwMode="auto">
              <a:xfrm>
                <a:off x="4395788" y="2492375"/>
                <a:ext cx="7938" cy="55563"/>
              </a:xfrm>
              <a:custGeom>
                <a:avLst/>
                <a:gdLst/>
                <a:ahLst/>
                <a:cxnLst>
                  <a:cxn ang="0">
                    <a:pos x="6" y="5"/>
                  </a:cxn>
                  <a:cxn ang="0">
                    <a:pos x="6" y="5"/>
                  </a:cxn>
                  <a:cxn ang="0">
                    <a:pos x="5" y="29"/>
                  </a:cxn>
                  <a:cxn ang="0">
                    <a:pos x="2" y="53"/>
                  </a:cxn>
                  <a:cxn ang="0">
                    <a:pos x="1" y="77"/>
                  </a:cxn>
                  <a:cxn ang="0">
                    <a:pos x="0" y="100"/>
                  </a:cxn>
                  <a:cxn ang="0">
                    <a:pos x="0" y="100"/>
                  </a:cxn>
                  <a:cxn ang="0">
                    <a:pos x="1" y="102"/>
                  </a:cxn>
                  <a:cxn ang="0">
                    <a:pos x="2" y="104"/>
                  </a:cxn>
                  <a:cxn ang="0">
                    <a:pos x="4" y="105"/>
                  </a:cxn>
                  <a:cxn ang="0">
                    <a:pos x="6" y="105"/>
                  </a:cxn>
                  <a:cxn ang="0">
                    <a:pos x="7" y="105"/>
                  </a:cxn>
                  <a:cxn ang="0">
                    <a:pos x="9" y="104"/>
                  </a:cxn>
                  <a:cxn ang="0">
                    <a:pos x="10" y="102"/>
                  </a:cxn>
                  <a:cxn ang="0">
                    <a:pos x="10" y="100"/>
                  </a:cxn>
                  <a:cxn ang="0">
                    <a:pos x="10" y="100"/>
                  </a:cxn>
                  <a:cxn ang="0">
                    <a:pos x="11" y="77"/>
                  </a:cxn>
                  <a:cxn ang="0">
                    <a:pos x="13" y="53"/>
                  </a:cxn>
                  <a:cxn ang="0">
                    <a:pos x="14" y="29"/>
                  </a:cxn>
                  <a:cxn ang="0">
                    <a:pos x="15" y="5"/>
                  </a:cxn>
                  <a:cxn ang="0">
                    <a:pos x="15" y="5"/>
                  </a:cxn>
                  <a:cxn ang="0">
                    <a:pos x="15" y="3"/>
                  </a:cxn>
                  <a:cxn ang="0">
                    <a:pos x="14" y="2"/>
                  </a:cxn>
                  <a:cxn ang="0">
                    <a:pos x="12" y="1"/>
                  </a:cxn>
                  <a:cxn ang="0">
                    <a:pos x="10" y="0"/>
                  </a:cxn>
                  <a:cxn ang="0">
                    <a:pos x="9" y="1"/>
                  </a:cxn>
                  <a:cxn ang="0">
                    <a:pos x="7" y="2"/>
                  </a:cxn>
                  <a:cxn ang="0">
                    <a:pos x="6" y="3"/>
                  </a:cxn>
                  <a:cxn ang="0">
                    <a:pos x="6" y="5"/>
                  </a:cxn>
                  <a:cxn ang="0">
                    <a:pos x="6" y="5"/>
                  </a:cxn>
                </a:cxnLst>
                <a:rect l="0" t="0" r="r" b="b"/>
                <a:pathLst>
                  <a:path w="15" h="105">
                    <a:moveTo>
                      <a:pt x="6" y="5"/>
                    </a:moveTo>
                    <a:lnTo>
                      <a:pt x="6" y="5"/>
                    </a:lnTo>
                    <a:lnTo>
                      <a:pt x="5" y="29"/>
                    </a:lnTo>
                    <a:lnTo>
                      <a:pt x="2" y="53"/>
                    </a:lnTo>
                    <a:lnTo>
                      <a:pt x="1" y="77"/>
                    </a:lnTo>
                    <a:lnTo>
                      <a:pt x="0" y="100"/>
                    </a:lnTo>
                    <a:lnTo>
                      <a:pt x="0" y="100"/>
                    </a:lnTo>
                    <a:lnTo>
                      <a:pt x="1" y="102"/>
                    </a:lnTo>
                    <a:lnTo>
                      <a:pt x="2" y="104"/>
                    </a:lnTo>
                    <a:lnTo>
                      <a:pt x="4" y="105"/>
                    </a:lnTo>
                    <a:lnTo>
                      <a:pt x="6" y="105"/>
                    </a:lnTo>
                    <a:lnTo>
                      <a:pt x="7" y="105"/>
                    </a:lnTo>
                    <a:lnTo>
                      <a:pt x="9" y="104"/>
                    </a:lnTo>
                    <a:lnTo>
                      <a:pt x="10" y="102"/>
                    </a:lnTo>
                    <a:lnTo>
                      <a:pt x="10" y="100"/>
                    </a:lnTo>
                    <a:lnTo>
                      <a:pt x="10" y="100"/>
                    </a:lnTo>
                    <a:lnTo>
                      <a:pt x="11" y="77"/>
                    </a:lnTo>
                    <a:lnTo>
                      <a:pt x="13" y="53"/>
                    </a:lnTo>
                    <a:lnTo>
                      <a:pt x="14" y="29"/>
                    </a:lnTo>
                    <a:lnTo>
                      <a:pt x="15" y="5"/>
                    </a:lnTo>
                    <a:lnTo>
                      <a:pt x="15" y="5"/>
                    </a:lnTo>
                    <a:lnTo>
                      <a:pt x="15" y="3"/>
                    </a:lnTo>
                    <a:lnTo>
                      <a:pt x="14" y="2"/>
                    </a:lnTo>
                    <a:lnTo>
                      <a:pt x="12" y="1"/>
                    </a:lnTo>
                    <a:lnTo>
                      <a:pt x="10" y="0"/>
                    </a:lnTo>
                    <a:lnTo>
                      <a:pt x="9" y="1"/>
                    </a:lnTo>
                    <a:lnTo>
                      <a:pt x="7" y="2"/>
                    </a:lnTo>
                    <a:lnTo>
                      <a:pt x="6" y="3"/>
                    </a:lnTo>
                    <a:lnTo>
                      <a:pt x="6" y="5"/>
                    </a:lnTo>
                    <a:lnTo>
                      <a:pt x="6"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71" name="Freeform 177"/>
              <p:cNvSpPr/>
              <p:nvPr/>
            </p:nvSpPr>
            <p:spPr bwMode="auto">
              <a:xfrm>
                <a:off x="4424363" y="2520950"/>
                <a:ext cx="4763" cy="71438"/>
              </a:xfrm>
              <a:custGeom>
                <a:avLst/>
                <a:gdLst/>
                <a:ahLst/>
                <a:cxnLst>
                  <a:cxn ang="0">
                    <a:pos x="0" y="4"/>
                  </a:cxn>
                  <a:cxn ang="0">
                    <a:pos x="0" y="132"/>
                  </a:cxn>
                  <a:cxn ang="0">
                    <a:pos x="0" y="132"/>
                  </a:cxn>
                  <a:cxn ang="0">
                    <a:pos x="0" y="134"/>
                  </a:cxn>
                  <a:cxn ang="0">
                    <a:pos x="1" y="136"/>
                  </a:cxn>
                  <a:cxn ang="0">
                    <a:pos x="3" y="136"/>
                  </a:cxn>
                  <a:cxn ang="0">
                    <a:pos x="4" y="137"/>
                  </a:cxn>
                  <a:cxn ang="0">
                    <a:pos x="6" y="136"/>
                  </a:cxn>
                  <a:cxn ang="0">
                    <a:pos x="7" y="136"/>
                  </a:cxn>
                  <a:cxn ang="0">
                    <a:pos x="8" y="134"/>
                  </a:cxn>
                  <a:cxn ang="0">
                    <a:pos x="9" y="132"/>
                  </a:cxn>
                  <a:cxn ang="0">
                    <a:pos x="9" y="4"/>
                  </a:cxn>
                  <a:cxn ang="0">
                    <a:pos x="9" y="4"/>
                  </a:cxn>
                  <a:cxn ang="0">
                    <a:pos x="8" y="2"/>
                  </a:cxn>
                  <a:cxn ang="0">
                    <a:pos x="7" y="1"/>
                  </a:cxn>
                  <a:cxn ang="0">
                    <a:pos x="6" y="0"/>
                  </a:cxn>
                  <a:cxn ang="0">
                    <a:pos x="4" y="0"/>
                  </a:cxn>
                  <a:cxn ang="0">
                    <a:pos x="3" y="0"/>
                  </a:cxn>
                  <a:cxn ang="0">
                    <a:pos x="1" y="1"/>
                  </a:cxn>
                  <a:cxn ang="0">
                    <a:pos x="0" y="2"/>
                  </a:cxn>
                  <a:cxn ang="0">
                    <a:pos x="0" y="4"/>
                  </a:cxn>
                  <a:cxn ang="0">
                    <a:pos x="0" y="4"/>
                  </a:cxn>
                </a:cxnLst>
                <a:rect l="0" t="0" r="r" b="b"/>
                <a:pathLst>
                  <a:path w="9" h="137">
                    <a:moveTo>
                      <a:pt x="0" y="4"/>
                    </a:moveTo>
                    <a:lnTo>
                      <a:pt x="0" y="132"/>
                    </a:lnTo>
                    <a:lnTo>
                      <a:pt x="0" y="132"/>
                    </a:lnTo>
                    <a:lnTo>
                      <a:pt x="0" y="134"/>
                    </a:lnTo>
                    <a:lnTo>
                      <a:pt x="1" y="136"/>
                    </a:lnTo>
                    <a:lnTo>
                      <a:pt x="3" y="136"/>
                    </a:lnTo>
                    <a:lnTo>
                      <a:pt x="4" y="137"/>
                    </a:lnTo>
                    <a:lnTo>
                      <a:pt x="6" y="136"/>
                    </a:lnTo>
                    <a:lnTo>
                      <a:pt x="7" y="136"/>
                    </a:lnTo>
                    <a:lnTo>
                      <a:pt x="8" y="134"/>
                    </a:lnTo>
                    <a:lnTo>
                      <a:pt x="9" y="132"/>
                    </a:lnTo>
                    <a:lnTo>
                      <a:pt x="9" y="4"/>
                    </a:lnTo>
                    <a:lnTo>
                      <a:pt x="9" y="4"/>
                    </a:lnTo>
                    <a:lnTo>
                      <a:pt x="8" y="2"/>
                    </a:lnTo>
                    <a:lnTo>
                      <a:pt x="7" y="1"/>
                    </a:lnTo>
                    <a:lnTo>
                      <a:pt x="6" y="0"/>
                    </a:lnTo>
                    <a:lnTo>
                      <a:pt x="4" y="0"/>
                    </a:lnTo>
                    <a:lnTo>
                      <a:pt x="3" y="0"/>
                    </a:lnTo>
                    <a:lnTo>
                      <a:pt x="1" y="1"/>
                    </a:lnTo>
                    <a:lnTo>
                      <a:pt x="0" y="2"/>
                    </a:lnTo>
                    <a:lnTo>
                      <a:pt x="0" y="4"/>
                    </a:lnTo>
                    <a:lnTo>
                      <a:pt x="0"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72" name="Freeform 178"/>
              <p:cNvSpPr/>
              <p:nvPr/>
            </p:nvSpPr>
            <p:spPr bwMode="auto">
              <a:xfrm>
                <a:off x="4451350" y="2547938"/>
                <a:ext cx="7938" cy="68263"/>
              </a:xfrm>
              <a:custGeom>
                <a:avLst/>
                <a:gdLst/>
                <a:ahLst/>
                <a:cxnLst>
                  <a:cxn ang="0">
                    <a:pos x="5" y="5"/>
                  </a:cxn>
                  <a:cxn ang="0">
                    <a:pos x="5" y="5"/>
                  </a:cxn>
                  <a:cxn ang="0">
                    <a:pos x="2" y="33"/>
                  </a:cxn>
                  <a:cxn ang="0">
                    <a:pos x="1" y="47"/>
                  </a:cxn>
                  <a:cxn ang="0">
                    <a:pos x="0" y="62"/>
                  </a:cxn>
                  <a:cxn ang="0">
                    <a:pos x="0" y="124"/>
                  </a:cxn>
                  <a:cxn ang="0">
                    <a:pos x="0" y="124"/>
                  </a:cxn>
                  <a:cxn ang="0">
                    <a:pos x="1" y="126"/>
                  </a:cxn>
                  <a:cxn ang="0">
                    <a:pos x="2" y="127"/>
                  </a:cxn>
                  <a:cxn ang="0">
                    <a:pos x="3" y="128"/>
                  </a:cxn>
                  <a:cxn ang="0">
                    <a:pos x="5" y="128"/>
                  </a:cxn>
                  <a:cxn ang="0">
                    <a:pos x="6" y="128"/>
                  </a:cxn>
                  <a:cxn ang="0">
                    <a:pos x="8" y="127"/>
                  </a:cxn>
                  <a:cxn ang="0">
                    <a:pos x="9" y="126"/>
                  </a:cxn>
                  <a:cxn ang="0">
                    <a:pos x="9" y="124"/>
                  </a:cxn>
                  <a:cxn ang="0">
                    <a:pos x="9" y="69"/>
                  </a:cxn>
                  <a:cxn ang="0">
                    <a:pos x="9" y="69"/>
                  </a:cxn>
                  <a:cxn ang="0">
                    <a:pos x="10" y="52"/>
                  </a:cxn>
                  <a:cxn ang="0">
                    <a:pos x="11" y="37"/>
                  </a:cxn>
                  <a:cxn ang="0">
                    <a:pos x="14" y="5"/>
                  </a:cxn>
                  <a:cxn ang="0">
                    <a:pos x="14" y="5"/>
                  </a:cxn>
                  <a:cxn ang="0">
                    <a:pos x="14" y="3"/>
                  </a:cxn>
                  <a:cxn ang="0">
                    <a:pos x="13" y="2"/>
                  </a:cxn>
                  <a:cxn ang="0">
                    <a:pos x="11" y="1"/>
                  </a:cxn>
                  <a:cxn ang="0">
                    <a:pos x="10" y="0"/>
                  </a:cxn>
                  <a:cxn ang="0">
                    <a:pos x="6" y="2"/>
                  </a:cxn>
                  <a:cxn ang="0">
                    <a:pos x="5" y="3"/>
                  </a:cxn>
                  <a:cxn ang="0">
                    <a:pos x="5" y="5"/>
                  </a:cxn>
                  <a:cxn ang="0">
                    <a:pos x="5" y="5"/>
                  </a:cxn>
                </a:cxnLst>
                <a:rect l="0" t="0" r="r" b="b"/>
                <a:pathLst>
                  <a:path w="14" h="128">
                    <a:moveTo>
                      <a:pt x="5" y="5"/>
                    </a:moveTo>
                    <a:lnTo>
                      <a:pt x="5" y="5"/>
                    </a:lnTo>
                    <a:lnTo>
                      <a:pt x="2" y="33"/>
                    </a:lnTo>
                    <a:lnTo>
                      <a:pt x="1" y="47"/>
                    </a:lnTo>
                    <a:lnTo>
                      <a:pt x="0" y="62"/>
                    </a:lnTo>
                    <a:lnTo>
                      <a:pt x="0" y="124"/>
                    </a:lnTo>
                    <a:lnTo>
                      <a:pt x="0" y="124"/>
                    </a:lnTo>
                    <a:lnTo>
                      <a:pt x="1" y="126"/>
                    </a:lnTo>
                    <a:lnTo>
                      <a:pt x="2" y="127"/>
                    </a:lnTo>
                    <a:lnTo>
                      <a:pt x="3" y="128"/>
                    </a:lnTo>
                    <a:lnTo>
                      <a:pt x="5" y="128"/>
                    </a:lnTo>
                    <a:lnTo>
                      <a:pt x="6" y="128"/>
                    </a:lnTo>
                    <a:lnTo>
                      <a:pt x="8" y="127"/>
                    </a:lnTo>
                    <a:lnTo>
                      <a:pt x="9" y="126"/>
                    </a:lnTo>
                    <a:lnTo>
                      <a:pt x="9" y="124"/>
                    </a:lnTo>
                    <a:lnTo>
                      <a:pt x="9" y="69"/>
                    </a:lnTo>
                    <a:lnTo>
                      <a:pt x="9" y="69"/>
                    </a:lnTo>
                    <a:lnTo>
                      <a:pt x="10" y="52"/>
                    </a:lnTo>
                    <a:lnTo>
                      <a:pt x="11" y="37"/>
                    </a:lnTo>
                    <a:lnTo>
                      <a:pt x="14" y="5"/>
                    </a:lnTo>
                    <a:lnTo>
                      <a:pt x="14" y="5"/>
                    </a:lnTo>
                    <a:lnTo>
                      <a:pt x="14" y="3"/>
                    </a:lnTo>
                    <a:lnTo>
                      <a:pt x="13" y="2"/>
                    </a:lnTo>
                    <a:lnTo>
                      <a:pt x="11" y="1"/>
                    </a:lnTo>
                    <a:lnTo>
                      <a:pt x="10" y="0"/>
                    </a:lnTo>
                    <a:lnTo>
                      <a:pt x="6" y="2"/>
                    </a:lnTo>
                    <a:lnTo>
                      <a:pt x="5" y="3"/>
                    </a:lnTo>
                    <a:lnTo>
                      <a:pt x="5" y="5"/>
                    </a:lnTo>
                    <a:lnTo>
                      <a:pt x="5"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73" name="Freeform 179"/>
              <p:cNvSpPr/>
              <p:nvPr/>
            </p:nvSpPr>
            <p:spPr bwMode="auto">
              <a:xfrm>
                <a:off x="4478338" y="2578100"/>
                <a:ext cx="6350" cy="55563"/>
              </a:xfrm>
              <a:custGeom>
                <a:avLst/>
                <a:gdLst/>
                <a:ahLst/>
                <a:cxnLst>
                  <a:cxn ang="0">
                    <a:pos x="0" y="5"/>
                  </a:cxn>
                  <a:cxn ang="0">
                    <a:pos x="0" y="100"/>
                  </a:cxn>
                  <a:cxn ang="0">
                    <a:pos x="0" y="100"/>
                  </a:cxn>
                  <a:cxn ang="0">
                    <a:pos x="0" y="102"/>
                  </a:cxn>
                  <a:cxn ang="0">
                    <a:pos x="1" y="103"/>
                  </a:cxn>
                  <a:cxn ang="0">
                    <a:pos x="4" y="104"/>
                  </a:cxn>
                  <a:cxn ang="0">
                    <a:pos x="5" y="104"/>
                  </a:cxn>
                  <a:cxn ang="0">
                    <a:pos x="7" y="104"/>
                  </a:cxn>
                  <a:cxn ang="0">
                    <a:pos x="8" y="103"/>
                  </a:cxn>
                  <a:cxn ang="0">
                    <a:pos x="9" y="102"/>
                  </a:cxn>
                  <a:cxn ang="0">
                    <a:pos x="10" y="100"/>
                  </a:cxn>
                  <a:cxn ang="0">
                    <a:pos x="10" y="5"/>
                  </a:cxn>
                  <a:cxn ang="0">
                    <a:pos x="10" y="5"/>
                  </a:cxn>
                  <a:cxn ang="0">
                    <a:pos x="9" y="2"/>
                  </a:cxn>
                  <a:cxn ang="0">
                    <a:pos x="8" y="1"/>
                  </a:cxn>
                  <a:cxn ang="0">
                    <a:pos x="7" y="0"/>
                  </a:cxn>
                  <a:cxn ang="0">
                    <a:pos x="5" y="0"/>
                  </a:cxn>
                  <a:cxn ang="0">
                    <a:pos x="4" y="0"/>
                  </a:cxn>
                  <a:cxn ang="0">
                    <a:pos x="1" y="1"/>
                  </a:cxn>
                  <a:cxn ang="0">
                    <a:pos x="0" y="2"/>
                  </a:cxn>
                  <a:cxn ang="0">
                    <a:pos x="0" y="5"/>
                  </a:cxn>
                  <a:cxn ang="0">
                    <a:pos x="0" y="5"/>
                  </a:cxn>
                </a:cxnLst>
                <a:rect l="0" t="0" r="r" b="b"/>
                <a:pathLst>
                  <a:path w="10" h="104">
                    <a:moveTo>
                      <a:pt x="0" y="5"/>
                    </a:moveTo>
                    <a:lnTo>
                      <a:pt x="0" y="100"/>
                    </a:lnTo>
                    <a:lnTo>
                      <a:pt x="0" y="100"/>
                    </a:lnTo>
                    <a:lnTo>
                      <a:pt x="0" y="102"/>
                    </a:lnTo>
                    <a:lnTo>
                      <a:pt x="1" y="103"/>
                    </a:lnTo>
                    <a:lnTo>
                      <a:pt x="4" y="104"/>
                    </a:lnTo>
                    <a:lnTo>
                      <a:pt x="5" y="104"/>
                    </a:lnTo>
                    <a:lnTo>
                      <a:pt x="7" y="104"/>
                    </a:lnTo>
                    <a:lnTo>
                      <a:pt x="8" y="103"/>
                    </a:lnTo>
                    <a:lnTo>
                      <a:pt x="9" y="102"/>
                    </a:lnTo>
                    <a:lnTo>
                      <a:pt x="10" y="100"/>
                    </a:lnTo>
                    <a:lnTo>
                      <a:pt x="10" y="5"/>
                    </a:lnTo>
                    <a:lnTo>
                      <a:pt x="10" y="5"/>
                    </a:lnTo>
                    <a:lnTo>
                      <a:pt x="9" y="2"/>
                    </a:lnTo>
                    <a:lnTo>
                      <a:pt x="8" y="1"/>
                    </a:lnTo>
                    <a:lnTo>
                      <a:pt x="7" y="0"/>
                    </a:lnTo>
                    <a:lnTo>
                      <a:pt x="5" y="0"/>
                    </a:lnTo>
                    <a:lnTo>
                      <a:pt x="4" y="0"/>
                    </a:lnTo>
                    <a:lnTo>
                      <a:pt x="1" y="1"/>
                    </a:lnTo>
                    <a:lnTo>
                      <a:pt x="0" y="2"/>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74" name="Freeform 180"/>
              <p:cNvSpPr/>
              <p:nvPr/>
            </p:nvSpPr>
            <p:spPr bwMode="auto">
              <a:xfrm>
                <a:off x="4500563" y="2608263"/>
                <a:ext cx="7938" cy="49213"/>
              </a:xfrm>
              <a:custGeom>
                <a:avLst/>
                <a:gdLst/>
                <a:ahLst/>
                <a:cxnLst>
                  <a:cxn ang="0">
                    <a:pos x="15" y="88"/>
                  </a:cxn>
                  <a:cxn ang="0">
                    <a:pos x="15" y="88"/>
                  </a:cxn>
                  <a:cxn ang="0">
                    <a:pos x="12" y="79"/>
                  </a:cxn>
                  <a:cxn ang="0">
                    <a:pos x="10" y="68"/>
                  </a:cxn>
                  <a:cxn ang="0">
                    <a:pos x="9" y="57"/>
                  </a:cxn>
                  <a:cxn ang="0">
                    <a:pos x="9" y="47"/>
                  </a:cxn>
                  <a:cxn ang="0">
                    <a:pos x="9" y="25"/>
                  </a:cxn>
                  <a:cxn ang="0">
                    <a:pos x="10" y="4"/>
                  </a:cxn>
                  <a:cxn ang="0">
                    <a:pos x="10" y="4"/>
                  </a:cxn>
                  <a:cxn ang="0">
                    <a:pos x="10" y="2"/>
                  </a:cxn>
                  <a:cxn ang="0">
                    <a:pos x="9" y="1"/>
                  </a:cxn>
                  <a:cxn ang="0">
                    <a:pos x="7" y="0"/>
                  </a:cxn>
                  <a:cxn ang="0">
                    <a:pos x="6" y="0"/>
                  </a:cxn>
                  <a:cxn ang="0">
                    <a:pos x="4" y="0"/>
                  </a:cxn>
                  <a:cxn ang="0">
                    <a:pos x="2" y="1"/>
                  </a:cxn>
                  <a:cxn ang="0">
                    <a:pos x="1" y="2"/>
                  </a:cxn>
                  <a:cxn ang="0">
                    <a:pos x="1" y="4"/>
                  </a:cxn>
                  <a:cxn ang="0">
                    <a:pos x="1" y="4"/>
                  </a:cxn>
                  <a:cxn ang="0">
                    <a:pos x="0" y="26"/>
                  </a:cxn>
                  <a:cxn ang="0">
                    <a:pos x="0" y="48"/>
                  </a:cxn>
                  <a:cxn ang="0">
                    <a:pos x="0" y="59"/>
                  </a:cxn>
                  <a:cxn ang="0">
                    <a:pos x="1" y="69"/>
                  </a:cxn>
                  <a:cxn ang="0">
                    <a:pos x="3" y="81"/>
                  </a:cxn>
                  <a:cxn ang="0">
                    <a:pos x="6" y="91"/>
                  </a:cxn>
                  <a:cxn ang="0">
                    <a:pos x="6" y="91"/>
                  </a:cxn>
                  <a:cxn ang="0">
                    <a:pos x="7" y="93"/>
                  </a:cxn>
                  <a:cxn ang="0">
                    <a:pos x="8" y="94"/>
                  </a:cxn>
                  <a:cxn ang="0">
                    <a:pos x="10" y="94"/>
                  </a:cxn>
                  <a:cxn ang="0">
                    <a:pos x="12" y="94"/>
                  </a:cxn>
                  <a:cxn ang="0">
                    <a:pos x="13" y="93"/>
                  </a:cxn>
                  <a:cxn ang="0">
                    <a:pos x="14" y="92"/>
                  </a:cxn>
                  <a:cxn ang="0">
                    <a:pos x="15" y="90"/>
                  </a:cxn>
                  <a:cxn ang="0">
                    <a:pos x="15" y="88"/>
                  </a:cxn>
                  <a:cxn ang="0">
                    <a:pos x="15" y="88"/>
                  </a:cxn>
                </a:cxnLst>
                <a:rect l="0" t="0" r="r" b="b"/>
                <a:pathLst>
                  <a:path w="15" h="94">
                    <a:moveTo>
                      <a:pt x="15" y="88"/>
                    </a:moveTo>
                    <a:lnTo>
                      <a:pt x="15" y="88"/>
                    </a:lnTo>
                    <a:lnTo>
                      <a:pt x="12" y="79"/>
                    </a:lnTo>
                    <a:lnTo>
                      <a:pt x="10" y="68"/>
                    </a:lnTo>
                    <a:lnTo>
                      <a:pt x="9" y="57"/>
                    </a:lnTo>
                    <a:lnTo>
                      <a:pt x="9" y="47"/>
                    </a:lnTo>
                    <a:lnTo>
                      <a:pt x="9" y="25"/>
                    </a:lnTo>
                    <a:lnTo>
                      <a:pt x="10" y="4"/>
                    </a:lnTo>
                    <a:lnTo>
                      <a:pt x="10" y="4"/>
                    </a:lnTo>
                    <a:lnTo>
                      <a:pt x="10" y="2"/>
                    </a:lnTo>
                    <a:lnTo>
                      <a:pt x="9" y="1"/>
                    </a:lnTo>
                    <a:lnTo>
                      <a:pt x="7" y="0"/>
                    </a:lnTo>
                    <a:lnTo>
                      <a:pt x="6" y="0"/>
                    </a:lnTo>
                    <a:lnTo>
                      <a:pt x="4" y="0"/>
                    </a:lnTo>
                    <a:lnTo>
                      <a:pt x="2" y="1"/>
                    </a:lnTo>
                    <a:lnTo>
                      <a:pt x="1" y="2"/>
                    </a:lnTo>
                    <a:lnTo>
                      <a:pt x="1" y="4"/>
                    </a:lnTo>
                    <a:lnTo>
                      <a:pt x="1" y="4"/>
                    </a:lnTo>
                    <a:lnTo>
                      <a:pt x="0" y="26"/>
                    </a:lnTo>
                    <a:lnTo>
                      <a:pt x="0" y="48"/>
                    </a:lnTo>
                    <a:lnTo>
                      <a:pt x="0" y="59"/>
                    </a:lnTo>
                    <a:lnTo>
                      <a:pt x="1" y="69"/>
                    </a:lnTo>
                    <a:lnTo>
                      <a:pt x="3" y="81"/>
                    </a:lnTo>
                    <a:lnTo>
                      <a:pt x="6" y="91"/>
                    </a:lnTo>
                    <a:lnTo>
                      <a:pt x="6" y="91"/>
                    </a:lnTo>
                    <a:lnTo>
                      <a:pt x="7" y="93"/>
                    </a:lnTo>
                    <a:lnTo>
                      <a:pt x="8" y="94"/>
                    </a:lnTo>
                    <a:lnTo>
                      <a:pt x="10" y="94"/>
                    </a:lnTo>
                    <a:lnTo>
                      <a:pt x="12" y="94"/>
                    </a:lnTo>
                    <a:lnTo>
                      <a:pt x="13" y="93"/>
                    </a:lnTo>
                    <a:lnTo>
                      <a:pt x="14" y="92"/>
                    </a:lnTo>
                    <a:lnTo>
                      <a:pt x="15" y="90"/>
                    </a:lnTo>
                    <a:lnTo>
                      <a:pt x="15" y="88"/>
                    </a:lnTo>
                    <a:lnTo>
                      <a:pt x="15" y="88"/>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75" name="Freeform 181"/>
              <p:cNvSpPr/>
              <p:nvPr/>
            </p:nvSpPr>
            <p:spPr bwMode="auto">
              <a:xfrm>
                <a:off x="4529138" y="2622550"/>
                <a:ext cx="7938" cy="63500"/>
              </a:xfrm>
              <a:custGeom>
                <a:avLst/>
                <a:gdLst/>
                <a:ahLst/>
                <a:cxnLst>
                  <a:cxn ang="0">
                    <a:pos x="6" y="5"/>
                  </a:cxn>
                  <a:cxn ang="0">
                    <a:pos x="6" y="5"/>
                  </a:cxn>
                  <a:cxn ang="0">
                    <a:pos x="5" y="18"/>
                  </a:cxn>
                  <a:cxn ang="0">
                    <a:pos x="3" y="31"/>
                  </a:cxn>
                  <a:cxn ang="0">
                    <a:pos x="1" y="43"/>
                  </a:cxn>
                  <a:cxn ang="0">
                    <a:pos x="0" y="57"/>
                  </a:cxn>
                  <a:cxn ang="0">
                    <a:pos x="0" y="57"/>
                  </a:cxn>
                  <a:cxn ang="0">
                    <a:pos x="0" y="86"/>
                  </a:cxn>
                  <a:cxn ang="0">
                    <a:pos x="0" y="114"/>
                  </a:cxn>
                  <a:cxn ang="0">
                    <a:pos x="0" y="114"/>
                  </a:cxn>
                  <a:cxn ang="0">
                    <a:pos x="1" y="116"/>
                  </a:cxn>
                  <a:cxn ang="0">
                    <a:pos x="2" y="117"/>
                  </a:cxn>
                  <a:cxn ang="0">
                    <a:pos x="3" y="118"/>
                  </a:cxn>
                  <a:cxn ang="0">
                    <a:pos x="6" y="119"/>
                  </a:cxn>
                  <a:cxn ang="0">
                    <a:pos x="8" y="118"/>
                  </a:cxn>
                  <a:cxn ang="0">
                    <a:pos x="9" y="117"/>
                  </a:cxn>
                  <a:cxn ang="0">
                    <a:pos x="10" y="116"/>
                  </a:cxn>
                  <a:cxn ang="0">
                    <a:pos x="11" y="114"/>
                  </a:cxn>
                  <a:cxn ang="0">
                    <a:pos x="11" y="57"/>
                  </a:cxn>
                  <a:cxn ang="0">
                    <a:pos x="11" y="57"/>
                  </a:cxn>
                  <a:cxn ang="0">
                    <a:pos x="11" y="43"/>
                  </a:cxn>
                  <a:cxn ang="0">
                    <a:pos x="13" y="31"/>
                  </a:cxn>
                  <a:cxn ang="0">
                    <a:pos x="14" y="18"/>
                  </a:cxn>
                  <a:cxn ang="0">
                    <a:pos x="15" y="5"/>
                  </a:cxn>
                  <a:cxn ang="0">
                    <a:pos x="15" y="5"/>
                  </a:cxn>
                  <a:cxn ang="0">
                    <a:pos x="15" y="3"/>
                  </a:cxn>
                  <a:cxn ang="0">
                    <a:pos x="14" y="1"/>
                  </a:cxn>
                  <a:cxn ang="0">
                    <a:pos x="12" y="0"/>
                  </a:cxn>
                  <a:cxn ang="0">
                    <a:pos x="11" y="0"/>
                  </a:cxn>
                  <a:cxn ang="0">
                    <a:pos x="9" y="0"/>
                  </a:cxn>
                  <a:cxn ang="0">
                    <a:pos x="8" y="1"/>
                  </a:cxn>
                  <a:cxn ang="0">
                    <a:pos x="6" y="3"/>
                  </a:cxn>
                  <a:cxn ang="0">
                    <a:pos x="6" y="5"/>
                  </a:cxn>
                  <a:cxn ang="0">
                    <a:pos x="6" y="5"/>
                  </a:cxn>
                </a:cxnLst>
                <a:rect l="0" t="0" r="r" b="b"/>
                <a:pathLst>
                  <a:path w="15" h="119">
                    <a:moveTo>
                      <a:pt x="6" y="5"/>
                    </a:moveTo>
                    <a:lnTo>
                      <a:pt x="6" y="5"/>
                    </a:lnTo>
                    <a:lnTo>
                      <a:pt x="5" y="18"/>
                    </a:lnTo>
                    <a:lnTo>
                      <a:pt x="3" y="31"/>
                    </a:lnTo>
                    <a:lnTo>
                      <a:pt x="1" y="43"/>
                    </a:lnTo>
                    <a:lnTo>
                      <a:pt x="0" y="57"/>
                    </a:lnTo>
                    <a:lnTo>
                      <a:pt x="0" y="57"/>
                    </a:lnTo>
                    <a:lnTo>
                      <a:pt x="0" y="86"/>
                    </a:lnTo>
                    <a:lnTo>
                      <a:pt x="0" y="114"/>
                    </a:lnTo>
                    <a:lnTo>
                      <a:pt x="0" y="114"/>
                    </a:lnTo>
                    <a:lnTo>
                      <a:pt x="1" y="116"/>
                    </a:lnTo>
                    <a:lnTo>
                      <a:pt x="2" y="117"/>
                    </a:lnTo>
                    <a:lnTo>
                      <a:pt x="3" y="118"/>
                    </a:lnTo>
                    <a:lnTo>
                      <a:pt x="6" y="119"/>
                    </a:lnTo>
                    <a:lnTo>
                      <a:pt x="8" y="118"/>
                    </a:lnTo>
                    <a:lnTo>
                      <a:pt x="9" y="117"/>
                    </a:lnTo>
                    <a:lnTo>
                      <a:pt x="10" y="116"/>
                    </a:lnTo>
                    <a:lnTo>
                      <a:pt x="11" y="114"/>
                    </a:lnTo>
                    <a:lnTo>
                      <a:pt x="11" y="57"/>
                    </a:lnTo>
                    <a:lnTo>
                      <a:pt x="11" y="57"/>
                    </a:lnTo>
                    <a:lnTo>
                      <a:pt x="11" y="43"/>
                    </a:lnTo>
                    <a:lnTo>
                      <a:pt x="13" y="31"/>
                    </a:lnTo>
                    <a:lnTo>
                      <a:pt x="14" y="18"/>
                    </a:lnTo>
                    <a:lnTo>
                      <a:pt x="15" y="5"/>
                    </a:lnTo>
                    <a:lnTo>
                      <a:pt x="15" y="5"/>
                    </a:lnTo>
                    <a:lnTo>
                      <a:pt x="15" y="3"/>
                    </a:lnTo>
                    <a:lnTo>
                      <a:pt x="14" y="1"/>
                    </a:lnTo>
                    <a:lnTo>
                      <a:pt x="12" y="0"/>
                    </a:lnTo>
                    <a:lnTo>
                      <a:pt x="11" y="0"/>
                    </a:lnTo>
                    <a:lnTo>
                      <a:pt x="9" y="0"/>
                    </a:lnTo>
                    <a:lnTo>
                      <a:pt x="8" y="1"/>
                    </a:lnTo>
                    <a:lnTo>
                      <a:pt x="6" y="3"/>
                    </a:lnTo>
                    <a:lnTo>
                      <a:pt x="6" y="5"/>
                    </a:lnTo>
                    <a:lnTo>
                      <a:pt x="6"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76" name="Freeform 182"/>
              <p:cNvSpPr/>
              <p:nvPr/>
            </p:nvSpPr>
            <p:spPr bwMode="auto">
              <a:xfrm>
                <a:off x="4551363" y="2652713"/>
                <a:ext cx="4763" cy="55563"/>
              </a:xfrm>
              <a:custGeom>
                <a:avLst/>
                <a:gdLst/>
                <a:ahLst/>
                <a:cxnLst>
                  <a:cxn ang="0">
                    <a:pos x="11" y="5"/>
                  </a:cxn>
                  <a:cxn ang="0">
                    <a:pos x="11" y="5"/>
                  </a:cxn>
                  <a:cxn ang="0">
                    <a:pos x="11" y="3"/>
                  </a:cxn>
                  <a:cxn ang="0">
                    <a:pos x="10" y="1"/>
                  </a:cxn>
                  <a:cxn ang="0">
                    <a:pos x="8" y="0"/>
                  </a:cxn>
                  <a:cxn ang="0">
                    <a:pos x="6" y="0"/>
                  </a:cxn>
                  <a:cxn ang="0">
                    <a:pos x="5" y="0"/>
                  </a:cxn>
                  <a:cxn ang="0">
                    <a:pos x="3" y="1"/>
                  </a:cxn>
                  <a:cxn ang="0">
                    <a:pos x="2" y="3"/>
                  </a:cxn>
                  <a:cxn ang="0">
                    <a:pos x="2" y="5"/>
                  </a:cxn>
                  <a:cxn ang="0">
                    <a:pos x="2" y="5"/>
                  </a:cxn>
                  <a:cxn ang="0">
                    <a:pos x="0" y="53"/>
                  </a:cxn>
                  <a:cxn ang="0">
                    <a:pos x="0" y="75"/>
                  </a:cxn>
                  <a:cxn ang="0">
                    <a:pos x="2" y="99"/>
                  </a:cxn>
                  <a:cxn ang="0">
                    <a:pos x="2" y="99"/>
                  </a:cxn>
                  <a:cxn ang="0">
                    <a:pos x="2" y="101"/>
                  </a:cxn>
                  <a:cxn ang="0">
                    <a:pos x="4" y="103"/>
                  </a:cxn>
                  <a:cxn ang="0">
                    <a:pos x="7" y="104"/>
                  </a:cxn>
                  <a:cxn ang="0">
                    <a:pos x="9" y="104"/>
                  </a:cxn>
                  <a:cxn ang="0">
                    <a:pos x="10" y="103"/>
                  </a:cxn>
                  <a:cxn ang="0">
                    <a:pos x="11" y="101"/>
                  </a:cxn>
                  <a:cxn ang="0">
                    <a:pos x="11" y="99"/>
                  </a:cxn>
                  <a:cxn ang="0">
                    <a:pos x="11" y="99"/>
                  </a:cxn>
                  <a:cxn ang="0">
                    <a:pos x="9" y="75"/>
                  </a:cxn>
                  <a:cxn ang="0">
                    <a:pos x="9" y="53"/>
                  </a:cxn>
                  <a:cxn ang="0">
                    <a:pos x="11" y="5"/>
                  </a:cxn>
                  <a:cxn ang="0">
                    <a:pos x="11" y="5"/>
                  </a:cxn>
                </a:cxnLst>
                <a:rect l="0" t="0" r="r" b="b"/>
                <a:pathLst>
                  <a:path w="11" h="104">
                    <a:moveTo>
                      <a:pt x="11" y="5"/>
                    </a:moveTo>
                    <a:lnTo>
                      <a:pt x="11" y="5"/>
                    </a:lnTo>
                    <a:lnTo>
                      <a:pt x="11" y="3"/>
                    </a:lnTo>
                    <a:lnTo>
                      <a:pt x="10" y="1"/>
                    </a:lnTo>
                    <a:lnTo>
                      <a:pt x="8" y="0"/>
                    </a:lnTo>
                    <a:lnTo>
                      <a:pt x="6" y="0"/>
                    </a:lnTo>
                    <a:lnTo>
                      <a:pt x="5" y="0"/>
                    </a:lnTo>
                    <a:lnTo>
                      <a:pt x="3" y="1"/>
                    </a:lnTo>
                    <a:lnTo>
                      <a:pt x="2" y="3"/>
                    </a:lnTo>
                    <a:lnTo>
                      <a:pt x="2" y="5"/>
                    </a:lnTo>
                    <a:lnTo>
                      <a:pt x="2" y="5"/>
                    </a:lnTo>
                    <a:lnTo>
                      <a:pt x="0" y="53"/>
                    </a:lnTo>
                    <a:lnTo>
                      <a:pt x="0" y="75"/>
                    </a:lnTo>
                    <a:lnTo>
                      <a:pt x="2" y="99"/>
                    </a:lnTo>
                    <a:lnTo>
                      <a:pt x="2" y="99"/>
                    </a:lnTo>
                    <a:lnTo>
                      <a:pt x="2" y="101"/>
                    </a:lnTo>
                    <a:lnTo>
                      <a:pt x="4" y="103"/>
                    </a:lnTo>
                    <a:lnTo>
                      <a:pt x="7" y="104"/>
                    </a:lnTo>
                    <a:lnTo>
                      <a:pt x="9" y="104"/>
                    </a:lnTo>
                    <a:lnTo>
                      <a:pt x="10" y="103"/>
                    </a:lnTo>
                    <a:lnTo>
                      <a:pt x="11" y="101"/>
                    </a:lnTo>
                    <a:lnTo>
                      <a:pt x="11" y="99"/>
                    </a:lnTo>
                    <a:lnTo>
                      <a:pt x="11" y="99"/>
                    </a:lnTo>
                    <a:lnTo>
                      <a:pt x="9" y="75"/>
                    </a:lnTo>
                    <a:lnTo>
                      <a:pt x="9" y="53"/>
                    </a:lnTo>
                    <a:lnTo>
                      <a:pt x="11" y="5"/>
                    </a:lnTo>
                    <a:lnTo>
                      <a:pt x="11"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77" name="Freeform 183"/>
              <p:cNvSpPr/>
              <p:nvPr/>
            </p:nvSpPr>
            <p:spPr bwMode="auto">
              <a:xfrm>
                <a:off x="4572000" y="2676525"/>
                <a:ext cx="6350" cy="58738"/>
              </a:xfrm>
              <a:custGeom>
                <a:avLst/>
                <a:gdLst/>
                <a:ahLst/>
                <a:cxnLst>
                  <a:cxn ang="0">
                    <a:pos x="10" y="4"/>
                  </a:cxn>
                  <a:cxn ang="0">
                    <a:pos x="10" y="4"/>
                  </a:cxn>
                  <a:cxn ang="0">
                    <a:pos x="9" y="2"/>
                  </a:cxn>
                  <a:cxn ang="0">
                    <a:pos x="8" y="1"/>
                  </a:cxn>
                  <a:cxn ang="0">
                    <a:pos x="7" y="0"/>
                  </a:cxn>
                  <a:cxn ang="0">
                    <a:pos x="5" y="0"/>
                  </a:cxn>
                  <a:cxn ang="0">
                    <a:pos x="3" y="0"/>
                  </a:cxn>
                  <a:cxn ang="0">
                    <a:pos x="2" y="1"/>
                  </a:cxn>
                  <a:cxn ang="0">
                    <a:pos x="1" y="2"/>
                  </a:cxn>
                  <a:cxn ang="0">
                    <a:pos x="0" y="4"/>
                  </a:cxn>
                  <a:cxn ang="0">
                    <a:pos x="0" y="4"/>
                  </a:cxn>
                  <a:cxn ang="0">
                    <a:pos x="1" y="57"/>
                  </a:cxn>
                  <a:cxn ang="0">
                    <a:pos x="2" y="83"/>
                  </a:cxn>
                  <a:cxn ang="0">
                    <a:pos x="5" y="109"/>
                  </a:cxn>
                  <a:cxn ang="0">
                    <a:pos x="5" y="109"/>
                  </a:cxn>
                  <a:cxn ang="0">
                    <a:pos x="6" y="111"/>
                  </a:cxn>
                  <a:cxn ang="0">
                    <a:pos x="7" y="112"/>
                  </a:cxn>
                  <a:cxn ang="0">
                    <a:pos x="10" y="113"/>
                  </a:cxn>
                  <a:cxn ang="0">
                    <a:pos x="12" y="113"/>
                  </a:cxn>
                  <a:cxn ang="0">
                    <a:pos x="13" y="112"/>
                  </a:cxn>
                  <a:cxn ang="0">
                    <a:pos x="14" y="111"/>
                  </a:cxn>
                  <a:cxn ang="0">
                    <a:pos x="14" y="109"/>
                  </a:cxn>
                  <a:cxn ang="0">
                    <a:pos x="14" y="109"/>
                  </a:cxn>
                  <a:cxn ang="0">
                    <a:pos x="12" y="83"/>
                  </a:cxn>
                  <a:cxn ang="0">
                    <a:pos x="10" y="57"/>
                  </a:cxn>
                  <a:cxn ang="0">
                    <a:pos x="10" y="4"/>
                  </a:cxn>
                  <a:cxn ang="0">
                    <a:pos x="10" y="4"/>
                  </a:cxn>
                </a:cxnLst>
                <a:rect l="0" t="0" r="r" b="b"/>
                <a:pathLst>
                  <a:path w="14" h="113">
                    <a:moveTo>
                      <a:pt x="10" y="4"/>
                    </a:moveTo>
                    <a:lnTo>
                      <a:pt x="10" y="4"/>
                    </a:lnTo>
                    <a:lnTo>
                      <a:pt x="9" y="2"/>
                    </a:lnTo>
                    <a:lnTo>
                      <a:pt x="8" y="1"/>
                    </a:lnTo>
                    <a:lnTo>
                      <a:pt x="7" y="0"/>
                    </a:lnTo>
                    <a:lnTo>
                      <a:pt x="5" y="0"/>
                    </a:lnTo>
                    <a:lnTo>
                      <a:pt x="3" y="0"/>
                    </a:lnTo>
                    <a:lnTo>
                      <a:pt x="2" y="1"/>
                    </a:lnTo>
                    <a:lnTo>
                      <a:pt x="1" y="2"/>
                    </a:lnTo>
                    <a:lnTo>
                      <a:pt x="0" y="4"/>
                    </a:lnTo>
                    <a:lnTo>
                      <a:pt x="0" y="4"/>
                    </a:lnTo>
                    <a:lnTo>
                      <a:pt x="1" y="57"/>
                    </a:lnTo>
                    <a:lnTo>
                      <a:pt x="2" y="83"/>
                    </a:lnTo>
                    <a:lnTo>
                      <a:pt x="5" y="109"/>
                    </a:lnTo>
                    <a:lnTo>
                      <a:pt x="5" y="109"/>
                    </a:lnTo>
                    <a:lnTo>
                      <a:pt x="6" y="111"/>
                    </a:lnTo>
                    <a:lnTo>
                      <a:pt x="7" y="112"/>
                    </a:lnTo>
                    <a:lnTo>
                      <a:pt x="10" y="113"/>
                    </a:lnTo>
                    <a:lnTo>
                      <a:pt x="12" y="113"/>
                    </a:lnTo>
                    <a:lnTo>
                      <a:pt x="13" y="112"/>
                    </a:lnTo>
                    <a:lnTo>
                      <a:pt x="14" y="111"/>
                    </a:lnTo>
                    <a:lnTo>
                      <a:pt x="14" y="109"/>
                    </a:lnTo>
                    <a:lnTo>
                      <a:pt x="14" y="109"/>
                    </a:lnTo>
                    <a:lnTo>
                      <a:pt x="12" y="83"/>
                    </a:lnTo>
                    <a:lnTo>
                      <a:pt x="10" y="57"/>
                    </a:lnTo>
                    <a:lnTo>
                      <a:pt x="10" y="4"/>
                    </a:lnTo>
                    <a:lnTo>
                      <a:pt x="10"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78" name="Freeform 184"/>
              <p:cNvSpPr/>
              <p:nvPr/>
            </p:nvSpPr>
            <p:spPr bwMode="auto">
              <a:xfrm>
                <a:off x="4481513" y="2305050"/>
                <a:ext cx="12700" cy="61913"/>
              </a:xfrm>
              <a:custGeom>
                <a:avLst/>
                <a:gdLst/>
                <a:ahLst/>
                <a:cxnLst>
                  <a:cxn ang="0">
                    <a:pos x="21" y="109"/>
                  </a:cxn>
                  <a:cxn ang="0">
                    <a:pos x="21" y="109"/>
                  </a:cxn>
                  <a:cxn ang="0">
                    <a:pos x="16" y="105"/>
                  </a:cxn>
                  <a:cxn ang="0">
                    <a:pos x="13" y="101"/>
                  </a:cxn>
                  <a:cxn ang="0">
                    <a:pos x="11" y="95"/>
                  </a:cxn>
                  <a:cxn ang="0">
                    <a:pos x="9" y="89"/>
                  </a:cxn>
                  <a:cxn ang="0">
                    <a:pos x="9" y="76"/>
                  </a:cxn>
                  <a:cxn ang="0">
                    <a:pos x="9" y="64"/>
                  </a:cxn>
                  <a:cxn ang="0">
                    <a:pos x="9" y="64"/>
                  </a:cxn>
                  <a:cxn ang="0">
                    <a:pos x="10" y="34"/>
                  </a:cxn>
                  <a:cxn ang="0">
                    <a:pos x="9" y="5"/>
                  </a:cxn>
                  <a:cxn ang="0">
                    <a:pos x="9" y="5"/>
                  </a:cxn>
                  <a:cxn ang="0">
                    <a:pos x="9" y="3"/>
                  </a:cxn>
                  <a:cxn ang="0">
                    <a:pos x="8" y="1"/>
                  </a:cxn>
                  <a:cxn ang="0">
                    <a:pos x="6" y="0"/>
                  </a:cxn>
                  <a:cxn ang="0">
                    <a:pos x="5" y="0"/>
                  </a:cxn>
                  <a:cxn ang="0">
                    <a:pos x="3" y="0"/>
                  </a:cxn>
                  <a:cxn ang="0">
                    <a:pos x="2" y="1"/>
                  </a:cxn>
                  <a:cxn ang="0">
                    <a:pos x="1" y="3"/>
                  </a:cxn>
                  <a:cxn ang="0">
                    <a:pos x="0" y="5"/>
                  </a:cxn>
                  <a:cxn ang="0">
                    <a:pos x="0" y="5"/>
                  </a:cxn>
                  <a:cxn ang="0">
                    <a:pos x="0" y="77"/>
                  </a:cxn>
                  <a:cxn ang="0">
                    <a:pos x="0" y="77"/>
                  </a:cxn>
                  <a:cxn ang="0">
                    <a:pos x="0" y="89"/>
                  </a:cxn>
                  <a:cxn ang="0">
                    <a:pos x="1" y="95"/>
                  </a:cxn>
                  <a:cxn ang="0">
                    <a:pos x="3" y="100"/>
                  </a:cxn>
                  <a:cxn ang="0">
                    <a:pos x="5" y="105"/>
                  </a:cxn>
                  <a:cxn ang="0">
                    <a:pos x="8" y="110"/>
                  </a:cxn>
                  <a:cxn ang="0">
                    <a:pos x="12" y="115"/>
                  </a:cxn>
                  <a:cxn ang="0">
                    <a:pos x="16" y="118"/>
                  </a:cxn>
                  <a:cxn ang="0">
                    <a:pos x="16" y="118"/>
                  </a:cxn>
                  <a:cxn ang="0">
                    <a:pos x="18" y="119"/>
                  </a:cxn>
                  <a:cxn ang="0">
                    <a:pos x="20" y="119"/>
                  </a:cxn>
                  <a:cxn ang="0">
                    <a:pos x="21" y="118"/>
                  </a:cxn>
                  <a:cxn ang="0">
                    <a:pos x="22" y="117"/>
                  </a:cxn>
                  <a:cxn ang="0">
                    <a:pos x="23" y="115"/>
                  </a:cxn>
                  <a:cxn ang="0">
                    <a:pos x="23" y="112"/>
                  </a:cxn>
                  <a:cxn ang="0">
                    <a:pos x="22" y="111"/>
                  </a:cxn>
                  <a:cxn ang="0">
                    <a:pos x="21" y="109"/>
                  </a:cxn>
                  <a:cxn ang="0">
                    <a:pos x="21" y="109"/>
                  </a:cxn>
                </a:cxnLst>
                <a:rect l="0" t="0" r="r" b="b"/>
                <a:pathLst>
                  <a:path w="23" h="119">
                    <a:moveTo>
                      <a:pt x="21" y="109"/>
                    </a:moveTo>
                    <a:lnTo>
                      <a:pt x="21" y="109"/>
                    </a:lnTo>
                    <a:lnTo>
                      <a:pt x="16" y="105"/>
                    </a:lnTo>
                    <a:lnTo>
                      <a:pt x="13" y="101"/>
                    </a:lnTo>
                    <a:lnTo>
                      <a:pt x="11" y="95"/>
                    </a:lnTo>
                    <a:lnTo>
                      <a:pt x="9" y="89"/>
                    </a:lnTo>
                    <a:lnTo>
                      <a:pt x="9" y="76"/>
                    </a:lnTo>
                    <a:lnTo>
                      <a:pt x="9" y="64"/>
                    </a:lnTo>
                    <a:lnTo>
                      <a:pt x="9" y="64"/>
                    </a:lnTo>
                    <a:lnTo>
                      <a:pt x="10" y="34"/>
                    </a:lnTo>
                    <a:lnTo>
                      <a:pt x="9" y="5"/>
                    </a:lnTo>
                    <a:lnTo>
                      <a:pt x="9" y="5"/>
                    </a:lnTo>
                    <a:lnTo>
                      <a:pt x="9" y="3"/>
                    </a:lnTo>
                    <a:lnTo>
                      <a:pt x="8" y="1"/>
                    </a:lnTo>
                    <a:lnTo>
                      <a:pt x="6" y="0"/>
                    </a:lnTo>
                    <a:lnTo>
                      <a:pt x="5" y="0"/>
                    </a:lnTo>
                    <a:lnTo>
                      <a:pt x="3" y="0"/>
                    </a:lnTo>
                    <a:lnTo>
                      <a:pt x="2" y="1"/>
                    </a:lnTo>
                    <a:lnTo>
                      <a:pt x="1" y="3"/>
                    </a:lnTo>
                    <a:lnTo>
                      <a:pt x="0" y="5"/>
                    </a:lnTo>
                    <a:lnTo>
                      <a:pt x="0" y="5"/>
                    </a:lnTo>
                    <a:lnTo>
                      <a:pt x="0" y="77"/>
                    </a:lnTo>
                    <a:lnTo>
                      <a:pt x="0" y="77"/>
                    </a:lnTo>
                    <a:lnTo>
                      <a:pt x="0" y="89"/>
                    </a:lnTo>
                    <a:lnTo>
                      <a:pt x="1" y="95"/>
                    </a:lnTo>
                    <a:lnTo>
                      <a:pt x="3" y="100"/>
                    </a:lnTo>
                    <a:lnTo>
                      <a:pt x="5" y="105"/>
                    </a:lnTo>
                    <a:lnTo>
                      <a:pt x="8" y="110"/>
                    </a:lnTo>
                    <a:lnTo>
                      <a:pt x="12" y="115"/>
                    </a:lnTo>
                    <a:lnTo>
                      <a:pt x="16" y="118"/>
                    </a:lnTo>
                    <a:lnTo>
                      <a:pt x="16" y="118"/>
                    </a:lnTo>
                    <a:lnTo>
                      <a:pt x="18" y="119"/>
                    </a:lnTo>
                    <a:lnTo>
                      <a:pt x="20" y="119"/>
                    </a:lnTo>
                    <a:lnTo>
                      <a:pt x="21" y="118"/>
                    </a:lnTo>
                    <a:lnTo>
                      <a:pt x="22" y="117"/>
                    </a:lnTo>
                    <a:lnTo>
                      <a:pt x="23" y="115"/>
                    </a:lnTo>
                    <a:lnTo>
                      <a:pt x="23" y="112"/>
                    </a:lnTo>
                    <a:lnTo>
                      <a:pt x="22" y="111"/>
                    </a:lnTo>
                    <a:lnTo>
                      <a:pt x="21" y="109"/>
                    </a:lnTo>
                    <a:lnTo>
                      <a:pt x="21" y="109"/>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79" name="Freeform 185"/>
              <p:cNvSpPr/>
              <p:nvPr/>
            </p:nvSpPr>
            <p:spPr bwMode="auto">
              <a:xfrm>
                <a:off x="4519613" y="2336800"/>
                <a:ext cx="9525" cy="55563"/>
              </a:xfrm>
              <a:custGeom>
                <a:avLst/>
                <a:gdLst/>
                <a:ahLst/>
                <a:cxnLst>
                  <a:cxn ang="0">
                    <a:pos x="9" y="3"/>
                  </a:cxn>
                  <a:cxn ang="0">
                    <a:pos x="9" y="3"/>
                  </a:cxn>
                  <a:cxn ang="0">
                    <a:pos x="7" y="15"/>
                  </a:cxn>
                  <a:cxn ang="0">
                    <a:pos x="4" y="27"/>
                  </a:cxn>
                  <a:cxn ang="0">
                    <a:pos x="2" y="50"/>
                  </a:cxn>
                  <a:cxn ang="0">
                    <a:pos x="0" y="75"/>
                  </a:cxn>
                  <a:cxn ang="0">
                    <a:pos x="0" y="99"/>
                  </a:cxn>
                  <a:cxn ang="0">
                    <a:pos x="0" y="99"/>
                  </a:cxn>
                  <a:cxn ang="0">
                    <a:pos x="0" y="101"/>
                  </a:cxn>
                  <a:cxn ang="0">
                    <a:pos x="1" y="102"/>
                  </a:cxn>
                  <a:cxn ang="0">
                    <a:pos x="3" y="103"/>
                  </a:cxn>
                  <a:cxn ang="0">
                    <a:pos x="5" y="104"/>
                  </a:cxn>
                  <a:cxn ang="0">
                    <a:pos x="6" y="103"/>
                  </a:cxn>
                  <a:cxn ang="0">
                    <a:pos x="8" y="102"/>
                  </a:cxn>
                  <a:cxn ang="0">
                    <a:pos x="9" y="101"/>
                  </a:cxn>
                  <a:cxn ang="0">
                    <a:pos x="9" y="99"/>
                  </a:cxn>
                  <a:cxn ang="0">
                    <a:pos x="9" y="99"/>
                  </a:cxn>
                  <a:cxn ang="0">
                    <a:pos x="10" y="75"/>
                  </a:cxn>
                  <a:cxn ang="0">
                    <a:pos x="11" y="52"/>
                  </a:cxn>
                  <a:cxn ang="0">
                    <a:pos x="13" y="29"/>
                  </a:cxn>
                  <a:cxn ang="0">
                    <a:pos x="16" y="17"/>
                  </a:cxn>
                  <a:cxn ang="0">
                    <a:pos x="18" y="6"/>
                  </a:cxn>
                  <a:cxn ang="0">
                    <a:pos x="18" y="6"/>
                  </a:cxn>
                  <a:cxn ang="0">
                    <a:pos x="18" y="4"/>
                  </a:cxn>
                  <a:cxn ang="0">
                    <a:pos x="18" y="2"/>
                  </a:cxn>
                  <a:cxn ang="0">
                    <a:pos x="17" y="1"/>
                  </a:cxn>
                  <a:cxn ang="0">
                    <a:pos x="15" y="0"/>
                  </a:cxn>
                  <a:cxn ang="0">
                    <a:pos x="13" y="0"/>
                  </a:cxn>
                  <a:cxn ang="0">
                    <a:pos x="12" y="0"/>
                  </a:cxn>
                  <a:cxn ang="0">
                    <a:pos x="10" y="1"/>
                  </a:cxn>
                  <a:cxn ang="0">
                    <a:pos x="9" y="3"/>
                  </a:cxn>
                  <a:cxn ang="0">
                    <a:pos x="9" y="3"/>
                  </a:cxn>
                </a:cxnLst>
                <a:rect l="0" t="0" r="r" b="b"/>
                <a:pathLst>
                  <a:path w="18" h="104">
                    <a:moveTo>
                      <a:pt x="9" y="3"/>
                    </a:moveTo>
                    <a:lnTo>
                      <a:pt x="9" y="3"/>
                    </a:lnTo>
                    <a:lnTo>
                      <a:pt x="7" y="15"/>
                    </a:lnTo>
                    <a:lnTo>
                      <a:pt x="4" y="27"/>
                    </a:lnTo>
                    <a:lnTo>
                      <a:pt x="2" y="50"/>
                    </a:lnTo>
                    <a:lnTo>
                      <a:pt x="0" y="75"/>
                    </a:lnTo>
                    <a:lnTo>
                      <a:pt x="0" y="99"/>
                    </a:lnTo>
                    <a:lnTo>
                      <a:pt x="0" y="99"/>
                    </a:lnTo>
                    <a:lnTo>
                      <a:pt x="0" y="101"/>
                    </a:lnTo>
                    <a:lnTo>
                      <a:pt x="1" y="102"/>
                    </a:lnTo>
                    <a:lnTo>
                      <a:pt x="3" y="103"/>
                    </a:lnTo>
                    <a:lnTo>
                      <a:pt x="5" y="104"/>
                    </a:lnTo>
                    <a:lnTo>
                      <a:pt x="6" y="103"/>
                    </a:lnTo>
                    <a:lnTo>
                      <a:pt x="8" y="102"/>
                    </a:lnTo>
                    <a:lnTo>
                      <a:pt x="9" y="101"/>
                    </a:lnTo>
                    <a:lnTo>
                      <a:pt x="9" y="99"/>
                    </a:lnTo>
                    <a:lnTo>
                      <a:pt x="9" y="99"/>
                    </a:lnTo>
                    <a:lnTo>
                      <a:pt x="10" y="75"/>
                    </a:lnTo>
                    <a:lnTo>
                      <a:pt x="11" y="52"/>
                    </a:lnTo>
                    <a:lnTo>
                      <a:pt x="13" y="29"/>
                    </a:lnTo>
                    <a:lnTo>
                      <a:pt x="16" y="17"/>
                    </a:lnTo>
                    <a:lnTo>
                      <a:pt x="18" y="6"/>
                    </a:lnTo>
                    <a:lnTo>
                      <a:pt x="18" y="6"/>
                    </a:lnTo>
                    <a:lnTo>
                      <a:pt x="18" y="4"/>
                    </a:lnTo>
                    <a:lnTo>
                      <a:pt x="18" y="2"/>
                    </a:lnTo>
                    <a:lnTo>
                      <a:pt x="17" y="1"/>
                    </a:lnTo>
                    <a:lnTo>
                      <a:pt x="15" y="0"/>
                    </a:lnTo>
                    <a:lnTo>
                      <a:pt x="13" y="0"/>
                    </a:lnTo>
                    <a:lnTo>
                      <a:pt x="12" y="0"/>
                    </a:lnTo>
                    <a:lnTo>
                      <a:pt x="10" y="1"/>
                    </a:lnTo>
                    <a:lnTo>
                      <a:pt x="9" y="3"/>
                    </a:lnTo>
                    <a:lnTo>
                      <a:pt x="9"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80" name="Freeform 186"/>
              <p:cNvSpPr/>
              <p:nvPr/>
            </p:nvSpPr>
            <p:spPr bwMode="auto">
              <a:xfrm>
                <a:off x="4543425" y="2370138"/>
                <a:ext cx="7938" cy="71438"/>
              </a:xfrm>
              <a:custGeom>
                <a:avLst/>
                <a:gdLst/>
                <a:ahLst/>
                <a:cxnLst>
                  <a:cxn ang="0">
                    <a:pos x="5" y="4"/>
                  </a:cxn>
                  <a:cxn ang="0">
                    <a:pos x="5" y="4"/>
                  </a:cxn>
                  <a:cxn ang="0">
                    <a:pos x="4" y="36"/>
                  </a:cxn>
                  <a:cxn ang="0">
                    <a:pos x="3" y="68"/>
                  </a:cxn>
                  <a:cxn ang="0">
                    <a:pos x="1" y="100"/>
                  </a:cxn>
                  <a:cxn ang="0">
                    <a:pos x="0" y="132"/>
                  </a:cxn>
                  <a:cxn ang="0">
                    <a:pos x="0" y="132"/>
                  </a:cxn>
                  <a:cxn ang="0">
                    <a:pos x="0" y="134"/>
                  </a:cxn>
                  <a:cxn ang="0">
                    <a:pos x="1" y="135"/>
                  </a:cxn>
                  <a:cxn ang="0">
                    <a:pos x="3" y="136"/>
                  </a:cxn>
                  <a:cxn ang="0">
                    <a:pos x="4" y="136"/>
                  </a:cxn>
                  <a:cxn ang="0">
                    <a:pos x="7" y="136"/>
                  </a:cxn>
                  <a:cxn ang="0">
                    <a:pos x="9" y="135"/>
                  </a:cxn>
                  <a:cxn ang="0">
                    <a:pos x="10" y="134"/>
                  </a:cxn>
                  <a:cxn ang="0">
                    <a:pos x="10" y="132"/>
                  </a:cxn>
                  <a:cxn ang="0">
                    <a:pos x="10" y="132"/>
                  </a:cxn>
                  <a:cxn ang="0">
                    <a:pos x="11" y="100"/>
                  </a:cxn>
                  <a:cxn ang="0">
                    <a:pos x="13" y="68"/>
                  </a:cxn>
                  <a:cxn ang="0">
                    <a:pos x="14" y="36"/>
                  </a:cxn>
                  <a:cxn ang="0">
                    <a:pos x="15" y="4"/>
                  </a:cxn>
                  <a:cxn ang="0">
                    <a:pos x="15" y="4"/>
                  </a:cxn>
                  <a:cxn ang="0">
                    <a:pos x="14" y="2"/>
                  </a:cxn>
                  <a:cxn ang="0">
                    <a:pos x="13" y="1"/>
                  </a:cxn>
                  <a:cxn ang="0">
                    <a:pos x="12" y="0"/>
                  </a:cxn>
                  <a:cxn ang="0">
                    <a:pos x="10" y="0"/>
                  </a:cxn>
                  <a:cxn ang="0">
                    <a:pos x="8" y="0"/>
                  </a:cxn>
                  <a:cxn ang="0">
                    <a:pos x="7" y="1"/>
                  </a:cxn>
                  <a:cxn ang="0">
                    <a:pos x="5" y="2"/>
                  </a:cxn>
                  <a:cxn ang="0">
                    <a:pos x="5" y="4"/>
                  </a:cxn>
                  <a:cxn ang="0">
                    <a:pos x="5" y="4"/>
                  </a:cxn>
                </a:cxnLst>
                <a:rect l="0" t="0" r="r" b="b"/>
                <a:pathLst>
                  <a:path w="15" h="136">
                    <a:moveTo>
                      <a:pt x="5" y="4"/>
                    </a:moveTo>
                    <a:lnTo>
                      <a:pt x="5" y="4"/>
                    </a:lnTo>
                    <a:lnTo>
                      <a:pt x="4" y="36"/>
                    </a:lnTo>
                    <a:lnTo>
                      <a:pt x="3" y="68"/>
                    </a:lnTo>
                    <a:lnTo>
                      <a:pt x="1" y="100"/>
                    </a:lnTo>
                    <a:lnTo>
                      <a:pt x="0" y="132"/>
                    </a:lnTo>
                    <a:lnTo>
                      <a:pt x="0" y="132"/>
                    </a:lnTo>
                    <a:lnTo>
                      <a:pt x="0" y="134"/>
                    </a:lnTo>
                    <a:lnTo>
                      <a:pt x="1" y="135"/>
                    </a:lnTo>
                    <a:lnTo>
                      <a:pt x="3" y="136"/>
                    </a:lnTo>
                    <a:lnTo>
                      <a:pt x="4" y="136"/>
                    </a:lnTo>
                    <a:lnTo>
                      <a:pt x="7" y="136"/>
                    </a:lnTo>
                    <a:lnTo>
                      <a:pt x="9" y="135"/>
                    </a:lnTo>
                    <a:lnTo>
                      <a:pt x="10" y="134"/>
                    </a:lnTo>
                    <a:lnTo>
                      <a:pt x="10" y="132"/>
                    </a:lnTo>
                    <a:lnTo>
                      <a:pt x="10" y="132"/>
                    </a:lnTo>
                    <a:lnTo>
                      <a:pt x="11" y="100"/>
                    </a:lnTo>
                    <a:lnTo>
                      <a:pt x="13" y="68"/>
                    </a:lnTo>
                    <a:lnTo>
                      <a:pt x="14" y="36"/>
                    </a:lnTo>
                    <a:lnTo>
                      <a:pt x="15" y="4"/>
                    </a:lnTo>
                    <a:lnTo>
                      <a:pt x="15" y="4"/>
                    </a:lnTo>
                    <a:lnTo>
                      <a:pt x="14" y="2"/>
                    </a:lnTo>
                    <a:lnTo>
                      <a:pt x="13" y="1"/>
                    </a:lnTo>
                    <a:lnTo>
                      <a:pt x="12" y="0"/>
                    </a:lnTo>
                    <a:lnTo>
                      <a:pt x="10" y="0"/>
                    </a:lnTo>
                    <a:lnTo>
                      <a:pt x="8" y="0"/>
                    </a:lnTo>
                    <a:lnTo>
                      <a:pt x="7" y="1"/>
                    </a:lnTo>
                    <a:lnTo>
                      <a:pt x="5" y="2"/>
                    </a:lnTo>
                    <a:lnTo>
                      <a:pt x="5" y="4"/>
                    </a:lnTo>
                    <a:lnTo>
                      <a:pt x="5"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81" name="Freeform 187"/>
              <p:cNvSpPr/>
              <p:nvPr/>
            </p:nvSpPr>
            <p:spPr bwMode="auto">
              <a:xfrm>
                <a:off x="4573588" y="2406650"/>
                <a:ext cx="4763" cy="71438"/>
              </a:xfrm>
              <a:custGeom>
                <a:avLst/>
                <a:gdLst/>
                <a:ahLst/>
                <a:cxnLst>
                  <a:cxn ang="0">
                    <a:pos x="0" y="5"/>
                  </a:cxn>
                  <a:cxn ang="0">
                    <a:pos x="0" y="128"/>
                  </a:cxn>
                  <a:cxn ang="0">
                    <a:pos x="0" y="128"/>
                  </a:cxn>
                  <a:cxn ang="0">
                    <a:pos x="0" y="130"/>
                  </a:cxn>
                  <a:cxn ang="0">
                    <a:pos x="1" y="131"/>
                  </a:cxn>
                  <a:cxn ang="0">
                    <a:pos x="3" y="132"/>
                  </a:cxn>
                  <a:cxn ang="0">
                    <a:pos x="5" y="133"/>
                  </a:cxn>
                  <a:cxn ang="0">
                    <a:pos x="6" y="132"/>
                  </a:cxn>
                  <a:cxn ang="0">
                    <a:pos x="8" y="131"/>
                  </a:cxn>
                  <a:cxn ang="0">
                    <a:pos x="9" y="130"/>
                  </a:cxn>
                  <a:cxn ang="0">
                    <a:pos x="9" y="128"/>
                  </a:cxn>
                  <a:cxn ang="0">
                    <a:pos x="9" y="5"/>
                  </a:cxn>
                  <a:cxn ang="0">
                    <a:pos x="9" y="5"/>
                  </a:cxn>
                  <a:cxn ang="0">
                    <a:pos x="9" y="3"/>
                  </a:cxn>
                  <a:cxn ang="0">
                    <a:pos x="8" y="1"/>
                  </a:cxn>
                  <a:cxn ang="0">
                    <a:pos x="6" y="1"/>
                  </a:cxn>
                  <a:cxn ang="0">
                    <a:pos x="5" y="0"/>
                  </a:cxn>
                  <a:cxn ang="0">
                    <a:pos x="3" y="1"/>
                  </a:cxn>
                  <a:cxn ang="0">
                    <a:pos x="1" y="1"/>
                  </a:cxn>
                  <a:cxn ang="0">
                    <a:pos x="0" y="3"/>
                  </a:cxn>
                  <a:cxn ang="0">
                    <a:pos x="0" y="5"/>
                  </a:cxn>
                  <a:cxn ang="0">
                    <a:pos x="0" y="5"/>
                  </a:cxn>
                </a:cxnLst>
                <a:rect l="0" t="0" r="r" b="b"/>
                <a:pathLst>
                  <a:path w="9" h="133">
                    <a:moveTo>
                      <a:pt x="0" y="5"/>
                    </a:moveTo>
                    <a:lnTo>
                      <a:pt x="0" y="128"/>
                    </a:lnTo>
                    <a:lnTo>
                      <a:pt x="0" y="128"/>
                    </a:lnTo>
                    <a:lnTo>
                      <a:pt x="0" y="130"/>
                    </a:lnTo>
                    <a:lnTo>
                      <a:pt x="1" y="131"/>
                    </a:lnTo>
                    <a:lnTo>
                      <a:pt x="3" y="132"/>
                    </a:lnTo>
                    <a:lnTo>
                      <a:pt x="5" y="133"/>
                    </a:lnTo>
                    <a:lnTo>
                      <a:pt x="6" y="132"/>
                    </a:lnTo>
                    <a:lnTo>
                      <a:pt x="8" y="131"/>
                    </a:lnTo>
                    <a:lnTo>
                      <a:pt x="9" y="130"/>
                    </a:lnTo>
                    <a:lnTo>
                      <a:pt x="9" y="128"/>
                    </a:lnTo>
                    <a:lnTo>
                      <a:pt x="9" y="5"/>
                    </a:lnTo>
                    <a:lnTo>
                      <a:pt x="9" y="5"/>
                    </a:lnTo>
                    <a:lnTo>
                      <a:pt x="9" y="3"/>
                    </a:lnTo>
                    <a:lnTo>
                      <a:pt x="8" y="1"/>
                    </a:lnTo>
                    <a:lnTo>
                      <a:pt x="6" y="1"/>
                    </a:lnTo>
                    <a:lnTo>
                      <a:pt x="5" y="0"/>
                    </a:lnTo>
                    <a:lnTo>
                      <a:pt x="3" y="1"/>
                    </a:lnTo>
                    <a:lnTo>
                      <a:pt x="1" y="1"/>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82" name="Freeform 188"/>
              <p:cNvSpPr/>
              <p:nvPr/>
            </p:nvSpPr>
            <p:spPr bwMode="auto">
              <a:xfrm>
                <a:off x="4602163" y="2432050"/>
                <a:ext cx="4763" cy="65088"/>
              </a:xfrm>
              <a:custGeom>
                <a:avLst/>
                <a:gdLst/>
                <a:ahLst/>
                <a:cxnLst>
                  <a:cxn ang="0">
                    <a:pos x="0" y="5"/>
                  </a:cxn>
                  <a:cxn ang="0">
                    <a:pos x="0" y="118"/>
                  </a:cxn>
                  <a:cxn ang="0">
                    <a:pos x="0" y="118"/>
                  </a:cxn>
                  <a:cxn ang="0">
                    <a:pos x="0" y="120"/>
                  </a:cxn>
                  <a:cxn ang="0">
                    <a:pos x="1" y="121"/>
                  </a:cxn>
                  <a:cxn ang="0">
                    <a:pos x="2" y="123"/>
                  </a:cxn>
                  <a:cxn ang="0">
                    <a:pos x="4" y="123"/>
                  </a:cxn>
                  <a:cxn ang="0">
                    <a:pos x="6" y="123"/>
                  </a:cxn>
                  <a:cxn ang="0">
                    <a:pos x="7" y="121"/>
                  </a:cxn>
                  <a:cxn ang="0">
                    <a:pos x="8" y="120"/>
                  </a:cxn>
                  <a:cxn ang="0">
                    <a:pos x="9" y="118"/>
                  </a:cxn>
                  <a:cxn ang="0">
                    <a:pos x="9" y="5"/>
                  </a:cxn>
                  <a:cxn ang="0">
                    <a:pos x="9" y="5"/>
                  </a:cxn>
                  <a:cxn ang="0">
                    <a:pos x="8" y="3"/>
                  </a:cxn>
                  <a:cxn ang="0">
                    <a:pos x="7" y="1"/>
                  </a:cxn>
                  <a:cxn ang="0">
                    <a:pos x="6" y="1"/>
                  </a:cxn>
                  <a:cxn ang="0">
                    <a:pos x="4" y="0"/>
                  </a:cxn>
                  <a:cxn ang="0">
                    <a:pos x="2" y="1"/>
                  </a:cxn>
                  <a:cxn ang="0">
                    <a:pos x="1" y="1"/>
                  </a:cxn>
                  <a:cxn ang="0">
                    <a:pos x="0" y="3"/>
                  </a:cxn>
                  <a:cxn ang="0">
                    <a:pos x="0" y="5"/>
                  </a:cxn>
                  <a:cxn ang="0">
                    <a:pos x="0" y="5"/>
                  </a:cxn>
                </a:cxnLst>
                <a:rect l="0" t="0" r="r" b="b"/>
                <a:pathLst>
                  <a:path w="9" h="123">
                    <a:moveTo>
                      <a:pt x="0" y="5"/>
                    </a:moveTo>
                    <a:lnTo>
                      <a:pt x="0" y="118"/>
                    </a:lnTo>
                    <a:lnTo>
                      <a:pt x="0" y="118"/>
                    </a:lnTo>
                    <a:lnTo>
                      <a:pt x="0" y="120"/>
                    </a:lnTo>
                    <a:lnTo>
                      <a:pt x="1" y="121"/>
                    </a:lnTo>
                    <a:lnTo>
                      <a:pt x="2" y="123"/>
                    </a:lnTo>
                    <a:lnTo>
                      <a:pt x="4" y="123"/>
                    </a:lnTo>
                    <a:lnTo>
                      <a:pt x="6" y="123"/>
                    </a:lnTo>
                    <a:lnTo>
                      <a:pt x="7" y="121"/>
                    </a:lnTo>
                    <a:lnTo>
                      <a:pt x="8" y="120"/>
                    </a:lnTo>
                    <a:lnTo>
                      <a:pt x="9" y="118"/>
                    </a:lnTo>
                    <a:lnTo>
                      <a:pt x="9" y="5"/>
                    </a:lnTo>
                    <a:lnTo>
                      <a:pt x="9" y="5"/>
                    </a:lnTo>
                    <a:lnTo>
                      <a:pt x="8" y="3"/>
                    </a:lnTo>
                    <a:lnTo>
                      <a:pt x="7" y="1"/>
                    </a:lnTo>
                    <a:lnTo>
                      <a:pt x="6" y="1"/>
                    </a:lnTo>
                    <a:lnTo>
                      <a:pt x="4" y="0"/>
                    </a:lnTo>
                    <a:lnTo>
                      <a:pt x="2" y="1"/>
                    </a:lnTo>
                    <a:lnTo>
                      <a:pt x="1" y="1"/>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83" name="Freeform 189"/>
              <p:cNvSpPr/>
              <p:nvPr/>
            </p:nvSpPr>
            <p:spPr bwMode="auto">
              <a:xfrm>
                <a:off x="4624388" y="2457450"/>
                <a:ext cx="4763" cy="65088"/>
              </a:xfrm>
              <a:custGeom>
                <a:avLst/>
                <a:gdLst/>
                <a:ahLst/>
                <a:cxnLst>
                  <a:cxn ang="0">
                    <a:pos x="0" y="5"/>
                  </a:cxn>
                  <a:cxn ang="0">
                    <a:pos x="0" y="119"/>
                  </a:cxn>
                  <a:cxn ang="0">
                    <a:pos x="0" y="119"/>
                  </a:cxn>
                  <a:cxn ang="0">
                    <a:pos x="0" y="121"/>
                  </a:cxn>
                  <a:cxn ang="0">
                    <a:pos x="1" y="122"/>
                  </a:cxn>
                  <a:cxn ang="0">
                    <a:pos x="3" y="123"/>
                  </a:cxn>
                  <a:cxn ang="0">
                    <a:pos x="4" y="123"/>
                  </a:cxn>
                  <a:cxn ang="0">
                    <a:pos x="6" y="123"/>
                  </a:cxn>
                  <a:cxn ang="0">
                    <a:pos x="8" y="122"/>
                  </a:cxn>
                  <a:cxn ang="0">
                    <a:pos x="9" y="121"/>
                  </a:cxn>
                  <a:cxn ang="0">
                    <a:pos x="9" y="119"/>
                  </a:cxn>
                  <a:cxn ang="0">
                    <a:pos x="9" y="5"/>
                  </a:cxn>
                  <a:cxn ang="0">
                    <a:pos x="9" y="5"/>
                  </a:cxn>
                  <a:cxn ang="0">
                    <a:pos x="9" y="3"/>
                  </a:cxn>
                  <a:cxn ang="0">
                    <a:pos x="8" y="1"/>
                  </a:cxn>
                  <a:cxn ang="0">
                    <a:pos x="6" y="0"/>
                  </a:cxn>
                  <a:cxn ang="0">
                    <a:pos x="4" y="0"/>
                  </a:cxn>
                  <a:cxn ang="0">
                    <a:pos x="3" y="0"/>
                  </a:cxn>
                  <a:cxn ang="0">
                    <a:pos x="1" y="1"/>
                  </a:cxn>
                  <a:cxn ang="0">
                    <a:pos x="0" y="3"/>
                  </a:cxn>
                  <a:cxn ang="0">
                    <a:pos x="0" y="5"/>
                  </a:cxn>
                  <a:cxn ang="0">
                    <a:pos x="0" y="5"/>
                  </a:cxn>
                </a:cxnLst>
                <a:rect l="0" t="0" r="r" b="b"/>
                <a:pathLst>
                  <a:path w="9" h="123">
                    <a:moveTo>
                      <a:pt x="0" y="5"/>
                    </a:moveTo>
                    <a:lnTo>
                      <a:pt x="0" y="119"/>
                    </a:lnTo>
                    <a:lnTo>
                      <a:pt x="0" y="119"/>
                    </a:lnTo>
                    <a:lnTo>
                      <a:pt x="0" y="121"/>
                    </a:lnTo>
                    <a:lnTo>
                      <a:pt x="1" y="122"/>
                    </a:lnTo>
                    <a:lnTo>
                      <a:pt x="3" y="123"/>
                    </a:lnTo>
                    <a:lnTo>
                      <a:pt x="4" y="123"/>
                    </a:lnTo>
                    <a:lnTo>
                      <a:pt x="6" y="123"/>
                    </a:lnTo>
                    <a:lnTo>
                      <a:pt x="8" y="122"/>
                    </a:lnTo>
                    <a:lnTo>
                      <a:pt x="9" y="121"/>
                    </a:lnTo>
                    <a:lnTo>
                      <a:pt x="9" y="119"/>
                    </a:lnTo>
                    <a:lnTo>
                      <a:pt x="9" y="5"/>
                    </a:lnTo>
                    <a:lnTo>
                      <a:pt x="9" y="5"/>
                    </a:lnTo>
                    <a:lnTo>
                      <a:pt x="9" y="3"/>
                    </a:lnTo>
                    <a:lnTo>
                      <a:pt x="8" y="1"/>
                    </a:lnTo>
                    <a:lnTo>
                      <a:pt x="6" y="0"/>
                    </a:lnTo>
                    <a:lnTo>
                      <a:pt x="4" y="0"/>
                    </a:lnTo>
                    <a:lnTo>
                      <a:pt x="3" y="0"/>
                    </a:lnTo>
                    <a:lnTo>
                      <a:pt x="1" y="1"/>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84" name="Freeform 190"/>
              <p:cNvSpPr/>
              <p:nvPr/>
            </p:nvSpPr>
            <p:spPr bwMode="auto">
              <a:xfrm>
                <a:off x="4651375" y="2482850"/>
                <a:ext cx="7938" cy="73025"/>
              </a:xfrm>
              <a:custGeom>
                <a:avLst/>
                <a:gdLst/>
                <a:ahLst/>
                <a:cxnLst>
                  <a:cxn ang="0">
                    <a:pos x="5" y="5"/>
                  </a:cxn>
                  <a:cxn ang="0">
                    <a:pos x="5" y="5"/>
                  </a:cxn>
                  <a:cxn ang="0">
                    <a:pos x="2" y="30"/>
                  </a:cxn>
                  <a:cxn ang="0">
                    <a:pos x="1" y="42"/>
                  </a:cxn>
                  <a:cxn ang="0">
                    <a:pos x="0" y="55"/>
                  </a:cxn>
                  <a:cxn ang="0">
                    <a:pos x="0" y="132"/>
                  </a:cxn>
                  <a:cxn ang="0">
                    <a:pos x="0" y="132"/>
                  </a:cxn>
                  <a:cxn ang="0">
                    <a:pos x="1" y="134"/>
                  </a:cxn>
                  <a:cxn ang="0">
                    <a:pos x="2" y="136"/>
                  </a:cxn>
                  <a:cxn ang="0">
                    <a:pos x="3" y="137"/>
                  </a:cxn>
                  <a:cxn ang="0">
                    <a:pos x="5" y="137"/>
                  </a:cxn>
                  <a:cxn ang="0">
                    <a:pos x="7" y="137"/>
                  </a:cxn>
                  <a:cxn ang="0">
                    <a:pos x="8" y="136"/>
                  </a:cxn>
                  <a:cxn ang="0">
                    <a:pos x="9" y="134"/>
                  </a:cxn>
                  <a:cxn ang="0">
                    <a:pos x="10" y="132"/>
                  </a:cxn>
                  <a:cxn ang="0">
                    <a:pos x="10" y="62"/>
                  </a:cxn>
                  <a:cxn ang="0">
                    <a:pos x="10" y="62"/>
                  </a:cxn>
                  <a:cxn ang="0">
                    <a:pos x="10" y="47"/>
                  </a:cxn>
                  <a:cxn ang="0">
                    <a:pos x="11" y="33"/>
                  </a:cxn>
                  <a:cxn ang="0">
                    <a:pos x="14" y="5"/>
                  </a:cxn>
                  <a:cxn ang="0">
                    <a:pos x="14" y="5"/>
                  </a:cxn>
                  <a:cxn ang="0">
                    <a:pos x="14" y="3"/>
                  </a:cxn>
                  <a:cxn ang="0">
                    <a:pos x="13" y="1"/>
                  </a:cxn>
                  <a:cxn ang="0">
                    <a:pos x="12" y="0"/>
                  </a:cxn>
                  <a:cxn ang="0">
                    <a:pos x="10" y="0"/>
                  </a:cxn>
                  <a:cxn ang="0">
                    <a:pos x="7" y="1"/>
                  </a:cxn>
                  <a:cxn ang="0">
                    <a:pos x="6" y="3"/>
                  </a:cxn>
                  <a:cxn ang="0">
                    <a:pos x="5" y="5"/>
                  </a:cxn>
                  <a:cxn ang="0">
                    <a:pos x="5" y="5"/>
                  </a:cxn>
                </a:cxnLst>
                <a:rect l="0" t="0" r="r" b="b"/>
                <a:pathLst>
                  <a:path w="14" h="137">
                    <a:moveTo>
                      <a:pt x="5" y="5"/>
                    </a:moveTo>
                    <a:lnTo>
                      <a:pt x="5" y="5"/>
                    </a:lnTo>
                    <a:lnTo>
                      <a:pt x="2" y="30"/>
                    </a:lnTo>
                    <a:lnTo>
                      <a:pt x="1" y="42"/>
                    </a:lnTo>
                    <a:lnTo>
                      <a:pt x="0" y="55"/>
                    </a:lnTo>
                    <a:lnTo>
                      <a:pt x="0" y="132"/>
                    </a:lnTo>
                    <a:lnTo>
                      <a:pt x="0" y="132"/>
                    </a:lnTo>
                    <a:lnTo>
                      <a:pt x="1" y="134"/>
                    </a:lnTo>
                    <a:lnTo>
                      <a:pt x="2" y="136"/>
                    </a:lnTo>
                    <a:lnTo>
                      <a:pt x="3" y="137"/>
                    </a:lnTo>
                    <a:lnTo>
                      <a:pt x="5" y="137"/>
                    </a:lnTo>
                    <a:lnTo>
                      <a:pt x="7" y="137"/>
                    </a:lnTo>
                    <a:lnTo>
                      <a:pt x="8" y="136"/>
                    </a:lnTo>
                    <a:lnTo>
                      <a:pt x="9" y="134"/>
                    </a:lnTo>
                    <a:lnTo>
                      <a:pt x="10" y="132"/>
                    </a:lnTo>
                    <a:lnTo>
                      <a:pt x="10" y="62"/>
                    </a:lnTo>
                    <a:lnTo>
                      <a:pt x="10" y="62"/>
                    </a:lnTo>
                    <a:lnTo>
                      <a:pt x="10" y="47"/>
                    </a:lnTo>
                    <a:lnTo>
                      <a:pt x="11" y="33"/>
                    </a:lnTo>
                    <a:lnTo>
                      <a:pt x="14" y="5"/>
                    </a:lnTo>
                    <a:lnTo>
                      <a:pt x="14" y="5"/>
                    </a:lnTo>
                    <a:lnTo>
                      <a:pt x="14" y="3"/>
                    </a:lnTo>
                    <a:lnTo>
                      <a:pt x="13" y="1"/>
                    </a:lnTo>
                    <a:lnTo>
                      <a:pt x="12" y="0"/>
                    </a:lnTo>
                    <a:lnTo>
                      <a:pt x="10" y="0"/>
                    </a:lnTo>
                    <a:lnTo>
                      <a:pt x="7" y="1"/>
                    </a:lnTo>
                    <a:lnTo>
                      <a:pt x="6" y="3"/>
                    </a:lnTo>
                    <a:lnTo>
                      <a:pt x="5" y="5"/>
                    </a:lnTo>
                    <a:lnTo>
                      <a:pt x="5"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85" name="Freeform 191"/>
              <p:cNvSpPr/>
              <p:nvPr/>
            </p:nvSpPr>
            <p:spPr bwMode="auto">
              <a:xfrm>
                <a:off x="4684713" y="2500313"/>
                <a:ext cx="4763" cy="87313"/>
              </a:xfrm>
              <a:custGeom>
                <a:avLst/>
                <a:gdLst/>
                <a:ahLst/>
                <a:cxnLst>
                  <a:cxn ang="0">
                    <a:pos x="0" y="5"/>
                  </a:cxn>
                  <a:cxn ang="0">
                    <a:pos x="0" y="161"/>
                  </a:cxn>
                  <a:cxn ang="0">
                    <a:pos x="0" y="161"/>
                  </a:cxn>
                  <a:cxn ang="0">
                    <a:pos x="0" y="163"/>
                  </a:cxn>
                  <a:cxn ang="0">
                    <a:pos x="1" y="164"/>
                  </a:cxn>
                  <a:cxn ang="0">
                    <a:pos x="3" y="165"/>
                  </a:cxn>
                  <a:cxn ang="0">
                    <a:pos x="5" y="166"/>
                  </a:cxn>
                  <a:cxn ang="0">
                    <a:pos x="6" y="165"/>
                  </a:cxn>
                  <a:cxn ang="0">
                    <a:pos x="8" y="164"/>
                  </a:cxn>
                  <a:cxn ang="0">
                    <a:pos x="9" y="163"/>
                  </a:cxn>
                  <a:cxn ang="0">
                    <a:pos x="9" y="161"/>
                  </a:cxn>
                  <a:cxn ang="0">
                    <a:pos x="9" y="5"/>
                  </a:cxn>
                  <a:cxn ang="0">
                    <a:pos x="9" y="5"/>
                  </a:cxn>
                  <a:cxn ang="0">
                    <a:pos x="9" y="3"/>
                  </a:cxn>
                  <a:cxn ang="0">
                    <a:pos x="8" y="1"/>
                  </a:cxn>
                  <a:cxn ang="0">
                    <a:pos x="6" y="0"/>
                  </a:cxn>
                  <a:cxn ang="0">
                    <a:pos x="5" y="0"/>
                  </a:cxn>
                  <a:cxn ang="0">
                    <a:pos x="3" y="0"/>
                  </a:cxn>
                  <a:cxn ang="0">
                    <a:pos x="1" y="1"/>
                  </a:cxn>
                  <a:cxn ang="0">
                    <a:pos x="0" y="3"/>
                  </a:cxn>
                  <a:cxn ang="0">
                    <a:pos x="0" y="5"/>
                  </a:cxn>
                  <a:cxn ang="0">
                    <a:pos x="0" y="5"/>
                  </a:cxn>
                </a:cxnLst>
                <a:rect l="0" t="0" r="r" b="b"/>
                <a:pathLst>
                  <a:path w="9" h="166">
                    <a:moveTo>
                      <a:pt x="0" y="5"/>
                    </a:moveTo>
                    <a:lnTo>
                      <a:pt x="0" y="161"/>
                    </a:lnTo>
                    <a:lnTo>
                      <a:pt x="0" y="161"/>
                    </a:lnTo>
                    <a:lnTo>
                      <a:pt x="0" y="163"/>
                    </a:lnTo>
                    <a:lnTo>
                      <a:pt x="1" y="164"/>
                    </a:lnTo>
                    <a:lnTo>
                      <a:pt x="3" y="165"/>
                    </a:lnTo>
                    <a:lnTo>
                      <a:pt x="5" y="166"/>
                    </a:lnTo>
                    <a:lnTo>
                      <a:pt x="6" y="165"/>
                    </a:lnTo>
                    <a:lnTo>
                      <a:pt x="8" y="164"/>
                    </a:lnTo>
                    <a:lnTo>
                      <a:pt x="9" y="163"/>
                    </a:lnTo>
                    <a:lnTo>
                      <a:pt x="9" y="161"/>
                    </a:lnTo>
                    <a:lnTo>
                      <a:pt x="9" y="5"/>
                    </a:lnTo>
                    <a:lnTo>
                      <a:pt x="9" y="5"/>
                    </a:lnTo>
                    <a:lnTo>
                      <a:pt x="9" y="3"/>
                    </a:lnTo>
                    <a:lnTo>
                      <a:pt x="8" y="1"/>
                    </a:lnTo>
                    <a:lnTo>
                      <a:pt x="6" y="0"/>
                    </a:lnTo>
                    <a:lnTo>
                      <a:pt x="5" y="0"/>
                    </a:lnTo>
                    <a:lnTo>
                      <a:pt x="3" y="0"/>
                    </a:lnTo>
                    <a:lnTo>
                      <a:pt x="1" y="1"/>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86" name="Freeform 192"/>
              <p:cNvSpPr/>
              <p:nvPr/>
            </p:nvSpPr>
            <p:spPr bwMode="auto">
              <a:xfrm>
                <a:off x="4702175" y="2540000"/>
                <a:ext cx="7938" cy="69850"/>
              </a:xfrm>
              <a:custGeom>
                <a:avLst/>
                <a:gdLst/>
                <a:ahLst/>
                <a:cxnLst>
                  <a:cxn ang="0">
                    <a:pos x="6" y="3"/>
                  </a:cxn>
                  <a:cxn ang="0">
                    <a:pos x="6" y="3"/>
                  </a:cxn>
                  <a:cxn ang="0">
                    <a:pos x="3" y="19"/>
                  </a:cxn>
                  <a:cxn ang="0">
                    <a:pos x="1" y="34"/>
                  </a:cxn>
                  <a:cxn ang="0">
                    <a:pos x="0" y="50"/>
                  </a:cxn>
                  <a:cxn ang="0">
                    <a:pos x="0" y="65"/>
                  </a:cxn>
                  <a:cxn ang="0">
                    <a:pos x="1" y="96"/>
                  </a:cxn>
                  <a:cxn ang="0">
                    <a:pos x="1" y="127"/>
                  </a:cxn>
                  <a:cxn ang="0">
                    <a:pos x="1" y="127"/>
                  </a:cxn>
                  <a:cxn ang="0">
                    <a:pos x="2" y="129"/>
                  </a:cxn>
                  <a:cxn ang="0">
                    <a:pos x="3" y="131"/>
                  </a:cxn>
                  <a:cxn ang="0">
                    <a:pos x="4" y="132"/>
                  </a:cxn>
                  <a:cxn ang="0">
                    <a:pos x="6" y="132"/>
                  </a:cxn>
                  <a:cxn ang="0">
                    <a:pos x="7" y="132"/>
                  </a:cxn>
                  <a:cxn ang="0">
                    <a:pos x="9" y="131"/>
                  </a:cxn>
                  <a:cxn ang="0">
                    <a:pos x="10" y="129"/>
                  </a:cxn>
                  <a:cxn ang="0">
                    <a:pos x="10" y="127"/>
                  </a:cxn>
                  <a:cxn ang="0">
                    <a:pos x="10" y="127"/>
                  </a:cxn>
                  <a:cxn ang="0">
                    <a:pos x="10" y="97"/>
                  </a:cxn>
                  <a:cxn ang="0">
                    <a:pos x="9" y="66"/>
                  </a:cxn>
                  <a:cxn ang="0">
                    <a:pos x="9" y="51"/>
                  </a:cxn>
                  <a:cxn ang="0">
                    <a:pos x="10" y="36"/>
                  </a:cxn>
                  <a:cxn ang="0">
                    <a:pos x="12" y="21"/>
                  </a:cxn>
                  <a:cxn ang="0">
                    <a:pos x="15" y="5"/>
                  </a:cxn>
                  <a:cxn ang="0">
                    <a:pos x="15" y="5"/>
                  </a:cxn>
                  <a:cxn ang="0">
                    <a:pos x="15" y="3"/>
                  </a:cxn>
                  <a:cxn ang="0">
                    <a:pos x="14" y="2"/>
                  </a:cxn>
                  <a:cxn ang="0">
                    <a:pos x="13" y="0"/>
                  </a:cxn>
                  <a:cxn ang="0">
                    <a:pos x="11" y="0"/>
                  </a:cxn>
                  <a:cxn ang="0">
                    <a:pos x="10" y="0"/>
                  </a:cxn>
                  <a:cxn ang="0">
                    <a:pos x="8" y="0"/>
                  </a:cxn>
                  <a:cxn ang="0">
                    <a:pos x="7" y="1"/>
                  </a:cxn>
                  <a:cxn ang="0">
                    <a:pos x="6" y="3"/>
                  </a:cxn>
                  <a:cxn ang="0">
                    <a:pos x="6" y="3"/>
                  </a:cxn>
                </a:cxnLst>
                <a:rect l="0" t="0" r="r" b="b"/>
                <a:pathLst>
                  <a:path w="15" h="132">
                    <a:moveTo>
                      <a:pt x="6" y="3"/>
                    </a:moveTo>
                    <a:lnTo>
                      <a:pt x="6" y="3"/>
                    </a:lnTo>
                    <a:lnTo>
                      <a:pt x="3" y="19"/>
                    </a:lnTo>
                    <a:lnTo>
                      <a:pt x="1" y="34"/>
                    </a:lnTo>
                    <a:lnTo>
                      <a:pt x="0" y="50"/>
                    </a:lnTo>
                    <a:lnTo>
                      <a:pt x="0" y="65"/>
                    </a:lnTo>
                    <a:lnTo>
                      <a:pt x="1" y="96"/>
                    </a:lnTo>
                    <a:lnTo>
                      <a:pt x="1" y="127"/>
                    </a:lnTo>
                    <a:lnTo>
                      <a:pt x="1" y="127"/>
                    </a:lnTo>
                    <a:lnTo>
                      <a:pt x="2" y="129"/>
                    </a:lnTo>
                    <a:lnTo>
                      <a:pt x="3" y="131"/>
                    </a:lnTo>
                    <a:lnTo>
                      <a:pt x="4" y="132"/>
                    </a:lnTo>
                    <a:lnTo>
                      <a:pt x="6" y="132"/>
                    </a:lnTo>
                    <a:lnTo>
                      <a:pt x="7" y="132"/>
                    </a:lnTo>
                    <a:lnTo>
                      <a:pt x="9" y="131"/>
                    </a:lnTo>
                    <a:lnTo>
                      <a:pt x="10" y="129"/>
                    </a:lnTo>
                    <a:lnTo>
                      <a:pt x="10" y="127"/>
                    </a:lnTo>
                    <a:lnTo>
                      <a:pt x="10" y="127"/>
                    </a:lnTo>
                    <a:lnTo>
                      <a:pt x="10" y="97"/>
                    </a:lnTo>
                    <a:lnTo>
                      <a:pt x="9" y="66"/>
                    </a:lnTo>
                    <a:lnTo>
                      <a:pt x="9" y="51"/>
                    </a:lnTo>
                    <a:lnTo>
                      <a:pt x="10" y="36"/>
                    </a:lnTo>
                    <a:lnTo>
                      <a:pt x="12" y="21"/>
                    </a:lnTo>
                    <a:lnTo>
                      <a:pt x="15" y="5"/>
                    </a:lnTo>
                    <a:lnTo>
                      <a:pt x="15" y="5"/>
                    </a:lnTo>
                    <a:lnTo>
                      <a:pt x="15" y="3"/>
                    </a:lnTo>
                    <a:lnTo>
                      <a:pt x="14" y="2"/>
                    </a:lnTo>
                    <a:lnTo>
                      <a:pt x="13" y="0"/>
                    </a:lnTo>
                    <a:lnTo>
                      <a:pt x="11" y="0"/>
                    </a:lnTo>
                    <a:lnTo>
                      <a:pt x="10" y="0"/>
                    </a:lnTo>
                    <a:lnTo>
                      <a:pt x="8" y="0"/>
                    </a:lnTo>
                    <a:lnTo>
                      <a:pt x="7" y="1"/>
                    </a:lnTo>
                    <a:lnTo>
                      <a:pt x="6" y="3"/>
                    </a:lnTo>
                    <a:lnTo>
                      <a:pt x="6"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87" name="Freeform 193"/>
              <p:cNvSpPr/>
              <p:nvPr/>
            </p:nvSpPr>
            <p:spPr bwMode="auto">
              <a:xfrm>
                <a:off x="4727575" y="2568575"/>
                <a:ext cx="9525" cy="52388"/>
              </a:xfrm>
              <a:custGeom>
                <a:avLst/>
                <a:gdLst/>
                <a:ahLst/>
                <a:cxnLst>
                  <a:cxn ang="0">
                    <a:pos x="10" y="3"/>
                  </a:cxn>
                  <a:cxn ang="0">
                    <a:pos x="10" y="3"/>
                  </a:cxn>
                  <a:cxn ang="0">
                    <a:pos x="3" y="48"/>
                  </a:cxn>
                  <a:cxn ang="0">
                    <a:pos x="1" y="72"/>
                  </a:cxn>
                  <a:cxn ang="0">
                    <a:pos x="0" y="95"/>
                  </a:cxn>
                  <a:cxn ang="0">
                    <a:pos x="0" y="95"/>
                  </a:cxn>
                  <a:cxn ang="0">
                    <a:pos x="0" y="97"/>
                  </a:cxn>
                  <a:cxn ang="0">
                    <a:pos x="1" y="98"/>
                  </a:cxn>
                  <a:cxn ang="0">
                    <a:pos x="3" y="99"/>
                  </a:cxn>
                  <a:cxn ang="0">
                    <a:pos x="6" y="99"/>
                  </a:cxn>
                  <a:cxn ang="0">
                    <a:pos x="7" y="99"/>
                  </a:cxn>
                  <a:cxn ang="0">
                    <a:pos x="9" y="98"/>
                  </a:cxn>
                  <a:cxn ang="0">
                    <a:pos x="10" y="97"/>
                  </a:cxn>
                  <a:cxn ang="0">
                    <a:pos x="10" y="95"/>
                  </a:cxn>
                  <a:cxn ang="0">
                    <a:pos x="10" y="95"/>
                  </a:cxn>
                  <a:cxn ang="0">
                    <a:pos x="11" y="72"/>
                  </a:cxn>
                  <a:cxn ang="0">
                    <a:pos x="13" y="50"/>
                  </a:cxn>
                  <a:cxn ang="0">
                    <a:pos x="19" y="6"/>
                  </a:cxn>
                  <a:cxn ang="0">
                    <a:pos x="19" y="6"/>
                  </a:cxn>
                  <a:cxn ang="0">
                    <a:pos x="19" y="4"/>
                  </a:cxn>
                  <a:cxn ang="0">
                    <a:pos x="18" y="2"/>
                  </a:cxn>
                  <a:cxn ang="0">
                    <a:pos x="15" y="0"/>
                  </a:cxn>
                  <a:cxn ang="0">
                    <a:pos x="14" y="0"/>
                  </a:cxn>
                  <a:cxn ang="0">
                    <a:pos x="12" y="0"/>
                  </a:cxn>
                  <a:cxn ang="0">
                    <a:pos x="11" y="2"/>
                  </a:cxn>
                  <a:cxn ang="0">
                    <a:pos x="10" y="3"/>
                  </a:cxn>
                  <a:cxn ang="0">
                    <a:pos x="10" y="3"/>
                  </a:cxn>
                </a:cxnLst>
                <a:rect l="0" t="0" r="r" b="b"/>
                <a:pathLst>
                  <a:path w="19" h="99">
                    <a:moveTo>
                      <a:pt x="10" y="3"/>
                    </a:moveTo>
                    <a:lnTo>
                      <a:pt x="10" y="3"/>
                    </a:lnTo>
                    <a:lnTo>
                      <a:pt x="3" y="48"/>
                    </a:lnTo>
                    <a:lnTo>
                      <a:pt x="1" y="72"/>
                    </a:lnTo>
                    <a:lnTo>
                      <a:pt x="0" y="95"/>
                    </a:lnTo>
                    <a:lnTo>
                      <a:pt x="0" y="95"/>
                    </a:lnTo>
                    <a:lnTo>
                      <a:pt x="0" y="97"/>
                    </a:lnTo>
                    <a:lnTo>
                      <a:pt x="1" y="98"/>
                    </a:lnTo>
                    <a:lnTo>
                      <a:pt x="3" y="99"/>
                    </a:lnTo>
                    <a:lnTo>
                      <a:pt x="6" y="99"/>
                    </a:lnTo>
                    <a:lnTo>
                      <a:pt x="7" y="99"/>
                    </a:lnTo>
                    <a:lnTo>
                      <a:pt x="9" y="98"/>
                    </a:lnTo>
                    <a:lnTo>
                      <a:pt x="10" y="97"/>
                    </a:lnTo>
                    <a:lnTo>
                      <a:pt x="10" y="95"/>
                    </a:lnTo>
                    <a:lnTo>
                      <a:pt x="10" y="95"/>
                    </a:lnTo>
                    <a:lnTo>
                      <a:pt x="11" y="72"/>
                    </a:lnTo>
                    <a:lnTo>
                      <a:pt x="13" y="50"/>
                    </a:lnTo>
                    <a:lnTo>
                      <a:pt x="19" y="6"/>
                    </a:lnTo>
                    <a:lnTo>
                      <a:pt x="19" y="6"/>
                    </a:lnTo>
                    <a:lnTo>
                      <a:pt x="19" y="4"/>
                    </a:lnTo>
                    <a:lnTo>
                      <a:pt x="18" y="2"/>
                    </a:lnTo>
                    <a:lnTo>
                      <a:pt x="15" y="0"/>
                    </a:lnTo>
                    <a:lnTo>
                      <a:pt x="14" y="0"/>
                    </a:lnTo>
                    <a:lnTo>
                      <a:pt x="12" y="0"/>
                    </a:lnTo>
                    <a:lnTo>
                      <a:pt x="11" y="2"/>
                    </a:lnTo>
                    <a:lnTo>
                      <a:pt x="10" y="3"/>
                    </a:lnTo>
                    <a:lnTo>
                      <a:pt x="10"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88" name="Freeform 194"/>
              <p:cNvSpPr/>
              <p:nvPr/>
            </p:nvSpPr>
            <p:spPr bwMode="auto">
              <a:xfrm>
                <a:off x="4748213" y="2590800"/>
                <a:ext cx="4763" cy="57150"/>
              </a:xfrm>
              <a:custGeom>
                <a:avLst/>
                <a:gdLst/>
                <a:ahLst/>
                <a:cxnLst>
                  <a:cxn ang="0">
                    <a:pos x="0" y="5"/>
                  </a:cxn>
                  <a:cxn ang="0">
                    <a:pos x="0" y="104"/>
                  </a:cxn>
                  <a:cxn ang="0">
                    <a:pos x="0" y="104"/>
                  </a:cxn>
                  <a:cxn ang="0">
                    <a:pos x="0" y="107"/>
                  </a:cxn>
                  <a:cxn ang="0">
                    <a:pos x="1" y="109"/>
                  </a:cxn>
                  <a:cxn ang="0">
                    <a:pos x="3" y="109"/>
                  </a:cxn>
                  <a:cxn ang="0">
                    <a:pos x="4" y="110"/>
                  </a:cxn>
                  <a:cxn ang="0">
                    <a:pos x="6" y="109"/>
                  </a:cxn>
                  <a:cxn ang="0">
                    <a:pos x="7" y="109"/>
                  </a:cxn>
                  <a:cxn ang="0">
                    <a:pos x="9" y="107"/>
                  </a:cxn>
                  <a:cxn ang="0">
                    <a:pos x="9" y="104"/>
                  </a:cxn>
                  <a:cxn ang="0">
                    <a:pos x="9" y="5"/>
                  </a:cxn>
                  <a:cxn ang="0">
                    <a:pos x="9" y="5"/>
                  </a:cxn>
                  <a:cxn ang="0">
                    <a:pos x="9" y="3"/>
                  </a:cxn>
                  <a:cxn ang="0">
                    <a:pos x="7" y="2"/>
                  </a:cxn>
                  <a:cxn ang="0">
                    <a:pos x="6" y="1"/>
                  </a:cxn>
                  <a:cxn ang="0">
                    <a:pos x="4" y="0"/>
                  </a:cxn>
                  <a:cxn ang="0">
                    <a:pos x="3" y="1"/>
                  </a:cxn>
                  <a:cxn ang="0">
                    <a:pos x="1" y="2"/>
                  </a:cxn>
                  <a:cxn ang="0">
                    <a:pos x="0" y="3"/>
                  </a:cxn>
                  <a:cxn ang="0">
                    <a:pos x="0" y="5"/>
                  </a:cxn>
                  <a:cxn ang="0">
                    <a:pos x="0" y="5"/>
                  </a:cxn>
                </a:cxnLst>
                <a:rect l="0" t="0" r="r" b="b"/>
                <a:pathLst>
                  <a:path w="9" h="110">
                    <a:moveTo>
                      <a:pt x="0" y="5"/>
                    </a:moveTo>
                    <a:lnTo>
                      <a:pt x="0" y="104"/>
                    </a:lnTo>
                    <a:lnTo>
                      <a:pt x="0" y="104"/>
                    </a:lnTo>
                    <a:lnTo>
                      <a:pt x="0" y="107"/>
                    </a:lnTo>
                    <a:lnTo>
                      <a:pt x="1" y="109"/>
                    </a:lnTo>
                    <a:lnTo>
                      <a:pt x="3" y="109"/>
                    </a:lnTo>
                    <a:lnTo>
                      <a:pt x="4" y="110"/>
                    </a:lnTo>
                    <a:lnTo>
                      <a:pt x="6" y="109"/>
                    </a:lnTo>
                    <a:lnTo>
                      <a:pt x="7" y="109"/>
                    </a:lnTo>
                    <a:lnTo>
                      <a:pt x="9" y="107"/>
                    </a:lnTo>
                    <a:lnTo>
                      <a:pt x="9" y="104"/>
                    </a:lnTo>
                    <a:lnTo>
                      <a:pt x="9" y="5"/>
                    </a:lnTo>
                    <a:lnTo>
                      <a:pt x="9" y="5"/>
                    </a:lnTo>
                    <a:lnTo>
                      <a:pt x="9" y="3"/>
                    </a:lnTo>
                    <a:lnTo>
                      <a:pt x="7" y="2"/>
                    </a:lnTo>
                    <a:lnTo>
                      <a:pt x="6" y="1"/>
                    </a:lnTo>
                    <a:lnTo>
                      <a:pt x="4" y="0"/>
                    </a:lnTo>
                    <a:lnTo>
                      <a:pt x="3" y="1"/>
                    </a:lnTo>
                    <a:lnTo>
                      <a:pt x="1" y="2"/>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89" name="Freeform 195"/>
              <p:cNvSpPr/>
              <p:nvPr/>
            </p:nvSpPr>
            <p:spPr bwMode="auto">
              <a:xfrm>
                <a:off x="4641850" y="2751138"/>
                <a:ext cx="7938" cy="26988"/>
              </a:xfrm>
              <a:custGeom>
                <a:avLst/>
                <a:gdLst/>
                <a:ahLst/>
                <a:cxnLst>
                  <a:cxn ang="0">
                    <a:pos x="15" y="46"/>
                  </a:cxn>
                  <a:cxn ang="0">
                    <a:pos x="15" y="46"/>
                  </a:cxn>
                  <a:cxn ang="0">
                    <a:pos x="12" y="36"/>
                  </a:cxn>
                  <a:cxn ang="0">
                    <a:pos x="11" y="26"/>
                  </a:cxn>
                  <a:cxn ang="0">
                    <a:pos x="10" y="5"/>
                  </a:cxn>
                  <a:cxn ang="0">
                    <a:pos x="10" y="5"/>
                  </a:cxn>
                  <a:cxn ang="0">
                    <a:pos x="10" y="3"/>
                  </a:cxn>
                  <a:cxn ang="0">
                    <a:pos x="8" y="1"/>
                  </a:cxn>
                  <a:cxn ang="0">
                    <a:pos x="6" y="1"/>
                  </a:cxn>
                  <a:cxn ang="0">
                    <a:pos x="5" y="0"/>
                  </a:cxn>
                  <a:cxn ang="0">
                    <a:pos x="3" y="1"/>
                  </a:cxn>
                  <a:cxn ang="0">
                    <a:pos x="1" y="1"/>
                  </a:cxn>
                  <a:cxn ang="0">
                    <a:pos x="0" y="3"/>
                  </a:cxn>
                  <a:cxn ang="0">
                    <a:pos x="0" y="5"/>
                  </a:cxn>
                  <a:cxn ang="0">
                    <a:pos x="0" y="5"/>
                  </a:cxn>
                  <a:cxn ang="0">
                    <a:pos x="1" y="27"/>
                  </a:cxn>
                  <a:cxn ang="0">
                    <a:pos x="2" y="38"/>
                  </a:cxn>
                  <a:cxn ang="0">
                    <a:pos x="5" y="48"/>
                  </a:cxn>
                  <a:cxn ang="0">
                    <a:pos x="5" y="48"/>
                  </a:cxn>
                  <a:cxn ang="0">
                    <a:pos x="6" y="50"/>
                  </a:cxn>
                  <a:cxn ang="0">
                    <a:pos x="7" y="51"/>
                  </a:cxn>
                  <a:cxn ang="0">
                    <a:pos x="10" y="51"/>
                  </a:cxn>
                  <a:cxn ang="0">
                    <a:pos x="11" y="51"/>
                  </a:cxn>
                  <a:cxn ang="0">
                    <a:pos x="13" y="51"/>
                  </a:cxn>
                  <a:cxn ang="0">
                    <a:pos x="14" y="49"/>
                  </a:cxn>
                  <a:cxn ang="0">
                    <a:pos x="15" y="48"/>
                  </a:cxn>
                  <a:cxn ang="0">
                    <a:pos x="15" y="46"/>
                  </a:cxn>
                  <a:cxn ang="0">
                    <a:pos x="15" y="46"/>
                  </a:cxn>
                </a:cxnLst>
                <a:rect l="0" t="0" r="r" b="b"/>
                <a:pathLst>
                  <a:path w="15" h="51">
                    <a:moveTo>
                      <a:pt x="15" y="46"/>
                    </a:moveTo>
                    <a:lnTo>
                      <a:pt x="15" y="46"/>
                    </a:lnTo>
                    <a:lnTo>
                      <a:pt x="12" y="36"/>
                    </a:lnTo>
                    <a:lnTo>
                      <a:pt x="11" y="26"/>
                    </a:lnTo>
                    <a:lnTo>
                      <a:pt x="10" y="5"/>
                    </a:lnTo>
                    <a:lnTo>
                      <a:pt x="10" y="5"/>
                    </a:lnTo>
                    <a:lnTo>
                      <a:pt x="10" y="3"/>
                    </a:lnTo>
                    <a:lnTo>
                      <a:pt x="8" y="1"/>
                    </a:lnTo>
                    <a:lnTo>
                      <a:pt x="6" y="1"/>
                    </a:lnTo>
                    <a:lnTo>
                      <a:pt x="5" y="0"/>
                    </a:lnTo>
                    <a:lnTo>
                      <a:pt x="3" y="1"/>
                    </a:lnTo>
                    <a:lnTo>
                      <a:pt x="1" y="1"/>
                    </a:lnTo>
                    <a:lnTo>
                      <a:pt x="0" y="3"/>
                    </a:lnTo>
                    <a:lnTo>
                      <a:pt x="0" y="5"/>
                    </a:lnTo>
                    <a:lnTo>
                      <a:pt x="0" y="5"/>
                    </a:lnTo>
                    <a:lnTo>
                      <a:pt x="1" y="27"/>
                    </a:lnTo>
                    <a:lnTo>
                      <a:pt x="2" y="38"/>
                    </a:lnTo>
                    <a:lnTo>
                      <a:pt x="5" y="48"/>
                    </a:lnTo>
                    <a:lnTo>
                      <a:pt x="5" y="48"/>
                    </a:lnTo>
                    <a:lnTo>
                      <a:pt x="6" y="50"/>
                    </a:lnTo>
                    <a:lnTo>
                      <a:pt x="7" y="51"/>
                    </a:lnTo>
                    <a:lnTo>
                      <a:pt x="10" y="51"/>
                    </a:lnTo>
                    <a:lnTo>
                      <a:pt x="11" y="51"/>
                    </a:lnTo>
                    <a:lnTo>
                      <a:pt x="13" y="51"/>
                    </a:lnTo>
                    <a:lnTo>
                      <a:pt x="14" y="49"/>
                    </a:lnTo>
                    <a:lnTo>
                      <a:pt x="15" y="48"/>
                    </a:lnTo>
                    <a:lnTo>
                      <a:pt x="15" y="46"/>
                    </a:lnTo>
                    <a:lnTo>
                      <a:pt x="15" y="46"/>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90" name="Freeform 196"/>
              <p:cNvSpPr/>
              <p:nvPr/>
            </p:nvSpPr>
            <p:spPr bwMode="auto">
              <a:xfrm>
                <a:off x="4675188" y="2751138"/>
                <a:ext cx="12700" cy="34925"/>
              </a:xfrm>
              <a:custGeom>
                <a:avLst/>
                <a:gdLst/>
                <a:ahLst/>
                <a:cxnLst>
                  <a:cxn ang="0">
                    <a:pos x="18" y="39"/>
                  </a:cxn>
                  <a:cxn ang="0">
                    <a:pos x="18" y="39"/>
                  </a:cxn>
                  <a:cxn ang="0">
                    <a:pos x="14" y="31"/>
                  </a:cxn>
                  <a:cxn ang="0">
                    <a:pos x="12" y="23"/>
                  </a:cxn>
                  <a:cxn ang="0">
                    <a:pos x="9" y="13"/>
                  </a:cxn>
                  <a:cxn ang="0">
                    <a:pos x="9" y="5"/>
                  </a:cxn>
                  <a:cxn ang="0">
                    <a:pos x="9" y="5"/>
                  </a:cxn>
                  <a:cxn ang="0">
                    <a:pos x="8" y="3"/>
                  </a:cxn>
                  <a:cxn ang="0">
                    <a:pos x="7" y="1"/>
                  </a:cxn>
                  <a:cxn ang="0">
                    <a:pos x="6" y="1"/>
                  </a:cxn>
                  <a:cxn ang="0">
                    <a:pos x="4" y="0"/>
                  </a:cxn>
                  <a:cxn ang="0">
                    <a:pos x="3" y="1"/>
                  </a:cxn>
                  <a:cxn ang="0">
                    <a:pos x="1" y="1"/>
                  </a:cxn>
                  <a:cxn ang="0">
                    <a:pos x="0" y="3"/>
                  </a:cxn>
                  <a:cxn ang="0">
                    <a:pos x="0" y="5"/>
                  </a:cxn>
                  <a:cxn ang="0">
                    <a:pos x="0" y="5"/>
                  </a:cxn>
                  <a:cxn ang="0">
                    <a:pos x="0" y="17"/>
                  </a:cxn>
                  <a:cxn ang="0">
                    <a:pos x="1" y="24"/>
                  </a:cxn>
                  <a:cxn ang="0">
                    <a:pos x="3" y="30"/>
                  </a:cxn>
                  <a:cxn ang="0">
                    <a:pos x="3" y="30"/>
                  </a:cxn>
                  <a:cxn ang="0">
                    <a:pos x="6" y="38"/>
                  </a:cxn>
                  <a:cxn ang="0">
                    <a:pos x="9" y="45"/>
                  </a:cxn>
                  <a:cxn ang="0">
                    <a:pos x="13" y="54"/>
                  </a:cxn>
                  <a:cxn ang="0">
                    <a:pos x="14" y="62"/>
                  </a:cxn>
                  <a:cxn ang="0">
                    <a:pos x="14" y="62"/>
                  </a:cxn>
                  <a:cxn ang="0">
                    <a:pos x="15" y="64"/>
                  </a:cxn>
                  <a:cxn ang="0">
                    <a:pos x="16" y="65"/>
                  </a:cxn>
                  <a:cxn ang="0">
                    <a:pos x="18" y="66"/>
                  </a:cxn>
                  <a:cxn ang="0">
                    <a:pos x="19" y="66"/>
                  </a:cxn>
                  <a:cxn ang="0">
                    <a:pos x="21" y="66"/>
                  </a:cxn>
                  <a:cxn ang="0">
                    <a:pos x="22" y="65"/>
                  </a:cxn>
                  <a:cxn ang="0">
                    <a:pos x="23" y="64"/>
                  </a:cxn>
                  <a:cxn ang="0">
                    <a:pos x="24" y="62"/>
                  </a:cxn>
                  <a:cxn ang="0">
                    <a:pos x="24" y="62"/>
                  </a:cxn>
                  <a:cxn ang="0">
                    <a:pos x="23" y="56"/>
                  </a:cxn>
                  <a:cxn ang="0">
                    <a:pos x="22" y="49"/>
                  </a:cxn>
                  <a:cxn ang="0">
                    <a:pos x="18" y="39"/>
                  </a:cxn>
                  <a:cxn ang="0">
                    <a:pos x="18" y="39"/>
                  </a:cxn>
                </a:cxnLst>
                <a:rect l="0" t="0" r="r" b="b"/>
                <a:pathLst>
                  <a:path w="24" h="66">
                    <a:moveTo>
                      <a:pt x="18" y="39"/>
                    </a:moveTo>
                    <a:lnTo>
                      <a:pt x="18" y="39"/>
                    </a:lnTo>
                    <a:lnTo>
                      <a:pt x="14" y="31"/>
                    </a:lnTo>
                    <a:lnTo>
                      <a:pt x="12" y="23"/>
                    </a:lnTo>
                    <a:lnTo>
                      <a:pt x="9" y="13"/>
                    </a:lnTo>
                    <a:lnTo>
                      <a:pt x="9" y="5"/>
                    </a:lnTo>
                    <a:lnTo>
                      <a:pt x="9" y="5"/>
                    </a:lnTo>
                    <a:lnTo>
                      <a:pt x="8" y="3"/>
                    </a:lnTo>
                    <a:lnTo>
                      <a:pt x="7" y="1"/>
                    </a:lnTo>
                    <a:lnTo>
                      <a:pt x="6" y="1"/>
                    </a:lnTo>
                    <a:lnTo>
                      <a:pt x="4" y="0"/>
                    </a:lnTo>
                    <a:lnTo>
                      <a:pt x="3" y="1"/>
                    </a:lnTo>
                    <a:lnTo>
                      <a:pt x="1" y="1"/>
                    </a:lnTo>
                    <a:lnTo>
                      <a:pt x="0" y="3"/>
                    </a:lnTo>
                    <a:lnTo>
                      <a:pt x="0" y="5"/>
                    </a:lnTo>
                    <a:lnTo>
                      <a:pt x="0" y="5"/>
                    </a:lnTo>
                    <a:lnTo>
                      <a:pt x="0" y="17"/>
                    </a:lnTo>
                    <a:lnTo>
                      <a:pt x="1" y="24"/>
                    </a:lnTo>
                    <a:lnTo>
                      <a:pt x="3" y="30"/>
                    </a:lnTo>
                    <a:lnTo>
                      <a:pt x="3" y="30"/>
                    </a:lnTo>
                    <a:lnTo>
                      <a:pt x="6" y="38"/>
                    </a:lnTo>
                    <a:lnTo>
                      <a:pt x="9" y="45"/>
                    </a:lnTo>
                    <a:lnTo>
                      <a:pt x="13" y="54"/>
                    </a:lnTo>
                    <a:lnTo>
                      <a:pt x="14" y="62"/>
                    </a:lnTo>
                    <a:lnTo>
                      <a:pt x="14" y="62"/>
                    </a:lnTo>
                    <a:lnTo>
                      <a:pt x="15" y="64"/>
                    </a:lnTo>
                    <a:lnTo>
                      <a:pt x="16" y="65"/>
                    </a:lnTo>
                    <a:lnTo>
                      <a:pt x="18" y="66"/>
                    </a:lnTo>
                    <a:lnTo>
                      <a:pt x="19" y="66"/>
                    </a:lnTo>
                    <a:lnTo>
                      <a:pt x="21" y="66"/>
                    </a:lnTo>
                    <a:lnTo>
                      <a:pt x="22" y="65"/>
                    </a:lnTo>
                    <a:lnTo>
                      <a:pt x="23" y="64"/>
                    </a:lnTo>
                    <a:lnTo>
                      <a:pt x="24" y="62"/>
                    </a:lnTo>
                    <a:lnTo>
                      <a:pt x="24" y="62"/>
                    </a:lnTo>
                    <a:lnTo>
                      <a:pt x="23" y="56"/>
                    </a:lnTo>
                    <a:lnTo>
                      <a:pt x="22" y="49"/>
                    </a:lnTo>
                    <a:lnTo>
                      <a:pt x="18" y="39"/>
                    </a:lnTo>
                    <a:lnTo>
                      <a:pt x="18" y="39"/>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91" name="Freeform 197"/>
              <p:cNvSpPr/>
              <p:nvPr/>
            </p:nvSpPr>
            <p:spPr bwMode="auto">
              <a:xfrm>
                <a:off x="4710113" y="2759075"/>
                <a:ext cx="9525" cy="44450"/>
              </a:xfrm>
              <a:custGeom>
                <a:avLst/>
                <a:gdLst/>
                <a:ahLst/>
                <a:cxnLst>
                  <a:cxn ang="0">
                    <a:pos x="10" y="4"/>
                  </a:cxn>
                  <a:cxn ang="0">
                    <a:pos x="10" y="4"/>
                  </a:cxn>
                  <a:cxn ang="0">
                    <a:pos x="10" y="2"/>
                  </a:cxn>
                  <a:cxn ang="0">
                    <a:pos x="9" y="1"/>
                  </a:cxn>
                  <a:cxn ang="0">
                    <a:pos x="6" y="0"/>
                  </a:cxn>
                  <a:cxn ang="0">
                    <a:pos x="4" y="0"/>
                  </a:cxn>
                  <a:cxn ang="0">
                    <a:pos x="3" y="0"/>
                  </a:cxn>
                  <a:cxn ang="0">
                    <a:pos x="1" y="1"/>
                  </a:cxn>
                  <a:cxn ang="0">
                    <a:pos x="0" y="2"/>
                  </a:cxn>
                  <a:cxn ang="0">
                    <a:pos x="0" y="4"/>
                  </a:cxn>
                  <a:cxn ang="0">
                    <a:pos x="0" y="4"/>
                  </a:cxn>
                  <a:cxn ang="0">
                    <a:pos x="1" y="24"/>
                  </a:cxn>
                  <a:cxn ang="0">
                    <a:pos x="3" y="44"/>
                  </a:cxn>
                  <a:cxn ang="0">
                    <a:pos x="6" y="63"/>
                  </a:cxn>
                  <a:cxn ang="0">
                    <a:pos x="10" y="82"/>
                  </a:cxn>
                  <a:cxn ang="0">
                    <a:pos x="10" y="82"/>
                  </a:cxn>
                  <a:cxn ang="0">
                    <a:pos x="11" y="84"/>
                  </a:cxn>
                  <a:cxn ang="0">
                    <a:pos x="12" y="85"/>
                  </a:cxn>
                  <a:cxn ang="0">
                    <a:pos x="14" y="85"/>
                  </a:cxn>
                  <a:cxn ang="0">
                    <a:pos x="16" y="85"/>
                  </a:cxn>
                  <a:cxn ang="0">
                    <a:pos x="17" y="84"/>
                  </a:cxn>
                  <a:cxn ang="0">
                    <a:pos x="18" y="83"/>
                  </a:cxn>
                  <a:cxn ang="0">
                    <a:pos x="19" y="82"/>
                  </a:cxn>
                  <a:cxn ang="0">
                    <a:pos x="19" y="80"/>
                  </a:cxn>
                  <a:cxn ang="0">
                    <a:pos x="19" y="80"/>
                  </a:cxn>
                  <a:cxn ang="0">
                    <a:pos x="16" y="61"/>
                  </a:cxn>
                  <a:cxn ang="0">
                    <a:pos x="13" y="43"/>
                  </a:cxn>
                  <a:cxn ang="0">
                    <a:pos x="11" y="24"/>
                  </a:cxn>
                  <a:cxn ang="0">
                    <a:pos x="10" y="4"/>
                  </a:cxn>
                  <a:cxn ang="0">
                    <a:pos x="10" y="4"/>
                  </a:cxn>
                </a:cxnLst>
                <a:rect l="0" t="0" r="r" b="b"/>
                <a:pathLst>
                  <a:path w="19" h="85">
                    <a:moveTo>
                      <a:pt x="10" y="4"/>
                    </a:moveTo>
                    <a:lnTo>
                      <a:pt x="10" y="4"/>
                    </a:lnTo>
                    <a:lnTo>
                      <a:pt x="10" y="2"/>
                    </a:lnTo>
                    <a:lnTo>
                      <a:pt x="9" y="1"/>
                    </a:lnTo>
                    <a:lnTo>
                      <a:pt x="6" y="0"/>
                    </a:lnTo>
                    <a:lnTo>
                      <a:pt x="4" y="0"/>
                    </a:lnTo>
                    <a:lnTo>
                      <a:pt x="3" y="0"/>
                    </a:lnTo>
                    <a:lnTo>
                      <a:pt x="1" y="1"/>
                    </a:lnTo>
                    <a:lnTo>
                      <a:pt x="0" y="2"/>
                    </a:lnTo>
                    <a:lnTo>
                      <a:pt x="0" y="4"/>
                    </a:lnTo>
                    <a:lnTo>
                      <a:pt x="0" y="4"/>
                    </a:lnTo>
                    <a:lnTo>
                      <a:pt x="1" y="24"/>
                    </a:lnTo>
                    <a:lnTo>
                      <a:pt x="3" y="44"/>
                    </a:lnTo>
                    <a:lnTo>
                      <a:pt x="6" y="63"/>
                    </a:lnTo>
                    <a:lnTo>
                      <a:pt x="10" y="82"/>
                    </a:lnTo>
                    <a:lnTo>
                      <a:pt x="10" y="82"/>
                    </a:lnTo>
                    <a:lnTo>
                      <a:pt x="11" y="84"/>
                    </a:lnTo>
                    <a:lnTo>
                      <a:pt x="12" y="85"/>
                    </a:lnTo>
                    <a:lnTo>
                      <a:pt x="14" y="85"/>
                    </a:lnTo>
                    <a:lnTo>
                      <a:pt x="16" y="85"/>
                    </a:lnTo>
                    <a:lnTo>
                      <a:pt x="17" y="84"/>
                    </a:lnTo>
                    <a:lnTo>
                      <a:pt x="18" y="83"/>
                    </a:lnTo>
                    <a:lnTo>
                      <a:pt x="19" y="82"/>
                    </a:lnTo>
                    <a:lnTo>
                      <a:pt x="19" y="80"/>
                    </a:lnTo>
                    <a:lnTo>
                      <a:pt x="19" y="80"/>
                    </a:lnTo>
                    <a:lnTo>
                      <a:pt x="16" y="61"/>
                    </a:lnTo>
                    <a:lnTo>
                      <a:pt x="13" y="43"/>
                    </a:lnTo>
                    <a:lnTo>
                      <a:pt x="11" y="24"/>
                    </a:lnTo>
                    <a:lnTo>
                      <a:pt x="10" y="4"/>
                    </a:lnTo>
                    <a:lnTo>
                      <a:pt x="10"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92" name="Freeform 198"/>
              <p:cNvSpPr/>
              <p:nvPr/>
            </p:nvSpPr>
            <p:spPr bwMode="auto">
              <a:xfrm>
                <a:off x="4416425" y="2370138"/>
                <a:ext cx="15875" cy="106363"/>
              </a:xfrm>
              <a:custGeom>
                <a:avLst/>
                <a:gdLst/>
                <a:ahLst/>
                <a:cxnLst>
                  <a:cxn ang="0">
                    <a:pos x="19" y="3"/>
                  </a:cxn>
                  <a:cxn ang="0">
                    <a:pos x="19" y="3"/>
                  </a:cxn>
                  <a:cxn ang="0">
                    <a:pos x="14" y="24"/>
                  </a:cxn>
                  <a:cxn ang="0">
                    <a:pos x="13" y="34"/>
                  </a:cxn>
                  <a:cxn ang="0">
                    <a:pos x="13" y="45"/>
                  </a:cxn>
                  <a:cxn ang="0">
                    <a:pos x="13" y="98"/>
                  </a:cxn>
                  <a:cxn ang="0">
                    <a:pos x="13" y="98"/>
                  </a:cxn>
                  <a:cxn ang="0">
                    <a:pos x="13" y="124"/>
                  </a:cxn>
                  <a:cxn ang="0">
                    <a:pos x="12" y="136"/>
                  </a:cxn>
                  <a:cxn ang="0">
                    <a:pos x="10" y="149"/>
                  </a:cxn>
                  <a:cxn ang="0">
                    <a:pos x="10" y="149"/>
                  </a:cxn>
                  <a:cxn ang="0">
                    <a:pos x="4" y="171"/>
                  </a:cxn>
                  <a:cxn ang="0">
                    <a:pos x="2" y="183"/>
                  </a:cxn>
                  <a:cxn ang="0">
                    <a:pos x="0" y="194"/>
                  </a:cxn>
                  <a:cxn ang="0">
                    <a:pos x="0" y="194"/>
                  </a:cxn>
                  <a:cxn ang="0">
                    <a:pos x="1" y="196"/>
                  </a:cxn>
                  <a:cxn ang="0">
                    <a:pos x="2" y="197"/>
                  </a:cxn>
                  <a:cxn ang="0">
                    <a:pos x="3" y="198"/>
                  </a:cxn>
                  <a:cxn ang="0">
                    <a:pos x="5" y="199"/>
                  </a:cxn>
                  <a:cxn ang="0">
                    <a:pos x="6" y="198"/>
                  </a:cxn>
                  <a:cxn ang="0">
                    <a:pos x="8" y="197"/>
                  </a:cxn>
                  <a:cxn ang="0">
                    <a:pos x="9" y="196"/>
                  </a:cxn>
                  <a:cxn ang="0">
                    <a:pos x="10" y="194"/>
                  </a:cxn>
                  <a:cxn ang="0">
                    <a:pos x="10" y="194"/>
                  </a:cxn>
                  <a:cxn ang="0">
                    <a:pos x="11" y="182"/>
                  </a:cxn>
                  <a:cxn ang="0">
                    <a:pos x="14" y="169"/>
                  </a:cxn>
                  <a:cxn ang="0">
                    <a:pos x="20" y="144"/>
                  </a:cxn>
                  <a:cxn ang="0">
                    <a:pos x="20" y="144"/>
                  </a:cxn>
                  <a:cxn ang="0">
                    <a:pos x="22" y="135"/>
                  </a:cxn>
                  <a:cxn ang="0">
                    <a:pos x="22" y="125"/>
                  </a:cxn>
                  <a:cxn ang="0">
                    <a:pos x="22" y="105"/>
                  </a:cxn>
                  <a:cxn ang="0">
                    <a:pos x="22" y="105"/>
                  </a:cxn>
                  <a:cxn ang="0">
                    <a:pos x="22" y="80"/>
                  </a:cxn>
                  <a:cxn ang="0">
                    <a:pos x="22" y="55"/>
                  </a:cxn>
                  <a:cxn ang="0">
                    <a:pos x="23" y="31"/>
                  </a:cxn>
                  <a:cxn ang="0">
                    <a:pos x="25" y="18"/>
                  </a:cxn>
                  <a:cxn ang="0">
                    <a:pos x="29" y="6"/>
                  </a:cxn>
                  <a:cxn ang="0">
                    <a:pos x="29" y="6"/>
                  </a:cxn>
                  <a:cxn ang="0">
                    <a:pos x="29" y="4"/>
                  </a:cxn>
                  <a:cxn ang="0">
                    <a:pos x="28" y="2"/>
                  </a:cxn>
                  <a:cxn ang="0">
                    <a:pos x="27" y="1"/>
                  </a:cxn>
                  <a:cxn ang="0">
                    <a:pos x="24" y="0"/>
                  </a:cxn>
                  <a:cxn ang="0">
                    <a:pos x="23" y="0"/>
                  </a:cxn>
                  <a:cxn ang="0">
                    <a:pos x="21" y="0"/>
                  </a:cxn>
                  <a:cxn ang="0">
                    <a:pos x="20" y="2"/>
                  </a:cxn>
                  <a:cxn ang="0">
                    <a:pos x="19" y="3"/>
                  </a:cxn>
                  <a:cxn ang="0">
                    <a:pos x="19" y="3"/>
                  </a:cxn>
                </a:cxnLst>
                <a:rect l="0" t="0" r="r" b="b"/>
                <a:pathLst>
                  <a:path w="29" h="199">
                    <a:moveTo>
                      <a:pt x="19" y="3"/>
                    </a:moveTo>
                    <a:lnTo>
                      <a:pt x="19" y="3"/>
                    </a:lnTo>
                    <a:lnTo>
                      <a:pt x="14" y="24"/>
                    </a:lnTo>
                    <a:lnTo>
                      <a:pt x="13" y="34"/>
                    </a:lnTo>
                    <a:lnTo>
                      <a:pt x="13" y="45"/>
                    </a:lnTo>
                    <a:lnTo>
                      <a:pt x="13" y="98"/>
                    </a:lnTo>
                    <a:lnTo>
                      <a:pt x="13" y="98"/>
                    </a:lnTo>
                    <a:lnTo>
                      <a:pt x="13" y="124"/>
                    </a:lnTo>
                    <a:lnTo>
                      <a:pt x="12" y="136"/>
                    </a:lnTo>
                    <a:lnTo>
                      <a:pt x="10" y="149"/>
                    </a:lnTo>
                    <a:lnTo>
                      <a:pt x="10" y="149"/>
                    </a:lnTo>
                    <a:lnTo>
                      <a:pt x="4" y="171"/>
                    </a:lnTo>
                    <a:lnTo>
                      <a:pt x="2" y="183"/>
                    </a:lnTo>
                    <a:lnTo>
                      <a:pt x="0" y="194"/>
                    </a:lnTo>
                    <a:lnTo>
                      <a:pt x="0" y="194"/>
                    </a:lnTo>
                    <a:lnTo>
                      <a:pt x="1" y="196"/>
                    </a:lnTo>
                    <a:lnTo>
                      <a:pt x="2" y="197"/>
                    </a:lnTo>
                    <a:lnTo>
                      <a:pt x="3" y="198"/>
                    </a:lnTo>
                    <a:lnTo>
                      <a:pt x="5" y="199"/>
                    </a:lnTo>
                    <a:lnTo>
                      <a:pt x="6" y="198"/>
                    </a:lnTo>
                    <a:lnTo>
                      <a:pt x="8" y="197"/>
                    </a:lnTo>
                    <a:lnTo>
                      <a:pt x="9" y="196"/>
                    </a:lnTo>
                    <a:lnTo>
                      <a:pt x="10" y="194"/>
                    </a:lnTo>
                    <a:lnTo>
                      <a:pt x="10" y="194"/>
                    </a:lnTo>
                    <a:lnTo>
                      <a:pt x="11" y="182"/>
                    </a:lnTo>
                    <a:lnTo>
                      <a:pt x="14" y="169"/>
                    </a:lnTo>
                    <a:lnTo>
                      <a:pt x="20" y="144"/>
                    </a:lnTo>
                    <a:lnTo>
                      <a:pt x="20" y="144"/>
                    </a:lnTo>
                    <a:lnTo>
                      <a:pt x="22" y="135"/>
                    </a:lnTo>
                    <a:lnTo>
                      <a:pt x="22" y="125"/>
                    </a:lnTo>
                    <a:lnTo>
                      <a:pt x="22" y="105"/>
                    </a:lnTo>
                    <a:lnTo>
                      <a:pt x="22" y="105"/>
                    </a:lnTo>
                    <a:lnTo>
                      <a:pt x="22" y="80"/>
                    </a:lnTo>
                    <a:lnTo>
                      <a:pt x="22" y="55"/>
                    </a:lnTo>
                    <a:lnTo>
                      <a:pt x="23" y="31"/>
                    </a:lnTo>
                    <a:lnTo>
                      <a:pt x="25" y="18"/>
                    </a:lnTo>
                    <a:lnTo>
                      <a:pt x="29" y="6"/>
                    </a:lnTo>
                    <a:lnTo>
                      <a:pt x="29" y="6"/>
                    </a:lnTo>
                    <a:lnTo>
                      <a:pt x="29" y="4"/>
                    </a:lnTo>
                    <a:lnTo>
                      <a:pt x="28" y="2"/>
                    </a:lnTo>
                    <a:lnTo>
                      <a:pt x="27" y="1"/>
                    </a:lnTo>
                    <a:lnTo>
                      <a:pt x="24" y="0"/>
                    </a:lnTo>
                    <a:lnTo>
                      <a:pt x="23" y="0"/>
                    </a:lnTo>
                    <a:lnTo>
                      <a:pt x="21" y="0"/>
                    </a:lnTo>
                    <a:lnTo>
                      <a:pt x="20" y="2"/>
                    </a:lnTo>
                    <a:lnTo>
                      <a:pt x="19" y="3"/>
                    </a:lnTo>
                    <a:lnTo>
                      <a:pt x="19"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93" name="Freeform 199"/>
              <p:cNvSpPr/>
              <p:nvPr/>
            </p:nvSpPr>
            <p:spPr bwMode="auto">
              <a:xfrm>
                <a:off x="4464050" y="2424113"/>
                <a:ext cx="19050" cy="88900"/>
              </a:xfrm>
              <a:custGeom>
                <a:avLst/>
                <a:gdLst/>
                <a:ahLst/>
                <a:cxnLst>
                  <a:cxn ang="0">
                    <a:pos x="26" y="3"/>
                  </a:cxn>
                  <a:cxn ang="0">
                    <a:pos x="26" y="3"/>
                  </a:cxn>
                  <a:cxn ang="0">
                    <a:pos x="18" y="42"/>
                  </a:cxn>
                  <a:cxn ang="0">
                    <a:pos x="11" y="83"/>
                  </a:cxn>
                  <a:cxn ang="0">
                    <a:pos x="6" y="123"/>
                  </a:cxn>
                  <a:cxn ang="0">
                    <a:pos x="0" y="162"/>
                  </a:cxn>
                  <a:cxn ang="0">
                    <a:pos x="0" y="162"/>
                  </a:cxn>
                  <a:cxn ang="0">
                    <a:pos x="0" y="164"/>
                  </a:cxn>
                  <a:cxn ang="0">
                    <a:pos x="2" y="166"/>
                  </a:cxn>
                  <a:cxn ang="0">
                    <a:pos x="3" y="167"/>
                  </a:cxn>
                  <a:cxn ang="0">
                    <a:pos x="5" y="167"/>
                  </a:cxn>
                  <a:cxn ang="0">
                    <a:pos x="8" y="166"/>
                  </a:cxn>
                  <a:cxn ang="0">
                    <a:pos x="10" y="164"/>
                  </a:cxn>
                  <a:cxn ang="0">
                    <a:pos x="10" y="162"/>
                  </a:cxn>
                  <a:cxn ang="0">
                    <a:pos x="10" y="162"/>
                  </a:cxn>
                  <a:cxn ang="0">
                    <a:pos x="15" y="123"/>
                  </a:cxn>
                  <a:cxn ang="0">
                    <a:pos x="20" y="84"/>
                  </a:cxn>
                  <a:cxn ang="0">
                    <a:pos x="26" y="45"/>
                  </a:cxn>
                  <a:cxn ang="0">
                    <a:pos x="36" y="6"/>
                  </a:cxn>
                  <a:cxn ang="0">
                    <a:pos x="36" y="6"/>
                  </a:cxn>
                  <a:cxn ang="0">
                    <a:pos x="36" y="4"/>
                  </a:cxn>
                  <a:cxn ang="0">
                    <a:pos x="35" y="2"/>
                  </a:cxn>
                  <a:cxn ang="0">
                    <a:pos x="34" y="1"/>
                  </a:cxn>
                  <a:cxn ang="0">
                    <a:pos x="31" y="0"/>
                  </a:cxn>
                  <a:cxn ang="0">
                    <a:pos x="29" y="0"/>
                  </a:cxn>
                  <a:cxn ang="0">
                    <a:pos x="28" y="0"/>
                  </a:cxn>
                  <a:cxn ang="0">
                    <a:pos x="26" y="1"/>
                  </a:cxn>
                  <a:cxn ang="0">
                    <a:pos x="26" y="3"/>
                  </a:cxn>
                  <a:cxn ang="0">
                    <a:pos x="26" y="3"/>
                  </a:cxn>
                </a:cxnLst>
                <a:rect l="0" t="0" r="r" b="b"/>
                <a:pathLst>
                  <a:path w="36" h="167">
                    <a:moveTo>
                      <a:pt x="26" y="3"/>
                    </a:moveTo>
                    <a:lnTo>
                      <a:pt x="26" y="3"/>
                    </a:lnTo>
                    <a:lnTo>
                      <a:pt x="18" y="42"/>
                    </a:lnTo>
                    <a:lnTo>
                      <a:pt x="11" y="83"/>
                    </a:lnTo>
                    <a:lnTo>
                      <a:pt x="6" y="123"/>
                    </a:lnTo>
                    <a:lnTo>
                      <a:pt x="0" y="162"/>
                    </a:lnTo>
                    <a:lnTo>
                      <a:pt x="0" y="162"/>
                    </a:lnTo>
                    <a:lnTo>
                      <a:pt x="0" y="164"/>
                    </a:lnTo>
                    <a:lnTo>
                      <a:pt x="2" y="166"/>
                    </a:lnTo>
                    <a:lnTo>
                      <a:pt x="3" y="167"/>
                    </a:lnTo>
                    <a:lnTo>
                      <a:pt x="5" y="167"/>
                    </a:lnTo>
                    <a:lnTo>
                      <a:pt x="8" y="166"/>
                    </a:lnTo>
                    <a:lnTo>
                      <a:pt x="10" y="164"/>
                    </a:lnTo>
                    <a:lnTo>
                      <a:pt x="10" y="162"/>
                    </a:lnTo>
                    <a:lnTo>
                      <a:pt x="10" y="162"/>
                    </a:lnTo>
                    <a:lnTo>
                      <a:pt x="15" y="123"/>
                    </a:lnTo>
                    <a:lnTo>
                      <a:pt x="20" y="84"/>
                    </a:lnTo>
                    <a:lnTo>
                      <a:pt x="26" y="45"/>
                    </a:lnTo>
                    <a:lnTo>
                      <a:pt x="36" y="6"/>
                    </a:lnTo>
                    <a:lnTo>
                      <a:pt x="36" y="6"/>
                    </a:lnTo>
                    <a:lnTo>
                      <a:pt x="36" y="4"/>
                    </a:lnTo>
                    <a:lnTo>
                      <a:pt x="35" y="2"/>
                    </a:lnTo>
                    <a:lnTo>
                      <a:pt x="34" y="1"/>
                    </a:lnTo>
                    <a:lnTo>
                      <a:pt x="31" y="0"/>
                    </a:lnTo>
                    <a:lnTo>
                      <a:pt x="29" y="0"/>
                    </a:lnTo>
                    <a:lnTo>
                      <a:pt x="28" y="0"/>
                    </a:lnTo>
                    <a:lnTo>
                      <a:pt x="26" y="1"/>
                    </a:lnTo>
                    <a:lnTo>
                      <a:pt x="26" y="3"/>
                    </a:lnTo>
                    <a:lnTo>
                      <a:pt x="26"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94" name="Freeform 200"/>
              <p:cNvSpPr/>
              <p:nvPr/>
            </p:nvSpPr>
            <p:spPr bwMode="auto">
              <a:xfrm>
                <a:off x="4521200" y="2484438"/>
                <a:ext cx="17463" cy="95250"/>
              </a:xfrm>
              <a:custGeom>
                <a:avLst/>
                <a:gdLst/>
                <a:ahLst/>
                <a:cxnLst>
                  <a:cxn ang="0">
                    <a:pos x="26" y="5"/>
                  </a:cxn>
                  <a:cxn ang="0">
                    <a:pos x="26" y="5"/>
                  </a:cxn>
                  <a:cxn ang="0">
                    <a:pos x="25" y="26"/>
                  </a:cxn>
                  <a:cxn ang="0">
                    <a:pos x="23" y="46"/>
                  </a:cxn>
                  <a:cxn ang="0">
                    <a:pos x="20" y="67"/>
                  </a:cxn>
                  <a:cxn ang="0">
                    <a:pos x="14" y="88"/>
                  </a:cxn>
                  <a:cxn ang="0">
                    <a:pos x="14" y="88"/>
                  </a:cxn>
                  <a:cxn ang="0">
                    <a:pos x="11" y="98"/>
                  </a:cxn>
                  <a:cxn ang="0">
                    <a:pos x="9" y="109"/>
                  </a:cxn>
                  <a:cxn ang="0">
                    <a:pos x="6" y="131"/>
                  </a:cxn>
                  <a:cxn ang="0">
                    <a:pos x="3" y="153"/>
                  </a:cxn>
                  <a:cxn ang="0">
                    <a:pos x="0" y="174"/>
                  </a:cxn>
                  <a:cxn ang="0">
                    <a:pos x="0" y="174"/>
                  </a:cxn>
                  <a:cxn ang="0">
                    <a:pos x="0" y="176"/>
                  </a:cxn>
                  <a:cxn ang="0">
                    <a:pos x="1" y="177"/>
                  </a:cxn>
                  <a:cxn ang="0">
                    <a:pos x="4" y="179"/>
                  </a:cxn>
                  <a:cxn ang="0">
                    <a:pos x="6" y="179"/>
                  </a:cxn>
                  <a:cxn ang="0">
                    <a:pos x="7" y="179"/>
                  </a:cxn>
                  <a:cxn ang="0">
                    <a:pos x="8" y="178"/>
                  </a:cxn>
                  <a:cxn ang="0">
                    <a:pos x="9" y="176"/>
                  </a:cxn>
                  <a:cxn ang="0">
                    <a:pos x="9" y="176"/>
                  </a:cxn>
                  <a:cxn ang="0">
                    <a:pos x="12" y="155"/>
                  </a:cxn>
                  <a:cxn ang="0">
                    <a:pos x="15" y="133"/>
                  </a:cxn>
                  <a:cxn ang="0">
                    <a:pos x="18" y="111"/>
                  </a:cxn>
                  <a:cxn ang="0">
                    <a:pos x="24" y="91"/>
                  </a:cxn>
                  <a:cxn ang="0">
                    <a:pos x="24" y="91"/>
                  </a:cxn>
                  <a:cxn ang="0">
                    <a:pos x="28" y="69"/>
                  </a:cxn>
                  <a:cxn ang="0">
                    <a:pos x="32" y="48"/>
                  </a:cxn>
                  <a:cxn ang="0">
                    <a:pos x="34" y="27"/>
                  </a:cxn>
                  <a:cxn ang="0">
                    <a:pos x="35" y="5"/>
                  </a:cxn>
                  <a:cxn ang="0">
                    <a:pos x="35" y="5"/>
                  </a:cxn>
                  <a:cxn ang="0">
                    <a:pos x="34" y="3"/>
                  </a:cxn>
                  <a:cxn ang="0">
                    <a:pos x="33" y="1"/>
                  </a:cxn>
                  <a:cxn ang="0">
                    <a:pos x="32" y="0"/>
                  </a:cxn>
                  <a:cxn ang="0">
                    <a:pos x="30" y="0"/>
                  </a:cxn>
                  <a:cxn ang="0">
                    <a:pos x="28" y="0"/>
                  </a:cxn>
                  <a:cxn ang="0">
                    <a:pos x="27" y="1"/>
                  </a:cxn>
                  <a:cxn ang="0">
                    <a:pos x="26" y="3"/>
                  </a:cxn>
                  <a:cxn ang="0">
                    <a:pos x="26" y="5"/>
                  </a:cxn>
                  <a:cxn ang="0">
                    <a:pos x="26" y="5"/>
                  </a:cxn>
                </a:cxnLst>
                <a:rect l="0" t="0" r="r" b="b"/>
                <a:pathLst>
                  <a:path w="35" h="179">
                    <a:moveTo>
                      <a:pt x="26" y="5"/>
                    </a:moveTo>
                    <a:lnTo>
                      <a:pt x="26" y="5"/>
                    </a:lnTo>
                    <a:lnTo>
                      <a:pt x="25" y="26"/>
                    </a:lnTo>
                    <a:lnTo>
                      <a:pt x="23" y="46"/>
                    </a:lnTo>
                    <a:lnTo>
                      <a:pt x="20" y="67"/>
                    </a:lnTo>
                    <a:lnTo>
                      <a:pt x="14" y="88"/>
                    </a:lnTo>
                    <a:lnTo>
                      <a:pt x="14" y="88"/>
                    </a:lnTo>
                    <a:lnTo>
                      <a:pt x="11" y="98"/>
                    </a:lnTo>
                    <a:lnTo>
                      <a:pt x="9" y="109"/>
                    </a:lnTo>
                    <a:lnTo>
                      <a:pt x="6" y="131"/>
                    </a:lnTo>
                    <a:lnTo>
                      <a:pt x="3" y="153"/>
                    </a:lnTo>
                    <a:lnTo>
                      <a:pt x="0" y="174"/>
                    </a:lnTo>
                    <a:lnTo>
                      <a:pt x="0" y="174"/>
                    </a:lnTo>
                    <a:lnTo>
                      <a:pt x="0" y="176"/>
                    </a:lnTo>
                    <a:lnTo>
                      <a:pt x="1" y="177"/>
                    </a:lnTo>
                    <a:lnTo>
                      <a:pt x="4" y="179"/>
                    </a:lnTo>
                    <a:lnTo>
                      <a:pt x="6" y="179"/>
                    </a:lnTo>
                    <a:lnTo>
                      <a:pt x="7" y="179"/>
                    </a:lnTo>
                    <a:lnTo>
                      <a:pt x="8" y="178"/>
                    </a:lnTo>
                    <a:lnTo>
                      <a:pt x="9" y="176"/>
                    </a:lnTo>
                    <a:lnTo>
                      <a:pt x="9" y="176"/>
                    </a:lnTo>
                    <a:lnTo>
                      <a:pt x="12" y="155"/>
                    </a:lnTo>
                    <a:lnTo>
                      <a:pt x="15" y="133"/>
                    </a:lnTo>
                    <a:lnTo>
                      <a:pt x="18" y="111"/>
                    </a:lnTo>
                    <a:lnTo>
                      <a:pt x="24" y="91"/>
                    </a:lnTo>
                    <a:lnTo>
                      <a:pt x="24" y="91"/>
                    </a:lnTo>
                    <a:lnTo>
                      <a:pt x="28" y="69"/>
                    </a:lnTo>
                    <a:lnTo>
                      <a:pt x="32" y="48"/>
                    </a:lnTo>
                    <a:lnTo>
                      <a:pt x="34" y="27"/>
                    </a:lnTo>
                    <a:lnTo>
                      <a:pt x="35" y="5"/>
                    </a:lnTo>
                    <a:lnTo>
                      <a:pt x="35" y="5"/>
                    </a:lnTo>
                    <a:lnTo>
                      <a:pt x="34" y="3"/>
                    </a:lnTo>
                    <a:lnTo>
                      <a:pt x="33" y="1"/>
                    </a:lnTo>
                    <a:lnTo>
                      <a:pt x="32" y="0"/>
                    </a:lnTo>
                    <a:lnTo>
                      <a:pt x="30" y="0"/>
                    </a:lnTo>
                    <a:lnTo>
                      <a:pt x="28" y="0"/>
                    </a:lnTo>
                    <a:lnTo>
                      <a:pt x="27" y="1"/>
                    </a:lnTo>
                    <a:lnTo>
                      <a:pt x="26" y="3"/>
                    </a:lnTo>
                    <a:lnTo>
                      <a:pt x="26" y="5"/>
                    </a:lnTo>
                    <a:lnTo>
                      <a:pt x="26"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95" name="Freeform 201"/>
              <p:cNvSpPr/>
              <p:nvPr/>
            </p:nvSpPr>
            <p:spPr bwMode="auto">
              <a:xfrm>
                <a:off x="4570413" y="2508250"/>
                <a:ext cx="12700" cy="41275"/>
              </a:xfrm>
              <a:custGeom>
                <a:avLst/>
                <a:gdLst/>
                <a:ahLst/>
                <a:cxnLst>
                  <a:cxn ang="0">
                    <a:pos x="12" y="3"/>
                  </a:cxn>
                  <a:cxn ang="0">
                    <a:pos x="12" y="3"/>
                  </a:cxn>
                  <a:cxn ang="0">
                    <a:pos x="8" y="21"/>
                  </a:cxn>
                  <a:cxn ang="0">
                    <a:pos x="6" y="38"/>
                  </a:cxn>
                  <a:cxn ang="0">
                    <a:pos x="3" y="56"/>
                  </a:cxn>
                  <a:cxn ang="0">
                    <a:pos x="0" y="73"/>
                  </a:cxn>
                  <a:cxn ang="0">
                    <a:pos x="0" y="73"/>
                  </a:cxn>
                  <a:cxn ang="0">
                    <a:pos x="0" y="76"/>
                  </a:cxn>
                  <a:cxn ang="0">
                    <a:pos x="1" y="77"/>
                  </a:cxn>
                  <a:cxn ang="0">
                    <a:pos x="2" y="78"/>
                  </a:cxn>
                  <a:cxn ang="0">
                    <a:pos x="3" y="79"/>
                  </a:cxn>
                  <a:cxn ang="0">
                    <a:pos x="5" y="79"/>
                  </a:cxn>
                  <a:cxn ang="0">
                    <a:pos x="7" y="79"/>
                  </a:cxn>
                  <a:cxn ang="0">
                    <a:pos x="8" y="78"/>
                  </a:cxn>
                  <a:cxn ang="0">
                    <a:pos x="9" y="76"/>
                  </a:cxn>
                  <a:cxn ang="0">
                    <a:pos x="9" y="76"/>
                  </a:cxn>
                  <a:cxn ang="0">
                    <a:pos x="12" y="58"/>
                  </a:cxn>
                  <a:cxn ang="0">
                    <a:pos x="14" y="40"/>
                  </a:cxn>
                  <a:cxn ang="0">
                    <a:pos x="17" y="23"/>
                  </a:cxn>
                  <a:cxn ang="0">
                    <a:pos x="22" y="6"/>
                  </a:cxn>
                  <a:cxn ang="0">
                    <a:pos x="22" y="6"/>
                  </a:cxn>
                  <a:cxn ang="0">
                    <a:pos x="22" y="4"/>
                  </a:cxn>
                  <a:cxn ang="0">
                    <a:pos x="22" y="2"/>
                  </a:cxn>
                  <a:cxn ang="0">
                    <a:pos x="21" y="1"/>
                  </a:cxn>
                  <a:cxn ang="0">
                    <a:pos x="19" y="0"/>
                  </a:cxn>
                  <a:cxn ang="0">
                    <a:pos x="16" y="0"/>
                  </a:cxn>
                  <a:cxn ang="0">
                    <a:pos x="15" y="0"/>
                  </a:cxn>
                  <a:cxn ang="0">
                    <a:pos x="13" y="1"/>
                  </a:cxn>
                  <a:cxn ang="0">
                    <a:pos x="12" y="3"/>
                  </a:cxn>
                  <a:cxn ang="0">
                    <a:pos x="12" y="3"/>
                  </a:cxn>
                </a:cxnLst>
                <a:rect l="0" t="0" r="r" b="b"/>
                <a:pathLst>
                  <a:path w="22" h="79">
                    <a:moveTo>
                      <a:pt x="12" y="3"/>
                    </a:moveTo>
                    <a:lnTo>
                      <a:pt x="12" y="3"/>
                    </a:lnTo>
                    <a:lnTo>
                      <a:pt x="8" y="21"/>
                    </a:lnTo>
                    <a:lnTo>
                      <a:pt x="6" y="38"/>
                    </a:lnTo>
                    <a:lnTo>
                      <a:pt x="3" y="56"/>
                    </a:lnTo>
                    <a:lnTo>
                      <a:pt x="0" y="73"/>
                    </a:lnTo>
                    <a:lnTo>
                      <a:pt x="0" y="73"/>
                    </a:lnTo>
                    <a:lnTo>
                      <a:pt x="0" y="76"/>
                    </a:lnTo>
                    <a:lnTo>
                      <a:pt x="1" y="77"/>
                    </a:lnTo>
                    <a:lnTo>
                      <a:pt x="2" y="78"/>
                    </a:lnTo>
                    <a:lnTo>
                      <a:pt x="3" y="79"/>
                    </a:lnTo>
                    <a:lnTo>
                      <a:pt x="5" y="79"/>
                    </a:lnTo>
                    <a:lnTo>
                      <a:pt x="7" y="79"/>
                    </a:lnTo>
                    <a:lnTo>
                      <a:pt x="8" y="78"/>
                    </a:lnTo>
                    <a:lnTo>
                      <a:pt x="9" y="76"/>
                    </a:lnTo>
                    <a:lnTo>
                      <a:pt x="9" y="76"/>
                    </a:lnTo>
                    <a:lnTo>
                      <a:pt x="12" y="58"/>
                    </a:lnTo>
                    <a:lnTo>
                      <a:pt x="14" y="40"/>
                    </a:lnTo>
                    <a:lnTo>
                      <a:pt x="17" y="23"/>
                    </a:lnTo>
                    <a:lnTo>
                      <a:pt x="22" y="6"/>
                    </a:lnTo>
                    <a:lnTo>
                      <a:pt x="22" y="6"/>
                    </a:lnTo>
                    <a:lnTo>
                      <a:pt x="22" y="4"/>
                    </a:lnTo>
                    <a:lnTo>
                      <a:pt x="22" y="2"/>
                    </a:lnTo>
                    <a:lnTo>
                      <a:pt x="21" y="1"/>
                    </a:lnTo>
                    <a:lnTo>
                      <a:pt x="19" y="0"/>
                    </a:lnTo>
                    <a:lnTo>
                      <a:pt x="16" y="0"/>
                    </a:lnTo>
                    <a:lnTo>
                      <a:pt x="15" y="0"/>
                    </a:lnTo>
                    <a:lnTo>
                      <a:pt x="13" y="1"/>
                    </a:lnTo>
                    <a:lnTo>
                      <a:pt x="12" y="3"/>
                    </a:lnTo>
                    <a:lnTo>
                      <a:pt x="12"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96" name="Freeform 202"/>
              <p:cNvSpPr/>
              <p:nvPr/>
            </p:nvSpPr>
            <p:spPr bwMode="auto">
              <a:xfrm>
                <a:off x="4603750" y="2557463"/>
                <a:ext cx="15875" cy="46038"/>
              </a:xfrm>
              <a:custGeom>
                <a:avLst/>
                <a:gdLst/>
                <a:ahLst/>
                <a:cxnLst>
                  <a:cxn ang="0">
                    <a:pos x="20" y="3"/>
                  </a:cxn>
                  <a:cxn ang="0">
                    <a:pos x="20" y="3"/>
                  </a:cxn>
                  <a:cxn ang="0">
                    <a:pos x="0" y="79"/>
                  </a:cxn>
                  <a:cxn ang="0">
                    <a:pos x="0" y="79"/>
                  </a:cxn>
                  <a:cxn ang="0">
                    <a:pos x="0" y="81"/>
                  </a:cxn>
                  <a:cxn ang="0">
                    <a:pos x="1" y="83"/>
                  </a:cxn>
                  <a:cxn ang="0">
                    <a:pos x="2" y="84"/>
                  </a:cxn>
                  <a:cxn ang="0">
                    <a:pos x="4" y="85"/>
                  </a:cxn>
                  <a:cxn ang="0">
                    <a:pos x="5" y="85"/>
                  </a:cxn>
                  <a:cxn ang="0">
                    <a:pos x="7" y="85"/>
                  </a:cxn>
                  <a:cxn ang="0">
                    <a:pos x="8" y="84"/>
                  </a:cxn>
                  <a:cxn ang="0">
                    <a:pos x="9" y="82"/>
                  </a:cxn>
                  <a:cxn ang="0">
                    <a:pos x="9" y="82"/>
                  </a:cxn>
                  <a:cxn ang="0">
                    <a:pos x="28" y="5"/>
                  </a:cxn>
                  <a:cxn ang="0">
                    <a:pos x="28" y="5"/>
                  </a:cxn>
                  <a:cxn ang="0">
                    <a:pos x="29" y="3"/>
                  </a:cxn>
                  <a:cxn ang="0">
                    <a:pos x="28" y="2"/>
                  </a:cxn>
                  <a:cxn ang="0">
                    <a:pos x="27" y="1"/>
                  </a:cxn>
                  <a:cxn ang="0">
                    <a:pos x="25" y="0"/>
                  </a:cxn>
                  <a:cxn ang="0">
                    <a:pos x="23" y="0"/>
                  </a:cxn>
                  <a:cxn ang="0">
                    <a:pos x="22" y="0"/>
                  </a:cxn>
                  <a:cxn ang="0">
                    <a:pos x="20" y="1"/>
                  </a:cxn>
                  <a:cxn ang="0">
                    <a:pos x="20" y="3"/>
                  </a:cxn>
                  <a:cxn ang="0">
                    <a:pos x="20" y="3"/>
                  </a:cxn>
                </a:cxnLst>
                <a:rect l="0" t="0" r="r" b="b"/>
                <a:pathLst>
                  <a:path w="29" h="85">
                    <a:moveTo>
                      <a:pt x="20" y="3"/>
                    </a:moveTo>
                    <a:lnTo>
                      <a:pt x="20" y="3"/>
                    </a:lnTo>
                    <a:lnTo>
                      <a:pt x="0" y="79"/>
                    </a:lnTo>
                    <a:lnTo>
                      <a:pt x="0" y="79"/>
                    </a:lnTo>
                    <a:lnTo>
                      <a:pt x="0" y="81"/>
                    </a:lnTo>
                    <a:lnTo>
                      <a:pt x="1" y="83"/>
                    </a:lnTo>
                    <a:lnTo>
                      <a:pt x="2" y="84"/>
                    </a:lnTo>
                    <a:lnTo>
                      <a:pt x="4" y="85"/>
                    </a:lnTo>
                    <a:lnTo>
                      <a:pt x="5" y="85"/>
                    </a:lnTo>
                    <a:lnTo>
                      <a:pt x="7" y="85"/>
                    </a:lnTo>
                    <a:lnTo>
                      <a:pt x="8" y="84"/>
                    </a:lnTo>
                    <a:lnTo>
                      <a:pt x="9" y="82"/>
                    </a:lnTo>
                    <a:lnTo>
                      <a:pt x="9" y="82"/>
                    </a:lnTo>
                    <a:lnTo>
                      <a:pt x="28" y="5"/>
                    </a:lnTo>
                    <a:lnTo>
                      <a:pt x="28" y="5"/>
                    </a:lnTo>
                    <a:lnTo>
                      <a:pt x="29" y="3"/>
                    </a:lnTo>
                    <a:lnTo>
                      <a:pt x="28" y="2"/>
                    </a:lnTo>
                    <a:lnTo>
                      <a:pt x="27" y="1"/>
                    </a:lnTo>
                    <a:lnTo>
                      <a:pt x="25" y="0"/>
                    </a:lnTo>
                    <a:lnTo>
                      <a:pt x="23" y="0"/>
                    </a:lnTo>
                    <a:lnTo>
                      <a:pt x="22" y="0"/>
                    </a:lnTo>
                    <a:lnTo>
                      <a:pt x="20" y="1"/>
                    </a:lnTo>
                    <a:lnTo>
                      <a:pt x="20" y="3"/>
                    </a:lnTo>
                    <a:lnTo>
                      <a:pt x="20"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97" name="Freeform 203"/>
              <p:cNvSpPr/>
              <p:nvPr/>
            </p:nvSpPr>
            <p:spPr bwMode="auto">
              <a:xfrm>
                <a:off x="4687888" y="2668588"/>
                <a:ext cx="15875" cy="61913"/>
              </a:xfrm>
              <a:custGeom>
                <a:avLst/>
                <a:gdLst/>
                <a:ahLst/>
                <a:cxnLst>
                  <a:cxn ang="0">
                    <a:pos x="19" y="4"/>
                  </a:cxn>
                  <a:cxn ang="0">
                    <a:pos x="19" y="4"/>
                  </a:cxn>
                  <a:cxn ang="0">
                    <a:pos x="19" y="12"/>
                  </a:cxn>
                  <a:cxn ang="0">
                    <a:pos x="17" y="19"/>
                  </a:cxn>
                  <a:cxn ang="0">
                    <a:pos x="12" y="35"/>
                  </a:cxn>
                  <a:cxn ang="0">
                    <a:pos x="8" y="50"/>
                  </a:cxn>
                  <a:cxn ang="0">
                    <a:pos x="7" y="58"/>
                  </a:cxn>
                  <a:cxn ang="0">
                    <a:pos x="6" y="65"/>
                  </a:cxn>
                  <a:cxn ang="0">
                    <a:pos x="6" y="65"/>
                  </a:cxn>
                  <a:cxn ang="0">
                    <a:pos x="6" y="76"/>
                  </a:cxn>
                  <a:cxn ang="0">
                    <a:pos x="5" y="89"/>
                  </a:cxn>
                  <a:cxn ang="0">
                    <a:pos x="4" y="99"/>
                  </a:cxn>
                  <a:cxn ang="0">
                    <a:pos x="0" y="110"/>
                  </a:cxn>
                  <a:cxn ang="0">
                    <a:pos x="0" y="110"/>
                  </a:cxn>
                  <a:cxn ang="0">
                    <a:pos x="0" y="112"/>
                  </a:cxn>
                  <a:cxn ang="0">
                    <a:pos x="0" y="113"/>
                  </a:cxn>
                  <a:cxn ang="0">
                    <a:pos x="1" y="116"/>
                  </a:cxn>
                  <a:cxn ang="0">
                    <a:pos x="3" y="116"/>
                  </a:cxn>
                  <a:cxn ang="0">
                    <a:pos x="6" y="116"/>
                  </a:cxn>
                  <a:cxn ang="0">
                    <a:pos x="8" y="114"/>
                  </a:cxn>
                  <a:cxn ang="0">
                    <a:pos x="9" y="112"/>
                  </a:cxn>
                  <a:cxn ang="0">
                    <a:pos x="9" y="112"/>
                  </a:cxn>
                  <a:cxn ang="0">
                    <a:pos x="12" y="102"/>
                  </a:cxn>
                  <a:cxn ang="0">
                    <a:pos x="14" y="92"/>
                  </a:cxn>
                  <a:cxn ang="0">
                    <a:pos x="15" y="80"/>
                  </a:cxn>
                  <a:cxn ang="0">
                    <a:pos x="15" y="70"/>
                  </a:cxn>
                  <a:cxn ang="0">
                    <a:pos x="15" y="70"/>
                  </a:cxn>
                  <a:cxn ang="0">
                    <a:pos x="17" y="62"/>
                  </a:cxn>
                  <a:cxn ang="0">
                    <a:pos x="18" y="54"/>
                  </a:cxn>
                  <a:cxn ang="0">
                    <a:pos x="22" y="37"/>
                  </a:cxn>
                  <a:cxn ang="0">
                    <a:pos x="26" y="20"/>
                  </a:cxn>
                  <a:cxn ang="0">
                    <a:pos x="28" y="12"/>
                  </a:cxn>
                  <a:cxn ang="0">
                    <a:pos x="29" y="4"/>
                  </a:cxn>
                  <a:cxn ang="0">
                    <a:pos x="29" y="4"/>
                  </a:cxn>
                  <a:cxn ang="0">
                    <a:pos x="28" y="2"/>
                  </a:cxn>
                  <a:cxn ang="0">
                    <a:pos x="27" y="1"/>
                  </a:cxn>
                  <a:cxn ang="0">
                    <a:pos x="26" y="0"/>
                  </a:cxn>
                  <a:cxn ang="0">
                    <a:pos x="24" y="0"/>
                  </a:cxn>
                  <a:cxn ang="0">
                    <a:pos x="22" y="0"/>
                  </a:cxn>
                  <a:cxn ang="0">
                    <a:pos x="21" y="1"/>
                  </a:cxn>
                  <a:cxn ang="0">
                    <a:pos x="20" y="2"/>
                  </a:cxn>
                  <a:cxn ang="0">
                    <a:pos x="19" y="4"/>
                  </a:cxn>
                  <a:cxn ang="0">
                    <a:pos x="19" y="4"/>
                  </a:cxn>
                </a:cxnLst>
                <a:rect l="0" t="0" r="r" b="b"/>
                <a:pathLst>
                  <a:path w="29" h="116">
                    <a:moveTo>
                      <a:pt x="19" y="4"/>
                    </a:moveTo>
                    <a:lnTo>
                      <a:pt x="19" y="4"/>
                    </a:lnTo>
                    <a:lnTo>
                      <a:pt x="19" y="12"/>
                    </a:lnTo>
                    <a:lnTo>
                      <a:pt x="17" y="19"/>
                    </a:lnTo>
                    <a:lnTo>
                      <a:pt x="12" y="35"/>
                    </a:lnTo>
                    <a:lnTo>
                      <a:pt x="8" y="50"/>
                    </a:lnTo>
                    <a:lnTo>
                      <a:pt x="7" y="58"/>
                    </a:lnTo>
                    <a:lnTo>
                      <a:pt x="6" y="65"/>
                    </a:lnTo>
                    <a:lnTo>
                      <a:pt x="6" y="65"/>
                    </a:lnTo>
                    <a:lnTo>
                      <a:pt x="6" y="76"/>
                    </a:lnTo>
                    <a:lnTo>
                      <a:pt x="5" y="89"/>
                    </a:lnTo>
                    <a:lnTo>
                      <a:pt x="4" y="99"/>
                    </a:lnTo>
                    <a:lnTo>
                      <a:pt x="0" y="110"/>
                    </a:lnTo>
                    <a:lnTo>
                      <a:pt x="0" y="110"/>
                    </a:lnTo>
                    <a:lnTo>
                      <a:pt x="0" y="112"/>
                    </a:lnTo>
                    <a:lnTo>
                      <a:pt x="0" y="113"/>
                    </a:lnTo>
                    <a:lnTo>
                      <a:pt x="1" y="116"/>
                    </a:lnTo>
                    <a:lnTo>
                      <a:pt x="3" y="116"/>
                    </a:lnTo>
                    <a:lnTo>
                      <a:pt x="6" y="116"/>
                    </a:lnTo>
                    <a:lnTo>
                      <a:pt x="8" y="114"/>
                    </a:lnTo>
                    <a:lnTo>
                      <a:pt x="9" y="112"/>
                    </a:lnTo>
                    <a:lnTo>
                      <a:pt x="9" y="112"/>
                    </a:lnTo>
                    <a:lnTo>
                      <a:pt x="12" y="102"/>
                    </a:lnTo>
                    <a:lnTo>
                      <a:pt x="14" y="92"/>
                    </a:lnTo>
                    <a:lnTo>
                      <a:pt x="15" y="80"/>
                    </a:lnTo>
                    <a:lnTo>
                      <a:pt x="15" y="70"/>
                    </a:lnTo>
                    <a:lnTo>
                      <a:pt x="15" y="70"/>
                    </a:lnTo>
                    <a:lnTo>
                      <a:pt x="17" y="62"/>
                    </a:lnTo>
                    <a:lnTo>
                      <a:pt x="18" y="54"/>
                    </a:lnTo>
                    <a:lnTo>
                      <a:pt x="22" y="37"/>
                    </a:lnTo>
                    <a:lnTo>
                      <a:pt x="26" y="20"/>
                    </a:lnTo>
                    <a:lnTo>
                      <a:pt x="28" y="12"/>
                    </a:lnTo>
                    <a:lnTo>
                      <a:pt x="29" y="4"/>
                    </a:lnTo>
                    <a:lnTo>
                      <a:pt x="29" y="4"/>
                    </a:lnTo>
                    <a:lnTo>
                      <a:pt x="28" y="2"/>
                    </a:lnTo>
                    <a:lnTo>
                      <a:pt x="27" y="1"/>
                    </a:lnTo>
                    <a:lnTo>
                      <a:pt x="26" y="0"/>
                    </a:lnTo>
                    <a:lnTo>
                      <a:pt x="24" y="0"/>
                    </a:lnTo>
                    <a:lnTo>
                      <a:pt x="22" y="0"/>
                    </a:lnTo>
                    <a:lnTo>
                      <a:pt x="21" y="1"/>
                    </a:lnTo>
                    <a:lnTo>
                      <a:pt x="20" y="2"/>
                    </a:lnTo>
                    <a:lnTo>
                      <a:pt x="19" y="4"/>
                    </a:lnTo>
                    <a:lnTo>
                      <a:pt x="19"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98" name="Freeform 204"/>
              <p:cNvSpPr/>
              <p:nvPr/>
            </p:nvSpPr>
            <p:spPr bwMode="auto">
              <a:xfrm>
                <a:off x="4714875" y="2657475"/>
                <a:ext cx="11113" cy="61913"/>
              </a:xfrm>
              <a:custGeom>
                <a:avLst/>
                <a:gdLst/>
                <a:ahLst/>
                <a:cxnLst>
                  <a:cxn ang="0">
                    <a:pos x="12" y="5"/>
                  </a:cxn>
                  <a:cxn ang="0">
                    <a:pos x="12" y="5"/>
                  </a:cxn>
                  <a:cxn ang="0">
                    <a:pos x="10" y="32"/>
                  </a:cxn>
                  <a:cxn ang="0">
                    <a:pos x="6" y="59"/>
                  </a:cxn>
                  <a:cxn ang="0">
                    <a:pos x="2" y="86"/>
                  </a:cxn>
                  <a:cxn ang="0">
                    <a:pos x="0" y="113"/>
                  </a:cxn>
                  <a:cxn ang="0">
                    <a:pos x="0" y="113"/>
                  </a:cxn>
                  <a:cxn ang="0">
                    <a:pos x="0" y="115"/>
                  </a:cxn>
                  <a:cxn ang="0">
                    <a:pos x="1" y="116"/>
                  </a:cxn>
                  <a:cxn ang="0">
                    <a:pos x="3" y="117"/>
                  </a:cxn>
                  <a:cxn ang="0">
                    <a:pos x="4" y="117"/>
                  </a:cxn>
                  <a:cxn ang="0">
                    <a:pos x="6" y="117"/>
                  </a:cxn>
                  <a:cxn ang="0">
                    <a:pos x="8" y="116"/>
                  </a:cxn>
                  <a:cxn ang="0">
                    <a:pos x="9" y="115"/>
                  </a:cxn>
                  <a:cxn ang="0">
                    <a:pos x="9" y="113"/>
                  </a:cxn>
                  <a:cxn ang="0">
                    <a:pos x="9" y="113"/>
                  </a:cxn>
                  <a:cxn ang="0">
                    <a:pos x="11" y="86"/>
                  </a:cxn>
                  <a:cxn ang="0">
                    <a:pos x="15" y="59"/>
                  </a:cxn>
                  <a:cxn ang="0">
                    <a:pos x="19" y="32"/>
                  </a:cxn>
                  <a:cxn ang="0">
                    <a:pos x="21" y="5"/>
                  </a:cxn>
                  <a:cxn ang="0">
                    <a:pos x="21" y="5"/>
                  </a:cxn>
                  <a:cxn ang="0">
                    <a:pos x="21" y="3"/>
                  </a:cxn>
                  <a:cxn ang="0">
                    <a:pos x="20" y="2"/>
                  </a:cxn>
                  <a:cxn ang="0">
                    <a:pos x="19" y="1"/>
                  </a:cxn>
                  <a:cxn ang="0">
                    <a:pos x="17" y="0"/>
                  </a:cxn>
                  <a:cxn ang="0">
                    <a:pos x="15" y="1"/>
                  </a:cxn>
                  <a:cxn ang="0">
                    <a:pos x="14" y="2"/>
                  </a:cxn>
                  <a:cxn ang="0">
                    <a:pos x="13" y="3"/>
                  </a:cxn>
                  <a:cxn ang="0">
                    <a:pos x="12" y="5"/>
                  </a:cxn>
                  <a:cxn ang="0">
                    <a:pos x="12" y="5"/>
                  </a:cxn>
                </a:cxnLst>
                <a:rect l="0" t="0" r="r" b="b"/>
                <a:pathLst>
                  <a:path w="21" h="117">
                    <a:moveTo>
                      <a:pt x="12" y="5"/>
                    </a:moveTo>
                    <a:lnTo>
                      <a:pt x="12" y="5"/>
                    </a:lnTo>
                    <a:lnTo>
                      <a:pt x="10" y="32"/>
                    </a:lnTo>
                    <a:lnTo>
                      <a:pt x="6" y="59"/>
                    </a:lnTo>
                    <a:lnTo>
                      <a:pt x="2" y="86"/>
                    </a:lnTo>
                    <a:lnTo>
                      <a:pt x="0" y="113"/>
                    </a:lnTo>
                    <a:lnTo>
                      <a:pt x="0" y="113"/>
                    </a:lnTo>
                    <a:lnTo>
                      <a:pt x="0" y="115"/>
                    </a:lnTo>
                    <a:lnTo>
                      <a:pt x="1" y="116"/>
                    </a:lnTo>
                    <a:lnTo>
                      <a:pt x="3" y="117"/>
                    </a:lnTo>
                    <a:lnTo>
                      <a:pt x="4" y="117"/>
                    </a:lnTo>
                    <a:lnTo>
                      <a:pt x="6" y="117"/>
                    </a:lnTo>
                    <a:lnTo>
                      <a:pt x="8" y="116"/>
                    </a:lnTo>
                    <a:lnTo>
                      <a:pt x="9" y="115"/>
                    </a:lnTo>
                    <a:lnTo>
                      <a:pt x="9" y="113"/>
                    </a:lnTo>
                    <a:lnTo>
                      <a:pt x="9" y="113"/>
                    </a:lnTo>
                    <a:lnTo>
                      <a:pt x="11" y="86"/>
                    </a:lnTo>
                    <a:lnTo>
                      <a:pt x="15" y="59"/>
                    </a:lnTo>
                    <a:lnTo>
                      <a:pt x="19" y="32"/>
                    </a:lnTo>
                    <a:lnTo>
                      <a:pt x="21" y="5"/>
                    </a:lnTo>
                    <a:lnTo>
                      <a:pt x="21" y="5"/>
                    </a:lnTo>
                    <a:lnTo>
                      <a:pt x="21" y="3"/>
                    </a:lnTo>
                    <a:lnTo>
                      <a:pt x="20" y="2"/>
                    </a:lnTo>
                    <a:lnTo>
                      <a:pt x="19" y="1"/>
                    </a:lnTo>
                    <a:lnTo>
                      <a:pt x="17" y="0"/>
                    </a:lnTo>
                    <a:lnTo>
                      <a:pt x="15" y="1"/>
                    </a:lnTo>
                    <a:lnTo>
                      <a:pt x="14" y="2"/>
                    </a:lnTo>
                    <a:lnTo>
                      <a:pt x="13" y="3"/>
                    </a:lnTo>
                    <a:lnTo>
                      <a:pt x="12" y="5"/>
                    </a:lnTo>
                    <a:lnTo>
                      <a:pt x="12"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99" name="Freeform 206"/>
              <p:cNvSpPr>
                <a:spLocks noEditPoints="1"/>
              </p:cNvSpPr>
              <p:nvPr/>
            </p:nvSpPr>
            <p:spPr bwMode="auto">
              <a:xfrm>
                <a:off x="4249738" y="2249488"/>
                <a:ext cx="555625" cy="574675"/>
              </a:xfrm>
              <a:custGeom>
                <a:avLst/>
                <a:gdLst/>
                <a:ahLst/>
                <a:cxnLst>
                  <a:cxn ang="0">
                    <a:pos x="817" y="1056"/>
                  </a:cxn>
                  <a:cxn ang="0">
                    <a:pos x="716" y="1035"/>
                  </a:cxn>
                  <a:cxn ang="0">
                    <a:pos x="659" y="1016"/>
                  </a:cxn>
                  <a:cxn ang="0">
                    <a:pos x="645" y="1010"/>
                  </a:cxn>
                  <a:cxn ang="0">
                    <a:pos x="623" y="986"/>
                  </a:cxn>
                  <a:cxn ang="0">
                    <a:pos x="608" y="970"/>
                  </a:cxn>
                  <a:cxn ang="0">
                    <a:pos x="577" y="929"/>
                  </a:cxn>
                  <a:cxn ang="0">
                    <a:pos x="513" y="864"/>
                  </a:cxn>
                  <a:cxn ang="0">
                    <a:pos x="403" y="767"/>
                  </a:cxn>
                  <a:cxn ang="0">
                    <a:pos x="307" y="683"/>
                  </a:cxn>
                  <a:cxn ang="0">
                    <a:pos x="222" y="574"/>
                  </a:cxn>
                  <a:cxn ang="0">
                    <a:pos x="139" y="472"/>
                  </a:cxn>
                  <a:cxn ang="0">
                    <a:pos x="97" y="439"/>
                  </a:cxn>
                  <a:cxn ang="0">
                    <a:pos x="31" y="360"/>
                  </a:cxn>
                  <a:cxn ang="0">
                    <a:pos x="27" y="300"/>
                  </a:cxn>
                  <a:cxn ang="0">
                    <a:pos x="84" y="371"/>
                  </a:cxn>
                  <a:cxn ang="0">
                    <a:pos x="141" y="426"/>
                  </a:cxn>
                  <a:cxn ang="0">
                    <a:pos x="208" y="491"/>
                  </a:cxn>
                  <a:cxn ang="0">
                    <a:pos x="305" y="624"/>
                  </a:cxn>
                  <a:cxn ang="0">
                    <a:pos x="398" y="714"/>
                  </a:cxn>
                  <a:cxn ang="0">
                    <a:pos x="481" y="790"/>
                  </a:cxn>
                  <a:cxn ang="0">
                    <a:pos x="571" y="872"/>
                  </a:cxn>
                  <a:cxn ang="0">
                    <a:pos x="646" y="943"/>
                  </a:cxn>
                  <a:cxn ang="0">
                    <a:pos x="724" y="871"/>
                  </a:cxn>
                  <a:cxn ang="0">
                    <a:pos x="843" y="787"/>
                  </a:cxn>
                  <a:cxn ang="0">
                    <a:pos x="981" y="693"/>
                  </a:cxn>
                  <a:cxn ang="0">
                    <a:pos x="917" y="620"/>
                  </a:cxn>
                  <a:cxn ang="0">
                    <a:pos x="751" y="446"/>
                  </a:cxn>
                  <a:cxn ang="0">
                    <a:pos x="583" y="291"/>
                  </a:cxn>
                  <a:cxn ang="0">
                    <a:pos x="501" y="195"/>
                  </a:cxn>
                  <a:cxn ang="0">
                    <a:pos x="431" y="116"/>
                  </a:cxn>
                  <a:cxn ang="0">
                    <a:pos x="378" y="54"/>
                  </a:cxn>
                  <a:cxn ang="0">
                    <a:pos x="377" y="0"/>
                  </a:cxn>
                  <a:cxn ang="0">
                    <a:pos x="496" y="134"/>
                  </a:cxn>
                  <a:cxn ang="0">
                    <a:pos x="631" y="290"/>
                  </a:cxn>
                  <a:cxn ang="0">
                    <a:pos x="729" y="380"/>
                  </a:cxn>
                  <a:cxn ang="0">
                    <a:pos x="900" y="546"/>
                  </a:cxn>
                  <a:cxn ang="0">
                    <a:pos x="980" y="641"/>
                  </a:cxn>
                  <a:cxn ang="0">
                    <a:pos x="1020" y="678"/>
                  </a:cxn>
                  <a:cxn ang="0">
                    <a:pos x="1032" y="689"/>
                  </a:cxn>
                  <a:cxn ang="0">
                    <a:pos x="1037" y="700"/>
                  </a:cxn>
                  <a:cxn ang="0">
                    <a:pos x="1051" y="800"/>
                  </a:cxn>
                  <a:cxn ang="0">
                    <a:pos x="1037" y="911"/>
                  </a:cxn>
                  <a:cxn ang="0">
                    <a:pos x="1029" y="991"/>
                  </a:cxn>
                  <a:cxn ang="0">
                    <a:pos x="1023" y="1039"/>
                  </a:cxn>
                  <a:cxn ang="0">
                    <a:pos x="1016" y="1079"/>
                  </a:cxn>
                  <a:cxn ang="0">
                    <a:pos x="1002" y="1088"/>
                  </a:cxn>
                  <a:cxn ang="0">
                    <a:pos x="996" y="1087"/>
                  </a:cxn>
                  <a:cxn ang="0">
                    <a:pos x="954" y="761"/>
                  </a:cxn>
                  <a:cxn ang="0">
                    <a:pos x="842" y="830"/>
                  </a:cxn>
                  <a:cxn ang="0">
                    <a:pos x="729" y="917"/>
                  </a:cxn>
                  <a:cxn ang="0">
                    <a:pos x="672" y="967"/>
                  </a:cxn>
                  <a:cxn ang="0">
                    <a:pos x="699" y="991"/>
                  </a:cxn>
                  <a:cxn ang="0">
                    <a:pos x="772" y="1010"/>
                  </a:cxn>
                  <a:cxn ang="0">
                    <a:pos x="941" y="1046"/>
                  </a:cxn>
                  <a:cxn ang="0">
                    <a:pos x="989" y="1039"/>
                  </a:cxn>
                  <a:cxn ang="0">
                    <a:pos x="990" y="1018"/>
                  </a:cxn>
                  <a:cxn ang="0">
                    <a:pos x="995" y="957"/>
                  </a:cxn>
                  <a:cxn ang="0">
                    <a:pos x="1010" y="856"/>
                  </a:cxn>
                  <a:cxn ang="0">
                    <a:pos x="1010" y="734"/>
                  </a:cxn>
                </a:cxnLst>
                <a:rect l="0" t="0" r="r" b="b"/>
                <a:pathLst>
                  <a:path w="1051" h="1088">
                    <a:moveTo>
                      <a:pt x="991" y="1088"/>
                    </a:moveTo>
                    <a:lnTo>
                      <a:pt x="991" y="1088"/>
                    </a:lnTo>
                    <a:lnTo>
                      <a:pt x="952" y="1084"/>
                    </a:lnTo>
                    <a:lnTo>
                      <a:pt x="911" y="1078"/>
                    </a:lnTo>
                    <a:lnTo>
                      <a:pt x="866" y="1069"/>
                    </a:lnTo>
                    <a:lnTo>
                      <a:pt x="817" y="1056"/>
                    </a:lnTo>
                    <a:lnTo>
                      <a:pt x="817" y="1056"/>
                    </a:lnTo>
                    <a:lnTo>
                      <a:pt x="773" y="1046"/>
                    </a:lnTo>
                    <a:lnTo>
                      <a:pt x="751" y="1041"/>
                    </a:lnTo>
                    <a:lnTo>
                      <a:pt x="728" y="1037"/>
                    </a:lnTo>
                    <a:lnTo>
                      <a:pt x="728" y="1037"/>
                    </a:lnTo>
                    <a:lnTo>
                      <a:pt x="716" y="1035"/>
                    </a:lnTo>
                    <a:lnTo>
                      <a:pt x="706" y="1031"/>
                    </a:lnTo>
                    <a:lnTo>
                      <a:pt x="686" y="1025"/>
                    </a:lnTo>
                    <a:lnTo>
                      <a:pt x="686" y="1025"/>
                    </a:lnTo>
                    <a:lnTo>
                      <a:pt x="673" y="1020"/>
                    </a:lnTo>
                    <a:lnTo>
                      <a:pt x="659" y="1016"/>
                    </a:lnTo>
                    <a:lnTo>
                      <a:pt x="659" y="1016"/>
                    </a:lnTo>
                    <a:lnTo>
                      <a:pt x="654" y="1015"/>
                    </a:lnTo>
                    <a:lnTo>
                      <a:pt x="651" y="1013"/>
                    </a:lnTo>
                    <a:lnTo>
                      <a:pt x="650" y="1012"/>
                    </a:lnTo>
                    <a:lnTo>
                      <a:pt x="649" y="1011"/>
                    </a:lnTo>
                    <a:lnTo>
                      <a:pt x="649" y="1011"/>
                    </a:lnTo>
                    <a:lnTo>
                      <a:pt x="645" y="1010"/>
                    </a:lnTo>
                    <a:lnTo>
                      <a:pt x="645" y="1010"/>
                    </a:lnTo>
                    <a:lnTo>
                      <a:pt x="640" y="1006"/>
                    </a:lnTo>
                    <a:lnTo>
                      <a:pt x="635" y="1001"/>
                    </a:lnTo>
                    <a:lnTo>
                      <a:pt x="628" y="991"/>
                    </a:lnTo>
                    <a:lnTo>
                      <a:pt x="623" y="986"/>
                    </a:lnTo>
                    <a:lnTo>
                      <a:pt x="623" y="986"/>
                    </a:lnTo>
                    <a:lnTo>
                      <a:pt x="620" y="983"/>
                    </a:lnTo>
                    <a:lnTo>
                      <a:pt x="619" y="982"/>
                    </a:lnTo>
                    <a:lnTo>
                      <a:pt x="619" y="982"/>
                    </a:lnTo>
                    <a:lnTo>
                      <a:pt x="614" y="979"/>
                    </a:lnTo>
                    <a:lnTo>
                      <a:pt x="611" y="976"/>
                    </a:lnTo>
                    <a:lnTo>
                      <a:pt x="608" y="970"/>
                    </a:lnTo>
                    <a:lnTo>
                      <a:pt x="608" y="965"/>
                    </a:lnTo>
                    <a:lnTo>
                      <a:pt x="608" y="963"/>
                    </a:lnTo>
                    <a:lnTo>
                      <a:pt x="606" y="961"/>
                    </a:lnTo>
                    <a:lnTo>
                      <a:pt x="606" y="961"/>
                    </a:lnTo>
                    <a:lnTo>
                      <a:pt x="591" y="946"/>
                    </a:lnTo>
                    <a:lnTo>
                      <a:pt x="577" y="929"/>
                    </a:lnTo>
                    <a:lnTo>
                      <a:pt x="577" y="929"/>
                    </a:lnTo>
                    <a:lnTo>
                      <a:pt x="561" y="912"/>
                    </a:lnTo>
                    <a:lnTo>
                      <a:pt x="546" y="895"/>
                    </a:lnTo>
                    <a:lnTo>
                      <a:pt x="529" y="879"/>
                    </a:lnTo>
                    <a:lnTo>
                      <a:pt x="513" y="864"/>
                    </a:lnTo>
                    <a:lnTo>
                      <a:pt x="513" y="864"/>
                    </a:lnTo>
                    <a:lnTo>
                      <a:pt x="490" y="846"/>
                    </a:lnTo>
                    <a:lnTo>
                      <a:pt x="469" y="827"/>
                    </a:lnTo>
                    <a:lnTo>
                      <a:pt x="428" y="789"/>
                    </a:lnTo>
                    <a:lnTo>
                      <a:pt x="428" y="789"/>
                    </a:lnTo>
                    <a:lnTo>
                      <a:pt x="416" y="777"/>
                    </a:lnTo>
                    <a:lnTo>
                      <a:pt x="403" y="767"/>
                    </a:lnTo>
                    <a:lnTo>
                      <a:pt x="378" y="745"/>
                    </a:lnTo>
                    <a:lnTo>
                      <a:pt x="378" y="745"/>
                    </a:lnTo>
                    <a:lnTo>
                      <a:pt x="356" y="729"/>
                    </a:lnTo>
                    <a:lnTo>
                      <a:pt x="336" y="711"/>
                    </a:lnTo>
                    <a:lnTo>
                      <a:pt x="317" y="693"/>
                    </a:lnTo>
                    <a:lnTo>
                      <a:pt x="307" y="683"/>
                    </a:lnTo>
                    <a:lnTo>
                      <a:pt x="299" y="673"/>
                    </a:lnTo>
                    <a:lnTo>
                      <a:pt x="299" y="673"/>
                    </a:lnTo>
                    <a:lnTo>
                      <a:pt x="271" y="638"/>
                    </a:lnTo>
                    <a:lnTo>
                      <a:pt x="271" y="638"/>
                    </a:lnTo>
                    <a:lnTo>
                      <a:pt x="238" y="596"/>
                    </a:lnTo>
                    <a:lnTo>
                      <a:pt x="222" y="574"/>
                    </a:lnTo>
                    <a:lnTo>
                      <a:pt x="207" y="552"/>
                    </a:lnTo>
                    <a:lnTo>
                      <a:pt x="207" y="552"/>
                    </a:lnTo>
                    <a:lnTo>
                      <a:pt x="194" y="534"/>
                    </a:lnTo>
                    <a:lnTo>
                      <a:pt x="178" y="514"/>
                    </a:lnTo>
                    <a:lnTo>
                      <a:pt x="160" y="493"/>
                    </a:lnTo>
                    <a:lnTo>
                      <a:pt x="139" y="472"/>
                    </a:lnTo>
                    <a:lnTo>
                      <a:pt x="139" y="472"/>
                    </a:lnTo>
                    <a:lnTo>
                      <a:pt x="128" y="461"/>
                    </a:lnTo>
                    <a:lnTo>
                      <a:pt x="115" y="453"/>
                    </a:lnTo>
                    <a:lnTo>
                      <a:pt x="115" y="453"/>
                    </a:lnTo>
                    <a:lnTo>
                      <a:pt x="103" y="444"/>
                    </a:lnTo>
                    <a:lnTo>
                      <a:pt x="97" y="439"/>
                    </a:lnTo>
                    <a:lnTo>
                      <a:pt x="92" y="433"/>
                    </a:lnTo>
                    <a:lnTo>
                      <a:pt x="92" y="433"/>
                    </a:lnTo>
                    <a:lnTo>
                      <a:pt x="74" y="414"/>
                    </a:lnTo>
                    <a:lnTo>
                      <a:pt x="57" y="393"/>
                    </a:lnTo>
                    <a:lnTo>
                      <a:pt x="57" y="393"/>
                    </a:lnTo>
                    <a:lnTo>
                      <a:pt x="31" y="360"/>
                    </a:lnTo>
                    <a:lnTo>
                      <a:pt x="16" y="345"/>
                    </a:lnTo>
                    <a:lnTo>
                      <a:pt x="2" y="329"/>
                    </a:lnTo>
                    <a:lnTo>
                      <a:pt x="2" y="329"/>
                    </a:lnTo>
                    <a:lnTo>
                      <a:pt x="0" y="327"/>
                    </a:lnTo>
                    <a:lnTo>
                      <a:pt x="0" y="327"/>
                    </a:lnTo>
                    <a:lnTo>
                      <a:pt x="27" y="300"/>
                    </a:lnTo>
                    <a:lnTo>
                      <a:pt x="27" y="300"/>
                    </a:lnTo>
                    <a:lnTo>
                      <a:pt x="45" y="322"/>
                    </a:lnTo>
                    <a:lnTo>
                      <a:pt x="45" y="322"/>
                    </a:lnTo>
                    <a:lnTo>
                      <a:pt x="68" y="351"/>
                    </a:lnTo>
                    <a:lnTo>
                      <a:pt x="68" y="351"/>
                    </a:lnTo>
                    <a:lnTo>
                      <a:pt x="84" y="371"/>
                    </a:lnTo>
                    <a:lnTo>
                      <a:pt x="102" y="392"/>
                    </a:lnTo>
                    <a:lnTo>
                      <a:pt x="111" y="401"/>
                    </a:lnTo>
                    <a:lnTo>
                      <a:pt x="120" y="411"/>
                    </a:lnTo>
                    <a:lnTo>
                      <a:pt x="131" y="419"/>
                    </a:lnTo>
                    <a:lnTo>
                      <a:pt x="141" y="426"/>
                    </a:lnTo>
                    <a:lnTo>
                      <a:pt x="141" y="426"/>
                    </a:lnTo>
                    <a:lnTo>
                      <a:pt x="151" y="434"/>
                    </a:lnTo>
                    <a:lnTo>
                      <a:pt x="163" y="444"/>
                    </a:lnTo>
                    <a:lnTo>
                      <a:pt x="174" y="454"/>
                    </a:lnTo>
                    <a:lnTo>
                      <a:pt x="186" y="465"/>
                    </a:lnTo>
                    <a:lnTo>
                      <a:pt x="197" y="478"/>
                    </a:lnTo>
                    <a:lnTo>
                      <a:pt x="208" y="491"/>
                    </a:lnTo>
                    <a:lnTo>
                      <a:pt x="219" y="506"/>
                    </a:lnTo>
                    <a:lnTo>
                      <a:pt x="229" y="521"/>
                    </a:lnTo>
                    <a:lnTo>
                      <a:pt x="229" y="521"/>
                    </a:lnTo>
                    <a:lnTo>
                      <a:pt x="261" y="567"/>
                    </a:lnTo>
                    <a:lnTo>
                      <a:pt x="291" y="607"/>
                    </a:lnTo>
                    <a:lnTo>
                      <a:pt x="305" y="624"/>
                    </a:lnTo>
                    <a:lnTo>
                      <a:pt x="319" y="640"/>
                    </a:lnTo>
                    <a:lnTo>
                      <a:pt x="332" y="654"/>
                    </a:lnTo>
                    <a:lnTo>
                      <a:pt x="346" y="668"/>
                    </a:lnTo>
                    <a:lnTo>
                      <a:pt x="346" y="668"/>
                    </a:lnTo>
                    <a:lnTo>
                      <a:pt x="371" y="692"/>
                    </a:lnTo>
                    <a:lnTo>
                      <a:pt x="398" y="714"/>
                    </a:lnTo>
                    <a:lnTo>
                      <a:pt x="398" y="714"/>
                    </a:lnTo>
                    <a:lnTo>
                      <a:pt x="429" y="741"/>
                    </a:lnTo>
                    <a:lnTo>
                      <a:pt x="445" y="755"/>
                    </a:lnTo>
                    <a:lnTo>
                      <a:pt x="459" y="769"/>
                    </a:lnTo>
                    <a:lnTo>
                      <a:pt x="459" y="769"/>
                    </a:lnTo>
                    <a:lnTo>
                      <a:pt x="481" y="790"/>
                    </a:lnTo>
                    <a:lnTo>
                      <a:pt x="504" y="809"/>
                    </a:lnTo>
                    <a:lnTo>
                      <a:pt x="504" y="809"/>
                    </a:lnTo>
                    <a:lnTo>
                      <a:pt x="526" y="828"/>
                    </a:lnTo>
                    <a:lnTo>
                      <a:pt x="548" y="849"/>
                    </a:lnTo>
                    <a:lnTo>
                      <a:pt x="548" y="849"/>
                    </a:lnTo>
                    <a:lnTo>
                      <a:pt x="571" y="872"/>
                    </a:lnTo>
                    <a:lnTo>
                      <a:pt x="594" y="896"/>
                    </a:lnTo>
                    <a:lnTo>
                      <a:pt x="594" y="896"/>
                    </a:lnTo>
                    <a:lnTo>
                      <a:pt x="615" y="920"/>
                    </a:lnTo>
                    <a:lnTo>
                      <a:pt x="638" y="943"/>
                    </a:lnTo>
                    <a:lnTo>
                      <a:pt x="643" y="948"/>
                    </a:lnTo>
                    <a:lnTo>
                      <a:pt x="646" y="943"/>
                    </a:lnTo>
                    <a:lnTo>
                      <a:pt x="646" y="943"/>
                    </a:lnTo>
                    <a:lnTo>
                      <a:pt x="658" y="929"/>
                    </a:lnTo>
                    <a:lnTo>
                      <a:pt x="669" y="917"/>
                    </a:lnTo>
                    <a:lnTo>
                      <a:pt x="682" y="904"/>
                    </a:lnTo>
                    <a:lnTo>
                      <a:pt x="696" y="893"/>
                    </a:lnTo>
                    <a:lnTo>
                      <a:pt x="724" y="871"/>
                    </a:lnTo>
                    <a:lnTo>
                      <a:pt x="753" y="851"/>
                    </a:lnTo>
                    <a:lnTo>
                      <a:pt x="753" y="851"/>
                    </a:lnTo>
                    <a:lnTo>
                      <a:pt x="784" y="829"/>
                    </a:lnTo>
                    <a:lnTo>
                      <a:pt x="784" y="829"/>
                    </a:lnTo>
                    <a:lnTo>
                      <a:pt x="812" y="807"/>
                    </a:lnTo>
                    <a:lnTo>
                      <a:pt x="843" y="787"/>
                    </a:lnTo>
                    <a:lnTo>
                      <a:pt x="906" y="748"/>
                    </a:lnTo>
                    <a:lnTo>
                      <a:pt x="906" y="748"/>
                    </a:lnTo>
                    <a:lnTo>
                      <a:pt x="944" y="725"/>
                    </a:lnTo>
                    <a:lnTo>
                      <a:pt x="980" y="702"/>
                    </a:lnTo>
                    <a:lnTo>
                      <a:pt x="986" y="698"/>
                    </a:lnTo>
                    <a:lnTo>
                      <a:pt x="981" y="693"/>
                    </a:lnTo>
                    <a:lnTo>
                      <a:pt x="981" y="693"/>
                    </a:lnTo>
                    <a:lnTo>
                      <a:pt x="964" y="676"/>
                    </a:lnTo>
                    <a:lnTo>
                      <a:pt x="949" y="660"/>
                    </a:lnTo>
                    <a:lnTo>
                      <a:pt x="920" y="624"/>
                    </a:lnTo>
                    <a:lnTo>
                      <a:pt x="917" y="620"/>
                    </a:lnTo>
                    <a:lnTo>
                      <a:pt x="917" y="620"/>
                    </a:lnTo>
                    <a:lnTo>
                      <a:pt x="882" y="579"/>
                    </a:lnTo>
                    <a:lnTo>
                      <a:pt x="850" y="543"/>
                    </a:lnTo>
                    <a:lnTo>
                      <a:pt x="819" y="510"/>
                    </a:lnTo>
                    <a:lnTo>
                      <a:pt x="789" y="480"/>
                    </a:lnTo>
                    <a:lnTo>
                      <a:pt x="789" y="480"/>
                    </a:lnTo>
                    <a:lnTo>
                      <a:pt x="751" y="446"/>
                    </a:lnTo>
                    <a:lnTo>
                      <a:pt x="712" y="412"/>
                    </a:lnTo>
                    <a:lnTo>
                      <a:pt x="712" y="412"/>
                    </a:lnTo>
                    <a:lnTo>
                      <a:pt x="668" y="372"/>
                    </a:lnTo>
                    <a:lnTo>
                      <a:pt x="624" y="332"/>
                    </a:lnTo>
                    <a:lnTo>
                      <a:pt x="604" y="313"/>
                    </a:lnTo>
                    <a:lnTo>
                      <a:pt x="583" y="291"/>
                    </a:lnTo>
                    <a:lnTo>
                      <a:pt x="564" y="269"/>
                    </a:lnTo>
                    <a:lnTo>
                      <a:pt x="544" y="246"/>
                    </a:lnTo>
                    <a:lnTo>
                      <a:pt x="544" y="246"/>
                    </a:lnTo>
                    <a:lnTo>
                      <a:pt x="522" y="221"/>
                    </a:lnTo>
                    <a:lnTo>
                      <a:pt x="501" y="195"/>
                    </a:lnTo>
                    <a:lnTo>
                      <a:pt x="501" y="195"/>
                    </a:lnTo>
                    <a:lnTo>
                      <a:pt x="475" y="165"/>
                    </a:lnTo>
                    <a:lnTo>
                      <a:pt x="450" y="135"/>
                    </a:lnTo>
                    <a:lnTo>
                      <a:pt x="450" y="135"/>
                    </a:lnTo>
                    <a:lnTo>
                      <a:pt x="441" y="125"/>
                    </a:lnTo>
                    <a:lnTo>
                      <a:pt x="431" y="116"/>
                    </a:lnTo>
                    <a:lnTo>
                      <a:pt x="431" y="116"/>
                    </a:lnTo>
                    <a:lnTo>
                      <a:pt x="422" y="107"/>
                    </a:lnTo>
                    <a:lnTo>
                      <a:pt x="413" y="98"/>
                    </a:lnTo>
                    <a:lnTo>
                      <a:pt x="413" y="98"/>
                    </a:lnTo>
                    <a:lnTo>
                      <a:pt x="400" y="81"/>
                    </a:lnTo>
                    <a:lnTo>
                      <a:pt x="389" y="67"/>
                    </a:lnTo>
                    <a:lnTo>
                      <a:pt x="378" y="54"/>
                    </a:lnTo>
                    <a:lnTo>
                      <a:pt x="366" y="44"/>
                    </a:lnTo>
                    <a:lnTo>
                      <a:pt x="366" y="44"/>
                    </a:lnTo>
                    <a:lnTo>
                      <a:pt x="355" y="33"/>
                    </a:lnTo>
                    <a:lnTo>
                      <a:pt x="346" y="21"/>
                    </a:lnTo>
                    <a:lnTo>
                      <a:pt x="346" y="21"/>
                    </a:lnTo>
                    <a:lnTo>
                      <a:pt x="377" y="0"/>
                    </a:lnTo>
                    <a:lnTo>
                      <a:pt x="377" y="0"/>
                    </a:lnTo>
                    <a:lnTo>
                      <a:pt x="382" y="6"/>
                    </a:lnTo>
                    <a:lnTo>
                      <a:pt x="382" y="6"/>
                    </a:lnTo>
                    <a:lnTo>
                      <a:pt x="433" y="64"/>
                    </a:lnTo>
                    <a:lnTo>
                      <a:pt x="433" y="64"/>
                    </a:lnTo>
                    <a:lnTo>
                      <a:pt x="496" y="134"/>
                    </a:lnTo>
                    <a:lnTo>
                      <a:pt x="527" y="170"/>
                    </a:lnTo>
                    <a:lnTo>
                      <a:pt x="558" y="207"/>
                    </a:lnTo>
                    <a:lnTo>
                      <a:pt x="558" y="207"/>
                    </a:lnTo>
                    <a:lnTo>
                      <a:pt x="585" y="239"/>
                    </a:lnTo>
                    <a:lnTo>
                      <a:pt x="614" y="273"/>
                    </a:lnTo>
                    <a:lnTo>
                      <a:pt x="631" y="290"/>
                    </a:lnTo>
                    <a:lnTo>
                      <a:pt x="647" y="307"/>
                    </a:lnTo>
                    <a:lnTo>
                      <a:pt x="665" y="324"/>
                    </a:lnTo>
                    <a:lnTo>
                      <a:pt x="683" y="341"/>
                    </a:lnTo>
                    <a:lnTo>
                      <a:pt x="683" y="341"/>
                    </a:lnTo>
                    <a:lnTo>
                      <a:pt x="729" y="380"/>
                    </a:lnTo>
                    <a:lnTo>
                      <a:pt x="729" y="380"/>
                    </a:lnTo>
                    <a:lnTo>
                      <a:pt x="765" y="411"/>
                    </a:lnTo>
                    <a:lnTo>
                      <a:pt x="801" y="444"/>
                    </a:lnTo>
                    <a:lnTo>
                      <a:pt x="801" y="444"/>
                    </a:lnTo>
                    <a:lnTo>
                      <a:pt x="836" y="477"/>
                    </a:lnTo>
                    <a:lnTo>
                      <a:pt x="869" y="511"/>
                    </a:lnTo>
                    <a:lnTo>
                      <a:pt x="900" y="546"/>
                    </a:lnTo>
                    <a:lnTo>
                      <a:pt x="930" y="581"/>
                    </a:lnTo>
                    <a:lnTo>
                      <a:pt x="930" y="581"/>
                    </a:lnTo>
                    <a:lnTo>
                      <a:pt x="946" y="600"/>
                    </a:lnTo>
                    <a:lnTo>
                      <a:pt x="946" y="600"/>
                    </a:lnTo>
                    <a:lnTo>
                      <a:pt x="962" y="620"/>
                    </a:lnTo>
                    <a:lnTo>
                      <a:pt x="980" y="641"/>
                    </a:lnTo>
                    <a:lnTo>
                      <a:pt x="998" y="661"/>
                    </a:lnTo>
                    <a:lnTo>
                      <a:pt x="1008" y="669"/>
                    </a:lnTo>
                    <a:lnTo>
                      <a:pt x="1018" y="677"/>
                    </a:lnTo>
                    <a:lnTo>
                      <a:pt x="1019" y="678"/>
                    </a:lnTo>
                    <a:lnTo>
                      <a:pt x="1020" y="678"/>
                    </a:lnTo>
                    <a:lnTo>
                      <a:pt x="1020" y="678"/>
                    </a:lnTo>
                    <a:lnTo>
                      <a:pt x="1025" y="680"/>
                    </a:lnTo>
                    <a:lnTo>
                      <a:pt x="1029" y="684"/>
                    </a:lnTo>
                    <a:lnTo>
                      <a:pt x="1029" y="685"/>
                    </a:lnTo>
                    <a:lnTo>
                      <a:pt x="1030" y="686"/>
                    </a:lnTo>
                    <a:lnTo>
                      <a:pt x="1030" y="686"/>
                    </a:lnTo>
                    <a:lnTo>
                      <a:pt x="1032" y="689"/>
                    </a:lnTo>
                    <a:lnTo>
                      <a:pt x="1035" y="692"/>
                    </a:lnTo>
                    <a:lnTo>
                      <a:pt x="1036" y="695"/>
                    </a:lnTo>
                    <a:lnTo>
                      <a:pt x="1037" y="698"/>
                    </a:lnTo>
                    <a:lnTo>
                      <a:pt x="1037" y="699"/>
                    </a:lnTo>
                    <a:lnTo>
                      <a:pt x="1037" y="700"/>
                    </a:lnTo>
                    <a:lnTo>
                      <a:pt x="1037" y="700"/>
                    </a:lnTo>
                    <a:lnTo>
                      <a:pt x="1041" y="711"/>
                    </a:lnTo>
                    <a:lnTo>
                      <a:pt x="1045" y="723"/>
                    </a:lnTo>
                    <a:lnTo>
                      <a:pt x="1047" y="735"/>
                    </a:lnTo>
                    <a:lnTo>
                      <a:pt x="1049" y="748"/>
                    </a:lnTo>
                    <a:lnTo>
                      <a:pt x="1051" y="774"/>
                    </a:lnTo>
                    <a:lnTo>
                      <a:pt x="1051" y="800"/>
                    </a:lnTo>
                    <a:lnTo>
                      <a:pt x="1050" y="826"/>
                    </a:lnTo>
                    <a:lnTo>
                      <a:pt x="1047" y="851"/>
                    </a:lnTo>
                    <a:lnTo>
                      <a:pt x="1044" y="872"/>
                    </a:lnTo>
                    <a:lnTo>
                      <a:pt x="1040" y="892"/>
                    </a:lnTo>
                    <a:lnTo>
                      <a:pt x="1040" y="892"/>
                    </a:lnTo>
                    <a:lnTo>
                      <a:pt x="1037" y="911"/>
                    </a:lnTo>
                    <a:lnTo>
                      <a:pt x="1035" y="929"/>
                    </a:lnTo>
                    <a:lnTo>
                      <a:pt x="1030" y="967"/>
                    </a:lnTo>
                    <a:lnTo>
                      <a:pt x="1030" y="973"/>
                    </a:lnTo>
                    <a:lnTo>
                      <a:pt x="1030" y="973"/>
                    </a:lnTo>
                    <a:lnTo>
                      <a:pt x="1029" y="991"/>
                    </a:lnTo>
                    <a:lnTo>
                      <a:pt x="1029" y="991"/>
                    </a:lnTo>
                    <a:lnTo>
                      <a:pt x="1029" y="1009"/>
                    </a:lnTo>
                    <a:lnTo>
                      <a:pt x="1028" y="1017"/>
                    </a:lnTo>
                    <a:lnTo>
                      <a:pt x="1026" y="1024"/>
                    </a:lnTo>
                    <a:lnTo>
                      <a:pt x="1026" y="1024"/>
                    </a:lnTo>
                    <a:lnTo>
                      <a:pt x="1024" y="1031"/>
                    </a:lnTo>
                    <a:lnTo>
                      <a:pt x="1023" y="1039"/>
                    </a:lnTo>
                    <a:lnTo>
                      <a:pt x="1023" y="1051"/>
                    </a:lnTo>
                    <a:lnTo>
                      <a:pt x="1023" y="1051"/>
                    </a:lnTo>
                    <a:lnTo>
                      <a:pt x="1023" y="1059"/>
                    </a:lnTo>
                    <a:lnTo>
                      <a:pt x="1021" y="1068"/>
                    </a:lnTo>
                    <a:lnTo>
                      <a:pt x="1019" y="1075"/>
                    </a:lnTo>
                    <a:lnTo>
                      <a:pt x="1016" y="1079"/>
                    </a:lnTo>
                    <a:lnTo>
                      <a:pt x="1013" y="1083"/>
                    </a:lnTo>
                    <a:lnTo>
                      <a:pt x="1013" y="1083"/>
                    </a:lnTo>
                    <a:lnTo>
                      <a:pt x="1010" y="1085"/>
                    </a:lnTo>
                    <a:lnTo>
                      <a:pt x="1008" y="1086"/>
                    </a:lnTo>
                    <a:lnTo>
                      <a:pt x="1005" y="1087"/>
                    </a:lnTo>
                    <a:lnTo>
                      <a:pt x="1002" y="1088"/>
                    </a:lnTo>
                    <a:lnTo>
                      <a:pt x="1002" y="1088"/>
                    </a:lnTo>
                    <a:lnTo>
                      <a:pt x="1002" y="1088"/>
                    </a:lnTo>
                    <a:lnTo>
                      <a:pt x="998" y="1087"/>
                    </a:lnTo>
                    <a:lnTo>
                      <a:pt x="997" y="1087"/>
                    </a:lnTo>
                    <a:lnTo>
                      <a:pt x="996" y="1087"/>
                    </a:lnTo>
                    <a:lnTo>
                      <a:pt x="996" y="1087"/>
                    </a:lnTo>
                    <a:lnTo>
                      <a:pt x="992" y="1088"/>
                    </a:lnTo>
                    <a:lnTo>
                      <a:pt x="991" y="1088"/>
                    </a:lnTo>
                    <a:close/>
                    <a:moveTo>
                      <a:pt x="1002" y="731"/>
                    </a:moveTo>
                    <a:lnTo>
                      <a:pt x="1002" y="731"/>
                    </a:lnTo>
                    <a:lnTo>
                      <a:pt x="954" y="761"/>
                    </a:lnTo>
                    <a:lnTo>
                      <a:pt x="954" y="761"/>
                    </a:lnTo>
                    <a:lnTo>
                      <a:pt x="918" y="784"/>
                    </a:lnTo>
                    <a:lnTo>
                      <a:pt x="918" y="784"/>
                    </a:lnTo>
                    <a:lnTo>
                      <a:pt x="885" y="803"/>
                    </a:lnTo>
                    <a:lnTo>
                      <a:pt x="885" y="803"/>
                    </a:lnTo>
                    <a:lnTo>
                      <a:pt x="856" y="821"/>
                    </a:lnTo>
                    <a:lnTo>
                      <a:pt x="842" y="830"/>
                    </a:lnTo>
                    <a:lnTo>
                      <a:pt x="829" y="839"/>
                    </a:lnTo>
                    <a:lnTo>
                      <a:pt x="819" y="847"/>
                    </a:lnTo>
                    <a:lnTo>
                      <a:pt x="819" y="847"/>
                    </a:lnTo>
                    <a:lnTo>
                      <a:pt x="773" y="881"/>
                    </a:lnTo>
                    <a:lnTo>
                      <a:pt x="729" y="917"/>
                    </a:lnTo>
                    <a:lnTo>
                      <a:pt x="729" y="917"/>
                    </a:lnTo>
                    <a:lnTo>
                      <a:pt x="717" y="925"/>
                    </a:lnTo>
                    <a:lnTo>
                      <a:pt x="717" y="925"/>
                    </a:lnTo>
                    <a:lnTo>
                      <a:pt x="704" y="936"/>
                    </a:lnTo>
                    <a:lnTo>
                      <a:pt x="691" y="948"/>
                    </a:lnTo>
                    <a:lnTo>
                      <a:pt x="678" y="960"/>
                    </a:lnTo>
                    <a:lnTo>
                      <a:pt x="672" y="967"/>
                    </a:lnTo>
                    <a:lnTo>
                      <a:pt x="668" y="974"/>
                    </a:lnTo>
                    <a:lnTo>
                      <a:pt x="664" y="980"/>
                    </a:lnTo>
                    <a:lnTo>
                      <a:pt x="671" y="982"/>
                    </a:lnTo>
                    <a:lnTo>
                      <a:pt x="671" y="982"/>
                    </a:lnTo>
                    <a:lnTo>
                      <a:pt x="699" y="991"/>
                    </a:lnTo>
                    <a:lnTo>
                      <a:pt x="699" y="991"/>
                    </a:lnTo>
                    <a:lnTo>
                      <a:pt x="718" y="996"/>
                    </a:lnTo>
                    <a:lnTo>
                      <a:pt x="738" y="1003"/>
                    </a:lnTo>
                    <a:lnTo>
                      <a:pt x="738" y="1003"/>
                    </a:lnTo>
                    <a:lnTo>
                      <a:pt x="756" y="1007"/>
                    </a:lnTo>
                    <a:lnTo>
                      <a:pt x="772" y="1010"/>
                    </a:lnTo>
                    <a:lnTo>
                      <a:pt x="772" y="1010"/>
                    </a:lnTo>
                    <a:lnTo>
                      <a:pt x="792" y="1014"/>
                    </a:lnTo>
                    <a:lnTo>
                      <a:pt x="811" y="1018"/>
                    </a:lnTo>
                    <a:lnTo>
                      <a:pt x="811" y="1018"/>
                    </a:lnTo>
                    <a:lnTo>
                      <a:pt x="854" y="1028"/>
                    </a:lnTo>
                    <a:lnTo>
                      <a:pt x="897" y="1039"/>
                    </a:lnTo>
                    <a:lnTo>
                      <a:pt x="941" y="1046"/>
                    </a:lnTo>
                    <a:lnTo>
                      <a:pt x="962" y="1049"/>
                    </a:lnTo>
                    <a:lnTo>
                      <a:pt x="984" y="1051"/>
                    </a:lnTo>
                    <a:lnTo>
                      <a:pt x="991" y="1052"/>
                    </a:lnTo>
                    <a:lnTo>
                      <a:pt x="990" y="1045"/>
                    </a:lnTo>
                    <a:lnTo>
                      <a:pt x="990" y="1045"/>
                    </a:lnTo>
                    <a:lnTo>
                      <a:pt x="989" y="1039"/>
                    </a:lnTo>
                    <a:lnTo>
                      <a:pt x="989" y="1039"/>
                    </a:lnTo>
                    <a:lnTo>
                      <a:pt x="987" y="1032"/>
                    </a:lnTo>
                    <a:lnTo>
                      <a:pt x="987" y="1029"/>
                    </a:lnTo>
                    <a:lnTo>
                      <a:pt x="987" y="1027"/>
                    </a:lnTo>
                    <a:lnTo>
                      <a:pt x="987" y="1027"/>
                    </a:lnTo>
                    <a:lnTo>
                      <a:pt x="990" y="1018"/>
                    </a:lnTo>
                    <a:lnTo>
                      <a:pt x="992" y="1008"/>
                    </a:lnTo>
                    <a:lnTo>
                      <a:pt x="993" y="988"/>
                    </a:lnTo>
                    <a:lnTo>
                      <a:pt x="993" y="988"/>
                    </a:lnTo>
                    <a:lnTo>
                      <a:pt x="994" y="974"/>
                    </a:lnTo>
                    <a:lnTo>
                      <a:pt x="994" y="974"/>
                    </a:lnTo>
                    <a:lnTo>
                      <a:pt x="995" y="957"/>
                    </a:lnTo>
                    <a:lnTo>
                      <a:pt x="995" y="957"/>
                    </a:lnTo>
                    <a:lnTo>
                      <a:pt x="998" y="925"/>
                    </a:lnTo>
                    <a:lnTo>
                      <a:pt x="1000" y="910"/>
                    </a:lnTo>
                    <a:lnTo>
                      <a:pt x="1004" y="893"/>
                    </a:lnTo>
                    <a:lnTo>
                      <a:pt x="1004" y="893"/>
                    </a:lnTo>
                    <a:lnTo>
                      <a:pt x="1010" y="856"/>
                    </a:lnTo>
                    <a:lnTo>
                      <a:pt x="1013" y="835"/>
                    </a:lnTo>
                    <a:lnTo>
                      <a:pt x="1015" y="813"/>
                    </a:lnTo>
                    <a:lnTo>
                      <a:pt x="1016" y="793"/>
                    </a:lnTo>
                    <a:lnTo>
                      <a:pt x="1015" y="772"/>
                    </a:lnTo>
                    <a:lnTo>
                      <a:pt x="1014" y="753"/>
                    </a:lnTo>
                    <a:lnTo>
                      <a:pt x="1010" y="734"/>
                    </a:lnTo>
                    <a:lnTo>
                      <a:pt x="1008" y="726"/>
                    </a:lnTo>
                    <a:lnTo>
                      <a:pt x="1002" y="73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00" name="Freeform 207"/>
              <p:cNvSpPr/>
              <p:nvPr/>
            </p:nvSpPr>
            <p:spPr bwMode="auto">
              <a:xfrm>
                <a:off x="4251325" y="2251075"/>
                <a:ext cx="195263" cy="161925"/>
              </a:xfrm>
              <a:custGeom>
                <a:avLst/>
                <a:gdLst/>
                <a:ahLst/>
                <a:cxnLst>
                  <a:cxn ang="0">
                    <a:pos x="15" y="307"/>
                  </a:cxn>
                  <a:cxn ang="0">
                    <a:pos x="9" y="306"/>
                  </a:cxn>
                  <a:cxn ang="0">
                    <a:pos x="2" y="298"/>
                  </a:cxn>
                  <a:cxn ang="0">
                    <a:pos x="0" y="293"/>
                  </a:cxn>
                  <a:cxn ang="0">
                    <a:pos x="2" y="281"/>
                  </a:cxn>
                  <a:cxn ang="0">
                    <a:pos x="6" y="275"/>
                  </a:cxn>
                  <a:cxn ang="0">
                    <a:pos x="12" y="272"/>
                  </a:cxn>
                  <a:cxn ang="0">
                    <a:pos x="18" y="269"/>
                  </a:cxn>
                  <a:cxn ang="0">
                    <a:pos x="30" y="259"/>
                  </a:cxn>
                  <a:cxn ang="0">
                    <a:pos x="48" y="238"/>
                  </a:cxn>
                  <a:cxn ang="0">
                    <a:pos x="59" y="222"/>
                  </a:cxn>
                  <a:cxn ang="0">
                    <a:pos x="75" y="201"/>
                  </a:cxn>
                  <a:cxn ang="0">
                    <a:pos x="94" y="180"/>
                  </a:cxn>
                  <a:cxn ang="0">
                    <a:pos x="136" y="143"/>
                  </a:cxn>
                  <a:cxn ang="0">
                    <a:pos x="160" y="124"/>
                  </a:cxn>
                  <a:cxn ang="0">
                    <a:pos x="174" y="112"/>
                  </a:cxn>
                  <a:cxn ang="0">
                    <a:pos x="224" y="83"/>
                  </a:cxn>
                  <a:cxn ang="0">
                    <a:pos x="241" y="73"/>
                  </a:cxn>
                  <a:cxn ang="0">
                    <a:pos x="259" y="63"/>
                  </a:cxn>
                  <a:cxn ang="0">
                    <a:pos x="305" y="32"/>
                  </a:cxn>
                  <a:cxn ang="0">
                    <a:pos x="345" y="3"/>
                  </a:cxn>
                  <a:cxn ang="0">
                    <a:pos x="354" y="0"/>
                  </a:cxn>
                  <a:cxn ang="0">
                    <a:pos x="359" y="1"/>
                  </a:cxn>
                  <a:cxn ang="0">
                    <a:pos x="366" y="8"/>
                  </a:cxn>
                  <a:cxn ang="0">
                    <a:pos x="368" y="12"/>
                  </a:cxn>
                  <a:cxn ang="0">
                    <a:pos x="369" y="22"/>
                  </a:cxn>
                  <a:cxn ang="0">
                    <a:pos x="367" y="29"/>
                  </a:cxn>
                  <a:cxn ang="0">
                    <a:pos x="362" y="35"/>
                  </a:cxn>
                  <a:cxn ang="0">
                    <a:pos x="339" y="51"/>
                  </a:cxn>
                  <a:cxn ang="0">
                    <a:pos x="270" y="96"/>
                  </a:cxn>
                  <a:cxn ang="0">
                    <a:pos x="240" y="115"/>
                  </a:cxn>
                  <a:cxn ang="0">
                    <a:pos x="180" y="157"/>
                  </a:cxn>
                  <a:cxn ang="0">
                    <a:pos x="151" y="179"/>
                  </a:cxn>
                  <a:cxn ang="0">
                    <a:pos x="109" y="218"/>
                  </a:cxn>
                  <a:cxn ang="0">
                    <a:pos x="78" y="252"/>
                  </a:cxn>
                  <a:cxn ang="0">
                    <a:pos x="69" y="264"/>
                  </a:cxn>
                  <a:cxn ang="0">
                    <a:pos x="47" y="290"/>
                  </a:cxn>
                  <a:cxn ang="0">
                    <a:pos x="35" y="300"/>
                  </a:cxn>
                  <a:cxn ang="0">
                    <a:pos x="21" y="306"/>
                  </a:cxn>
                  <a:cxn ang="0">
                    <a:pos x="15" y="307"/>
                  </a:cxn>
                </a:cxnLst>
                <a:rect l="0" t="0" r="r" b="b"/>
                <a:pathLst>
                  <a:path w="369" h="307">
                    <a:moveTo>
                      <a:pt x="15" y="307"/>
                    </a:moveTo>
                    <a:lnTo>
                      <a:pt x="15" y="307"/>
                    </a:lnTo>
                    <a:lnTo>
                      <a:pt x="12" y="307"/>
                    </a:lnTo>
                    <a:lnTo>
                      <a:pt x="9" y="306"/>
                    </a:lnTo>
                    <a:lnTo>
                      <a:pt x="5" y="303"/>
                    </a:lnTo>
                    <a:lnTo>
                      <a:pt x="2" y="298"/>
                    </a:lnTo>
                    <a:lnTo>
                      <a:pt x="0" y="293"/>
                    </a:lnTo>
                    <a:lnTo>
                      <a:pt x="0" y="293"/>
                    </a:lnTo>
                    <a:lnTo>
                      <a:pt x="0" y="287"/>
                    </a:lnTo>
                    <a:lnTo>
                      <a:pt x="2" y="281"/>
                    </a:lnTo>
                    <a:lnTo>
                      <a:pt x="4" y="277"/>
                    </a:lnTo>
                    <a:lnTo>
                      <a:pt x="6" y="275"/>
                    </a:lnTo>
                    <a:lnTo>
                      <a:pt x="9" y="273"/>
                    </a:lnTo>
                    <a:lnTo>
                      <a:pt x="12" y="272"/>
                    </a:lnTo>
                    <a:lnTo>
                      <a:pt x="12" y="272"/>
                    </a:lnTo>
                    <a:lnTo>
                      <a:pt x="18" y="269"/>
                    </a:lnTo>
                    <a:lnTo>
                      <a:pt x="24" y="265"/>
                    </a:lnTo>
                    <a:lnTo>
                      <a:pt x="30" y="259"/>
                    </a:lnTo>
                    <a:lnTo>
                      <a:pt x="36" y="253"/>
                    </a:lnTo>
                    <a:lnTo>
                      <a:pt x="48" y="238"/>
                    </a:lnTo>
                    <a:lnTo>
                      <a:pt x="59" y="222"/>
                    </a:lnTo>
                    <a:lnTo>
                      <a:pt x="59" y="222"/>
                    </a:lnTo>
                    <a:lnTo>
                      <a:pt x="68" y="210"/>
                    </a:lnTo>
                    <a:lnTo>
                      <a:pt x="75" y="201"/>
                    </a:lnTo>
                    <a:lnTo>
                      <a:pt x="75" y="201"/>
                    </a:lnTo>
                    <a:lnTo>
                      <a:pt x="94" y="180"/>
                    </a:lnTo>
                    <a:lnTo>
                      <a:pt x="114" y="162"/>
                    </a:lnTo>
                    <a:lnTo>
                      <a:pt x="136" y="143"/>
                    </a:lnTo>
                    <a:lnTo>
                      <a:pt x="157" y="126"/>
                    </a:lnTo>
                    <a:lnTo>
                      <a:pt x="160" y="124"/>
                    </a:lnTo>
                    <a:lnTo>
                      <a:pt x="160" y="124"/>
                    </a:lnTo>
                    <a:lnTo>
                      <a:pt x="174" y="112"/>
                    </a:lnTo>
                    <a:lnTo>
                      <a:pt x="190" y="102"/>
                    </a:lnTo>
                    <a:lnTo>
                      <a:pt x="224" y="83"/>
                    </a:lnTo>
                    <a:lnTo>
                      <a:pt x="224" y="83"/>
                    </a:lnTo>
                    <a:lnTo>
                      <a:pt x="241" y="73"/>
                    </a:lnTo>
                    <a:lnTo>
                      <a:pt x="259" y="63"/>
                    </a:lnTo>
                    <a:lnTo>
                      <a:pt x="259" y="63"/>
                    </a:lnTo>
                    <a:lnTo>
                      <a:pt x="283" y="47"/>
                    </a:lnTo>
                    <a:lnTo>
                      <a:pt x="305" y="32"/>
                    </a:lnTo>
                    <a:lnTo>
                      <a:pt x="345" y="3"/>
                    </a:lnTo>
                    <a:lnTo>
                      <a:pt x="345" y="3"/>
                    </a:lnTo>
                    <a:lnTo>
                      <a:pt x="350" y="1"/>
                    </a:lnTo>
                    <a:lnTo>
                      <a:pt x="354" y="0"/>
                    </a:lnTo>
                    <a:lnTo>
                      <a:pt x="354" y="0"/>
                    </a:lnTo>
                    <a:lnTo>
                      <a:pt x="359" y="1"/>
                    </a:lnTo>
                    <a:lnTo>
                      <a:pt x="363" y="4"/>
                    </a:lnTo>
                    <a:lnTo>
                      <a:pt x="366" y="8"/>
                    </a:lnTo>
                    <a:lnTo>
                      <a:pt x="368" y="12"/>
                    </a:lnTo>
                    <a:lnTo>
                      <a:pt x="368" y="12"/>
                    </a:lnTo>
                    <a:lnTo>
                      <a:pt x="369" y="16"/>
                    </a:lnTo>
                    <a:lnTo>
                      <a:pt x="369" y="22"/>
                    </a:lnTo>
                    <a:lnTo>
                      <a:pt x="369" y="25"/>
                    </a:lnTo>
                    <a:lnTo>
                      <a:pt x="367" y="29"/>
                    </a:lnTo>
                    <a:lnTo>
                      <a:pt x="365" y="32"/>
                    </a:lnTo>
                    <a:lnTo>
                      <a:pt x="362" y="35"/>
                    </a:lnTo>
                    <a:lnTo>
                      <a:pt x="362" y="35"/>
                    </a:lnTo>
                    <a:lnTo>
                      <a:pt x="339" y="51"/>
                    </a:lnTo>
                    <a:lnTo>
                      <a:pt x="317" y="67"/>
                    </a:lnTo>
                    <a:lnTo>
                      <a:pt x="270" y="96"/>
                    </a:lnTo>
                    <a:lnTo>
                      <a:pt x="270" y="96"/>
                    </a:lnTo>
                    <a:lnTo>
                      <a:pt x="240" y="115"/>
                    </a:lnTo>
                    <a:lnTo>
                      <a:pt x="210" y="135"/>
                    </a:lnTo>
                    <a:lnTo>
                      <a:pt x="180" y="157"/>
                    </a:lnTo>
                    <a:lnTo>
                      <a:pt x="151" y="179"/>
                    </a:lnTo>
                    <a:lnTo>
                      <a:pt x="151" y="179"/>
                    </a:lnTo>
                    <a:lnTo>
                      <a:pt x="131" y="198"/>
                    </a:lnTo>
                    <a:lnTo>
                      <a:pt x="109" y="218"/>
                    </a:lnTo>
                    <a:lnTo>
                      <a:pt x="88" y="239"/>
                    </a:lnTo>
                    <a:lnTo>
                      <a:pt x="78" y="252"/>
                    </a:lnTo>
                    <a:lnTo>
                      <a:pt x="69" y="264"/>
                    </a:lnTo>
                    <a:lnTo>
                      <a:pt x="69" y="264"/>
                    </a:lnTo>
                    <a:lnTo>
                      <a:pt x="59" y="277"/>
                    </a:lnTo>
                    <a:lnTo>
                      <a:pt x="47" y="290"/>
                    </a:lnTo>
                    <a:lnTo>
                      <a:pt x="42" y="295"/>
                    </a:lnTo>
                    <a:lnTo>
                      <a:pt x="35" y="300"/>
                    </a:lnTo>
                    <a:lnTo>
                      <a:pt x="29" y="304"/>
                    </a:lnTo>
                    <a:lnTo>
                      <a:pt x="21" y="306"/>
                    </a:lnTo>
                    <a:lnTo>
                      <a:pt x="21" y="306"/>
                    </a:lnTo>
                    <a:lnTo>
                      <a:pt x="15" y="307"/>
                    </a:lnTo>
                    <a:lnTo>
                      <a:pt x="15" y="307"/>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01" name="Freeform 208"/>
              <p:cNvSpPr/>
              <p:nvPr/>
            </p:nvSpPr>
            <p:spPr bwMode="auto">
              <a:xfrm>
                <a:off x="4284663" y="2282825"/>
                <a:ext cx="195263" cy="171450"/>
              </a:xfrm>
              <a:custGeom>
                <a:avLst/>
                <a:gdLst/>
                <a:ahLst/>
                <a:cxnLst>
                  <a:cxn ang="0">
                    <a:pos x="15" y="323"/>
                  </a:cxn>
                  <a:cxn ang="0">
                    <a:pos x="6" y="319"/>
                  </a:cxn>
                  <a:cxn ang="0">
                    <a:pos x="1" y="309"/>
                  </a:cxn>
                  <a:cxn ang="0">
                    <a:pos x="0" y="306"/>
                  </a:cxn>
                  <a:cxn ang="0">
                    <a:pos x="0" y="297"/>
                  </a:cxn>
                  <a:cxn ang="0">
                    <a:pos x="4" y="290"/>
                  </a:cxn>
                  <a:cxn ang="0">
                    <a:pos x="7" y="287"/>
                  </a:cxn>
                  <a:cxn ang="0">
                    <a:pos x="15" y="277"/>
                  </a:cxn>
                  <a:cxn ang="0">
                    <a:pos x="20" y="266"/>
                  </a:cxn>
                  <a:cxn ang="0">
                    <a:pos x="29" y="253"/>
                  </a:cxn>
                  <a:cxn ang="0">
                    <a:pos x="48" y="230"/>
                  </a:cxn>
                  <a:cxn ang="0">
                    <a:pos x="68" y="211"/>
                  </a:cxn>
                  <a:cxn ang="0">
                    <a:pos x="94" y="190"/>
                  </a:cxn>
                  <a:cxn ang="0">
                    <a:pos x="126" y="162"/>
                  </a:cxn>
                  <a:cxn ang="0">
                    <a:pos x="159" y="135"/>
                  </a:cxn>
                  <a:cxn ang="0">
                    <a:pos x="187" y="111"/>
                  </a:cxn>
                  <a:cxn ang="0">
                    <a:pos x="236" y="73"/>
                  </a:cxn>
                  <a:cxn ang="0">
                    <a:pos x="254" y="61"/>
                  </a:cxn>
                  <a:cxn ang="0">
                    <a:pos x="311" y="23"/>
                  </a:cxn>
                  <a:cxn ang="0">
                    <a:pos x="344" y="3"/>
                  </a:cxn>
                  <a:cxn ang="0">
                    <a:pos x="348" y="1"/>
                  </a:cxn>
                  <a:cxn ang="0">
                    <a:pos x="352" y="0"/>
                  </a:cxn>
                  <a:cxn ang="0">
                    <a:pos x="358" y="2"/>
                  </a:cxn>
                  <a:cxn ang="0">
                    <a:pos x="366" y="9"/>
                  </a:cxn>
                  <a:cxn ang="0">
                    <a:pos x="368" y="14"/>
                  </a:cxn>
                  <a:cxn ang="0">
                    <a:pos x="369" y="22"/>
                  </a:cxn>
                  <a:cxn ang="0">
                    <a:pos x="366" y="29"/>
                  </a:cxn>
                  <a:cxn ang="0">
                    <a:pos x="361" y="35"/>
                  </a:cxn>
                  <a:cxn ang="0">
                    <a:pos x="325" y="57"/>
                  </a:cxn>
                  <a:cxn ang="0">
                    <a:pos x="271" y="92"/>
                  </a:cxn>
                  <a:cxn ang="0">
                    <a:pos x="250" y="107"/>
                  </a:cxn>
                  <a:cxn ang="0">
                    <a:pos x="190" y="157"/>
                  </a:cxn>
                  <a:cxn ang="0">
                    <a:pos x="164" y="179"/>
                  </a:cxn>
                  <a:cxn ang="0">
                    <a:pos x="134" y="203"/>
                  </a:cxn>
                  <a:cxn ang="0">
                    <a:pos x="102" y="229"/>
                  </a:cxn>
                  <a:cxn ang="0">
                    <a:pos x="72" y="258"/>
                  </a:cxn>
                  <a:cxn ang="0">
                    <a:pos x="66" y="264"/>
                  </a:cxn>
                  <a:cxn ang="0">
                    <a:pos x="51" y="286"/>
                  </a:cxn>
                  <a:cxn ang="0">
                    <a:pos x="46" y="295"/>
                  </a:cxn>
                  <a:cxn ang="0">
                    <a:pos x="33" y="312"/>
                  </a:cxn>
                  <a:cxn ang="0">
                    <a:pos x="24" y="319"/>
                  </a:cxn>
                  <a:cxn ang="0">
                    <a:pos x="15" y="323"/>
                  </a:cxn>
                </a:cxnLst>
                <a:rect l="0" t="0" r="r" b="b"/>
                <a:pathLst>
                  <a:path w="369" h="323">
                    <a:moveTo>
                      <a:pt x="15" y="323"/>
                    </a:moveTo>
                    <a:lnTo>
                      <a:pt x="15" y="323"/>
                    </a:lnTo>
                    <a:lnTo>
                      <a:pt x="10" y="322"/>
                    </a:lnTo>
                    <a:lnTo>
                      <a:pt x="6" y="319"/>
                    </a:lnTo>
                    <a:lnTo>
                      <a:pt x="3" y="315"/>
                    </a:lnTo>
                    <a:lnTo>
                      <a:pt x="1" y="309"/>
                    </a:lnTo>
                    <a:lnTo>
                      <a:pt x="1" y="309"/>
                    </a:lnTo>
                    <a:lnTo>
                      <a:pt x="0" y="306"/>
                    </a:lnTo>
                    <a:lnTo>
                      <a:pt x="0" y="300"/>
                    </a:lnTo>
                    <a:lnTo>
                      <a:pt x="0" y="297"/>
                    </a:lnTo>
                    <a:lnTo>
                      <a:pt x="2" y="294"/>
                    </a:lnTo>
                    <a:lnTo>
                      <a:pt x="4" y="290"/>
                    </a:lnTo>
                    <a:lnTo>
                      <a:pt x="7" y="287"/>
                    </a:lnTo>
                    <a:lnTo>
                      <a:pt x="7" y="287"/>
                    </a:lnTo>
                    <a:lnTo>
                      <a:pt x="11" y="283"/>
                    </a:lnTo>
                    <a:lnTo>
                      <a:pt x="15" y="277"/>
                    </a:lnTo>
                    <a:lnTo>
                      <a:pt x="20" y="266"/>
                    </a:lnTo>
                    <a:lnTo>
                      <a:pt x="20" y="266"/>
                    </a:lnTo>
                    <a:lnTo>
                      <a:pt x="24" y="259"/>
                    </a:lnTo>
                    <a:lnTo>
                      <a:pt x="29" y="253"/>
                    </a:lnTo>
                    <a:lnTo>
                      <a:pt x="29" y="253"/>
                    </a:lnTo>
                    <a:lnTo>
                      <a:pt x="48" y="230"/>
                    </a:lnTo>
                    <a:lnTo>
                      <a:pt x="59" y="221"/>
                    </a:lnTo>
                    <a:lnTo>
                      <a:pt x="68" y="211"/>
                    </a:lnTo>
                    <a:lnTo>
                      <a:pt x="68" y="211"/>
                    </a:lnTo>
                    <a:lnTo>
                      <a:pt x="94" y="190"/>
                    </a:lnTo>
                    <a:lnTo>
                      <a:pt x="94" y="190"/>
                    </a:lnTo>
                    <a:lnTo>
                      <a:pt x="126" y="162"/>
                    </a:lnTo>
                    <a:lnTo>
                      <a:pt x="159" y="135"/>
                    </a:lnTo>
                    <a:lnTo>
                      <a:pt x="159" y="135"/>
                    </a:lnTo>
                    <a:lnTo>
                      <a:pt x="187" y="111"/>
                    </a:lnTo>
                    <a:lnTo>
                      <a:pt x="187" y="111"/>
                    </a:lnTo>
                    <a:lnTo>
                      <a:pt x="220" y="85"/>
                    </a:lnTo>
                    <a:lnTo>
                      <a:pt x="236" y="73"/>
                    </a:lnTo>
                    <a:lnTo>
                      <a:pt x="254" y="61"/>
                    </a:lnTo>
                    <a:lnTo>
                      <a:pt x="254" y="61"/>
                    </a:lnTo>
                    <a:lnTo>
                      <a:pt x="282" y="41"/>
                    </a:lnTo>
                    <a:lnTo>
                      <a:pt x="311" y="23"/>
                    </a:lnTo>
                    <a:lnTo>
                      <a:pt x="311" y="23"/>
                    </a:lnTo>
                    <a:lnTo>
                      <a:pt x="344" y="3"/>
                    </a:lnTo>
                    <a:lnTo>
                      <a:pt x="344" y="3"/>
                    </a:lnTo>
                    <a:lnTo>
                      <a:pt x="348" y="1"/>
                    </a:lnTo>
                    <a:lnTo>
                      <a:pt x="352" y="0"/>
                    </a:lnTo>
                    <a:lnTo>
                      <a:pt x="352" y="0"/>
                    </a:lnTo>
                    <a:lnTo>
                      <a:pt x="355" y="1"/>
                    </a:lnTo>
                    <a:lnTo>
                      <a:pt x="358" y="2"/>
                    </a:lnTo>
                    <a:lnTo>
                      <a:pt x="363" y="5"/>
                    </a:lnTo>
                    <a:lnTo>
                      <a:pt x="366" y="9"/>
                    </a:lnTo>
                    <a:lnTo>
                      <a:pt x="368" y="14"/>
                    </a:lnTo>
                    <a:lnTo>
                      <a:pt x="368" y="14"/>
                    </a:lnTo>
                    <a:lnTo>
                      <a:pt x="369" y="17"/>
                    </a:lnTo>
                    <a:lnTo>
                      <a:pt x="369" y="22"/>
                    </a:lnTo>
                    <a:lnTo>
                      <a:pt x="368" y="25"/>
                    </a:lnTo>
                    <a:lnTo>
                      <a:pt x="366" y="29"/>
                    </a:lnTo>
                    <a:lnTo>
                      <a:pt x="364" y="32"/>
                    </a:lnTo>
                    <a:lnTo>
                      <a:pt x="361" y="35"/>
                    </a:lnTo>
                    <a:lnTo>
                      <a:pt x="361" y="35"/>
                    </a:lnTo>
                    <a:lnTo>
                      <a:pt x="325" y="57"/>
                    </a:lnTo>
                    <a:lnTo>
                      <a:pt x="325" y="57"/>
                    </a:lnTo>
                    <a:lnTo>
                      <a:pt x="271" y="92"/>
                    </a:lnTo>
                    <a:lnTo>
                      <a:pt x="271" y="92"/>
                    </a:lnTo>
                    <a:lnTo>
                      <a:pt x="250" y="107"/>
                    </a:lnTo>
                    <a:lnTo>
                      <a:pt x="229" y="123"/>
                    </a:lnTo>
                    <a:lnTo>
                      <a:pt x="190" y="157"/>
                    </a:lnTo>
                    <a:lnTo>
                      <a:pt x="190" y="157"/>
                    </a:lnTo>
                    <a:lnTo>
                      <a:pt x="164" y="179"/>
                    </a:lnTo>
                    <a:lnTo>
                      <a:pt x="164" y="179"/>
                    </a:lnTo>
                    <a:lnTo>
                      <a:pt x="134" y="203"/>
                    </a:lnTo>
                    <a:lnTo>
                      <a:pt x="134" y="203"/>
                    </a:lnTo>
                    <a:lnTo>
                      <a:pt x="102" y="229"/>
                    </a:lnTo>
                    <a:lnTo>
                      <a:pt x="86" y="242"/>
                    </a:lnTo>
                    <a:lnTo>
                      <a:pt x="72" y="258"/>
                    </a:lnTo>
                    <a:lnTo>
                      <a:pt x="72" y="258"/>
                    </a:lnTo>
                    <a:lnTo>
                      <a:pt x="66" y="264"/>
                    </a:lnTo>
                    <a:lnTo>
                      <a:pt x="61" y="271"/>
                    </a:lnTo>
                    <a:lnTo>
                      <a:pt x="51" y="286"/>
                    </a:lnTo>
                    <a:lnTo>
                      <a:pt x="51" y="286"/>
                    </a:lnTo>
                    <a:lnTo>
                      <a:pt x="46" y="295"/>
                    </a:lnTo>
                    <a:lnTo>
                      <a:pt x="40" y="303"/>
                    </a:lnTo>
                    <a:lnTo>
                      <a:pt x="33" y="312"/>
                    </a:lnTo>
                    <a:lnTo>
                      <a:pt x="24" y="319"/>
                    </a:lnTo>
                    <a:lnTo>
                      <a:pt x="24" y="319"/>
                    </a:lnTo>
                    <a:lnTo>
                      <a:pt x="19" y="322"/>
                    </a:lnTo>
                    <a:lnTo>
                      <a:pt x="15" y="323"/>
                    </a:lnTo>
                    <a:lnTo>
                      <a:pt x="15" y="32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02" name="Freeform 209"/>
              <p:cNvSpPr/>
              <p:nvPr/>
            </p:nvSpPr>
            <p:spPr bwMode="auto">
              <a:xfrm>
                <a:off x="4446588" y="2346325"/>
                <a:ext cx="285750" cy="307975"/>
              </a:xfrm>
              <a:custGeom>
                <a:avLst/>
                <a:gdLst/>
                <a:ahLst/>
                <a:cxnLst>
                  <a:cxn ang="0">
                    <a:pos x="524" y="583"/>
                  </a:cxn>
                  <a:cxn ang="0">
                    <a:pos x="515" y="580"/>
                  </a:cxn>
                  <a:cxn ang="0">
                    <a:pos x="501" y="571"/>
                  </a:cxn>
                  <a:cxn ang="0">
                    <a:pos x="476" y="549"/>
                  </a:cxn>
                  <a:cxn ang="0">
                    <a:pos x="437" y="513"/>
                  </a:cxn>
                  <a:cxn ang="0">
                    <a:pos x="414" y="488"/>
                  </a:cxn>
                  <a:cxn ang="0">
                    <a:pos x="388" y="460"/>
                  </a:cxn>
                  <a:cxn ang="0">
                    <a:pos x="339" y="409"/>
                  </a:cxn>
                  <a:cxn ang="0">
                    <a:pos x="300" y="361"/>
                  </a:cxn>
                  <a:cxn ang="0">
                    <a:pos x="288" y="344"/>
                  </a:cxn>
                  <a:cxn ang="0">
                    <a:pos x="246" y="293"/>
                  </a:cxn>
                  <a:cxn ang="0">
                    <a:pos x="202" y="245"/>
                  </a:cxn>
                  <a:cxn ang="0">
                    <a:pos x="167" y="208"/>
                  </a:cxn>
                  <a:cxn ang="0">
                    <a:pos x="134" y="170"/>
                  </a:cxn>
                  <a:cxn ang="0">
                    <a:pos x="121" y="153"/>
                  </a:cxn>
                  <a:cxn ang="0">
                    <a:pos x="95" y="121"/>
                  </a:cxn>
                  <a:cxn ang="0">
                    <a:pos x="54" y="76"/>
                  </a:cxn>
                  <a:cxn ang="0">
                    <a:pos x="24" y="48"/>
                  </a:cxn>
                  <a:cxn ang="0">
                    <a:pos x="8" y="36"/>
                  </a:cxn>
                  <a:cxn ang="0">
                    <a:pos x="3" y="29"/>
                  </a:cxn>
                  <a:cxn ang="0">
                    <a:pos x="0" y="22"/>
                  </a:cxn>
                  <a:cxn ang="0">
                    <a:pos x="1" y="13"/>
                  </a:cxn>
                  <a:cxn ang="0">
                    <a:pos x="4" y="8"/>
                  </a:cxn>
                  <a:cxn ang="0">
                    <a:pos x="12" y="1"/>
                  </a:cxn>
                  <a:cxn ang="0">
                    <a:pos x="16" y="0"/>
                  </a:cxn>
                  <a:cxn ang="0">
                    <a:pos x="25" y="3"/>
                  </a:cxn>
                  <a:cxn ang="0">
                    <a:pos x="41" y="15"/>
                  </a:cxn>
                  <a:cxn ang="0">
                    <a:pos x="70" y="41"/>
                  </a:cxn>
                  <a:cxn ang="0">
                    <a:pos x="110" y="84"/>
                  </a:cxn>
                  <a:cxn ang="0">
                    <a:pos x="136" y="115"/>
                  </a:cxn>
                  <a:cxn ang="0">
                    <a:pos x="206" y="198"/>
                  </a:cxn>
                  <a:cxn ang="0">
                    <a:pos x="290" y="291"/>
                  </a:cxn>
                  <a:cxn ang="0">
                    <a:pos x="303" y="306"/>
                  </a:cxn>
                  <a:cxn ang="0">
                    <a:pos x="341" y="353"/>
                  </a:cxn>
                  <a:cxn ang="0">
                    <a:pos x="371" y="390"/>
                  </a:cxn>
                  <a:cxn ang="0">
                    <a:pos x="403" y="425"/>
                  </a:cxn>
                  <a:cxn ang="0">
                    <a:pos x="433" y="457"/>
                  </a:cxn>
                  <a:cxn ang="0">
                    <a:pos x="457" y="482"/>
                  </a:cxn>
                  <a:cxn ang="0">
                    <a:pos x="493" y="518"/>
                  </a:cxn>
                  <a:cxn ang="0">
                    <a:pos x="519" y="540"/>
                  </a:cxn>
                  <a:cxn ang="0">
                    <a:pos x="532" y="549"/>
                  </a:cxn>
                  <a:cxn ang="0">
                    <a:pos x="539" y="554"/>
                  </a:cxn>
                  <a:cxn ang="0">
                    <a:pos x="541" y="560"/>
                  </a:cxn>
                  <a:cxn ang="0">
                    <a:pos x="541" y="570"/>
                  </a:cxn>
                  <a:cxn ang="0">
                    <a:pos x="539" y="575"/>
                  </a:cxn>
                  <a:cxn ang="0">
                    <a:pos x="530" y="582"/>
                  </a:cxn>
                  <a:cxn ang="0">
                    <a:pos x="524" y="583"/>
                  </a:cxn>
                </a:cxnLst>
                <a:rect l="0" t="0" r="r" b="b"/>
                <a:pathLst>
                  <a:path w="541" h="583">
                    <a:moveTo>
                      <a:pt x="524" y="583"/>
                    </a:moveTo>
                    <a:lnTo>
                      <a:pt x="524" y="583"/>
                    </a:lnTo>
                    <a:lnTo>
                      <a:pt x="520" y="582"/>
                    </a:lnTo>
                    <a:lnTo>
                      <a:pt x="515" y="580"/>
                    </a:lnTo>
                    <a:lnTo>
                      <a:pt x="515" y="580"/>
                    </a:lnTo>
                    <a:lnTo>
                      <a:pt x="501" y="571"/>
                    </a:lnTo>
                    <a:lnTo>
                      <a:pt x="488" y="560"/>
                    </a:lnTo>
                    <a:lnTo>
                      <a:pt x="476" y="549"/>
                    </a:lnTo>
                    <a:lnTo>
                      <a:pt x="462" y="538"/>
                    </a:lnTo>
                    <a:lnTo>
                      <a:pt x="437" y="513"/>
                    </a:lnTo>
                    <a:lnTo>
                      <a:pt x="414" y="488"/>
                    </a:lnTo>
                    <a:lnTo>
                      <a:pt x="414" y="488"/>
                    </a:lnTo>
                    <a:lnTo>
                      <a:pt x="388" y="460"/>
                    </a:lnTo>
                    <a:lnTo>
                      <a:pt x="388" y="460"/>
                    </a:lnTo>
                    <a:lnTo>
                      <a:pt x="365" y="437"/>
                    </a:lnTo>
                    <a:lnTo>
                      <a:pt x="339" y="409"/>
                    </a:lnTo>
                    <a:lnTo>
                      <a:pt x="313" y="377"/>
                    </a:lnTo>
                    <a:lnTo>
                      <a:pt x="300" y="361"/>
                    </a:lnTo>
                    <a:lnTo>
                      <a:pt x="288" y="344"/>
                    </a:lnTo>
                    <a:lnTo>
                      <a:pt x="288" y="344"/>
                    </a:lnTo>
                    <a:lnTo>
                      <a:pt x="268" y="319"/>
                    </a:lnTo>
                    <a:lnTo>
                      <a:pt x="246" y="293"/>
                    </a:lnTo>
                    <a:lnTo>
                      <a:pt x="224" y="269"/>
                    </a:lnTo>
                    <a:lnTo>
                      <a:pt x="202" y="245"/>
                    </a:lnTo>
                    <a:lnTo>
                      <a:pt x="202" y="245"/>
                    </a:lnTo>
                    <a:lnTo>
                      <a:pt x="167" y="208"/>
                    </a:lnTo>
                    <a:lnTo>
                      <a:pt x="150" y="189"/>
                    </a:lnTo>
                    <a:lnTo>
                      <a:pt x="134" y="170"/>
                    </a:lnTo>
                    <a:lnTo>
                      <a:pt x="134" y="170"/>
                    </a:lnTo>
                    <a:lnTo>
                      <a:pt x="121" y="153"/>
                    </a:lnTo>
                    <a:lnTo>
                      <a:pt x="121" y="153"/>
                    </a:lnTo>
                    <a:lnTo>
                      <a:pt x="95" y="121"/>
                    </a:lnTo>
                    <a:lnTo>
                      <a:pt x="69" y="90"/>
                    </a:lnTo>
                    <a:lnTo>
                      <a:pt x="54" y="76"/>
                    </a:lnTo>
                    <a:lnTo>
                      <a:pt x="40" y="61"/>
                    </a:lnTo>
                    <a:lnTo>
                      <a:pt x="24" y="48"/>
                    </a:lnTo>
                    <a:lnTo>
                      <a:pt x="8" y="36"/>
                    </a:lnTo>
                    <a:lnTo>
                      <a:pt x="8" y="36"/>
                    </a:lnTo>
                    <a:lnTo>
                      <a:pt x="5" y="32"/>
                    </a:lnTo>
                    <a:lnTo>
                      <a:pt x="3" y="29"/>
                    </a:lnTo>
                    <a:lnTo>
                      <a:pt x="0" y="25"/>
                    </a:lnTo>
                    <a:lnTo>
                      <a:pt x="0" y="22"/>
                    </a:lnTo>
                    <a:lnTo>
                      <a:pt x="0" y="17"/>
                    </a:lnTo>
                    <a:lnTo>
                      <a:pt x="1" y="13"/>
                    </a:lnTo>
                    <a:lnTo>
                      <a:pt x="1" y="13"/>
                    </a:lnTo>
                    <a:lnTo>
                      <a:pt x="4" y="8"/>
                    </a:lnTo>
                    <a:lnTo>
                      <a:pt x="7" y="3"/>
                    </a:lnTo>
                    <a:lnTo>
                      <a:pt x="12" y="1"/>
                    </a:lnTo>
                    <a:lnTo>
                      <a:pt x="16" y="0"/>
                    </a:lnTo>
                    <a:lnTo>
                      <a:pt x="16" y="0"/>
                    </a:lnTo>
                    <a:lnTo>
                      <a:pt x="21" y="0"/>
                    </a:lnTo>
                    <a:lnTo>
                      <a:pt x="25" y="3"/>
                    </a:lnTo>
                    <a:lnTo>
                      <a:pt x="25" y="3"/>
                    </a:lnTo>
                    <a:lnTo>
                      <a:pt x="41" y="15"/>
                    </a:lnTo>
                    <a:lnTo>
                      <a:pt x="55" y="28"/>
                    </a:lnTo>
                    <a:lnTo>
                      <a:pt x="70" y="41"/>
                    </a:lnTo>
                    <a:lnTo>
                      <a:pt x="83" y="55"/>
                    </a:lnTo>
                    <a:lnTo>
                      <a:pt x="110" y="84"/>
                    </a:lnTo>
                    <a:lnTo>
                      <a:pt x="136" y="115"/>
                    </a:lnTo>
                    <a:lnTo>
                      <a:pt x="136" y="115"/>
                    </a:lnTo>
                    <a:lnTo>
                      <a:pt x="170" y="156"/>
                    </a:lnTo>
                    <a:lnTo>
                      <a:pt x="206" y="198"/>
                    </a:lnTo>
                    <a:lnTo>
                      <a:pt x="246" y="242"/>
                    </a:lnTo>
                    <a:lnTo>
                      <a:pt x="290" y="291"/>
                    </a:lnTo>
                    <a:lnTo>
                      <a:pt x="290" y="291"/>
                    </a:lnTo>
                    <a:lnTo>
                      <a:pt x="303" y="306"/>
                    </a:lnTo>
                    <a:lnTo>
                      <a:pt x="317" y="322"/>
                    </a:lnTo>
                    <a:lnTo>
                      <a:pt x="341" y="353"/>
                    </a:lnTo>
                    <a:lnTo>
                      <a:pt x="341" y="353"/>
                    </a:lnTo>
                    <a:lnTo>
                      <a:pt x="371" y="390"/>
                    </a:lnTo>
                    <a:lnTo>
                      <a:pt x="387" y="407"/>
                    </a:lnTo>
                    <a:lnTo>
                      <a:pt x="403" y="425"/>
                    </a:lnTo>
                    <a:lnTo>
                      <a:pt x="403" y="425"/>
                    </a:lnTo>
                    <a:lnTo>
                      <a:pt x="433" y="457"/>
                    </a:lnTo>
                    <a:lnTo>
                      <a:pt x="433" y="457"/>
                    </a:lnTo>
                    <a:lnTo>
                      <a:pt x="457" y="482"/>
                    </a:lnTo>
                    <a:lnTo>
                      <a:pt x="481" y="507"/>
                    </a:lnTo>
                    <a:lnTo>
                      <a:pt x="493" y="518"/>
                    </a:lnTo>
                    <a:lnTo>
                      <a:pt x="507" y="529"/>
                    </a:lnTo>
                    <a:lnTo>
                      <a:pt x="519" y="540"/>
                    </a:lnTo>
                    <a:lnTo>
                      <a:pt x="532" y="549"/>
                    </a:lnTo>
                    <a:lnTo>
                      <a:pt x="532" y="549"/>
                    </a:lnTo>
                    <a:lnTo>
                      <a:pt x="537" y="552"/>
                    </a:lnTo>
                    <a:lnTo>
                      <a:pt x="539" y="554"/>
                    </a:lnTo>
                    <a:lnTo>
                      <a:pt x="540" y="557"/>
                    </a:lnTo>
                    <a:lnTo>
                      <a:pt x="541" y="560"/>
                    </a:lnTo>
                    <a:lnTo>
                      <a:pt x="541" y="565"/>
                    </a:lnTo>
                    <a:lnTo>
                      <a:pt x="541" y="570"/>
                    </a:lnTo>
                    <a:lnTo>
                      <a:pt x="541" y="570"/>
                    </a:lnTo>
                    <a:lnTo>
                      <a:pt x="539" y="575"/>
                    </a:lnTo>
                    <a:lnTo>
                      <a:pt x="534" y="579"/>
                    </a:lnTo>
                    <a:lnTo>
                      <a:pt x="530" y="582"/>
                    </a:lnTo>
                    <a:lnTo>
                      <a:pt x="527" y="583"/>
                    </a:lnTo>
                    <a:lnTo>
                      <a:pt x="524" y="583"/>
                    </a:lnTo>
                    <a:lnTo>
                      <a:pt x="524" y="58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03" name="Freeform 210"/>
              <p:cNvSpPr/>
              <p:nvPr/>
            </p:nvSpPr>
            <p:spPr bwMode="auto">
              <a:xfrm>
                <a:off x="4349750" y="2435225"/>
                <a:ext cx="273050" cy="288925"/>
              </a:xfrm>
              <a:custGeom>
                <a:avLst/>
                <a:gdLst/>
                <a:ahLst/>
                <a:cxnLst>
                  <a:cxn ang="0">
                    <a:pos x="493" y="546"/>
                  </a:cxn>
                  <a:cxn ang="0">
                    <a:pos x="481" y="537"/>
                  </a:cxn>
                  <a:cxn ang="0">
                    <a:pos x="475" y="524"/>
                  </a:cxn>
                  <a:cxn ang="0">
                    <a:pos x="457" y="505"/>
                  </a:cxn>
                  <a:cxn ang="0">
                    <a:pos x="444" y="490"/>
                  </a:cxn>
                  <a:cxn ang="0">
                    <a:pos x="436" y="479"/>
                  </a:cxn>
                  <a:cxn ang="0">
                    <a:pos x="411" y="452"/>
                  </a:cxn>
                  <a:cxn ang="0">
                    <a:pos x="402" y="443"/>
                  </a:cxn>
                  <a:cxn ang="0">
                    <a:pos x="387" y="420"/>
                  </a:cxn>
                  <a:cxn ang="0">
                    <a:pos x="376" y="410"/>
                  </a:cxn>
                  <a:cxn ang="0">
                    <a:pos x="345" y="378"/>
                  </a:cxn>
                  <a:cxn ang="0">
                    <a:pos x="321" y="352"/>
                  </a:cxn>
                  <a:cxn ang="0">
                    <a:pos x="280" y="313"/>
                  </a:cxn>
                  <a:cxn ang="0">
                    <a:pos x="252" y="285"/>
                  </a:cxn>
                  <a:cxn ang="0">
                    <a:pos x="151" y="183"/>
                  </a:cxn>
                  <a:cxn ang="0">
                    <a:pos x="106" y="136"/>
                  </a:cxn>
                  <a:cxn ang="0">
                    <a:pos x="64" y="92"/>
                  </a:cxn>
                  <a:cxn ang="0">
                    <a:pos x="33" y="58"/>
                  </a:cxn>
                  <a:cxn ang="0">
                    <a:pos x="13" y="39"/>
                  </a:cxn>
                  <a:cxn ang="0">
                    <a:pos x="3" y="26"/>
                  </a:cxn>
                  <a:cxn ang="0">
                    <a:pos x="0" y="14"/>
                  </a:cxn>
                  <a:cxn ang="0">
                    <a:pos x="5" y="6"/>
                  </a:cxn>
                  <a:cxn ang="0">
                    <a:pos x="19" y="0"/>
                  </a:cxn>
                  <a:cxn ang="0">
                    <a:pos x="26" y="2"/>
                  </a:cxn>
                  <a:cxn ang="0">
                    <a:pos x="34" y="8"/>
                  </a:cxn>
                  <a:cxn ang="0">
                    <a:pos x="72" y="47"/>
                  </a:cxn>
                  <a:cxn ang="0">
                    <a:pos x="94" y="67"/>
                  </a:cxn>
                  <a:cxn ang="0">
                    <a:pos x="151" y="133"/>
                  </a:cxn>
                  <a:cxn ang="0">
                    <a:pos x="191" y="176"/>
                  </a:cxn>
                  <a:cxn ang="0">
                    <a:pos x="275" y="260"/>
                  </a:cxn>
                  <a:cxn ang="0">
                    <a:pos x="311" y="293"/>
                  </a:cxn>
                  <a:cxn ang="0">
                    <a:pos x="364" y="343"/>
                  </a:cxn>
                  <a:cxn ang="0">
                    <a:pos x="407" y="387"/>
                  </a:cxn>
                  <a:cxn ang="0">
                    <a:pos x="423" y="411"/>
                  </a:cxn>
                  <a:cxn ang="0">
                    <a:pos x="440" y="429"/>
                  </a:cxn>
                  <a:cxn ang="0">
                    <a:pos x="452" y="440"/>
                  </a:cxn>
                  <a:cxn ang="0">
                    <a:pos x="460" y="452"/>
                  </a:cxn>
                  <a:cxn ang="0">
                    <a:pos x="481" y="478"/>
                  </a:cxn>
                  <a:cxn ang="0">
                    <a:pos x="496" y="493"/>
                  </a:cxn>
                  <a:cxn ang="0">
                    <a:pos x="508" y="510"/>
                  </a:cxn>
                  <a:cxn ang="0">
                    <a:pos x="512" y="513"/>
                  </a:cxn>
                  <a:cxn ang="0">
                    <a:pos x="515" y="524"/>
                  </a:cxn>
                  <a:cxn ang="0">
                    <a:pos x="515" y="533"/>
                  </a:cxn>
                  <a:cxn ang="0">
                    <a:pos x="510" y="542"/>
                  </a:cxn>
                  <a:cxn ang="0">
                    <a:pos x="499" y="546"/>
                  </a:cxn>
                </a:cxnLst>
                <a:rect l="0" t="0" r="r" b="b"/>
                <a:pathLst>
                  <a:path w="515" h="546">
                    <a:moveTo>
                      <a:pt x="499" y="546"/>
                    </a:moveTo>
                    <a:lnTo>
                      <a:pt x="499" y="546"/>
                    </a:lnTo>
                    <a:lnTo>
                      <a:pt x="493" y="546"/>
                    </a:lnTo>
                    <a:lnTo>
                      <a:pt x="488" y="543"/>
                    </a:lnTo>
                    <a:lnTo>
                      <a:pt x="483" y="540"/>
                    </a:lnTo>
                    <a:lnTo>
                      <a:pt x="481" y="537"/>
                    </a:lnTo>
                    <a:lnTo>
                      <a:pt x="480" y="534"/>
                    </a:lnTo>
                    <a:lnTo>
                      <a:pt x="480" y="534"/>
                    </a:lnTo>
                    <a:lnTo>
                      <a:pt x="475" y="524"/>
                    </a:lnTo>
                    <a:lnTo>
                      <a:pt x="470" y="517"/>
                    </a:lnTo>
                    <a:lnTo>
                      <a:pt x="463" y="511"/>
                    </a:lnTo>
                    <a:lnTo>
                      <a:pt x="457" y="505"/>
                    </a:lnTo>
                    <a:lnTo>
                      <a:pt x="457" y="505"/>
                    </a:lnTo>
                    <a:lnTo>
                      <a:pt x="450" y="498"/>
                    </a:lnTo>
                    <a:lnTo>
                      <a:pt x="444" y="490"/>
                    </a:lnTo>
                    <a:lnTo>
                      <a:pt x="444" y="490"/>
                    </a:lnTo>
                    <a:lnTo>
                      <a:pt x="436" y="479"/>
                    </a:lnTo>
                    <a:lnTo>
                      <a:pt x="436" y="479"/>
                    </a:lnTo>
                    <a:lnTo>
                      <a:pt x="425" y="466"/>
                    </a:lnTo>
                    <a:lnTo>
                      <a:pt x="419" y="458"/>
                    </a:lnTo>
                    <a:lnTo>
                      <a:pt x="411" y="452"/>
                    </a:lnTo>
                    <a:lnTo>
                      <a:pt x="411" y="452"/>
                    </a:lnTo>
                    <a:lnTo>
                      <a:pt x="407" y="448"/>
                    </a:lnTo>
                    <a:lnTo>
                      <a:pt x="402" y="443"/>
                    </a:lnTo>
                    <a:lnTo>
                      <a:pt x="395" y="433"/>
                    </a:lnTo>
                    <a:lnTo>
                      <a:pt x="395" y="433"/>
                    </a:lnTo>
                    <a:lnTo>
                      <a:pt x="387" y="420"/>
                    </a:lnTo>
                    <a:lnTo>
                      <a:pt x="382" y="415"/>
                    </a:lnTo>
                    <a:lnTo>
                      <a:pt x="376" y="410"/>
                    </a:lnTo>
                    <a:lnTo>
                      <a:pt x="376" y="410"/>
                    </a:lnTo>
                    <a:lnTo>
                      <a:pt x="367" y="404"/>
                    </a:lnTo>
                    <a:lnTo>
                      <a:pt x="360" y="395"/>
                    </a:lnTo>
                    <a:lnTo>
                      <a:pt x="345" y="378"/>
                    </a:lnTo>
                    <a:lnTo>
                      <a:pt x="345" y="378"/>
                    </a:lnTo>
                    <a:lnTo>
                      <a:pt x="333" y="364"/>
                    </a:lnTo>
                    <a:lnTo>
                      <a:pt x="321" y="352"/>
                    </a:lnTo>
                    <a:lnTo>
                      <a:pt x="321" y="352"/>
                    </a:lnTo>
                    <a:lnTo>
                      <a:pt x="299" y="332"/>
                    </a:lnTo>
                    <a:lnTo>
                      <a:pt x="280" y="313"/>
                    </a:lnTo>
                    <a:lnTo>
                      <a:pt x="280" y="313"/>
                    </a:lnTo>
                    <a:lnTo>
                      <a:pt x="252" y="285"/>
                    </a:lnTo>
                    <a:lnTo>
                      <a:pt x="252" y="285"/>
                    </a:lnTo>
                    <a:lnTo>
                      <a:pt x="225" y="260"/>
                    </a:lnTo>
                    <a:lnTo>
                      <a:pt x="200" y="234"/>
                    </a:lnTo>
                    <a:lnTo>
                      <a:pt x="151" y="183"/>
                    </a:lnTo>
                    <a:lnTo>
                      <a:pt x="151" y="183"/>
                    </a:lnTo>
                    <a:lnTo>
                      <a:pt x="106" y="136"/>
                    </a:lnTo>
                    <a:lnTo>
                      <a:pt x="106" y="136"/>
                    </a:lnTo>
                    <a:lnTo>
                      <a:pt x="87" y="116"/>
                    </a:lnTo>
                    <a:lnTo>
                      <a:pt x="87" y="116"/>
                    </a:lnTo>
                    <a:lnTo>
                      <a:pt x="64" y="92"/>
                    </a:lnTo>
                    <a:lnTo>
                      <a:pt x="40" y="66"/>
                    </a:lnTo>
                    <a:lnTo>
                      <a:pt x="40" y="66"/>
                    </a:lnTo>
                    <a:lnTo>
                      <a:pt x="33" y="58"/>
                    </a:lnTo>
                    <a:lnTo>
                      <a:pt x="24" y="50"/>
                    </a:lnTo>
                    <a:lnTo>
                      <a:pt x="24" y="50"/>
                    </a:lnTo>
                    <a:lnTo>
                      <a:pt x="13" y="39"/>
                    </a:lnTo>
                    <a:lnTo>
                      <a:pt x="8" y="33"/>
                    </a:lnTo>
                    <a:lnTo>
                      <a:pt x="3" y="26"/>
                    </a:lnTo>
                    <a:lnTo>
                      <a:pt x="3" y="26"/>
                    </a:lnTo>
                    <a:lnTo>
                      <a:pt x="1" y="22"/>
                    </a:lnTo>
                    <a:lnTo>
                      <a:pt x="0" y="18"/>
                    </a:lnTo>
                    <a:lnTo>
                      <a:pt x="0" y="14"/>
                    </a:lnTo>
                    <a:lnTo>
                      <a:pt x="2" y="10"/>
                    </a:lnTo>
                    <a:lnTo>
                      <a:pt x="2" y="10"/>
                    </a:lnTo>
                    <a:lnTo>
                      <a:pt x="5" y="6"/>
                    </a:lnTo>
                    <a:lnTo>
                      <a:pt x="9" y="3"/>
                    </a:lnTo>
                    <a:lnTo>
                      <a:pt x="14" y="1"/>
                    </a:lnTo>
                    <a:lnTo>
                      <a:pt x="19" y="0"/>
                    </a:lnTo>
                    <a:lnTo>
                      <a:pt x="19" y="0"/>
                    </a:lnTo>
                    <a:lnTo>
                      <a:pt x="22" y="1"/>
                    </a:lnTo>
                    <a:lnTo>
                      <a:pt x="26" y="2"/>
                    </a:lnTo>
                    <a:lnTo>
                      <a:pt x="31" y="4"/>
                    </a:lnTo>
                    <a:lnTo>
                      <a:pt x="34" y="8"/>
                    </a:lnTo>
                    <a:lnTo>
                      <a:pt x="34" y="8"/>
                    </a:lnTo>
                    <a:lnTo>
                      <a:pt x="42" y="18"/>
                    </a:lnTo>
                    <a:lnTo>
                      <a:pt x="51" y="29"/>
                    </a:lnTo>
                    <a:lnTo>
                      <a:pt x="72" y="47"/>
                    </a:lnTo>
                    <a:lnTo>
                      <a:pt x="72" y="47"/>
                    </a:lnTo>
                    <a:lnTo>
                      <a:pt x="83" y="57"/>
                    </a:lnTo>
                    <a:lnTo>
                      <a:pt x="94" y="67"/>
                    </a:lnTo>
                    <a:lnTo>
                      <a:pt x="94" y="67"/>
                    </a:lnTo>
                    <a:lnTo>
                      <a:pt x="124" y="100"/>
                    </a:lnTo>
                    <a:lnTo>
                      <a:pt x="151" y="133"/>
                    </a:lnTo>
                    <a:lnTo>
                      <a:pt x="164" y="146"/>
                    </a:lnTo>
                    <a:lnTo>
                      <a:pt x="164" y="146"/>
                    </a:lnTo>
                    <a:lnTo>
                      <a:pt x="191" y="176"/>
                    </a:lnTo>
                    <a:lnTo>
                      <a:pt x="219" y="205"/>
                    </a:lnTo>
                    <a:lnTo>
                      <a:pt x="247" y="232"/>
                    </a:lnTo>
                    <a:lnTo>
                      <a:pt x="275" y="260"/>
                    </a:lnTo>
                    <a:lnTo>
                      <a:pt x="275" y="260"/>
                    </a:lnTo>
                    <a:lnTo>
                      <a:pt x="311" y="293"/>
                    </a:lnTo>
                    <a:lnTo>
                      <a:pt x="311" y="293"/>
                    </a:lnTo>
                    <a:lnTo>
                      <a:pt x="342" y="321"/>
                    </a:lnTo>
                    <a:lnTo>
                      <a:pt x="342" y="321"/>
                    </a:lnTo>
                    <a:lnTo>
                      <a:pt x="364" y="343"/>
                    </a:lnTo>
                    <a:lnTo>
                      <a:pt x="386" y="363"/>
                    </a:lnTo>
                    <a:lnTo>
                      <a:pt x="396" y="375"/>
                    </a:lnTo>
                    <a:lnTo>
                      <a:pt x="407" y="387"/>
                    </a:lnTo>
                    <a:lnTo>
                      <a:pt x="415" y="398"/>
                    </a:lnTo>
                    <a:lnTo>
                      <a:pt x="423" y="411"/>
                    </a:lnTo>
                    <a:lnTo>
                      <a:pt x="423" y="411"/>
                    </a:lnTo>
                    <a:lnTo>
                      <a:pt x="426" y="416"/>
                    </a:lnTo>
                    <a:lnTo>
                      <a:pt x="430" y="421"/>
                    </a:lnTo>
                    <a:lnTo>
                      <a:pt x="440" y="429"/>
                    </a:lnTo>
                    <a:lnTo>
                      <a:pt x="440" y="429"/>
                    </a:lnTo>
                    <a:lnTo>
                      <a:pt x="446" y="435"/>
                    </a:lnTo>
                    <a:lnTo>
                      <a:pt x="452" y="440"/>
                    </a:lnTo>
                    <a:lnTo>
                      <a:pt x="452" y="440"/>
                    </a:lnTo>
                    <a:lnTo>
                      <a:pt x="460" y="452"/>
                    </a:lnTo>
                    <a:lnTo>
                      <a:pt x="460" y="452"/>
                    </a:lnTo>
                    <a:lnTo>
                      <a:pt x="470" y="466"/>
                    </a:lnTo>
                    <a:lnTo>
                      <a:pt x="475" y="472"/>
                    </a:lnTo>
                    <a:lnTo>
                      <a:pt x="481" y="478"/>
                    </a:lnTo>
                    <a:lnTo>
                      <a:pt x="481" y="478"/>
                    </a:lnTo>
                    <a:lnTo>
                      <a:pt x="489" y="486"/>
                    </a:lnTo>
                    <a:lnTo>
                      <a:pt x="496" y="493"/>
                    </a:lnTo>
                    <a:lnTo>
                      <a:pt x="502" y="501"/>
                    </a:lnTo>
                    <a:lnTo>
                      <a:pt x="507" y="509"/>
                    </a:lnTo>
                    <a:lnTo>
                      <a:pt x="508" y="510"/>
                    </a:lnTo>
                    <a:lnTo>
                      <a:pt x="509" y="511"/>
                    </a:lnTo>
                    <a:lnTo>
                      <a:pt x="509" y="511"/>
                    </a:lnTo>
                    <a:lnTo>
                      <a:pt x="512" y="513"/>
                    </a:lnTo>
                    <a:lnTo>
                      <a:pt x="514" y="516"/>
                    </a:lnTo>
                    <a:lnTo>
                      <a:pt x="515" y="520"/>
                    </a:lnTo>
                    <a:lnTo>
                      <a:pt x="515" y="524"/>
                    </a:lnTo>
                    <a:lnTo>
                      <a:pt x="515" y="530"/>
                    </a:lnTo>
                    <a:lnTo>
                      <a:pt x="515" y="530"/>
                    </a:lnTo>
                    <a:lnTo>
                      <a:pt x="515" y="533"/>
                    </a:lnTo>
                    <a:lnTo>
                      <a:pt x="514" y="537"/>
                    </a:lnTo>
                    <a:lnTo>
                      <a:pt x="513" y="540"/>
                    </a:lnTo>
                    <a:lnTo>
                      <a:pt x="510" y="542"/>
                    </a:lnTo>
                    <a:lnTo>
                      <a:pt x="510" y="542"/>
                    </a:lnTo>
                    <a:lnTo>
                      <a:pt x="506" y="545"/>
                    </a:lnTo>
                    <a:lnTo>
                      <a:pt x="499" y="546"/>
                    </a:lnTo>
                    <a:lnTo>
                      <a:pt x="499" y="546"/>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04" name="Freeform 211"/>
              <p:cNvSpPr/>
              <p:nvPr/>
            </p:nvSpPr>
            <p:spPr bwMode="auto">
              <a:xfrm>
                <a:off x="4708525" y="2740025"/>
                <a:ext cx="77788" cy="74613"/>
              </a:xfrm>
              <a:custGeom>
                <a:avLst/>
                <a:gdLst/>
                <a:ahLst/>
                <a:cxnLst>
                  <a:cxn ang="0">
                    <a:pos x="116" y="142"/>
                  </a:cxn>
                  <a:cxn ang="0">
                    <a:pos x="111" y="142"/>
                  </a:cxn>
                  <a:cxn ang="0">
                    <a:pos x="101" y="140"/>
                  </a:cxn>
                  <a:cxn ang="0">
                    <a:pos x="90" y="136"/>
                  </a:cxn>
                  <a:cxn ang="0">
                    <a:pos x="88" y="139"/>
                  </a:cxn>
                  <a:cxn ang="0">
                    <a:pos x="79" y="141"/>
                  </a:cxn>
                  <a:cxn ang="0">
                    <a:pos x="77" y="141"/>
                  </a:cxn>
                  <a:cxn ang="0">
                    <a:pos x="63" y="139"/>
                  </a:cxn>
                  <a:cxn ang="0">
                    <a:pos x="49" y="136"/>
                  </a:cxn>
                  <a:cxn ang="0">
                    <a:pos x="42" y="134"/>
                  </a:cxn>
                  <a:cxn ang="0">
                    <a:pos x="33" y="127"/>
                  </a:cxn>
                  <a:cxn ang="0">
                    <a:pos x="30" y="129"/>
                  </a:cxn>
                  <a:cxn ang="0">
                    <a:pos x="21" y="131"/>
                  </a:cxn>
                  <a:cxn ang="0">
                    <a:pos x="18" y="130"/>
                  </a:cxn>
                  <a:cxn ang="0">
                    <a:pos x="12" y="127"/>
                  </a:cxn>
                  <a:cxn ang="0">
                    <a:pos x="7" y="122"/>
                  </a:cxn>
                  <a:cxn ang="0">
                    <a:pos x="6" y="117"/>
                  </a:cxn>
                  <a:cxn ang="0">
                    <a:pos x="5" y="115"/>
                  </a:cxn>
                  <a:cxn ang="0">
                    <a:pos x="1" y="108"/>
                  </a:cxn>
                  <a:cxn ang="0">
                    <a:pos x="1" y="101"/>
                  </a:cxn>
                  <a:cxn ang="0">
                    <a:pos x="3" y="95"/>
                  </a:cxn>
                  <a:cxn ang="0">
                    <a:pos x="13" y="83"/>
                  </a:cxn>
                  <a:cxn ang="0">
                    <a:pos x="31" y="62"/>
                  </a:cxn>
                  <a:cxn ang="0">
                    <a:pos x="63" y="34"/>
                  </a:cxn>
                  <a:cxn ang="0">
                    <a:pos x="92" y="13"/>
                  </a:cxn>
                  <a:cxn ang="0">
                    <a:pos x="98" y="8"/>
                  </a:cxn>
                  <a:cxn ang="0">
                    <a:pos x="113" y="1"/>
                  </a:cxn>
                  <a:cxn ang="0">
                    <a:pos x="121" y="0"/>
                  </a:cxn>
                  <a:cxn ang="0">
                    <a:pos x="131" y="2"/>
                  </a:cxn>
                  <a:cxn ang="0">
                    <a:pos x="137" y="5"/>
                  </a:cxn>
                  <a:cxn ang="0">
                    <a:pos x="143" y="15"/>
                  </a:cxn>
                  <a:cxn ang="0">
                    <a:pos x="147" y="29"/>
                  </a:cxn>
                  <a:cxn ang="0">
                    <a:pos x="148" y="35"/>
                  </a:cxn>
                  <a:cxn ang="0">
                    <a:pos x="147" y="53"/>
                  </a:cxn>
                  <a:cxn ang="0">
                    <a:pos x="148" y="84"/>
                  </a:cxn>
                  <a:cxn ang="0">
                    <a:pos x="148" y="100"/>
                  </a:cxn>
                  <a:cxn ang="0">
                    <a:pos x="146" y="116"/>
                  </a:cxn>
                  <a:cxn ang="0">
                    <a:pos x="145" y="125"/>
                  </a:cxn>
                  <a:cxn ang="0">
                    <a:pos x="141" y="132"/>
                  </a:cxn>
                  <a:cxn ang="0">
                    <a:pos x="136" y="136"/>
                  </a:cxn>
                  <a:cxn ang="0">
                    <a:pos x="128" y="141"/>
                  </a:cxn>
                  <a:cxn ang="0">
                    <a:pos x="126" y="141"/>
                  </a:cxn>
                  <a:cxn ang="0">
                    <a:pos x="121" y="142"/>
                  </a:cxn>
                  <a:cxn ang="0">
                    <a:pos x="116" y="142"/>
                  </a:cxn>
                </a:cxnLst>
                <a:rect l="0" t="0" r="r" b="b"/>
                <a:pathLst>
                  <a:path w="148" h="142">
                    <a:moveTo>
                      <a:pt x="116" y="142"/>
                    </a:moveTo>
                    <a:lnTo>
                      <a:pt x="116" y="142"/>
                    </a:lnTo>
                    <a:lnTo>
                      <a:pt x="111" y="142"/>
                    </a:lnTo>
                    <a:lnTo>
                      <a:pt x="111" y="142"/>
                    </a:lnTo>
                    <a:lnTo>
                      <a:pt x="101" y="140"/>
                    </a:lnTo>
                    <a:lnTo>
                      <a:pt x="101" y="140"/>
                    </a:lnTo>
                    <a:lnTo>
                      <a:pt x="93" y="136"/>
                    </a:lnTo>
                    <a:lnTo>
                      <a:pt x="90" y="136"/>
                    </a:lnTo>
                    <a:lnTo>
                      <a:pt x="88" y="139"/>
                    </a:lnTo>
                    <a:lnTo>
                      <a:pt x="88" y="139"/>
                    </a:lnTo>
                    <a:lnTo>
                      <a:pt x="84" y="141"/>
                    </a:lnTo>
                    <a:lnTo>
                      <a:pt x="79" y="141"/>
                    </a:lnTo>
                    <a:lnTo>
                      <a:pt x="79" y="141"/>
                    </a:lnTo>
                    <a:lnTo>
                      <a:pt x="77" y="141"/>
                    </a:lnTo>
                    <a:lnTo>
                      <a:pt x="77" y="141"/>
                    </a:lnTo>
                    <a:lnTo>
                      <a:pt x="63" y="139"/>
                    </a:lnTo>
                    <a:lnTo>
                      <a:pt x="63" y="139"/>
                    </a:lnTo>
                    <a:lnTo>
                      <a:pt x="49" y="136"/>
                    </a:lnTo>
                    <a:lnTo>
                      <a:pt x="49" y="136"/>
                    </a:lnTo>
                    <a:lnTo>
                      <a:pt x="42" y="134"/>
                    </a:lnTo>
                    <a:lnTo>
                      <a:pt x="36" y="130"/>
                    </a:lnTo>
                    <a:lnTo>
                      <a:pt x="33" y="127"/>
                    </a:lnTo>
                    <a:lnTo>
                      <a:pt x="30" y="129"/>
                    </a:lnTo>
                    <a:lnTo>
                      <a:pt x="30" y="129"/>
                    </a:lnTo>
                    <a:lnTo>
                      <a:pt x="25" y="130"/>
                    </a:lnTo>
                    <a:lnTo>
                      <a:pt x="21" y="131"/>
                    </a:lnTo>
                    <a:lnTo>
                      <a:pt x="21" y="131"/>
                    </a:lnTo>
                    <a:lnTo>
                      <a:pt x="18" y="130"/>
                    </a:lnTo>
                    <a:lnTo>
                      <a:pt x="13" y="129"/>
                    </a:lnTo>
                    <a:lnTo>
                      <a:pt x="12" y="127"/>
                    </a:lnTo>
                    <a:lnTo>
                      <a:pt x="10" y="125"/>
                    </a:lnTo>
                    <a:lnTo>
                      <a:pt x="7" y="122"/>
                    </a:lnTo>
                    <a:lnTo>
                      <a:pt x="6" y="119"/>
                    </a:lnTo>
                    <a:lnTo>
                      <a:pt x="6" y="117"/>
                    </a:lnTo>
                    <a:lnTo>
                      <a:pt x="5" y="115"/>
                    </a:lnTo>
                    <a:lnTo>
                      <a:pt x="5" y="115"/>
                    </a:lnTo>
                    <a:lnTo>
                      <a:pt x="2" y="112"/>
                    </a:lnTo>
                    <a:lnTo>
                      <a:pt x="1" y="108"/>
                    </a:lnTo>
                    <a:lnTo>
                      <a:pt x="0" y="104"/>
                    </a:lnTo>
                    <a:lnTo>
                      <a:pt x="1" y="101"/>
                    </a:lnTo>
                    <a:lnTo>
                      <a:pt x="2" y="98"/>
                    </a:lnTo>
                    <a:lnTo>
                      <a:pt x="3" y="95"/>
                    </a:lnTo>
                    <a:lnTo>
                      <a:pt x="3" y="95"/>
                    </a:lnTo>
                    <a:lnTo>
                      <a:pt x="13" y="83"/>
                    </a:lnTo>
                    <a:lnTo>
                      <a:pt x="22" y="72"/>
                    </a:lnTo>
                    <a:lnTo>
                      <a:pt x="31" y="62"/>
                    </a:lnTo>
                    <a:lnTo>
                      <a:pt x="42" y="52"/>
                    </a:lnTo>
                    <a:lnTo>
                      <a:pt x="63" y="34"/>
                    </a:lnTo>
                    <a:lnTo>
                      <a:pt x="87" y="17"/>
                    </a:lnTo>
                    <a:lnTo>
                      <a:pt x="92" y="13"/>
                    </a:lnTo>
                    <a:lnTo>
                      <a:pt x="92" y="13"/>
                    </a:lnTo>
                    <a:lnTo>
                      <a:pt x="98" y="8"/>
                    </a:lnTo>
                    <a:lnTo>
                      <a:pt x="105" y="4"/>
                    </a:lnTo>
                    <a:lnTo>
                      <a:pt x="113" y="1"/>
                    </a:lnTo>
                    <a:lnTo>
                      <a:pt x="121" y="0"/>
                    </a:lnTo>
                    <a:lnTo>
                      <a:pt x="121" y="0"/>
                    </a:lnTo>
                    <a:lnTo>
                      <a:pt x="126" y="1"/>
                    </a:lnTo>
                    <a:lnTo>
                      <a:pt x="131" y="2"/>
                    </a:lnTo>
                    <a:lnTo>
                      <a:pt x="131" y="2"/>
                    </a:lnTo>
                    <a:lnTo>
                      <a:pt x="137" y="5"/>
                    </a:lnTo>
                    <a:lnTo>
                      <a:pt x="141" y="9"/>
                    </a:lnTo>
                    <a:lnTo>
                      <a:pt x="143" y="15"/>
                    </a:lnTo>
                    <a:lnTo>
                      <a:pt x="145" y="20"/>
                    </a:lnTo>
                    <a:lnTo>
                      <a:pt x="147" y="29"/>
                    </a:lnTo>
                    <a:lnTo>
                      <a:pt x="148" y="35"/>
                    </a:lnTo>
                    <a:lnTo>
                      <a:pt x="148" y="35"/>
                    </a:lnTo>
                    <a:lnTo>
                      <a:pt x="147" y="53"/>
                    </a:lnTo>
                    <a:lnTo>
                      <a:pt x="147" y="53"/>
                    </a:lnTo>
                    <a:lnTo>
                      <a:pt x="147" y="81"/>
                    </a:lnTo>
                    <a:lnTo>
                      <a:pt x="148" y="84"/>
                    </a:lnTo>
                    <a:lnTo>
                      <a:pt x="148" y="84"/>
                    </a:lnTo>
                    <a:lnTo>
                      <a:pt x="148" y="100"/>
                    </a:lnTo>
                    <a:lnTo>
                      <a:pt x="147" y="108"/>
                    </a:lnTo>
                    <a:lnTo>
                      <a:pt x="146" y="116"/>
                    </a:lnTo>
                    <a:lnTo>
                      <a:pt x="146" y="116"/>
                    </a:lnTo>
                    <a:lnTo>
                      <a:pt x="145" y="125"/>
                    </a:lnTo>
                    <a:lnTo>
                      <a:pt x="143" y="128"/>
                    </a:lnTo>
                    <a:lnTo>
                      <a:pt x="141" y="132"/>
                    </a:lnTo>
                    <a:lnTo>
                      <a:pt x="139" y="134"/>
                    </a:lnTo>
                    <a:lnTo>
                      <a:pt x="136" y="136"/>
                    </a:lnTo>
                    <a:lnTo>
                      <a:pt x="128" y="141"/>
                    </a:lnTo>
                    <a:lnTo>
                      <a:pt x="128" y="141"/>
                    </a:lnTo>
                    <a:lnTo>
                      <a:pt x="127" y="141"/>
                    </a:lnTo>
                    <a:lnTo>
                      <a:pt x="126" y="141"/>
                    </a:lnTo>
                    <a:lnTo>
                      <a:pt x="126" y="141"/>
                    </a:lnTo>
                    <a:lnTo>
                      <a:pt x="121" y="142"/>
                    </a:lnTo>
                    <a:lnTo>
                      <a:pt x="116" y="142"/>
                    </a:lnTo>
                    <a:lnTo>
                      <a:pt x="116" y="14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05" name="Freeform 212"/>
              <p:cNvSpPr/>
              <p:nvPr/>
            </p:nvSpPr>
            <p:spPr bwMode="auto">
              <a:xfrm>
                <a:off x="4197350" y="2182813"/>
                <a:ext cx="260350" cy="244475"/>
              </a:xfrm>
              <a:custGeom>
                <a:avLst/>
                <a:gdLst/>
                <a:ahLst/>
                <a:cxnLst>
                  <a:cxn ang="0">
                    <a:pos x="106" y="462"/>
                  </a:cxn>
                  <a:cxn ang="0">
                    <a:pos x="96" y="455"/>
                  </a:cxn>
                  <a:cxn ang="0">
                    <a:pos x="94" y="452"/>
                  </a:cxn>
                  <a:cxn ang="0">
                    <a:pos x="85" y="442"/>
                  </a:cxn>
                  <a:cxn ang="0">
                    <a:pos x="76" y="430"/>
                  </a:cxn>
                  <a:cxn ang="0">
                    <a:pos x="53" y="411"/>
                  </a:cxn>
                  <a:cxn ang="0">
                    <a:pos x="35" y="386"/>
                  </a:cxn>
                  <a:cxn ang="0">
                    <a:pos x="15" y="339"/>
                  </a:cxn>
                  <a:cxn ang="0">
                    <a:pos x="5" y="299"/>
                  </a:cxn>
                  <a:cxn ang="0">
                    <a:pos x="0" y="253"/>
                  </a:cxn>
                  <a:cxn ang="0">
                    <a:pos x="3" y="202"/>
                  </a:cxn>
                  <a:cxn ang="0">
                    <a:pos x="8" y="172"/>
                  </a:cxn>
                  <a:cxn ang="0">
                    <a:pos x="24" y="124"/>
                  </a:cxn>
                  <a:cxn ang="0">
                    <a:pos x="48" y="85"/>
                  </a:cxn>
                  <a:cxn ang="0">
                    <a:pos x="68" y="64"/>
                  </a:cxn>
                  <a:cxn ang="0">
                    <a:pos x="124" y="25"/>
                  </a:cxn>
                  <a:cxn ang="0">
                    <a:pos x="193" y="4"/>
                  </a:cxn>
                  <a:cxn ang="0">
                    <a:pos x="241" y="0"/>
                  </a:cxn>
                  <a:cxn ang="0">
                    <a:pos x="298" y="5"/>
                  </a:cxn>
                  <a:cxn ang="0">
                    <a:pos x="352" y="20"/>
                  </a:cxn>
                  <a:cxn ang="0">
                    <a:pos x="401" y="44"/>
                  </a:cxn>
                  <a:cxn ang="0">
                    <a:pos x="445" y="76"/>
                  </a:cxn>
                  <a:cxn ang="0">
                    <a:pos x="480" y="115"/>
                  </a:cxn>
                  <a:cxn ang="0">
                    <a:pos x="492" y="135"/>
                  </a:cxn>
                  <a:cxn ang="0">
                    <a:pos x="491" y="146"/>
                  </a:cxn>
                  <a:cxn ang="0">
                    <a:pos x="483" y="153"/>
                  </a:cxn>
                  <a:cxn ang="0">
                    <a:pos x="473" y="157"/>
                  </a:cxn>
                  <a:cxn ang="0">
                    <a:pos x="465" y="154"/>
                  </a:cxn>
                  <a:cxn ang="0">
                    <a:pos x="458" y="147"/>
                  </a:cxn>
                  <a:cxn ang="0">
                    <a:pos x="429" y="112"/>
                  </a:cxn>
                  <a:cxn ang="0">
                    <a:pos x="395" y="85"/>
                  </a:cxn>
                  <a:cxn ang="0">
                    <a:pos x="356" y="65"/>
                  </a:cxn>
                  <a:cxn ang="0">
                    <a:pos x="289" y="42"/>
                  </a:cxn>
                  <a:cxn ang="0">
                    <a:pos x="247" y="34"/>
                  </a:cxn>
                  <a:cxn ang="0">
                    <a:pos x="219" y="34"/>
                  </a:cxn>
                  <a:cxn ang="0">
                    <a:pos x="182" y="40"/>
                  </a:cxn>
                  <a:cxn ang="0">
                    <a:pos x="144" y="53"/>
                  </a:cxn>
                  <a:cxn ang="0">
                    <a:pos x="109" y="74"/>
                  </a:cxn>
                  <a:cxn ang="0">
                    <a:pos x="80" y="100"/>
                  </a:cxn>
                  <a:cxn ang="0">
                    <a:pos x="59" y="133"/>
                  </a:cxn>
                  <a:cxn ang="0">
                    <a:pos x="48" y="163"/>
                  </a:cxn>
                  <a:cxn ang="0">
                    <a:pos x="39" y="210"/>
                  </a:cxn>
                  <a:cxn ang="0">
                    <a:pos x="38" y="259"/>
                  </a:cxn>
                  <a:cxn ang="0">
                    <a:pos x="45" y="304"/>
                  </a:cxn>
                  <a:cxn ang="0">
                    <a:pos x="60" y="348"/>
                  </a:cxn>
                  <a:cxn ang="0">
                    <a:pos x="76" y="373"/>
                  </a:cxn>
                  <a:cxn ang="0">
                    <a:pos x="101" y="402"/>
                  </a:cxn>
                  <a:cxn ang="0">
                    <a:pos x="122" y="429"/>
                  </a:cxn>
                  <a:cxn ang="0">
                    <a:pos x="125" y="431"/>
                  </a:cxn>
                  <a:cxn ang="0">
                    <a:pos x="131" y="446"/>
                  </a:cxn>
                  <a:cxn ang="0">
                    <a:pos x="129" y="455"/>
                  </a:cxn>
                  <a:cxn ang="0">
                    <a:pos x="121" y="462"/>
                  </a:cxn>
                  <a:cxn ang="0">
                    <a:pos x="110" y="463"/>
                  </a:cxn>
                </a:cxnLst>
                <a:rect l="0" t="0" r="r" b="b"/>
                <a:pathLst>
                  <a:path w="492" h="463">
                    <a:moveTo>
                      <a:pt x="110" y="463"/>
                    </a:moveTo>
                    <a:lnTo>
                      <a:pt x="110" y="463"/>
                    </a:lnTo>
                    <a:lnTo>
                      <a:pt x="106" y="462"/>
                    </a:lnTo>
                    <a:lnTo>
                      <a:pt x="102" y="461"/>
                    </a:lnTo>
                    <a:lnTo>
                      <a:pt x="98" y="458"/>
                    </a:lnTo>
                    <a:lnTo>
                      <a:pt x="96" y="455"/>
                    </a:lnTo>
                    <a:lnTo>
                      <a:pt x="96" y="455"/>
                    </a:lnTo>
                    <a:lnTo>
                      <a:pt x="94" y="453"/>
                    </a:lnTo>
                    <a:lnTo>
                      <a:pt x="94" y="452"/>
                    </a:lnTo>
                    <a:lnTo>
                      <a:pt x="91" y="450"/>
                    </a:lnTo>
                    <a:lnTo>
                      <a:pt x="91" y="450"/>
                    </a:lnTo>
                    <a:lnTo>
                      <a:pt x="85" y="442"/>
                    </a:lnTo>
                    <a:lnTo>
                      <a:pt x="85" y="442"/>
                    </a:lnTo>
                    <a:lnTo>
                      <a:pt x="80" y="435"/>
                    </a:lnTo>
                    <a:lnTo>
                      <a:pt x="76" y="430"/>
                    </a:lnTo>
                    <a:lnTo>
                      <a:pt x="65" y="421"/>
                    </a:lnTo>
                    <a:lnTo>
                      <a:pt x="65" y="421"/>
                    </a:lnTo>
                    <a:lnTo>
                      <a:pt x="53" y="411"/>
                    </a:lnTo>
                    <a:lnTo>
                      <a:pt x="53" y="411"/>
                    </a:lnTo>
                    <a:lnTo>
                      <a:pt x="44" y="399"/>
                    </a:lnTo>
                    <a:lnTo>
                      <a:pt x="35" y="386"/>
                    </a:lnTo>
                    <a:lnTo>
                      <a:pt x="27" y="370"/>
                    </a:lnTo>
                    <a:lnTo>
                      <a:pt x="21" y="355"/>
                    </a:lnTo>
                    <a:lnTo>
                      <a:pt x="15" y="339"/>
                    </a:lnTo>
                    <a:lnTo>
                      <a:pt x="11" y="325"/>
                    </a:lnTo>
                    <a:lnTo>
                      <a:pt x="5" y="299"/>
                    </a:lnTo>
                    <a:lnTo>
                      <a:pt x="5" y="299"/>
                    </a:lnTo>
                    <a:lnTo>
                      <a:pt x="3" y="285"/>
                    </a:lnTo>
                    <a:lnTo>
                      <a:pt x="0" y="269"/>
                    </a:lnTo>
                    <a:lnTo>
                      <a:pt x="0" y="253"/>
                    </a:lnTo>
                    <a:lnTo>
                      <a:pt x="0" y="235"/>
                    </a:lnTo>
                    <a:lnTo>
                      <a:pt x="0" y="218"/>
                    </a:lnTo>
                    <a:lnTo>
                      <a:pt x="3" y="202"/>
                    </a:lnTo>
                    <a:lnTo>
                      <a:pt x="5" y="186"/>
                    </a:lnTo>
                    <a:lnTo>
                      <a:pt x="8" y="172"/>
                    </a:lnTo>
                    <a:lnTo>
                      <a:pt x="8" y="172"/>
                    </a:lnTo>
                    <a:lnTo>
                      <a:pt x="13" y="154"/>
                    </a:lnTo>
                    <a:lnTo>
                      <a:pt x="18" y="139"/>
                    </a:lnTo>
                    <a:lnTo>
                      <a:pt x="24" y="124"/>
                    </a:lnTo>
                    <a:lnTo>
                      <a:pt x="31" y="110"/>
                    </a:lnTo>
                    <a:lnTo>
                      <a:pt x="39" y="98"/>
                    </a:lnTo>
                    <a:lnTo>
                      <a:pt x="48" y="85"/>
                    </a:lnTo>
                    <a:lnTo>
                      <a:pt x="57" y="74"/>
                    </a:lnTo>
                    <a:lnTo>
                      <a:pt x="68" y="64"/>
                    </a:lnTo>
                    <a:lnTo>
                      <a:pt x="68" y="64"/>
                    </a:lnTo>
                    <a:lnTo>
                      <a:pt x="85" y="49"/>
                    </a:lnTo>
                    <a:lnTo>
                      <a:pt x="105" y="36"/>
                    </a:lnTo>
                    <a:lnTo>
                      <a:pt x="124" y="25"/>
                    </a:lnTo>
                    <a:lnTo>
                      <a:pt x="146" y="16"/>
                    </a:lnTo>
                    <a:lnTo>
                      <a:pt x="169" y="9"/>
                    </a:lnTo>
                    <a:lnTo>
                      <a:pt x="193" y="4"/>
                    </a:lnTo>
                    <a:lnTo>
                      <a:pt x="216" y="1"/>
                    </a:lnTo>
                    <a:lnTo>
                      <a:pt x="241" y="0"/>
                    </a:lnTo>
                    <a:lnTo>
                      <a:pt x="241" y="0"/>
                    </a:lnTo>
                    <a:lnTo>
                      <a:pt x="260" y="1"/>
                    </a:lnTo>
                    <a:lnTo>
                      <a:pt x="279" y="2"/>
                    </a:lnTo>
                    <a:lnTo>
                      <a:pt x="298" y="5"/>
                    </a:lnTo>
                    <a:lnTo>
                      <a:pt x="316" y="9"/>
                    </a:lnTo>
                    <a:lnTo>
                      <a:pt x="334" y="14"/>
                    </a:lnTo>
                    <a:lnTo>
                      <a:pt x="352" y="20"/>
                    </a:lnTo>
                    <a:lnTo>
                      <a:pt x="368" y="27"/>
                    </a:lnTo>
                    <a:lnTo>
                      <a:pt x="385" y="35"/>
                    </a:lnTo>
                    <a:lnTo>
                      <a:pt x="401" y="44"/>
                    </a:lnTo>
                    <a:lnTo>
                      <a:pt x="416" y="54"/>
                    </a:lnTo>
                    <a:lnTo>
                      <a:pt x="430" y="65"/>
                    </a:lnTo>
                    <a:lnTo>
                      <a:pt x="445" y="76"/>
                    </a:lnTo>
                    <a:lnTo>
                      <a:pt x="457" y="88"/>
                    </a:lnTo>
                    <a:lnTo>
                      <a:pt x="469" y="102"/>
                    </a:lnTo>
                    <a:lnTo>
                      <a:pt x="480" y="115"/>
                    </a:lnTo>
                    <a:lnTo>
                      <a:pt x="490" y="130"/>
                    </a:lnTo>
                    <a:lnTo>
                      <a:pt x="490" y="130"/>
                    </a:lnTo>
                    <a:lnTo>
                      <a:pt x="492" y="135"/>
                    </a:lnTo>
                    <a:lnTo>
                      <a:pt x="492" y="139"/>
                    </a:lnTo>
                    <a:lnTo>
                      <a:pt x="492" y="143"/>
                    </a:lnTo>
                    <a:lnTo>
                      <a:pt x="491" y="146"/>
                    </a:lnTo>
                    <a:lnTo>
                      <a:pt x="491" y="146"/>
                    </a:lnTo>
                    <a:lnTo>
                      <a:pt x="487" y="150"/>
                    </a:lnTo>
                    <a:lnTo>
                      <a:pt x="483" y="153"/>
                    </a:lnTo>
                    <a:lnTo>
                      <a:pt x="478" y="155"/>
                    </a:lnTo>
                    <a:lnTo>
                      <a:pt x="473" y="157"/>
                    </a:lnTo>
                    <a:lnTo>
                      <a:pt x="473" y="157"/>
                    </a:lnTo>
                    <a:lnTo>
                      <a:pt x="473" y="157"/>
                    </a:lnTo>
                    <a:lnTo>
                      <a:pt x="469" y="155"/>
                    </a:lnTo>
                    <a:lnTo>
                      <a:pt x="465" y="154"/>
                    </a:lnTo>
                    <a:lnTo>
                      <a:pt x="462" y="151"/>
                    </a:lnTo>
                    <a:lnTo>
                      <a:pt x="458" y="147"/>
                    </a:lnTo>
                    <a:lnTo>
                      <a:pt x="458" y="147"/>
                    </a:lnTo>
                    <a:lnTo>
                      <a:pt x="450" y="135"/>
                    </a:lnTo>
                    <a:lnTo>
                      <a:pt x="439" y="123"/>
                    </a:lnTo>
                    <a:lnTo>
                      <a:pt x="429" y="112"/>
                    </a:lnTo>
                    <a:lnTo>
                      <a:pt x="419" y="102"/>
                    </a:lnTo>
                    <a:lnTo>
                      <a:pt x="407" y="94"/>
                    </a:lnTo>
                    <a:lnTo>
                      <a:pt x="395" y="85"/>
                    </a:lnTo>
                    <a:lnTo>
                      <a:pt x="383" y="77"/>
                    </a:lnTo>
                    <a:lnTo>
                      <a:pt x="369" y="71"/>
                    </a:lnTo>
                    <a:lnTo>
                      <a:pt x="356" y="65"/>
                    </a:lnTo>
                    <a:lnTo>
                      <a:pt x="342" y="59"/>
                    </a:lnTo>
                    <a:lnTo>
                      <a:pt x="316" y="50"/>
                    </a:lnTo>
                    <a:lnTo>
                      <a:pt x="289" y="42"/>
                    </a:lnTo>
                    <a:lnTo>
                      <a:pt x="263" y="36"/>
                    </a:lnTo>
                    <a:lnTo>
                      <a:pt x="263" y="36"/>
                    </a:lnTo>
                    <a:lnTo>
                      <a:pt x="247" y="34"/>
                    </a:lnTo>
                    <a:lnTo>
                      <a:pt x="232" y="33"/>
                    </a:lnTo>
                    <a:lnTo>
                      <a:pt x="232" y="33"/>
                    </a:lnTo>
                    <a:lnTo>
                      <a:pt x="219" y="34"/>
                    </a:lnTo>
                    <a:lnTo>
                      <a:pt x="207" y="35"/>
                    </a:lnTo>
                    <a:lnTo>
                      <a:pt x="195" y="37"/>
                    </a:lnTo>
                    <a:lnTo>
                      <a:pt x="182" y="40"/>
                    </a:lnTo>
                    <a:lnTo>
                      <a:pt x="169" y="44"/>
                    </a:lnTo>
                    <a:lnTo>
                      <a:pt x="156" y="48"/>
                    </a:lnTo>
                    <a:lnTo>
                      <a:pt x="144" y="53"/>
                    </a:lnTo>
                    <a:lnTo>
                      <a:pt x="133" y="59"/>
                    </a:lnTo>
                    <a:lnTo>
                      <a:pt x="120" y="66"/>
                    </a:lnTo>
                    <a:lnTo>
                      <a:pt x="109" y="74"/>
                    </a:lnTo>
                    <a:lnTo>
                      <a:pt x="99" y="82"/>
                    </a:lnTo>
                    <a:lnTo>
                      <a:pt x="89" y="90"/>
                    </a:lnTo>
                    <a:lnTo>
                      <a:pt x="80" y="100"/>
                    </a:lnTo>
                    <a:lnTo>
                      <a:pt x="72" y="110"/>
                    </a:lnTo>
                    <a:lnTo>
                      <a:pt x="66" y="121"/>
                    </a:lnTo>
                    <a:lnTo>
                      <a:pt x="59" y="133"/>
                    </a:lnTo>
                    <a:lnTo>
                      <a:pt x="59" y="133"/>
                    </a:lnTo>
                    <a:lnTo>
                      <a:pt x="53" y="147"/>
                    </a:lnTo>
                    <a:lnTo>
                      <a:pt x="48" y="163"/>
                    </a:lnTo>
                    <a:lnTo>
                      <a:pt x="44" y="178"/>
                    </a:lnTo>
                    <a:lnTo>
                      <a:pt x="41" y="195"/>
                    </a:lnTo>
                    <a:lnTo>
                      <a:pt x="39" y="210"/>
                    </a:lnTo>
                    <a:lnTo>
                      <a:pt x="38" y="227"/>
                    </a:lnTo>
                    <a:lnTo>
                      <a:pt x="37" y="242"/>
                    </a:lnTo>
                    <a:lnTo>
                      <a:pt x="38" y="259"/>
                    </a:lnTo>
                    <a:lnTo>
                      <a:pt x="39" y="274"/>
                    </a:lnTo>
                    <a:lnTo>
                      <a:pt x="42" y="290"/>
                    </a:lnTo>
                    <a:lnTo>
                      <a:pt x="45" y="304"/>
                    </a:lnTo>
                    <a:lnTo>
                      <a:pt x="49" y="320"/>
                    </a:lnTo>
                    <a:lnTo>
                      <a:pt x="54" y="334"/>
                    </a:lnTo>
                    <a:lnTo>
                      <a:pt x="60" y="348"/>
                    </a:lnTo>
                    <a:lnTo>
                      <a:pt x="68" y="361"/>
                    </a:lnTo>
                    <a:lnTo>
                      <a:pt x="76" y="373"/>
                    </a:lnTo>
                    <a:lnTo>
                      <a:pt x="76" y="373"/>
                    </a:lnTo>
                    <a:lnTo>
                      <a:pt x="87" y="389"/>
                    </a:lnTo>
                    <a:lnTo>
                      <a:pt x="101" y="402"/>
                    </a:lnTo>
                    <a:lnTo>
                      <a:pt x="101" y="402"/>
                    </a:lnTo>
                    <a:lnTo>
                      <a:pt x="112" y="416"/>
                    </a:lnTo>
                    <a:lnTo>
                      <a:pt x="121" y="428"/>
                    </a:lnTo>
                    <a:lnTo>
                      <a:pt x="122" y="429"/>
                    </a:lnTo>
                    <a:lnTo>
                      <a:pt x="123" y="430"/>
                    </a:lnTo>
                    <a:lnTo>
                      <a:pt x="123" y="430"/>
                    </a:lnTo>
                    <a:lnTo>
                      <a:pt x="125" y="431"/>
                    </a:lnTo>
                    <a:lnTo>
                      <a:pt x="128" y="434"/>
                    </a:lnTo>
                    <a:lnTo>
                      <a:pt x="130" y="440"/>
                    </a:lnTo>
                    <a:lnTo>
                      <a:pt x="131" y="446"/>
                    </a:lnTo>
                    <a:lnTo>
                      <a:pt x="130" y="451"/>
                    </a:lnTo>
                    <a:lnTo>
                      <a:pt x="130" y="451"/>
                    </a:lnTo>
                    <a:lnTo>
                      <a:pt x="129" y="455"/>
                    </a:lnTo>
                    <a:lnTo>
                      <a:pt x="125" y="458"/>
                    </a:lnTo>
                    <a:lnTo>
                      <a:pt x="123" y="460"/>
                    </a:lnTo>
                    <a:lnTo>
                      <a:pt x="121" y="462"/>
                    </a:lnTo>
                    <a:lnTo>
                      <a:pt x="117" y="463"/>
                    </a:lnTo>
                    <a:lnTo>
                      <a:pt x="114" y="463"/>
                    </a:lnTo>
                    <a:lnTo>
                      <a:pt x="110" y="463"/>
                    </a:lnTo>
                    <a:close/>
                  </a:path>
                </a:pathLst>
              </a:custGeom>
              <a:grpFill/>
              <a:ln w="9525">
                <a:noFill/>
                <a:round/>
              </a:ln>
            </p:spPr>
            <p:txBody>
              <a:bodyPr vert="horz" wrap="square" lIns="121920" tIns="60960" rIns="121920" bIns="60960" numCol="1" anchor="t" anchorCtr="0" compatLnSpc="1"/>
              <a:lstStyle/>
              <a:p>
                <a:endParaRPr lang="zh-CN" altLang="en-US" sz="2400"/>
              </a:p>
            </p:txBody>
          </p:sp>
        </p:grpSp>
        <p:sp>
          <p:nvSpPr>
            <p:cNvPr id="45" name="Freeform 59"/>
            <p:cNvSpPr>
              <a:spLocks noEditPoints="1"/>
            </p:cNvSpPr>
            <p:nvPr/>
          </p:nvSpPr>
          <p:spPr bwMode="auto">
            <a:xfrm rot="10800000" flipV="1">
              <a:off x="776864" y="1222998"/>
              <a:ext cx="3249103" cy="60959"/>
            </a:xfrm>
            <a:custGeom>
              <a:avLst/>
              <a:gdLst/>
              <a:ahLst/>
              <a:cxnLst>
                <a:cxn ang="0">
                  <a:pos x="0" y="1"/>
                </a:cxn>
                <a:cxn ang="0">
                  <a:pos x="0" y="1"/>
                </a:cxn>
                <a:cxn ang="0">
                  <a:pos x="0" y="6"/>
                </a:cxn>
                <a:cxn ang="0">
                  <a:pos x="0" y="6"/>
                </a:cxn>
                <a:cxn ang="0">
                  <a:pos x="1" y="8"/>
                </a:cxn>
                <a:cxn ang="0">
                  <a:pos x="2" y="9"/>
                </a:cxn>
                <a:cxn ang="0">
                  <a:pos x="2" y="9"/>
                </a:cxn>
                <a:cxn ang="0">
                  <a:pos x="11" y="11"/>
                </a:cxn>
                <a:cxn ang="0">
                  <a:pos x="19" y="12"/>
                </a:cxn>
                <a:cxn ang="0">
                  <a:pos x="37" y="12"/>
                </a:cxn>
                <a:cxn ang="0">
                  <a:pos x="71" y="11"/>
                </a:cxn>
                <a:cxn ang="0">
                  <a:pos x="71" y="11"/>
                </a:cxn>
                <a:cxn ang="0">
                  <a:pos x="93" y="9"/>
                </a:cxn>
                <a:cxn ang="0">
                  <a:pos x="115" y="11"/>
                </a:cxn>
                <a:cxn ang="0">
                  <a:pos x="139" y="11"/>
                </a:cxn>
                <a:cxn ang="0">
                  <a:pos x="161" y="9"/>
                </a:cxn>
                <a:cxn ang="0">
                  <a:pos x="161" y="9"/>
                </a:cxn>
                <a:cxn ang="0">
                  <a:pos x="161" y="9"/>
                </a:cxn>
                <a:cxn ang="0">
                  <a:pos x="159" y="8"/>
                </a:cxn>
                <a:cxn ang="0">
                  <a:pos x="157" y="5"/>
                </a:cxn>
                <a:cxn ang="0">
                  <a:pos x="157" y="5"/>
                </a:cxn>
                <a:cxn ang="0">
                  <a:pos x="136" y="5"/>
                </a:cxn>
                <a:cxn ang="0">
                  <a:pos x="115" y="5"/>
                </a:cxn>
                <a:cxn ang="0">
                  <a:pos x="73" y="5"/>
                </a:cxn>
                <a:cxn ang="0">
                  <a:pos x="73" y="5"/>
                </a:cxn>
                <a:cxn ang="0">
                  <a:pos x="53" y="6"/>
                </a:cxn>
                <a:cxn ang="0">
                  <a:pos x="34" y="8"/>
                </a:cxn>
                <a:cxn ang="0">
                  <a:pos x="34" y="8"/>
                </a:cxn>
                <a:cxn ang="0">
                  <a:pos x="16" y="8"/>
                </a:cxn>
                <a:cxn ang="0">
                  <a:pos x="16" y="8"/>
                </a:cxn>
                <a:cxn ang="0">
                  <a:pos x="8" y="8"/>
                </a:cxn>
                <a:cxn ang="0">
                  <a:pos x="8" y="8"/>
                </a:cxn>
                <a:cxn ang="0">
                  <a:pos x="8" y="5"/>
                </a:cxn>
                <a:cxn ang="0">
                  <a:pos x="7" y="2"/>
                </a:cxn>
                <a:cxn ang="0">
                  <a:pos x="1" y="0"/>
                </a:cxn>
                <a:cxn ang="0">
                  <a:pos x="1" y="0"/>
                </a:cxn>
                <a:cxn ang="0">
                  <a:pos x="0" y="1"/>
                </a:cxn>
                <a:cxn ang="0">
                  <a:pos x="0" y="1"/>
                </a:cxn>
                <a:cxn ang="0">
                  <a:pos x="7" y="6"/>
                </a:cxn>
                <a:cxn ang="0">
                  <a:pos x="7" y="6"/>
                </a:cxn>
                <a:cxn ang="0">
                  <a:pos x="7" y="8"/>
                </a:cxn>
                <a:cxn ang="0">
                  <a:pos x="7" y="8"/>
                </a:cxn>
                <a:cxn ang="0">
                  <a:pos x="4" y="6"/>
                </a:cxn>
                <a:cxn ang="0">
                  <a:pos x="4" y="6"/>
                </a:cxn>
                <a:cxn ang="0">
                  <a:pos x="4" y="4"/>
                </a:cxn>
                <a:cxn ang="0">
                  <a:pos x="7" y="6"/>
                </a:cxn>
                <a:cxn ang="0">
                  <a:pos x="7" y="6"/>
                </a:cxn>
              </a:cxnLst>
              <a:rect l="0" t="0" r="r" b="b"/>
              <a:pathLst>
                <a:path w="161" h="12">
                  <a:moveTo>
                    <a:pt x="0" y="1"/>
                  </a:moveTo>
                  <a:lnTo>
                    <a:pt x="0" y="1"/>
                  </a:lnTo>
                  <a:lnTo>
                    <a:pt x="0" y="6"/>
                  </a:lnTo>
                  <a:lnTo>
                    <a:pt x="0" y="6"/>
                  </a:lnTo>
                  <a:lnTo>
                    <a:pt x="1" y="8"/>
                  </a:lnTo>
                  <a:lnTo>
                    <a:pt x="2" y="9"/>
                  </a:lnTo>
                  <a:lnTo>
                    <a:pt x="2" y="9"/>
                  </a:lnTo>
                  <a:lnTo>
                    <a:pt x="11" y="11"/>
                  </a:lnTo>
                  <a:lnTo>
                    <a:pt x="19" y="12"/>
                  </a:lnTo>
                  <a:lnTo>
                    <a:pt x="37" y="12"/>
                  </a:lnTo>
                  <a:lnTo>
                    <a:pt x="71" y="11"/>
                  </a:lnTo>
                  <a:lnTo>
                    <a:pt x="71" y="11"/>
                  </a:lnTo>
                  <a:lnTo>
                    <a:pt x="93" y="9"/>
                  </a:lnTo>
                  <a:lnTo>
                    <a:pt x="115" y="11"/>
                  </a:lnTo>
                  <a:lnTo>
                    <a:pt x="139" y="11"/>
                  </a:lnTo>
                  <a:lnTo>
                    <a:pt x="161" y="9"/>
                  </a:lnTo>
                  <a:lnTo>
                    <a:pt x="161" y="9"/>
                  </a:lnTo>
                  <a:lnTo>
                    <a:pt x="161" y="9"/>
                  </a:lnTo>
                  <a:lnTo>
                    <a:pt x="159" y="8"/>
                  </a:lnTo>
                  <a:lnTo>
                    <a:pt x="157" y="5"/>
                  </a:lnTo>
                  <a:lnTo>
                    <a:pt x="157" y="5"/>
                  </a:lnTo>
                  <a:lnTo>
                    <a:pt x="136" y="5"/>
                  </a:lnTo>
                  <a:lnTo>
                    <a:pt x="115" y="5"/>
                  </a:lnTo>
                  <a:lnTo>
                    <a:pt x="73" y="5"/>
                  </a:lnTo>
                  <a:lnTo>
                    <a:pt x="73" y="5"/>
                  </a:lnTo>
                  <a:lnTo>
                    <a:pt x="53" y="6"/>
                  </a:lnTo>
                  <a:lnTo>
                    <a:pt x="34" y="8"/>
                  </a:lnTo>
                  <a:lnTo>
                    <a:pt x="34" y="8"/>
                  </a:lnTo>
                  <a:lnTo>
                    <a:pt x="16" y="8"/>
                  </a:lnTo>
                  <a:lnTo>
                    <a:pt x="16" y="8"/>
                  </a:lnTo>
                  <a:lnTo>
                    <a:pt x="8" y="8"/>
                  </a:lnTo>
                  <a:lnTo>
                    <a:pt x="8" y="8"/>
                  </a:lnTo>
                  <a:lnTo>
                    <a:pt x="8" y="5"/>
                  </a:lnTo>
                  <a:lnTo>
                    <a:pt x="7" y="2"/>
                  </a:lnTo>
                  <a:lnTo>
                    <a:pt x="1" y="0"/>
                  </a:lnTo>
                  <a:lnTo>
                    <a:pt x="1" y="0"/>
                  </a:lnTo>
                  <a:lnTo>
                    <a:pt x="0" y="1"/>
                  </a:lnTo>
                  <a:lnTo>
                    <a:pt x="0" y="1"/>
                  </a:lnTo>
                  <a:close/>
                  <a:moveTo>
                    <a:pt x="7" y="6"/>
                  </a:moveTo>
                  <a:lnTo>
                    <a:pt x="7" y="6"/>
                  </a:lnTo>
                  <a:lnTo>
                    <a:pt x="7" y="8"/>
                  </a:lnTo>
                  <a:lnTo>
                    <a:pt x="7" y="8"/>
                  </a:lnTo>
                  <a:lnTo>
                    <a:pt x="4" y="6"/>
                  </a:lnTo>
                  <a:lnTo>
                    <a:pt x="4" y="6"/>
                  </a:lnTo>
                  <a:lnTo>
                    <a:pt x="4" y="4"/>
                  </a:lnTo>
                  <a:lnTo>
                    <a:pt x="7" y="6"/>
                  </a:lnTo>
                  <a:lnTo>
                    <a:pt x="7" y="6"/>
                  </a:lnTo>
                  <a:close/>
                </a:path>
              </a:pathLst>
            </a:custGeom>
            <a:solidFill>
              <a:srgbClr val="005790"/>
            </a:solidFill>
            <a:ln w="9525">
              <a:noFill/>
              <a:round/>
            </a:ln>
          </p:spPr>
          <p:txBody>
            <a:bodyPr vert="horz" wrap="square" lIns="121920" tIns="60960" rIns="121920" bIns="60960" numCol="1" anchor="t" anchorCtr="0" compatLnSpc="1"/>
            <a:lstStyle/>
            <a:p>
              <a:endParaRPr lang="zh-CN" altLang="en-US" sz="2400"/>
            </a:p>
          </p:txBody>
        </p:sp>
        <p:sp>
          <p:nvSpPr>
            <p:cNvPr id="46" name="TextBox 29"/>
            <p:cNvSpPr txBox="1"/>
            <p:nvPr/>
          </p:nvSpPr>
          <p:spPr>
            <a:xfrm>
              <a:off x="1239106" y="702374"/>
              <a:ext cx="2623771" cy="584775"/>
            </a:xfrm>
            <a:prstGeom prst="rect">
              <a:avLst/>
            </a:prstGeom>
            <a:noFill/>
          </p:spPr>
          <p:txBody>
            <a:bodyPr wrap="square" rtlCol="0">
              <a:spAutoFit/>
            </a:bodyPr>
            <a:lstStyle/>
            <a:p>
              <a:r>
                <a:rPr lang="zh-CN" altLang="en-US" sz="3200" b="1" dirty="0" smtClean="0">
                  <a:solidFill>
                    <a:srgbClr val="C00000"/>
                  </a:solidFill>
                  <a:latin typeface="方正静蕾简体" panose="02000000000000000000" pitchFamily="2" charset="-122"/>
                  <a:ea typeface="方正静蕾简体" panose="02000000000000000000" pitchFamily="2" charset="-122"/>
                </a:rPr>
                <a:t>语篇知识</a:t>
              </a:r>
              <a:endParaRPr lang="zh-CN" altLang="en-US" sz="3200" b="1" dirty="0">
                <a:solidFill>
                  <a:srgbClr val="C00000"/>
                </a:solidFill>
                <a:latin typeface="方正静蕾简体" panose="02000000000000000000" pitchFamily="2" charset="-122"/>
                <a:ea typeface="方正静蕾简体" panose="02000000000000000000" pitchFamily="2" charset="-122"/>
              </a:endParaRPr>
            </a:p>
          </p:txBody>
        </p:sp>
      </p:grpSp>
      <p:sp>
        <p:nvSpPr>
          <p:cNvPr id="2" name="文本框 1"/>
          <p:cNvSpPr txBox="1"/>
          <p:nvPr/>
        </p:nvSpPr>
        <p:spPr>
          <a:xfrm>
            <a:off x="2723322" y="6372656"/>
            <a:ext cx="9368224" cy="400110"/>
          </a:xfrm>
          <a:prstGeom prst="rect">
            <a:avLst/>
          </a:prstGeom>
          <a:solidFill>
            <a:schemeClr val="bg1"/>
          </a:solidFill>
        </p:spPr>
        <p:txBody>
          <a:bodyPr wrap="square" rtlCol="0">
            <a:spAutoFit/>
          </a:bodyPr>
          <a:lstStyle/>
          <a:p>
            <a:r>
              <a:rPr lang="zh-CN" altLang="en-US" sz="2000" b="1" dirty="0" smtClean="0">
                <a:solidFill>
                  <a:srgbClr val="0070C0"/>
                </a:solidFill>
                <a:latin typeface="华文行楷" panose="02010800040101010101" pitchFamily="2" charset="-122"/>
                <a:ea typeface="华文行楷" panose="02010800040101010101" pitchFamily="2" charset="-122"/>
              </a:rPr>
              <a:t>（ </a:t>
            </a:r>
            <a:r>
              <a:rPr lang="en-US" altLang="zh-CN" sz="2000" b="1" dirty="0" smtClean="0">
                <a:solidFill>
                  <a:srgbClr val="0070C0"/>
                </a:solidFill>
                <a:latin typeface="Arial Narrow" panose="020B0606020202030204" pitchFamily="34" charset="0"/>
                <a:ea typeface="华文行楷" panose="02010800040101010101" pitchFamily="2" charset="-122"/>
              </a:rPr>
              <a:t>Swales, (1990) </a:t>
            </a:r>
            <a:r>
              <a:rPr lang="en-US" altLang="zh-CN" sz="2000" b="1" dirty="0" err="1" smtClean="0">
                <a:solidFill>
                  <a:srgbClr val="0070C0"/>
                </a:solidFill>
                <a:latin typeface="Arial Narrow" panose="020B0606020202030204" pitchFamily="34" charset="0"/>
                <a:ea typeface="华文行楷" panose="02010800040101010101" pitchFamily="2" charset="-122"/>
              </a:rPr>
              <a:t>Hoey</a:t>
            </a:r>
            <a:r>
              <a:rPr lang="en-US" altLang="zh-CN" sz="2000" b="1" dirty="0" smtClean="0">
                <a:solidFill>
                  <a:srgbClr val="0070C0"/>
                </a:solidFill>
                <a:latin typeface="Arial Narrow" panose="020B0606020202030204" pitchFamily="34" charset="0"/>
                <a:ea typeface="华文行楷" panose="02010800040101010101" pitchFamily="2" charset="-122"/>
              </a:rPr>
              <a:t> (1983),  </a:t>
            </a:r>
            <a:r>
              <a:rPr lang="en-US" altLang="zh-CN" sz="2000" b="1" dirty="0" err="1" smtClean="0">
                <a:solidFill>
                  <a:srgbClr val="0070C0"/>
                </a:solidFill>
                <a:latin typeface="Arial Narrow" panose="020B0606020202030204" pitchFamily="34" charset="0"/>
                <a:ea typeface="华文行楷" panose="02010800040101010101" pitchFamily="2" charset="-122"/>
              </a:rPr>
              <a:t>Halliday&amp;Hason</a:t>
            </a:r>
            <a:r>
              <a:rPr lang="en-US" altLang="zh-CN" sz="2000" b="1" dirty="0" smtClean="0">
                <a:solidFill>
                  <a:srgbClr val="0070C0"/>
                </a:solidFill>
                <a:latin typeface="Arial Narrow" panose="020B0606020202030204" pitchFamily="34" charset="0"/>
                <a:ea typeface="华文行楷" panose="02010800040101010101" pitchFamily="2" charset="-122"/>
              </a:rPr>
              <a:t> (1976) </a:t>
            </a:r>
            <a:r>
              <a:rPr lang="zh-CN" altLang="en-US" sz="2000" b="1" dirty="0" smtClean="0">
                <a:solidFill>
                  <a:srgbClr val="0070C0"/>
                </a:solidFill>
                <a:latin typeface="华文行楷" panose="02010800040101010101" pitchFamily="2" charset="-122"/>
                <a:ea typeface="华文行楷" panose="02010800040101010101" pitchFamily="2" charset="-122"/>
              </a:rPr>
              <a:t>转引自：文安强，</a:t>
            </a:r>
            <a:r>
              <a:rPr lang="zh-CN" altLang="en-US" sz="2000" b="1" dirty="0" smtClean="0">
                <a:solidFill>
                  <a:srgbClr val="0070C0"/>
                </a:solidFill>
                <a:latin typeface="Arial Narrow" panose="020B0606020202030204" pitchFamily="34" charset="0"/>
                <a:ea typeface="华文行楷" panose="02010800040101010101" pitchFamily="2" charset="-122"/>
              </a:rPr>
              <a:t>廖明生   </a:t>
            </a:r>
            <a:r>
              <a:rPr lang="en-US" altLang="zh-CN" sz="2000" b="1" dirty="0" smtClean="0">
                <a:solidFill>
                  <a:srgbClr val="0070C0"/>
                </a:solidFill>
                <a:latin typeface="Arial Narrow" panose="020B0606020202030204" pitchFamily="34" charset="0"/>
                <a:ea typeface="华文行楷" panose="02010800040101010101" pitchFamily="2" charset="-122"/>
              </a:rPr>
              <a:t>2020</a:t>
            </a:r>
            <a:r>
              <a:rPr lang="zh-CN" altLang="en-US" sz="2000" b="1" dirty="0" smtClean="0">
                <a:solidFill>
                  <a:srgbClr val="0070C0"/>
                </a:solidFill>
                <a:latin typeface="华文行楷" panose="02010800040101010101" pitchFamily="2" charset="-122"/>
                <a:ea typeface="华文行楷" panose="02010800040101010101" pitchFamily="2" charset="-122"/>
              </a:rPr>
              <a:t>）</a:t>
            </a:r>
            <a:endParaRPr lang="zh-CN" altLang="en-US" sz="2000" b="1" dirty="0">
              <a:solidFill>
                <a:srgbClr val="0070C0"/>
              </a:solidFill>
              <a:latin typeface="华文行楷" panose="02010800040101010101" pitchFamily="2" charset="-122"/>
              <a:ea typeface="华文行楷" panose="02010800040101010101" pitchFamily="2" charset="-122"/>
            </a:endParaRPr>
          </a:p>
        </p:txBody>
      </p:sp>
      <p:sp>
        <p:nvSpPr>
          <p:cNvPr id="106" name="文本框 105"/>
          <p:cNvSpPr txBox="1"/>
          <p:nvPr/>
        </p:nvSpPr>
        <p:spPr>
          <a:xfrm>
            <a:off x="118746" y="1984404"/>
            <a:ext cx="2128048" cy="2246769"/>
          </a:xfrm>
          <a:prstGeom prst="rect">
            <a:avLst/>
          </a:prstGeom>
          <a:noFill/>
        </p:spPr>
        <p:txBody>
          <a:bodyPr wrap="square" rtlCol="0">
            <a:spAutoFit/>
          </a:bodyPr>
          <a:lstStyle>
            <a:defPPr>
              <a:defRPr lang="zh-CN"/>
            </a:defPPr>
            <a:lvl1pPr algn="just">
              <a:lnSpc>
                <a:spcPct val="125000"/>
              </a:lnSpc>
              <a:defRPr sz="1600">
                <a:solidFill>
                  <a:schemeClr val="accent1">
                    <a:lumMod val="50000"/>
                  </a:schemeClr>
                </a:solidFill>
                <a:latin typeface="华文黑体" panose="02010600040101010101" pitchFamily="2" charset="-122"/>
                <a:ea typeface="华文黑体" panose="02010600040101010101" pitchFamily="2" charset="-122"/>
              </a:defRPr>
            </a:lvl1pPr>
          </a:lstStyle>
          <a:p>
            <a:pPr>
              <a:lnSpc>
                <a:spcPct val="100000"/>
              </a:lnSpc>
            </a:pPr>
            <a:r>
              <a:rPr lang="zh-CN" altLang="en-US" sz="2800" b="1" dirty="0" smtClean="0">
                <a:solidFill>
                  <a:srgbClr val="005790"/>
                </a:solidFill>
                <a:latin typeface="华文楷体" panose="02010600040101010101" pitchFamily="2" charset="-122"/>
                <a:ea typeface="华文楷体" panose="02010600040101010101" pitchFamily="2" charset="-122"/>
              </a:rPr>
              <a:t>记叙文</a:t>
            </a:r>
            <a:endParaRPr lang="en-US" altLang="zh-CN" sz="2800" b="1" dirty="0" smtClean="0">
              <a:solidFill>
                <a:srgbClr val="005790"/>
              </a:solidFill>
              <a:latin typeface="华文楷体" panose="02010600040101010101" pitchFamily="2" charset="-122"/>
              <a:ea typeface="华文楷体" panose="02010600040101010101" pitchFamily="2" charset="-122"/>
            </a:endParaRPr>
          </a:p>
          <a:p>
            <a:pPr>
              <a:lnSpc>
                <a:spcPct val="100000"/>
              </a:lnSpc>
            </a:pPr>
            <a:r>
              <a:rPr lang="zh-CN" altLang="en-US" sz="2800" b="1" dirty="0" smtClean="0">
                <a:solidFill>
                  <a:srgbClr val="005790"/>
                </a:solidFill>
                <a:latin typeface="华文楷体" panose="02010600040101010101" pitchFamily="2" charset="-122"/>
                <a:ea typeface="华文楷体" panose="02010600040101010101" pitchFamily="2" charset="-122"/>
              </a:rPr>
              <a:t>说明文</a:t>
            </a:r>
            <a:endParaRPr lang="en-US" altLang="zh-CN" sz="2800" b="1" dirty="0" smtClean="0">
              <a:solidFill>
                <a:srgbClr val="005790"/>
              </a:solidFill>
              <a:latin typeface="华文楷体" panose="02010600040101010101" pitchFamily="2" charset="-122"/>
              <a:ea typeface="华文楷体" panose="02010600040101010101" pitchFamily="2" charset="-122"/>
            </a:endParaRPr>
          </a:p>
          <a:p>
            <a:pPr>
              <a:lnSpc>
                <a:spcPct val="100000"/>
              </a:lnSpc>
            </a:pPr>
            <a:r>
              <a:rPr lang="zh-CN" altLang="en-US" sz="2800" b="1" dirty="0" smtClean="0">
                <a:solidFill>
                  <a:srgbClr val="005790"/>
                </a:solidFill>
                <a:latin typeface="华文楷体" panose="02010600040101010101" pitchFamily="2" charset="-122"/>
                <a:ea typeface="华文楷体" panose="02010600040101010101" pitchFamily="2" charset="-122"/>
              </a:rPr>
              <a:t>议论文</a:t>
            </a:r>
            <a:endParaRPr lang="en-US" altLang="zh-CN" sz="2800" b="1" dirty="0" smtClean="0">
              <a:solidFill>
                <a:srgbClr val="005790"/>
              </a:solidFill>
              <a:latin typeface="华文楷体" panose="02010600040101010101" pitchFamily="2" charset="-122"/>
              <a:ea typeface="华文楷体" panose="02010600040101010101" pitchFamily="2" charset="-122"/>
            </a:endParaRPr>
          </a:p>
          <a:p>
            <a:pPr>
              <a:lnSpc>
                <a:spcPct val="100000"/>
              </a:lnSpc>
            </a:pPr>
            <a:r>
              <a:rPr lang="zh-CN" altLang="en-US" sz="2800" b="1" dirty="0" smtClean="0">
                <a:solidFill>
                  <a:srgbClr val="005790"/>
                </a:solidFill>
                <a:latin typeface="华文楷体" panose="02010600040101010101" pitchFamily="2" charset="-122"/>
                <a:ea typeface="华文楷体" panose="02010600040101010101" pitchFamily="2" charset="-122"/>
              </a:rPr>
              <a:t>应用文 </a:t>
            </a:r>
            <a:endParaRPr lang="en-US" altLang="zh-CN" sz="2800" b="1" dirty="0" smtClean="0">
              <a:solidFill>
                <a:srgbClr val="005790"/>
              </a:solidFill>
              <a:latin typeface="华文楷体" panose="02010600040101010101" pitchFamily="2" charset="-122"/>
              <a:ea typeface="华文楷体" panose="02010600040101010101" pitchFamily="2" charset="-122"/>
            </a:endParaRPr>
          </a:p>
          <a:p>
            <a:pPr>
              <a:lnSpc>
                <a:spcPct val="100000"/>
              </a:lnSpc>
            </a:pPr>
            <a:r>
              <a:rPr lang="zh-CN" altLang="en-US" sz="2800" b="1" dirty="0" smtClean="0">
                <a:solidFill>
                  <a:srgbClr val="005790"/>
                </a:solidFill>
                <a:latin typeface="华文楷体" panose="02010600040101010101" pitchFamily="2" charset="-122"/>
                <a:ea typeface="华文楷体" panose="02010600040101010101" pitchFamily="2" charset="-122"/>
              </a:rPr>
              <a:t>多模态形式</a:t>
            </a:r>
            <a:endParaRPr lang="en-US" altLang="zh-CN" sz="2800" b="1" dirty="0">
              <a:solidFill>
                <a:srgbClr val="005790"/>
              </a:solidFill>
              <a:latin typeface="华文楷体" panose="02010600040101010101" pitchFamily="2" charset="-122"/>
              <a:ea typeface="华文楷体" panose="02010600040101010101" pitchFamily="2" charset="-122"/>
            </a:endParaRPr>
          </a:p>
        </p:txBody>
      </p:sp>
      <p:sp>
        <p:nvSpPr>
          <p:cNvPr id="3" name="右大括号 2"/>
          <p:cNvSpPr/>
          <p:nvPr/>
        </p:nvSpPr>
        <p:spPr>
          <a:xfrm>
            <a:off x="1987519" y="2167421"/>
            <a:ext cx="351130" cy="1815762"/>
          </a:xfrm>
          <a:prstGeom prst="rightBrace">
            <a:avLst/>
          </a:prstGeom>
          <a:ln w="38100">
            <a:solidFill>
              <a:srgbClr val="0057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n>
                <a:solidFill>
                  <a:srgbClr val="005790"/>
                </a:solidFill>
              </a:ln>
            </a:endParaRPr>
          </a:p>
        </p:txBody>
      </p:sp>
      <p:sp>
        <p:nvSpPr>
          <p:cNvPr id="107" name="文本框 106"/>
          <p:cNvSpPr txBox="1"/>
          <p:nvPr/>
        </p:nvSpPr>
        <p:spPr>
          <a:xfrm>
            <a:off x="2335953" y="2116212"/>
            <a:ext cx="2128048" cy="1815882"/>
          </a:xfrm>
          <a:prstGeom prst="rect">
            <a:avLst/>
          </a:prstGeom>
          <a:noFill/>
        </p:spPr>
        <p:txBody>
          <a:bodyPr wrap="square" rtlCol="0">
            <a:spAutoFit/>
          </a:bodyPr>
          <a:lstStyle>
            <a:defPPr>
              <a:defRPr lang="zh-CN"/>
            </a:defPPr>
            <a:lvl1pPr algn="just">
              <a:lnSpc>
                <a:spcPct val="125000"/>
              </a:lnSpc>
              <a:defRPr sz="1600">
                <a:solidFill>
                  <a:schemeClr val="accent1">
                    <a:lumMod val="50000"/>
                  </a:schemeClr>
                </a:solidFill>
                <a:latin typeface="华文黑体" panose="02010600040101010101" pitchFamily="2" charset="-122"/>
                <a:ea typeface="华文黑体" panose="02010600040101010101" pitchFamily="2" charset="-122"/>
              </a:defRPr>
            </a:lvl1pPr>
          </a:lstStyle>
          <a:p>
            <a:pPr>
              <a:lnSpc>
                <a:spcPct val="100000"/>
              </a:lnSpc>
            </a:pPr>
            <a:r>
              <a:rPr lang="zh-CN" altLang="en-US" sz="2800" b="1" dirty="0" smtClean="0">
                <a:solidFill>
                  <a:srgbClr val="005790"/>
                </a:solidFill>
                <a:latin typeface="华文楷体" panose="02010600040101010101" pitchFamily="2" charset="-122"/>
                <a:ea typeface="华文楷体" panose="02010600040101010101" pitchFamily="2" charset="-122"/>
              </a:rPr>
              <a:t>交际功能</a:t>
            </a:r>
            <a:endParaRPr lang="en-US" altLang="zh-CN" sz="2800" b="1" dirty="0" smtClean="0">
              <a:solidFill>
                <a:srgbClr val="005790"/>
              </a:solidFill>
              <a:latin typeface="华文楷体" panose="02010600040101010101" pitchFamily="2" charset="-122"/>
              <a:ea typeface="华文楷体" panose="02010600040101010101" pitchFamily="2" charset="-122"/>
            </a:endParaRPr>
          </a:p>
          <a:p>
            <a:pPr>
              <a:lnSpc>
                <a:spcPct val="100000"/>
              </a:lnSpc>
            </a:pPr>
            <a:r>
              <a:rPr lang="zh-CN" altLang="en-US" sz="2800" b="1" dirty="0" smtClean="0">
                <a:solidFill>
                  <a:srgbClr val="005790"/>
                </a:solidFill>
                <a:latin typeface="华文楷体" panose="02010600040101010101" pitchFamily="2" charset="-122"/>
                <a:ea typeface="华文楷体" panose="02010600040101010101" pitchFamily="2" charset="-122"/>
              </a:rPr>
              <a:t>行文结构</a:t>
            </a:r>
            <a:endParaRPr lang="en-US" altLang="zh-CN" sz="2800" b="1" dirty="0" smtClean="0">
              <a:solidFill>
                <a:srgbClr val="005790"/>
              </a:solidFill>
              <a:latin typeface="华文楷体" panose="02010600040101010101" pitchFamily="2" charset="-122"/>
              <a:ea typeface="华文楷体" panose="02010600040101010101" pitchFamily="2" charset="-122"/>
            </a:endParaRPr>
          </a:p>
          <a:p>
            <a:pPr>
              <a:lnSpc>
                <a:spcPct val="100000"/>
              </a:lnSpc>
            </a:pPr>
            <a:r>
              <a:rPr lang="zh-CN" altLang="en-US" sz="2800" b="1" dirty="0" smtClean="0">
                <a:solidFill>
                  <a:srgbClr val="005790"/>
                </a:solidFill>
                <a:latin typeface="华文楷体" panose="02010600040101010101" pitchFamily="2" charset="-122"/>
                <a:ea typeface="华文楷体" panose="02010600040101010101" pitchFamily="2" charset="-122"/>
              </a:rPr>
              <a:t>衔接类型</a:t>
            </a:r>
            <a:endParaRPr lang="en-US" altLang="zh-CN" sz="2800" b="1" dirty="0" smtClean="0">
              <a:solidFill>
                <a:srgbClr val="005790"/>
              </a:solidFill>
              <a:latin typeface="华文楷体" panose="02010600040101010101" pitchFamily="2" charset="-122"/>
              <a:ea typeface="华文楷体" panose="02010600040101010101" pitchFamily="2" charset="-122"/>
            </a:endParaRPr>
          </a:p>
          <a:p>
            <a:pPr>
              <a:lnSpc>
                <a:spcPct val="100000"/>
              </a:lnSpc>
            </a:pPr>
            <a:r>
              <a:rPr lang="zh-CN" altLang="en-US" sz="2800" b="1" dirty="0" smtClean="0">
                <a:solidFill>
                  <a:srgbClr val="005790"/>
                </a:solidFill>
                <a:latin typeface="华文楷体" panose="02010600040101010101" pitchFamily="2" charset="-122"/>
                <a:ea typeface="华文楷体" panose="02010600040101010101" pitchFamily="2" charset="-122"/>
              </a:rPr>
              <a:t>语言特征</a:t>
            </a:r>
            <a:endParaRPr lang="en-US" altLang="zh-CN" sz="2800" b="1" dirty="0">
              <a:solidFill>
                <a:srgbClr val="005790"/>
              </a:solidFill>
              <a:latin typeface="华文楷体" panose="02010600040101010101" pitchFamily="2" charset="-122"/>
              <a:ea typeface="华文楷体" panose="02010600040101010101" pitchFamily="2" charset="-122"/>
            </a:endParaRPr>
          </a:p>
        </p:txBody>
      </p:sp>
      <p:sp>
        <p:nvSpPr>
          <p:cNvPr id="4" name="文本框 3"/>
          <p:cNvSpPr txBox="1"/>
          <p:nvPr/>
        </p:nvSpPr>
        <p:spPr>
          <a:xfrm>
            <a:off x="6691354" y="1198170"/>
            <a:ext cx="2317023" cy="2308324"/>
          </a:xfrm>
          <a:prstGeom prst="rect">
            <a:avLst/>
          </a:prstGeom>
          <a:noFill/>
        </p:spPr>
        <p:txBody>
          <a:bodyPr wrap="square" rtlCol="0">
            <a:spAutoFit/>
          </a:bodyPr>
          <a:lstStyle/>
          <a:p>
            <a:r>
              <a:rPr lang="zh-CN" altLang="en-US" sz="2400" b="1" dirty="0">
                <a:solidFill>
                  <a:srgbClr val="0070C0"/>
                </a:solidFill>
                <a:latin typeface="华文楷体" panose="02010600040101010101" pitchFamily="2" charset="-122"/>
                <a:ea typeface="华文楷体" panose="02010600040101010101" pitchFamily="2" charset="-122"/>
              </a:rPr>
              <a:t>次序</a:t>
            </a:r>
            <a:r>
              <a:rPr lang="zh-CN" altLang="en-US" sz="2400" b="1" dirty="0" smtClean="0">
                <a:solidFill>
                  <a:srgbClr val="0070C0"/>
                </a:solidFill>
                <a:latin typeface="华文楷体" panose="02010600040101010101" pitchFamily="2" charset="-122"/>
                <a:ea typeface="华文楷体" panose="02010600040101010101" pitchFamily="2" charset="-122"/>
              </a:rPr>
              <a:t>关系</a:t>
            </a:r>
            <a:endParaRPr lang="en-US" altLang="zh-CN" sz="2400" b="1" dirty="0" smtClean="0">
              <a:solidFill>
                <a:srgbClr val="0070C0"/>
              </a:solidFill>
              <a:latin typeface="华文楷体" panose="02010600040101010101" pitchFamily="2" charset="-122"/>
              <a:ea typeface="华文楷体" panose="02010600040101010101" pitchFamily="2" charset="-122"/>
            </a:endParaRPr>
          </a:p>
          <a:p>
            <a:r>
              <a:rPr lang="zh-CN" altLang="en-US" sz="2400" b="1" dirty="0" smtClean="0">
                <a:solidFill>
                  <a:srgbClr val="0070C0"/>
                </a:solidFill>
                <a:latin typeface="华文楷体" panose="02010600040101010101" pitchFamily="2" charset="-122"/>
                <a:ea typeface="华文楷体" panose="02010600040101010101" pitchFamily="2" charset="-122"/>
              </a:rPr>
              <a:t>范围关系</a:t>
            </a:r>
            <a:r>
              <a:rPr lang="en-US" altLang="zh-CN" sz="2400" b="1" dirty="0" smtClean="0">
                <a:solidFill>
                  <a:srgbClr val="0070C0"/>
                </a:solidFill>
                <a:latin typeface="华文楷体" panose="02010600040101010101" pitchFamily="2" charset="-122"/>
                <a:ea typeface="华文楷体" panose="02010600040101010101" pitchFamily="2" charset="-122"/>
              </a:rPr>
              <a:t> </a:t>
            </a:r>
            <a:endParaRPr lang="en-US" altLang="zh-CN" sz="2400" b="1" dirty="0">
              <a:solidFill>
                <a:srgbClr val="0070C0"/>
              </a:solidFill>
              <a:latin typeface="华文楷体" panose="02010600040101010101" pitchFamily="2" charset="-122"/>
              <a:ea typeface="华文楷体" panose="02010600040101010101" pitchFamily="2" charset="-122"/>
            </a:endParaRPr>
          </a:p>
          <a:p>
            <a:r>
              <a:rPr lang="zh-CN" altLang="en-US" sz="2400" b="1" dirty="0" smtClean="0">
                <a:solidFill>
                  <a:srgbClr val="0070C0"/>
                </a:solidFill>
                <a:latin typeface="华文楷体" panose="02010600040101010101" pitchFamily="2" charset="-122"/>
                <a:ea typeface="华文楷体" panose="02010600040101010101" pitchFamily="2" charset="-122"/>
              </a:rPr>
              <a:t>层次关系</a:t>
            </a:r>
            <a:endParaRPr lang="en-US" altLang="zh-CN" sz="2400" b="1" dirty="0" smtClean="0">
              <a:solidFill>
                <a:srgbClr val="0070C0"/>
              </a:solidFill>
              <a:latin typeface="华文楷体" panose="02010600040101010101" pitchFamily="2" charset="-122"/>
              <a:ea typeface="华文楷体" panose="02010600040101010101" pitchFamily="2" charset="-122"/>
            </a:endParaRPr>
          </a:p>
          <a:p>
            <a:r>
              <a:rPr lang="zh-CN" altLang="en-US" sz="2400" b="1" dirty="0" smtClean="0">
                <a:solidFill>
                  <a:srgbClr val="0070C0"/>
                </a:solidFill>
                <a:latin typeface="华文楷体" panose="02010600040101010101" pitchFamily="2" charset="-122"/>
                <a:ea typeface="华文楷体" panose="02010600040101010101" pitchFamily="2" charset="-122"/>
              </a:rPr>
              <a:t>对照关系</a:t>
            </a:r>
            <a:endParaRPr lang="en-US" altLang="zh-CN" sz="2400" b="1" dirty="0" smtClean="0">
              <a:solidFill>
                <a:srgbClr val="0070C0"/>
              </a:solidFill>
              <a:latin typeface="华文楷体" panose="02010600040101010101" pitchFamily="2" charset="-122"/>
              <a:ea typeface="华文楷体" panose="02010600040101010101" pitchFamily="2" charset="-122"/>
            </a:endParaRPr>
          </a:p>
          <a:p>
            <a:r>
              <a:rPr lang="zh-CN" altLang="en-US" sz="2400" b="1" dirty="0" smtClean="0">
                <a:solidFill>
                  <a:srgbClr val="0070C0"/>
                </a:solidFill>
                <a:latin typeface="华文楷体" panose="02010600040101010101" pitchFamily="2" charset="-122"/>
                <a:ea typeface="华文楷体" panose="02010600040101010101" pitchFamily="2" charset="-122"/>
              </a:rPr>
              <a:t>依靠关系</a:t>
            </a:r>
            <a:endParaRPr lang="en-US" altLang="zh-CN" sz="2400" b="1" dirty="0" smtClean="0">
              <a:solidFill>
                <a:srgbClr val="0070C0"/>
              </a:solidFill>
              <a:latin typeface="华文楷体" panose="02010600040101010101" pitchFamily="2" charset="-122"/>
              <a:ea typeface="华文楷体" panose="02010600040101010101" pitchFamily="2" charset="-122"/>
            </a:endParaRPr>
          </a:p>
          <a:p>
            <a:r>
              <a:rPr lang="zh-CN" altLang="en-US" sz="2400" b="1" dirty="0" smtClean="0">
                <a:solidFill>
                  <a:srgbClr val="0070C0"/>
                </a:solidFill>
                <a:latin typeface="华文楷体" panose="02010600040101010101" pitchFamily="2" charset="-122"/>
                <a:ea typeface="华文楷体" panose="02010600040101010101" pitchFamily="2" charset="-122"/>
              </a:rPr>
              <a:t>扩展关系</a:t>
            </a:r>
            <a:endParaRPr lang="zh-CN" altLang="en-US" sz="2400" b="1" dirty="0">
              <a:solidFill>
                <a:srgbClr val="0070C0"/>
              </a:solidFill>
              <a:latin typeface="华文楷体" panose="02010600040101010101" pitchFamily="2" charset="-122"/>
              <a:ea typeface="华文楷体" panose="02010600040101010101" pitchFamily="2" charset="-122"/>
            </a:endParaRPr>
          </a:p>
        </p:txBody>
      </p:sp>
      <p:sp>
        <p:nvSpPr>
          <p:cNvPr id="108" name="文本框 107"/>
          <p:cNvSpPr txBox="1"/>
          <p:nvPr/>
        </p:nvSpPr>
        <p:spPr>
          <a:xfrm>
            <a:off x="8306593" y="1291034"/>
            <a:ext cx="2317023" cy="1701556"/>
          </a:xfrm>
          <a:prstGeom prst="rect">
            <a:avLst/>
          </a:prstGeom>
          <a:noFill/>
        </p:spPr>
        <p:txBody>
          <a:bodyPr wrap="square" rtlCol="0">
            <a:spAutoFit/>
          </a:bodyPr>
          <a:lstStyle/>
          <a:p>
            <a:pPr>
              <a:lnSpc>
                <a:spcPct val="150000"/>
              </a:lnSpc>
            </a:pPr>
            <a:r>
              <a:rPr lang="zh-CN" altLang="en-US" sz="2400" b="1" dirty="0" smtClean="0">
                <a:solidFill>
                  <a:srgbClr val="0070C0"/>
                </a:solidFill>
                <a:latin typeface="华文楷体" panose="02010600040101010101" pitchFamily="2" charset="-122"/>
                <a:ea typeface="华文楷体" panose="02010600040101010101" pitchFamily="2" charset="-122"/>
              </a:rPr>
              <a:t>一般</a:t>
            </a:r>
            <a:r>
              <a:rPr lang="en-US" altLang="zh-CN" sz="2400" b="1" dirty="0" smtClean="0">
                <a:solidFill>
                  <a:srgbClr val="0070C0"/>
                </a:solidFill>
                <a:latin typeface="华文楷体" panose="02010600040101010101" pitchFamily="2" charset="-122"/>
                <a:ea typeface="华文楷体" panose="02010600040101010101" pitchFamily="2" charset="-122"/>
              </a:rPr>
              <a:t>-</a:t>
            </a:r>
            <a:r>
              <a:rPr lang="zh-CN" altLang="en-US" sz="2400" b="1" dirty="0" smtClean="0">
                <a:solidFill>
                  <a:srgbClr val="0070C0"/>
                </a:solidFill>
                <a:latin typeface="华文楷体" panose="02010600040101010101" pitchFamily="2" charset="-122"/>
                <a:ea typeface="华文楷体" panose="02010600040101010101" pitchFamily="2" charset="-122"/>
              </a:rPr>
              <a:t>具体关系</a:t>
            </a:r>
            <a:endParaRPr lang="en-US" altLang="zh-CN" sz="2400" b="1" dirty="0">
              <a:solidFill>
                <a:srgbClr val="0070C0"/>
              </a:solidFill>
              <a:latin typeface="华文楷体" panose="02010600040101010101" pitchFamily="2" charset="-122"/>
              <a:ea typeface="华文楷体" panose="02010600040101010101" pitchFamily="2" charset="-122"/>
            </a:endParaRPr>
          </a:p>
          <a:p>
            <a:pPr>
              <a:lnSpc>
                <a:spcPct val="150000"/>
              </a:lnSpc>
            </a:pPr>
            <a:r>
              <a:rPr lang="zh-CN" altLang="en-US" sz="2400" b="1" dirty="0" smtClean="0">
                <a:solidFill>
                  <a:srgbClr val="0070C0"/>
                </a:solidFill>
                <a:latin typeface="华文楷体" panose="02010600040101010101" pitchFamily="2" charset="-122"/>
                <a:ea typeface="华文楷体" panose="02010600040101010101" pitchFamily="2" charset="-122"/>
              </a:rPr>
              <a:t>问题</a:t>
            </a:r>
            <a:r>
              <a:rPr lang="en-US" altLang="zh-CN" sz="2400" b="1" dirty="0" smtClean="0">
                <a:solidFill>
                  <a:srgbClr val="0070C0"/>
                </a:solidFill>
                <a:latin typeface="华文楷体" panose="02010600040101010101" pitchFamily="2" charset="-122"/>
                <a:ea typeface="华文楷体" panose="02010600040101010101" pitchFamily="2" charset="-122"/>
              </a:rPr>
              <a:t>-</a:t>
            </a:r>
            <a:r>
              <a:rPr lang="zh-CN" altLang="en-US" sz="2400" b="1" dirty="0" smtClean="0">
                <a:solidFill>
                  <a:srgbClr val="0070C0"/>
                </a:solidFill>
                <a:latin typeface="华文楷体" panose="02010600040101010101" pitchFamily="2" charset="-122"/>
                <a:ea typeface="华文楷体" panose="02010600040101010101" pitchFamily="2" charset="-122"/>
              </a:rPr>
              <a:t>解决关系</a:t>
            </a:r>
            <a:endParaRPr lang="en-US" altLang="zh-CN" sz="2400" b="1" dirty="0" smtClean="0">
              <a:solidFill>
                <a:srgbClr val="0070C0"/>
              </a:solidFill>
              <a:latin typeface="华文楷体" panose="02010600040101010101" pitchFamily="2" charset="-122"/>
              <a:ea typeface="华文楷体" panose="02010600040101010101" pitchFamily="2" charset="-122"/>
            </a:endParaRPr>
          </a:p>
          <a:p>
            <a:pPr>
              <a:lnSpc>
                <a:spcPct val="150000"/>
              </a:lnSpc>
            </a:pPr>
            <a:r>
              <a:rPr lang="zh-CN" altLang="en-US" sz="2400" b="1" dirty="0" smtClean="0">
                <a:solidFill>
                  <a:srgbClr val="0070C0"/>
                </a:solidFill>
                <a:latin typeface="华文楷体" panose="02010600040101010101" pitchFamily="2" charset="-122"/>
                <a:ea typeface="华文楷体" panose="02010600040101010101" pitchFamily="2" charset="-122"/>
              </a:rPr>
              <a:t>假设</a:t>
            </a:r>
            <a:r>
              <a:rPr lang="en-US" altLang="zh-CN" sz="2400" b="1" dirty="0" smtClean="0">
                <a:solidFill>
                  <a:srgbClr val="0070C0"/>
                </a:solidFill>
                <a:latin typeface="华文楷体" panose="02010600040101010101" pitchFamily="2" charset="-122"/>
                <a:ea typeface="华文楷体" panose="02010600040101010101" pitchFamily="2" charset="-122"/>
              </a:rPr>
              <a:t>-</a:t>
            </a:r>
            <a:r>
              <a:rPr lang="zh-CN" altLang="en-US" sz="2400" b="1" dirty="0" smtClean="0">
                <a:solidFill>
                  <a:srgbClr val="0070C0"/>
                </a:solidFill>
                <a:latin typeface="华文楷体" panose="02010600040101010101" pitchFamily="2" charset="-122"/>
                <a:ea typeface="华文楷体" panose="02010600040101010101" pitchFamily="2" charset="-122"/>
              </a:rPr>
              <a:t>真实关系</a:t>
            </a:r>
            <a:endParaRPr lang="en-US" altLang="zh-CN" sz="2400" b="1" dirty="0" smtClean="0">
              <a:solidFill>
                <a:srgbClr val="0070C0"/>
              </a:solidFill>
              <a:latin typeface="华文楷体" panose="02010600040101010101" pitchFamily="2" charset="-122"/>
              <a:ea typeface="华文楷体" panose="02010600040101010101" pitchFamily="2" charset="-122"/>
            </a:endParaRPr>
          </a:p>
        </p:txBody>
      </p:sp>
      <p:sp>
        <p:nvSpPr>
          <p:cNvPr id="109" name="文本框 108"/>
          <p:cNvSpPr txBox="1"/>
          <p:nvPr/>
        </p:nvSpPr>
        <p:spPr>
          <a:xfrm>
            <a:off x="8692700" y="3843979"/>
            <a:ext cx="2317023" cy="2308324"/>
          </a:xfrm>
          <a:prstGeom prst="rect">
            <a:avLst/>
          </a:prstGeom>
          <a:noFill/>
        </p:spPr>
        <p:txBody>
          <a:bodyPr wrap="square" rtlCol="0">
            <a:spAutoFit/>
          </a:bodyPr>
          <a:lstStyle/>
          <a:p>
            <a:r>
              <a:rPr lang="zh-CN" altLang="en-US" sz="2400" b="1" dirty="0">
                <a:solidFill>
                  <a:srgbClr val="0070C0"/>
                </a:solidFill>
                <a:latin typeface="华文楷体" panose="02010600040101010101" pitchFamily="2" charset="-122"/>
                <a:ea typeface="华文楷体" panose="02010600040101010101" pitchFamily="2" charset="-122"/>
              </a:rPr>
              <a:t>指</a:t>
            </a:r>
            <a:r>
              <a:rPr lang="zh-CN" altLang="en-US" sz="2400" b="1" dirty="0" smtClean="0">
                <a:solidFill>
                  <a:srgbClr val="0070C0"/>
                </a:solidFill>
                <a:latin typeface="华文楷体" panose="02010600040101010101" pitchFamily="2" charset="-122"/>
                <a:ea typeface="华文楷体" panose="02010600040101010101" pitchFamily="2" charset="-122"/>
              </a:rPr>
              <a:t>称</a:t>
            </a:r>
            <a:endParaRPr lang="en-US" altLang="zh-CN" sz="2400" b="1" dirty="0" smtClean="0">
              <a:solidFill>
                <a:srgbClr val="0070C0"/>
              </a:solidFill>
              <a:latin typeface="华文楷体" panose="02010600040101010101" pitchFamily="2" charset="-122"/>
              <a:ea typeface="华文楷体" panose="02010600040101010101" pitchFamily="2" charset="-122"/>
            </a:endParaRPr>
          </a:p>
          <a:p>
            <a:r>
              <a:rPr lang="zh-CN" altLang="en-US" sz="2400" b="1" dirty="0" smtClean="0">
                <a:solidFill>
                  <a:srgbClr val="0070C0"/>
                </a:solidFill>
                <a:latin typeface="华文楷体" panose="02010600040101010101" pitchFamily="2" charset="-122"/>
                <a:ea typeface="华文楷体" panose="02010600040101010101" pitchFamily="2" charset="-122"/>
              </a:rPr>
              <a:t>替代</a:t>
            </a:r>
            <a:endParaRPr lang="en-US" altLang="zh-CN" sz="2400" b="1" dirty="0" smtClean="0">
              <a:solidFill>
                <a:srgbClr val="0070C0"/>
              </a:solidFill>
              <a:latin typeface="华文楷体" panose="02010600040101010101" pitchFamily="2" charset="-122"/>
              <a:ea typeface="华文楷体" panose="02010600040101010101" pitchFamily="2" charset="-122"/>
            </a:endParaRPr>
          </a:p>
          <a:p>
            <a:r>
              <a:rPr lang="zh-CN" altLang="en-US" sz="2400" b="1" dirty="0" smtClean="0">
                <a:solidFill>
                  <a:srgbClr val="0070C0"/>
                </a:solidFill>
                <a:latin typeface="华文楷体" panose="02010600040101010101" pitchFamily="2" charset="-122"/>
                <a:ea typeface="华文楷体" panose="02010600040101010101" pitchFamily="2" charset="-122"/>
              </a:rPr>
              <a:t>省略</a:t>
            </a:r>
            <a:endParaRPr lang="en-US" altLang="zh-CN" sz="2400" b="1" dirty="0" smtClean="0">
              <a:solidFill>
                <a:srgbClr val="0070C0"/>
              </a:solidFill>
              <a:latin typeface="华文楷体" panose="02010600040101010101" pitchFamily="2" charset="-122"/>
              <a:ea typeface="华文楷体" panose="02010600040101010101" pitchFamily="2" charset="-122"/>
            </a:endParaRPr>
          </a:p>
          <a:p>
            <a:r>
              <a:rPr lang="zh-CN" altLang="en-US" sz="2400" b="1" dirty="0" smtClean="0">
                <a:solidFill>
                  <a:srgbClr val="0070C0"/>
                </a:solidFill>
                <a:latin typeface="华文楷体" panose="02010600040101010101" pitchFamily="2" charset="-122"/>
                <a:ea typeface="华文楷体" panose="02010600040101010101" pitchFamily="2" charset="-122"/>
              </a:rPr>
              <a:t>连接</a:t>
            </a:r>
            <a:endParaRPr lang="en-US" altLang="zh-CN" sz="2400" b="1" dirty="0" smtClean="0">
              <a:solidFill>
                <a:srgbClr val="0070C0"/>
              </a:solidFill>
              <a:latin typeface="华文楷体" panose="02010600040101010101" pitchFamily="2" charset="-122"/>
              <a:ea typeface="华文楷体" panose="02010600040101010101" pitchFamily="2" charset="-122"/>
            </a:endParaRPr>
          </a:p>
          <a:p>
            <a:r>
              <a:rPr lang="zh-CN" altLang="en-US" sz="2400" b="1" dirty="0" smtClean="0">
                <a:solidFill>
                  <a:srgbClr val="0070C0"/>
                </a:solidFill>
                <a:latin typeface="华文楷体" panose="02010600040101010101" pitchFamily="2" charset="-122"/>
                <a:ea typeface="华文楷体" panose="02010600040101010101" pitchFamily="2" charset="-122"/>
              </a:rPr>
              <a:t>词汇衔接</a:t>
            </a:r>
            <a:endParaRPr lang="en-US" altLang="zh-CN" sz="2400" b="1" dirty="0" smtClean="0">
              <a:solidFill>
                <a:srgbClr val="0070C0"/>
              </a:solidFill>
              <a:latin typeface="华文楷体" panose="02010600040101010101" pitchFamily="2" charset="-122"/>
              <a:ea typeface="华文楷体" panose="02010600040101010101" pitchFamily="2" charset="-122"/>
            </a:endParaRPr>
          </a:p>
          <a:p>
            <a:r>
              <a:rPr lang="zh-CN" altLang="en-US" sz="2400" b="1" dirty="0" smtClean="0">
                <a:solidFill>
                  <a:srgbClr val="0070C0"/>
                </a:solidFill>
                <a:latin typeface="华文楷体" panose="02010600040101010101" pitchFamily="2" charset="-122"/>
                <a:ea typeface="华文楷体" panose="02010600040101010101" pitchFamily="2" charset="-122"/>
              </a:rPr>
              <a:t>语义连接</a:t>
            </a:r>
            <a:endParaRPr lang="en-US" altLang="zh-CN" sz="2400" b="1" dirty="0" smtClean="0">
              <a:solidFill>
                <a:srgbClr val="0070C0"/>
              </a:solidFill>
              <a:latin typeface="华文楷体" panose="02010600040101010101" pitchFamily="2" charset="-122"/>
              <a:ea typeface="华文楷体" panose="02010600040101010101" pitchFamily="2" charset="-122"/>
            </a:endParaRPr>
          </a:p>
        </p:txBody>
      </p:sp>
      <p:pic>
        <p:nvPicPr>
          <p:cNvPr id="12" name="图片 11" descr="水印"/>
          <p:cNvPicPr>
            <a:picLocks noChangeAspect="1"/>
          </p:cNvPicPr>
          <p:nvPr userDrawn="1"/>
        </p:nvPicPr>
        <p:blipFill>
          <a:blip r:embed="rId1"/>
          <a:stretch>
            <a:fillRect/>
          </a:stretch>
        </p:blipFill>
        <p:spPr>
          <a:xfrm>
            <a:off x="7186295" y="63500"/>
            <a:ext cx="4902200" cy="158686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p14:prism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6">
                                            <p:txEl>
                                              <p:pRg st="0" end="0"/>
                                            </p:txEl>
                                          </p:spTgt>
                                        </p:tgtEl>
                                        <p:attrNameLst>
                                          <p:attrName>style.visibility</p:attrName>
                                        </p:attrNameLst>
                                      </p:cBhvr>
                                      <p:to>
                                        <p:strVal val="visible"/>
                                      </p:to>
                                    </p:set>
                                    <p:animEffect transition="in" filter="fade">
                                      <p:cBhvr>
                                        <p:cTn id="7" dur="1000"/>
                                        <p:tgtEl>
                                          <p:spTgt spid="106">
                                            <p:txEl>
                                              <p:pRg st="0" end="0"/>
                                            </p:txEl>
                                          </p:spTgt>
                                        </p:tgtEl>
                                      </p:cBhvr>
                                    </p:animEffect>
                                    <p:anim calcmode="lin" valueType="num">
                                      <p:cBhvr>
                                        <p:cTn id="8" dur="1000" fill="hold"/>
                                        <p:tgtEl>
                                          <p:spTgt spid="10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6">
                                            <p:txEl>
                                              <p:pRg st="1" end="1"/>
                                            </p:txEl>
                                          </p:spTgt>
                                        </p:tgtEl>
                                        <p:attrNameLst>
                                          <p:attrName>style.visibility</p:attrName>
                                        </p:attrNameLst>
                                      </p:cBhvr>
                                      <p:to>
                                        <p:strVal val="visible"/>
                                      </p:to>
                                    </p:set>
                                    <p:animEffect transition="in" filter="fade">
                                      <p:cBhvr>
                                        <p:cTn id="14" dur="1000"/>
                                        <p:tgtEl>
                                          <p:spTgt spid="106">
                                            <p:txEl>
                                              <p:pRg st="1" end="1"/>
                                            </p:txEl>
                                          </p:spTgt>
                                        </p:tgtEl>
                                      </p:cBhvr>
                                    </p:animEffect>
                                    <p:anim calcmode="lin" valueType="num">
                                      <p:cBhvr>
                                        <p:cTn id="15" dur="1000" fill="hold"/>
                                        <p:tgtEl>
                                          <p:spTgt spid="10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0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6">
                                            <p:txEl>
                                              <p:pRg st="2" end="2"/>
                                            </p:txEl>
                                          </p:spTgt>
                                        </p:tgtEl>
                                        <p:attrNameLst>
                                          <p:attrName>style.visibility</p:attrName>
                                        </p:attrNameLst>
                                      </p:cBhvr>
                                      <p:to>
                                        <p:strVal val="visible"/>
                                      </p:to>
                                    </p:set>
                                    <p:animEffect transition="in" filter="fade">
                                      <p:cBhvr>
                                        <p:cTn id="21" dur="1000"/>
                                        <p:tgtEl>
                                          <p:spTgt spid="106">
                                            <p:txEl>
                                              <p:pRg st="2" end="2"/>
                                            </p:txEl>
                                          </p:spTgt>
                                        </p:tgtEl>
                                      </p:cBhvr>
                                    </p:animEffect>
                                    <p:anim calcmode="lin" valueType="num">
                                      <p:cBhvr>
                                        <p:cTn id="22" dur="1000" fill="hold"/>
                                        <p:tgtEl>
                                          <p:spTgt spid="10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0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06">
                                            <p:txEl>
                                              <p:pRg st="3" end="3"/>
                                            </p:txEl>
                                          </p:spTgt>
                                        </p:tgtEl>
                                        <p:attrNameLst>
                                          <p:attrName>style.visibility</p:attrName>
                                        </p:attrNameLst>
                                      </p:cBhvr>
                                      <p:to>
                                        <p:strVal val="visible"/>
                                      </p:to>
                                    </p:set>
                                    <p:animEffect transition="in" filter="fade">
                                      <p:cBhvr>
                                        <p:cTn id="28" dur="1000"/>
                                        <p:tgtEl>
                                          <p:spTgt spid="106">
                                            <p:txEl>
                                              <p:pRg st="3" end="3"/>
                                            </p:txEl>
                                          </p:spTgt>
                                        </p:tgtEl>
                                      </p:cBhvr>
                                    </p:animEffect>
                                    <p:anim calcmode="lin" valueType="num">
                                      <p:cBhvr>
                                        <p:cTn id="29" dur="1000" fill="hold"/>
                                        <p:tgtEl>
                                          <p:spTgt spid="106">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0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06">
                                            <p:txEl>
                                              <p:pRg st="4" end="4"/>
                                            </p:txEl>
                                          </p:spTgt>
                                        </p:tgtEl>
                                        <p:attrNameLst>
                                          <p:attrName>style.visibility</p:attrName>
                                        </p:attrNameLst>
                                      </p:cBhvr>
                                      <p:to>
                                        <p:strVal val="visible"/>
                                      </p:to>
                                    </p:set>
                                    <p:animEffect transition="in" filter="fade">
                                      <p:cBhvr>
                                        <p:cTn id="35" dur="1000"/>
                                        <p:tgtEl>
                                          <p:spTgt spid="106">
                                            <p:txEl>
                                              <p:pRg st="4" end="4"/>
                                            </p:txEl>
                                          </p:spTgt>
                                        </p:tgtEl>
                                      </p:cBhvr>
                                    </p:animEffect>
                                    <p:anim calcmode="lin" valueType="num">
                                      <p:cBhvr>
                                        <p:cTn id="36" dur="1000" fill="hold"/>
                                        <p:tgtEl>
                                          <p:spTgt spid="106">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10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additive="base">
                                        <p:cTn id="42" dur="500" fill="hold"/>
                                        <p:tgtEl>
                                          <p:spTgt spid="3"/>
                                        </p:tgtEl>
                                        <p:attrNameLst>
                                          <p:attrName>ppt_x</p:attrName>
                                        </p:attrNameLst>
                                      </p:cBhvr>
                                      <p:tavLst>
                                        <p:tav tm="0">
                                          <p:val>
                                            <p:strVal val="#ppt_x"/>
                                          </p:val>
                                        </p:tav>
                                        <p:tav tm="100000">
                                          <p:val>
                                            <p:strVal val="#ppt_x"/>
                                          </p:val>
                                        </p:tav>
                                      </p:tavLst>
                                    </p:anim>
                                    <p:anim calcmode="lin" valueType="num">
                                      <p:cBhvr additive="base">
                                        <p:cTn id="4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107">
                                            <p:txEl>
                                              <p:pRg st="0" end="0"/>
                                            </p:txEl>
                                          </p:spTgt>
                                        </p:tgtEl>
                                        <p:attrNameLst>
                                          <p:attrName>style.visibility</p:attrName>
                                        </p:attrNameLst>
                                      </p:cBhvr>
                                      <p:to>
                                        <p:strVal val="visible"/>
                                      </p:to>
                                    </p:set>
                                    <p:animEffect transition="in" filter="fade">
                                      <p:cBhvr>
                                        <p:cTn id="48" dur="1000"/>
                                        <p:tgtEl>
                                          <p:spTgt spid="107">
                                            <p:txEl>
                                              <p:pRg st="0" end="0"/>
                                            </p:txEl>
                                          </p:spTgt>
                                        </p:tgtEl>
                                      </p:cBhvr>
                                    </p:animEffect>
                                    <p:anim calcmode="lin" valueType="num">
                                      <p:cBhvr>
                                        <p:cTn id="49" dur="1000" fill="hold"/>
                                        <p:tgtEl>
                                          <p:spTgt spid="107">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0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107">
                                            <p:txEl>
                                              <p:pRg st="1" end="1"/>
                                            </p:txEl>
                                          </p:spTgt>
                                        </p:tgtEl>
                                        <p:attrNameLst>
                                          <p:attrName>style.visibility</p:attrName>
                                        </p:attrNameLst>
                                      </p:cBhvr>
                                      <p:to>
                                        <p:strVal val="visible"/>
                                      </p:to>
                                    </p:set>
                                    <p:animEffect transition="in" filter="fade">
                                      <p:cBhvr>
                                        <p:cTn id="55" dur="1000"/>
                                        <p:tgtEl>
                                          <p:spTgt spid="107">
                                            <p:txEl>
                                              <p:pRg st="1" end="1"/>
                                            </p:txEl>
                                          </p:spTgt>
                                        </p:tgtEl>
                                      </p:cBhvr>
                                    </p:animEffect>
                                    <p:anim calcmode="lin" valueType="num">
                                      <p:cBhvr>
                                        <p:cTn id="56" dur="1000" fill="hold"/>
                                        <p:tgtEl>
                                          <p:spTgt spid="107">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107">
                                            <p:txEl>
                                              <p:pRg st="2" end="2"/>
                                            </p:txEl>
                                          </p:spTgt>
                                        </p:tgtEl>
                                        <p:attrNameLst>
                                          <p:attrName>style.visibility</p:attrName>
                                        </p:attrNameLst>
                                      </p:cBhvr>
                                      <p:to>
                                        <p:strVal val="visible"/>
                                      </p:to>
                                    </p:set>
                                    <p:animEffect transition="in" filter="fade">
                                      <p:cBhvr>
                                        <p:cTn id="62" dur="1000"/>
                                        <p:tgtEl>
                                          <p:spTgt spid="107">
                                            <p:txEl>
                                              <p:pRg st="2" end="2"/>
                                            </p:txEl>
                                          </p:spTgt>
                                        </p:tgtEl>
                                      </p:cBhvr>
                                    </p:animEffect>
                                    <p:anim calcmode="lin" valueType="num">
                                      <p:cBhvr>
                                        <p:cTn id="63" dur="1000" fill="hold"/>
                                        <p:tgtEl>
                                          <p:spTgt spid="107">
                                            <p:txEl>
                                              <p:pRg st="2" end="2"/>
                                            </p:txEl>
                                          </p:spTgt>
                                        </p:tgtEl>
                                        <p:attrNameLst>
                                          <p:attrName>ppt_x</p:attrName>
                                        </p:attrNameLst>
                                      </p:cBhvr>
                                      <p:tavLst>
                                        <p:tav tm="0">
                                          <p:val>
                                            <p:strVal val="#ppt_x"/>
                                          </p:val>
                                        </p:tav>
                                        <p:tav tm="100000">
                                          <p:val>
                                            <p:strVal val="#ppt_x"/>
                                          </p:val>
                                        </p:tav>
                                      </p:tavLst>
                                    </p:anim>
                                    <p:anim calcmode="lin" valueType="num">
                                      <p:cBhvr>
                                        <p:cTn id="64" dur="1000" fill="hold"/>
                                        <p:tgtEl>
                                          <p:spTgt spid="10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grpId="0" nodeType="clickEffect">
                                  <p:stCondLst>
                                    <p:cond delay="0"/>
                                  </p:stCondLst>
                                  <p:childTnLst>
                                    <p:set>
                                      <p:cBhvr>
                                        <p:cTn id="68" dur="1" fill="hold">
                                          <p:stCondLst>
                                            <p:cond delay="0"/>
                                          </p:stCondLst>
                                        </p:cTn>
                                        <p:tgtEl>
                                          <p:spTgt spid="107">
                                            <p:txEl>
                                              <p:pRg st="3" end="3"/>
                                            </p:txEl>
                                          </p:spTgt>
                                        </p:tgtEl>
                                        <p:attrNameLst>
                                          <p:attrName>style.visibility</p:attrName>
                                        </p:attrNameLst>
                                      </p:cBhvr>
                                      <p:to>
                                        <p:strVal val="visible"/>
                                      </p:to>
                                    </p:set>
                                    <p:animEffect transition="in" filter="fade">
                                      <p:cBhvr>
                                        <p:cTn id="69" dur="1000"/>
                                        <p:tgtEl>
                                          <p:spTgt spid="107">
                                            <p:txEl>
                                              <p:pRg st="3" end="3"/>
                                            </p:txEl>
                                          </p:spTgt>
                                        </p:tgtEl>
                                      </p:cBhvr>
                                    </p:animEffect>
                                    <p:anim calcmode="lin" valueType="num">
                                      <p:cBhvr>
                                        <p:cTn id="70" dur="1000" fill="hold"/>
                                        <p:tgtEl>
                                          <p:spTgt spid="107">
                                            <p:txEl>
                                              <p:pRg st="3" end="3"/>
                                            </p:txEl>
                                          </p:spTgt>
                                        </p:tgtEl>
                                        <p:attrNameLst>
                                          <p:attrName>ppt_x</p:attrName>
                                        </p:attrNameLst>
                                      </p:cBhvr>
                                      <p:tavLst>
                                        <p:tav tm="0">
                                          <p:val>
                                            <p:strVal val="#ppt_x"/>
                                          </p:val>
                                        </p:tav>
                                        <p:tav tm="100000">
                                          <p:val>
                                            <p:strVal val="#ppt_x"/>
                                          </p:val>
                                        </p:tav>
                                      </p:tavLst>
                                    </p:anim>
                                    <p:anim calcmode="lin" valueType="num">
                                      <p:cBhvr>
                                        <p:cTn id="71" dur="1000" fill="hold"/>
                                        <p:tgtEl>
                                          <p:spTgt spid="10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42" presetClass="entr" presetSubtype="0" fill="hold" grpId="0" nodeType="clickEffect">
                                  <p:stCondLst>
                                    <p:cond delay="0"/>
                                  </p:stCondLst>
                                  <p:childTnLst>
                                    <p:set>
                                      <p:cBhvr>
                                        <p:cTn id="75" dur="1" fill="hold">
                                          <p:stCondLst>
                                            <p:cond delay="0"/>
                                          </p:stCondLst>
                                        </p:cTn>
                                        <p:tgtEl>
                                          <p:spTgt spid="56">
                                            <p:txEl>
                                              <p:pRg st="0" end="0"/>
                                            </p:txEl>
                                          </p:spTgt>
                                        </p:tgtEl>
                                        <p:attrNameLst>
                                          <p:attrName>style.visibility</p:attrName>
                                        </p:attrNameLst>
                                      </p:cBhvr>
                                      <p:to>
                                        <p:strVal val="visible"/>
                                      </p:to>
                                    </p:set>
                                    <p:animEffect transition="in" filter="fade">
                                      <p:cBhvr>
                                        <p:cTn id="76" dur="1000"/>
                                        <p:tgtEl>
                                          <p:spTgt spid="56">
                                            <p:txEl>
                                              <p:pRg st="0" end="0"/>
                                            </p:txEl>
                                          </p:spTgt>
                                        </p:tgtEl>
                                      </p:cBhvr>
                                    </p:animEffect>
                                    <p:anim calcmode="lin" valueType="num">
                                      <p:cBhvr>
                                        <p:cTn id="77"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78"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42" presetClass="entr" presetSubtype="0" fill="hold" grpId="0" nodeType="clickEffect">
                                  <p:stCondLst>
                                    <p:cond delay="0"/>
                                  </p:stCondLst>
                                  <p:childTnLst>
                                    <p:set>
                                      <p:cBhvr>
                                        <p:cTn id="82" dur="1" fill="hold">
                                          <p:stCondLst>
                                            <p:cond delay="0"/>
                                          </p:stCondLst>
                                        </p:cTn>
                                        <p:tgtEl>
                                          <p:spTgt spid="56">
                                            <p:txEl>
                                              <p:pRg st="1" end="1"/>
                                            </p:txEl>
                                          </p:spTgt>
                                        </p:tgtEl>
                                        <p:attrNameLst>
                                          <p:attrName>style.visibility</p:attrName>
                                        </p:attrNameLst>
                                      </p:cBhvr>
                                      <p:to>
                                        <p:strVal val="visible"/>
                                      </p:to>
                                    </p:set>
                                    <p:animEffect transition="in" filter="fade">
                                      <p:cBhvr>
                                        <p:cTn id="83" dur="1000"/>
                                        <p:tgtEl>
                                          <p:spTgt spid="56">
                                            <p:txEl>
                                              <p:pRg st="1" end="1"/>
                                            </p:txEl>
                                          </p:spTgt>
                                        </p:tgtEl>
                                      </p:cBhvr>
                                    </p:animEffect>
                                    <p:anim calcmode="lin" valueType="num">
                                      <p:cBhvr>
                                        <p:cTn id="84" dur="1000" fill="hold"/>
                                        <p:tgtEl>
                                          <p:spTgt spid="56">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5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42" presetClass="entr" presetSubtype="0" fill="hold" grpId="0" nodeType="clickEffect">
                                  <p:stCondLst>
                                    <p:cond delay="0"/>
                                  </p:stCondLst>
                                  <p:childTnLst>
                                    <p:set>
                                      <p:cBhvr>
                                        <p:cTn id="89" dur="1" fill="hold">
                                          <p:stCondLst>
                                            <p:cond delay="0"/>
                                          </p:stCondLst>
                                        </p:cTn>
                                        <p:tgtEl>
                                          <p:spTgt spid="56">
                                            <p:txEl>
                                              <p:pRg st="2" end="2"/>
                                            </p:txEl>
                                          </p:spTgt>
                                        </p:tgtEl>
                                        <p:attrNameLst>
                                          <p:attrName>style.visibility</p:attrName>
                                        </p:attrNameLst>
                                      </p:cBhvr>
                                      <p:to>
                                        <p:strVal val="visible"/>
                                      </p:to>
                                    </p:set>
                                    <p:animEffect transition="in" filter="fade">
                                      <p:cBhvr>
                                        <p:cTn id="90" dur="1000"/>
                                        <p:tgtEl>
                                          <p:spTgt spid="56">
                                            <p:txEl>
                                              <p:pRg st="2" end="2"/>
                                            </p:txEl>
                                          </p:spTgt>
                                        </p:tgtEl>
                                      </p:cBhvr>
                                    </p:animEffect>
                                    <p:anim calcmode="lin" valueType="num">
                                      <p:cBhvr>
                                        <p:cTn id="91"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92"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42" presetClass="entr" presetSubtype="0" fill="hold" grpId="0" nodeType="clickEffect">
                                  <p:stCondLst>
                                    <p:cond delay="0"/>
                                  </p:stCondLst>
                                  <p:childTnLst>
                                    <p:set>
                                      <p:cBhvr>
                                        <p:cTn id="96" dur="1" fill="hold">
                                          <p:stCondLst>
                                            <p:cond delay="0"/>
                                          </p:stCondLst>
                                        </p:cTn>
                                        <p:tgtEl>
                                          <p:spTgt spid="56">
                                            <p:txEl>
                                              <p:pRg st="3" end="3"/>
                                            </p:txEl>
                                          </p:spTgt>
                                        </p:tgtEl>
                                        <p:attrNameLst>
                                          <p:attrName>style.visibility</p:attrName>
                                        </p:attrNameLst>
                                      </p:cBhvr>
                                      <p:to>
                                        <p:strVal val="visible"/>
                                      </p:to>
                                    </p:set>
                                    <p:animEffect transition="in" filter="fade">
                                      <p:cBhvr>
                                        <p:cTn id="97" dur="1000"/>
                                        <p:tgtEl>
                                          <p:spTgt spid="56">
                                            <p:txEl>
                                              <p:pRg st="3" end="3"/>
                                            </p:txEl>
                                          </p:spTgt>
                                        </p:tgtEl>
                                      </p:cBhvr>
                                    </p:animEffect>
                                    <p:anim calcmode="lin" valueType="num">
                                      <p:cBhvr>
                                        <p:cTn id="98"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42" presetClass="entr" presetSubtype="0" fill="hold" grpId="0" nodeType="click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fade">
                                      <p:cBhvr>
                                        <p:cTn id="104" dur="1000"/>
                                        <p:tgtEl>
                                          <p:spTgt spid="59"/>
                                        </p:tgtEl>
                                      </p:cBhvr>
                                    </p:animEffect>
                                    <p:anim calcmode="lin" valueType="num">
                                      <p:cBhvr>
                                        <p:cTn id="105" dur="1000" fill="hold"/>
                                        <p:tgtEl>
                                          <p:spTgt spid="59"/>
                                        </p:tgtEl>
                                        <p:attrNameLst>
                                          <p:attrName>ppt_x</p:attrName>
                                        </p:attrNameLst>
                                      </p:cBhvr>
                                      <p:tavLst>
                                        <p:tav tm="0">
                                          <p:val>
                                            <p:strVal val="#ppt_x"/>
                                          </p:val>
                                        </p:tav>
                                        <p:tav tm="100000">
                                          <p:val>
                                            <p:strVal val="#ppt_x"/>
                                          </p:val>
                                        </p:tav>
                                      </p:tavLst>
                                    </p:anim>
                                    <p:anim calcmode="lin" valueType="num">
                                      <p:cBhvr>
                                        <p:cTn id="106"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42" presetClass="entr" presetSubtype="0" fill="hold" grpId="0" nodeType="clickEffect">
                                  <p:stCondLst>
                                    <p:cond delay="0"/>
                                  </p:stCondLst>
                                  <p:childTnLst>
                                    <p:set>
                                      <p:cBhvr>
                                        <p:cTn id="110" dur="1" fill="hold">
                                          <p:stCondLst>
                                            <p:cond delay="0"/>
                                          </p:stCondLst>
                                        </p:cTn>
                                        <p:tgtEl>
                                          <p:spTgt spid="4">
                                            <p:txEl>
                                              <p:pRg st="0" end="0"/>
                                            </p:txEl>
                                          </p:spTgt>
                                        </p:tgtEl>
                                        <p:attrNameLst>
                                          <p:attrName>style.visibility</p:attrName>
                                        </p:attrNameLst>
                                      </p:cBhvr>
                                      <p:to>
                                        <p:strVal val="visible"/>
                                      </p:to>
                                    </p:set>
                                    <p:animEffect transition="in" filter="fade">
                                      <p:cBhvr>
                                        <p:cTn id="111" dur="1000"/>
                                        <p:tgtEl>
                                          <p:spTgt spid="4">
                                            <p:txEl>
                                              <p:pRg st="0" end="0"/>
                                            </p:txEl>
                                          </p:spTgt>
                                        </p:tgtEl>
                                      </p:cBhvr>
                                    </p:animEffect>
                                    <p:anim calcmode="lin" valueType="num">
                                      <p:cBhvr>
                                        <p:cTn id="112"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14" fill="hold">
                      <p:stCondLst>
                        <p:cond delay="indefinite"/>
                      </p:stCondLst>
                      <p:childTnLst>
                        <p:par>
                          <p:cTn id="115" fill="hold">
                            <p:stCondLst>
                              <p:cond delay="0"/>
                            </p:stCondLst>
                            <p:childTnLst>
                              <p:par>
                                <p:cTn id="116" presetID="42" presetClass="entr" presetSubtype="0" fill="hold" grpId="0" nodeType="clickEffect">
                                  <p:stCondLst>
                                    <p:cond delay="0"/>
                                  </p:stCondLst>
                                  <p:childTnLst>
                                    <p:set>
                                      <p:cBhvr>
                                        <p:cTn id="117" dur="1" fill="hold">
                                          <p:stCondLst>
                                            <p:cond delay="0"/>
                                          </p:stCondLst>
                                        </p:cTn>
                                        <p:tgtEl>
                                          <p:spTgt spid="4">
                                            <p:txEl>
                                              <p:pRg st="1" end="1"/>
                                            </p:txEl>
                                          </p:spTgt>
                                        </p:tgtEl>
                                        <p:attrNameLst>
                                          <p:attrName>style.visibility</p:attrName>
                                        </p:attrNameLst>
                                      </p:cBhvr>
                                      <p:to>
                                        <p:strVal val="visible"/>
                                      </p:to>
                                    </p:set>
                                    <p:animEffect transition="in" filter="fade">
                                      <p:cBhvr>
                                        <p:cTn id="118" dur="1000"/>
                                        <p:tgtEl>
                                          <p:spTgt spid="4">
                                            <p:txEl>
                                              <p:pRg st="1" end="1"/>
                                            </p:txEl>
                                          </p:spTgt>
                                        </p:tgtEl>
                                      </p:cBhvr>
                                    </p:animEffect>
                                    <p:anim calcmode="lin" valueType="num">
                                      <p:cBhvr>
                                        <p:cTn id="119"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20"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21" fill="hold">
                      <p:stCondLst>
                        <p:cond delay="indefinite"/>
                      </p:stCondLst>
                      <p:childTnLst>
                        <p:par>
                          <p:cTn id="122" fill="hold">
                            <p:stCondLst>
                              <p:cond delay="0"/>
                            </p:stCondLst>
                            <p:childTnLst>
                              <p:par>
                                <p:cTn id="123" presetID="42" presetClass="entr" presetSubtype="0" fill="hold" grpId="0" nodeType="clickEffect">
                                  <p:stCondLst>
                                    <p:cond delay="0"/>
                                  </p:stCondLst>
                                  <p:childTnLst>
                                    <p:set>
                                      <p:cBhvr>
                                        <p:cTn id="124" dur="1" fill="hold">
                                          <p:stCondLst>
                                            <p:cond delay="0"/>
                                          </p:stCondLst>
                                        </p:cTn>
                                        <p:tgtEl>
                                          <p:spTgt spid="4">
                                            <p:txEl>
                                              <p:pRg st="2" end="2"/>
                                            </p:txEl>
                                          </p:spTgt>
                                        </p:tgtEl>
                                        <p:attrNameLst>
                                          <p:attrName>style.visibility</p:attrName>
                                        </p:attrNameLst>
                                      </p:cBhvr>
                                      <p:to>
                                        <p:strVal val="visible"/>
                                      </p:to>
                                    </p:set>
                                    <p:animEffect transition="in" filter="fade">
                                      <p:cBhvr>
                                        <p:cTn id="125" dur="1000"/>
                                        <p:tgtEl>
                                          <p:spTgt spid="4">
                                            <p:txEl>
                                              <p:pRg st="2" end="2"/>
                                            </p:txEl>
                                          </p:spTgt>
                                        </p:tgtEl>
                                      </p:cBhvr>
                                    </p:animEffect>
                                    <p:anim calcmode="lin" valueType="num">
                                      <p:cBhvr>
                                        <p:cTn id="126"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27"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28" fill="hold">
                      <p:stCondLst>
                        <p:cond delay="indefinite"/>
                      </p:stCondLst>
                      <p:childTnLst>
                        <p:par>
                          <p:cTn id="129" fill="hold">
                            <p:stCondLst>
                              <p:cond delay="0"/>
                            </p:stCondLst>
                            <p:childTnLst>
                              <p:par>
                                <p:cTn id="130" presetID="42" presetClass="entr" presetSubtype="0" fill="hold" grpId="0" nodeType="clickEffect">
                                  <p:stCondLst>
                                    <p:cond delay="0"/>
                                  </p:stCondLst>
                                  <p:childTnLst>
                                    <p:set>
                                      <p:cBhvr>
                                        <p:cTn id="131" dur="1" fill="hold">
                                          <p:stCondLst>
                                            <p:cond delay="0"/>
                                          </p:stCondLst>
                                        </p:cTn>
                                        <p:tgtEl>
                                          <p:spTgt spid="4">
                                            <p:txEl>
                                              <p:pRg st="3" end="3"/>
                                            </p:txEl>
                                          </p:spTgt>
                                        </p:tgtEl>
                                        <p:attrNameLst>
                                          <p:attrName>style.visibility</p:attrName>
                                        </p:attrNameLst>
                                      </p:cBhvr>
                                      <p:to>
                                        <p:strVal val="visible"/>
                                      </p:to>
                                    </p:set>
                                    <p:animEffect transition="in" filter="fade">
                                      <p:cBhvr>
                                        <p:cTn id="132" dur="1000"/>
                                        <p:tgtEl>
                                          <p:spTgt spid="4">
                                            <p:txEl>
                                              <p:pRg st="3" end="3"/>
                                            </p:txEl>
                                          </p:spTgt>
                                        </p:tgtEl>
                                      </p:cBhvr>
                                    </p:animEffect>
                                    <p:anim calcmode="lin" valueType="num">
                                      <p:cBhvr>
                                        <p:cTn id="133"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134"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35" fill="hold">
                      <p:stCondLst>
                        <p:cond delay="indefinite"/>
                      </p:stCondLst>
                      <p:childTnLst>
                        <p:par>
                          <p:cTn id="136" fill="hold">
                            <p:stCondLst>
                              <p:cond delay="0"/>
                            </p:stCondLst>
                            <p:childTnLst>
                              <p:par>
                                <p:cTn id="137" presetID="42" presetClass="entr" presetSubtype="0" fill="hold" grpId="0" nodeType="clickEffect">
                                  <p:stCondLst>
                                    <p:cond delay="0"/>
                                  </p:stCondLst>
                                  <p:childTnLst>
                                    <p:set>
                                      <p:cBhvr>
                                        <p:cTn id="138" dur="1" fill="hold">
                                          <p:stCondLst>
                                            <p:cond delay="0"/>
                                          </p:stCondLst>
                                        </p:cTn>
                                        <p:tgtEl>
                                          <p:spTgt spid="4">
                                            <p:txEl>
                                              <p:pRg st="4" end="4"/>
                                            </p:txEl>
                                          </p:spTgt>
                                        </p:tgtEl>
                                        <p:attrNameLst>
                                          <p:attrName>style.visibility</p:attrName>
                                        </p:attrNameLst>
                                      </p:cBhvr>
                                      <p:to>
                                        <p:strVal val="visible"/>
                                      </p:to>
                                    </p:set>
                                    <p:animEffect transition="in" filter="fade">
                                      <p:cBhvr>
                                        <p:cTn id="139" dur="1000"/>
                                        <p:tgtEl>
                                          <p:spTgt spid="4">
                                            <p:txEl>
                                              <p:pRg st="4" end="4"/>
                                            </p:txEl>
                                          </p:spTgt>
                                        </p:tgtEl>
                                      </p:cBhvr>
                                    </p:animEffect>
                                    <p:anim calcmode="lin" valueType="num">
                                      <p:cBhvr>
                                        <p:cTn id="140"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141"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42" fill="hold">
                      <p:stCondLst>
                        <p:cond delay="indefinite"/>
                      </p:stCondLst>
                      <p:childTnLst>
                        <p:par>
                          <p:cTn id="143" fill="hold">
                            <p:stCondLst>
                              <p:cond delay="0"/>
                            </p:stCondLst>
                            <p:childTnLst>
                              <p:par>
                                <p:cTn id="144" presetID="42" presetClass="entr" presetSubtype="0" fill="hold" grpId="0" nodeType="clickEffect">
                                  <p:stCondLst>
                                    <p:cond delay="0"/>
                                  </p:stCondLst>
                                  <p:childTnLst>
                                    <p:set>
                                      <p:cBhvr>
                                        <p:cTn id="145" dur="1" fill="hold">
                                          <p:stCondLst>
                                            <p:cond delay="0"/>
                                          </p:stCondLst>
                                        </p:cTn>
                                        <p:tgtEl>
                                          <p:spTgt spid="4">
                                            <p:txEl>
                                              <p:pRg st="5" end="5"/>
                                            </p:txEl>
                                          </p:spTgt>
                                        </p:tgtEl>
                                        <p:attrNameLst>
                                          <p:attrName>style.visibility</p:attrName>
                                        </p:attrNameLst>
                                      </p:cBhvr>
                                      <p:to>
                                        <p:strVal val="visible"/>
                                      </p:to>
                                    </p:set>
                                    <p:animEffect transition="in" filter="fade">
                                      <p:cBhvr>
                                        <p:cTn id="146" dur="1000"/>
                                        <p:tgtEl>
                                          <p:spTgt spid="4">
                                            <p:txEl>
                                              <p:pRg st="5" end="5"/>
                                            </p:txEl>
                                          </p:spTgt>
                                        </p:tgtEl>
                                      </p:cBhvr>
                                    </p:animEffect>
                                    <p:anim calcmode="lin" valueType="num">
                                      <p:cBhvr>
                                        <p:cTn id="147"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148"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49" fill="hold">
                      <p:stCondLst>
                        <p:cond delay="indefinite"/>
                      </p:stCondLst>
                      <p:childTnLst>
                        <p:par>
                          <p:cTn id="150" fill="hold">
                            <p:stCondLst>
                              <p:cond delay="0"/>
                            </p:stCondLst>
                            <p:childTnLst>
                              <p:par>
                                <p:cTn id="151" presetID="42" presetClass="entr" presetSubtype="0" fill="hold" grpId="0" nodeType="clickEffect">
                                  <p:stCondLst>
                                    <p:cond delay="0"/>
                                  </p:stCondLst>
                                  <p:childTnLst>
                                    <p:set>
                                      <p:cBhvr>
                                        <p:cTn id="152" dur="1" fill="hold">
                                          <p:stCondLst>
                                            <p:cond delay="0"/>
                                          </p:stCondLst>
                                        </p:cTn>
                                        <p:tgtEl>
                                          <p:spTgt spid="108">
                                            <p:txEl>
                                              <p:pRg st="0" end="0"/>
                                            </p:txEl>
                                          </p:spTgt>
                                        </p:tgtEl>
                                        <p:attrNameLst>
                                          <p:attrName>style.visibility</p:attrName>
                                        </p:attrNameLst>
                                      </p:cBhvr>
                                      <p:to>
                                        <p:strVal val="visible"/>
                                      </p:to>
                                    </p:set>
                                    <p:animEffect transition="in" filter="fade">
                                      <p:cBhvr>
                                        <p:cTn id="153" dur="1000"/>
                                        <p:tgtEl>
                                          <p:spTgt spid="108">
                                            <p:txEl>
                                              <p:pRg st="0" end="0"/>
                                            </p:txEl>
                                          </p:spTgt>
                                        </p:tgtEl>
                                      </p:cBhvr>
                                    </p:animEffect>
                                    <p:anim calcmode="lin" valueType="num">
                                      <p:cBhvr>
                                        <p:cTn id="154" dur="1000" fill="hold"/>
                                        <p:tgtEl>
                                          <p:spTgt spid="108">
                                            <p:txEl>
                                              <p:pRg st="0" end="0"/>
                                            </p:txEl>
                                          </p:spTgt>
                                        </p:tgtEl>
                                        <p:attrNameLst>
                                          <p:attrName>ppt_x</p:attrName>
                                        </p:attrNameLst>
                                      </p:cBhvr>
                                      <p:tavLst>
                                        <p:tav tm="0">
                                          <p:val>
                                            <p:strVal val="#ppt_x"/>
                                          </p:val>
                                        </p:tav>
                                        <p:tav tm="100000">
                                          <p:val>
                                            <p:strVal val="#ppt_x"/>
                                          </p:val>
                                        </p:tav>
                                      </p:tavLst>
                                    </p:anim>
                                    <p:anim calcmode="lin" valueType="num">
                                      <p:cBhvr>
                                        <p:cTn id="155" dur="1000" fill="hold"/>
                                        <p:tgtEl>
                                          <p:spTgt spid="10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6" fill="hold">
                      <p:stCondLst>
                        <p:cond delay="indefinite"/>
                      </p:stCondLst>
                      <p:childTnLst>
                        <p:par>
                          <p:cTn id="157" fill="hold">
                            <p:stCondLst>
                              <p:cond delay="0"/>
                            </p:stCondLst>
                            <p:childTnLst>
                              <p:par>
                                <p:cTn id="158" presetID="42" presetClass="entr" presetSubtype="0" fill="hold" grpId="0" nodeType="clickEffect">
                                  <p:stCondLst>
                                    <p:cond delay="0"/>
                                  </p:stCondLst>
                                  <p:childTnLst>
                                    <p:set>
                                      <p:cBhvr>
                                        <p:cTn id="159" dur="1" fill="hold">
                                          <p:stCondLst>
                                            <p:cond delay="0"/>
                                          </p:stCondLst>
                                        </p:cTn>
                                        <p:tgtEl>
                                          <p:spTgt spid="108">
                                            <p:txEl>
                                              <p:pRg st="1" end="1"/>
                                            </p:txEl>
                                          </p:spTgt>
                                        </p:tgtEl>
                                        <p:attrNameLst>
                                          <p:attrName>style.visibility</p:attrName>
                                        </p:attrNameLst>
                                      </p:cBhvr>
                                      <p:to>
                                        <p:strVal val="visible"/>
                                      </p:to>
                                    </p:set>
                                    <p:animEffect transition="in" filter="fade">
                                      <p:cBhvr>
                                        <p:cTn id="160" dur="1000"/>
                                        <p:tgtEl>
                                          <p:spTgt spid="108">
                                            <p:txEl>
                                              <p:pRg st="1" end="1"/>
                                            </p:txEl>
                                          </p:spTgt>
                                        </p:tgtEl>
                                      </p:cBhvr>
                                    </p:animEffect>
                                    <p:anim calcmode="lin" valueType="num">
                                      <p:cBhvr>
                                        <p:cTn id="161" dur="1000" fill="hold"/>
                                        <p:tgtEl>
                                          <p:spTgt spid="108">
                                            <p:txEl>
                                              <p:pRg st="1" end="1"/>
                                            </p:txEl>
                                          </p:spTgt>
                                        </p:tgtEl>
                                        <p:attrNameLst>
                                          <p:attrName>ppt_x</p:attrName>
                                        </p:attrNameLst>
                                      </p:cBhvr>
                                      <p:tavLst>
                                        <p:tav tm="0">
                                          <p:val>
                                            <p:strVal val="#ppt_x"/>
                                          </p:val>
                                        </p:tav>
                                        <p:tav tm="100000">
                                          <p:val>
                                            <p:strVal val="#ppt_x"/>
                                          </p:val>
                                        </p:tav>
                                      </p:tavLst>
                                    </p:anim>
                                    <p:anim calcmode="lin" valueType="num">
                                      <p:cBhvr>
                                        <p:cTn id="162" dur="1000" fill="hold"/>
                                        <p:tgtEl>
                                          <p:spTgt spid="10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3" fill="hold">
                      <p:stCondLst>
                        <p:cond delay="indefinite"/>
                      </p:stCondLst>
                      <p:childTnLst>
                        <p:par>
                          <p:cTn id="164" fill="hold">
                            <p:stCondLst>
                              <p:cond delay="0"/>
                            </p:stCondLst>
                            <p:childTnLst>
                              <p:par>
                                <p:cTn id="165" presetID="42" presetClass="entr" presetSubtype="0" fill="hold" grpId="0" nodeType="clickEffect">
                                  <p:stCondLst>
                                    <p:cond delay="0"/>
                                  </p:stCondLst>
                                  <p:childTnLst>
                                    <p:set>
                                      <p:cBhvr>
                                        <p:cTn id="166" dur="1" fill="hold">
                                          <p:stCondLst>
                                            <p:cond delay="0"/>
                                          </p:stCondLst>
                                        </p:cTn>
                                        <p:tgtEl>
                                          <p:spTgt spid="108">
                                            <p:txEl>
                                              <p:pRg st="2" end="2"/>
                                            </p:txEl>
                                          </p:spTgt>
                                        </p:tgtEl>
                                        <p:attrNameLst>
                                          <p:attrName>style.visibility</p:attrName>
                                        </p:attrNameLst>
                                      </p:cBhvr>
                                      <p:to>
                                        <p:strVal val="visible"/>
                                      </p:to>
                                    </p:set>
                                    <p:animEffect transition="in" filter="fade">
                                      <p:cBhvr>
                                        <p:cTn id="167" dur="1000"/>
                                        <p:tgtEl>
                                          <p:spTgt spid="108">
                                            <p:txEl>
                                              <p:pRg st="2" end="2"/>
                                            </p:txEl>
                                          </p:spTgt>
                                        </p:tgtEl>
                                      </p:cBhvr>
                                    </p:animEffect>
                                    <p:anim calcmode="lin" valueType="num">
                                      <p:cBhvr>
                                        <p:cTn id="168" dur="1000" fill="hold"/>
                                        <p:tgtEl>
                                          <p:spTgt spid="108">
                                            <p:txEl>
                                              <p:pRg st="2" end="2"/>
                                            </p:txEl>
                                          </p:spTgt>
                                        </p:tgtEl>
                                        <p:attrNameLst>
                                          <p:attrName>ppt_x</p:attrName>
                                        </p:attrNameLst>
                                      </p:cBhvr>
                                      <p:tavLst>
                                        <p:tav tm="0">
                                          <p:val>
                                            <p:strVal val="#ppt_x"/>
                                          </p:val>
                                        </p:tav>
                                        <p:tav tm="100000">
                                          <p:val>
                                            <p:strVal val="#ppt_x"/>
                                          </p:val>
                                        </p:tav>
                                      </p:tavLst>
                                    </p:anim>
                                    <p:anim calcmode="lin" valueType="num">
                                      <p:cBhvr>
                                        <p:cTn id="169" dur="1000" fill="hold"/>
                                        <p:tgtEl>
                                          <p:spTgt spid="10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0" fill="hold">
                      <p:stCondLst>
                        <p:cond delay="indefinite"/>
                      </p:stCondLst>
                      <p:childTnLst>
                        <p:par>
                          <p:cTn id="171" fill="hold">
                            <p:stCondLst>
                              <p:cond delay="0"/>
                            </p:stCondLst>
                            <p:childTnLst>
                              <p:par>
                                <p:cTn id="172" presetID="2" presetClass="entr" presetSubtype="4" fill="hold" grpId="0" nodeType="clickEffect">
                                  <p:stCondLst>
                                    <p:cond delay="0"/>
                                  </p:stCondLst>
                                  <p:childTnLst>
                                    <p:set>
                                      <p:cBhvr>
                                        <p:cTn id="173" dur="1" fill="hold">
                                          <p:stCondLst>
                                            <p:cond delay="0"/>
                                          </p:stCondLst>
                                        </p:cTn>
                                        <p:tgtEl>
                                          <p:spTgt spid="109">
                                            <p:txEl>
                                              <p:pRg st="0" end="0"/>
                                            </p:txEl>
                                          </p:spTgt>
                                        </p:tgtEl>
                                        <p:attrNameLst>
                                          <p:attrName>style.visibility</p:attrName>
                                        </p:attrNameLst>
                                      </p:cBhvr>
                                      <p:to>
                                        <p:strVal val="visible"/>
                                      </p:to>
                                    </p:set>
                                    <p:anim calcmode="lin" valueType="num">
                                      <p:cBhvr additive="base">
                                        <p:cTn id="174" dur="500" fill="hold"/>
                                        <p:tgtEl>
                                          <p:spTgt spid="109">
                                            <p:txEl>
                                              <p:pRg st="0" end="0"/>
                                            </p:txEl>
                                          </p:spTgt>
                                        </p:tgtEl>
                                        <p:attrNameLst>
                                          <p:attrName>ppt_x</p:attrName>
                                        </p:attrNameLst>
                                      </p:cBhvr>
                                      <p:tavLst>
                                        <p:tav tm="0">
                                          <p:val>
                                            <p:strVal val="#ppt_x"/>
                                          </p:val>
                                        </p:tav>
                                        <p:tav tm="100000">
                                          <p:val>
                                            <p:strVal val="#ppt_x"/>
                                          </p:val>
                                        </p:tav>
                                      </p:tavLst>
                                    </p:anim>
                                    <p:anim calcmode="lin" valueType="num">
                                      <p:cBhvr additive="base">
                                        <p:cTn id="175" dur="500" fill="hold"/>
                                        <p:tgtEl>
                                          <p:spTgt spid="10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6" fill="hold">
                      <p:stCondLst>
                        <p:cond delay="indefinite"/>
                      </p:stCondLst>
                      <p:childTnLst>
                        <p:par>
                          <p:cTn id="177" fill="hold">
                            <p:stCondLst>
                              <p:cond delay="0"/>
                            </p:stCondLst>
                            <p:childTnLst>
                              <p:par>
                                <p:cTn id="178" presetID="2" presetClass="entr" presetSubtype="4" fill="hold" grpId="0" nodeType="clickEffect">
                                  <p:stCondLst>
                                    <p:cond delay="0"/>
                                  </p:stCondLst>
                                  <p:childTnLst>
                                    <p:set>
                                      <p:cBhvr>
                                        <p:cTn id="179" dur="1" fill="hold">
                                          <p:stCondLst>
                                            <p:cond delay="0"/>
                                          </p:stCondLst>
                                        </p:cTn>
                                        <p:tgtEl>
                                          <p:spTgt spid="109">
                                            <p:txEl>
                                              <p:pRg st="1" end="1"/>
                                            </p:txEl>
                                          </p:spTgt>
                                        </p:tgtEl>
                                        <p:attrNameLst>
                                          <p:attrName>style.visibility</p:attrName>
                                        </p:attrNameLst>
                                      </p:cBhvr>
                                      <p:to>
                                        <p:strVal val="visible"/>
                                      </p:to>
                                    </p:set>
                                    <p:anim calcmode="lin" valueType="num">
                                      <p:cBhvr additive="base">
                                        <p:cTn id="180" dur="500" fill="hold"/>
                                        <p:tgtEl>
                                          <p:spTgt spid="109">
                                            <p:txEl>
                                              <p:pRg st="1" end="1"/>
                                            </p:txEl>
                                          </p:spTgt>
                                        </p:tgtEl>
                                        <p:attrNameLst>
                                          <p:attrName>ppt_x</p:attrName>
                                        </p:attrNameLst>
                                      </p:cBhvr>
                                      <p:tavLst>
                                        <p:tav tm="0">
                                          <p:val>
                                            <p:strVal val="#ppt_x"/>
                                          </p:val>
                                        </p:tav>
                                        <p:tav tm="100000">
                                          <p:val>
                                            <p:strVal val="#ppt_x"/>
                                          </p:val>
                                        </p:tav>
                                      </p:tavLst>
                                    </p:anim>
                                    <p:anim calcmode="lin" valueType="num">
                                      <p:cBhvr additive="base">
                                        <p:cTn id="181" dur="500" fill="hold"/>
                                        <p:tgtEl>
                                          <p:spTgt spid="10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82" fill="hold">
                      <p:stCondLst>
                        <p:cond delay="indefinite"/>
                      </p:stCondLst>
                      <p:childTnLst>
                        <p:par>
                          <p:cTn id="183" fill="hold">
                            <p:stCondLst>
                              <p:cond delay="0"/>
                            </p:stCondLst>
                            <p:childTnLst>
                              <p:par>
                                <p:cTn id="184" presetID="2" presetClass="entr" presetSubtype="4" fill="hold" grpId="0" nodeType="clickEffect">
                                  <p:stCondLst>
                                    <p:cond delay="0"/>
                                  </p:stCondLst>
                                  <p:childTnLst>
                                    <p:set>
                                      <p:cBhvr>
                                        <p:cTn id="185" dur="1" fill="hold">
                                          <p:stCondLst>
                                            <p:cond delay="0"/>
                                          </p:stCondLst>
                                        </p:cTn>
                                        <p:tgtEl>
                                          <p:spTgt spid="109">
                                            <p:txEl>
                                              <p:pRg st="2" end="2"/>
                                            </p:txEl>
                                          </p:spTgt>
                                        </p:tgtEl>
                                        <p:attrNameLst>
                                          <p:attrName>style.visibility</p:attrName>
                                        </p:attrNameLst>
                                      </p:cBhvr>
                                      <p:to>
                                        <p:strVal val="visible"/>
                                      </p:to>
                                    </p:set>
                                    <p:anim calcmode="lin" valueType="num">
                                      <p:cBhvr additive="base">
                                        <p:cTn id="186" dur="500" fill="hold"/>
                                        <p:tgtEl>
                                          <p:spTgt spid="109">
                                            <p:txEl>
                                              <p:pRg st="2" end="2"/>
                                            </p:txEl>
                                          </p:spTgt>
                                        </p:tgtEl>
                                        <p:attrNameLst>
                                          <p:attrName>ppt_x</p:attrName>
                                        </p:attrNameLst>
                                      </p:cBhvr>
                                      <p:tavLst>
                                        <p:tav tm="0">
                                          <p:val>
                                            <p:strVal val="#ppt_x"/>
                                          </p:val>
                                        </p:tav>
                                        <p:tav tm="100000">
                                          <p:val>
                                            <p:strVal val="#ppt_x"/>
                                          </p:val>
                                        </p:tav>
                                      </p:tavLst>
                                    </p:anim>
                                    <p:anim calcmode="lin" valueType="num">
                                      <p:cBhvr additive="base">
                                        <p:cTn id="187" dur="500" fill="hold"/>
                                        <p:tgtEl>
                                          <p:spTgt spid="10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88" fill="hold">
                      <p:stCondLst>
                        <p:cond delay="indefinite"/>
                      </p:stCondLst>
                      <p:childTnLst>
                        <p:par>
                          <p:cTn id="189" fill="hold">
                            <p:stCondLst>
                              <p:cond delay="0"/>
                            </p:stCondLst>
                            <p:childTnLst>
                              <p:par>
                                <p:cTn id="190" presetID="2" presetClass="entr" presetSubtype="4" fill="hold" grpId="0" nodeType="clickEffect">
                                  <p:stCondLst>
                                    <p:cond delay="0"/>
                                  </p:stCondLst>
                                  <p:childTnLst>
                                    <p:set>
                                      <p:cBhvr>
                                        <p:cTn id="191" dur="1" fill="hold">
                                          <p:stCondLst>
                                            <p:cond delay="0"/>
                                          </p:stCondLst>
                                        </p:cTn>
                                        <p:tgtEl>
                                          <p:spTgt spid="109">
                                            <p:txEl>
                                              <p:pRg st="3" end="3"/>
                                            </p:txEl>
                                          </p:spTgt>
                                        </p:tgtEl>
                                        <p:attrNameLst>
                                          <p:attrName>style.visibility</p:attrName>
                                        </p:attrNameLst>
                                      </p:cBhvr>
                                      <p:to>
                                        <p:strVal val="visible"/>
                                      </p:to>
                                    </p:set>
                                    <p:anim calcmode="lin" valueType="num">
                                      <p:cBhvr additive="base">
                                        <p:cTn id="192" dur="500" fill="hold"/>
                                        <p:tgtEl>
                                          <p:spTgt spid="109">
                                            <p:txEl>
                                              <p:pRg st="3" end="3"/>
                                            </p:txEl>
                                          </p:spTgt>
                                        </p:tgtEl>
                                        <p:attrNameLst>
                                          <p:attrName>ppt_x</p:attrName>
                                        </p:attrNameLst>
                                      </p:cBhvr>
                                      <p:tavLst>
                                        <p:tav tm="0">
                                          <p:val>
                                            <p:strVal val="#ppt_x"/>
                                          </p:val>
                                        </p:tav>
                                        <p:tav tm="100000">
                                          <p:val>
                                            <p:strVal val="#ppt_x"/>
                                          </p:val>
                                        </p:tav>
                                      </p:tavLst>
                                    </p:anim>
                                    <p:anim calcmode="lin" valueType="num">
                                      <p:cBhvr additive="base">
                                        <p:cTn id="193" dur="500" fill="hold"/>
                                        <p:tgtEl>
                                          <p:spTgt spid="10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4" fill="hold">
                      <p:stCondLst>
                        <p:cond delay="indefinite"/>
                      </p:stCondLst>
                      <p:childTnLst>
                        <p:par>
                          <p:cTn id="195" fill="hold">
                            <p:stCondLst>
                              <p:cond delay="0"/>
                            </p:stCondLst>
                            <p:childTnLst>
                              <p:par>
                                <p:cTn id="196" presetID="2" presetClass="entr" presetSubtype="4" fill="hold" grpId="0" nodeType="clickEffect">
                                  <p:stCondLst>
                                    <p:cond delay="0"/>
                                  </p:stCondLst>
                                  <p:childTnLst>
                                    <p:set>
                                      <p:cBhvr>
                                        <p:cTn id="197" dur="1" fill="hold">
                                          <p:stCondLst>
                                            <p:cond delay="0"/>
                                          </p:stCondLst>
                                        </p:cTn>
                                        <p:tgtEl>
                                          <p:spTgt spid="109">
                                            <p:txEl>
                                              <p:pRg st="4" end="4"/>
                                            </p:txEl>
                                          </p:spTgt>
                                        </p:tgtEl>
                                        <p:attrNameLst>
                                          <p:attrName>style.visibility</p:attrName>
                                        </p:attrNameLst>
                                      </p:cBhvr>
                                      <p:to>
                                        <p:strVal val="visible"/>
                                      </p:to>
                                    </p:set>
                                    <p:anim calcmode="lin" valueType="num">
                                      <p:cBhvr additive="base">
                                        <p:cTn id="198" dur="500" fill="hold"/>
                                        <p:tgtEl>
                                          <p:spTgt spid="109">
                                            <p:txEl>
                                              <p:pRg st="4" end="4"/>
                                            </p:txEl>
                                          </p:spTgt>
                                        </p:tgtEl>
                                        <p:attrNameLst>
                                          <p:attrName>ppt_x</p:attrName>
                                        </p:attrNameLst>
                                      </p:cBhvr>
                                      <p:tavLst>
                                        <p:tav tm="0">
                                          <p:val>
                                            <p:strVal val="#ppt_x"/>
                                          </p:val>
                                        </p:tav>
                                        <p:tav tm="100000">
                                          <p:val>
                                            <p:strVal val="#ppt_x"/>
                                          </p:val>
                                        </p:tav>
                                      </p:tavLst>
                                    </p:anim>
                                    <p:anim calcmode="lin" valueType="num">
                                      <p:cBhvr additive="base">
                                        <p:cTn id="199" dur="500" fill="hold"/>
                                        <p:tgtEl>
                                          <p:spTgt spid="10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00" fill="hold">
                      <p:stCondLst>
                        <p:cond delay="indefinite"/>
                      </p:stCondLst>
                      <p:childTnLst>
                        <p:par>
                          <p:cTn id="201" fill="hold">
                            <p:stCondLst>
                              <p:cond delay="0"/>
                            </p:stCondLst>
                            <p:childTnLst>
                              <p:par>
                                <p:cTn id="202" presetID="2" presetClass="entr" presetSubtype="4" fill="hold" grpId="0" nodeType="clickEffect">
                                  <p:stCondLst>
                                    <p:cond delay="0"/>
                                  </p:stCondLst>
                                  <p:childTnLst>
                                    <p:set>
                                      <p:cBhvr>
                                        <p:cTn id="203" dur="1" fill="hold">
                                          <p:stCondLst>
                                            <p:cond delay="0"/>
                                          </p:stCondLst>
                                        </p:cTn>
                                        <p:tgtEl>
                                          <p:spTgt spid="109">
                                            <p:txEl>
                                              <p:pRg st="5" end="5"/>
                                            </p:txEl>
                                          </p:spTgt>
                                        </p:tgtEl>
                                        <p:attrNameLst>
                                          <p:attrName>style.visibility</p:attrName>
                                        </p:attrNameLst>
                                      </p:cBhvr>
                                      <p:to>
                                        <p:strVal val="visible"/>
                                      </p:to>
                                    </p:set>
                                    <p:anim calcmode="lin" valueType="num">
                                      <p:cBhvr additive="base">
                                        <p:cTn id="204" dur="500" fill="hold"/>
                                        <p:tgtEl>
                                          <p:spTgt spid="109">
                                            <p:txEl>
                                              <p:pRg st="5" end="5"/>
                                            </p:txEl>
                                          </p:spTgt>
                                        </p:tgtEl>
                                        <p:attrNameLst>
                                          <p:attrName>ppt_x</p:attrName>
                                        </p:attrNameLst>
                                      </p:cBhvr>
                                      <p:tavLst>
                                        <p:tav tm="0">
                                          <p:val>
                                            <p:strVal val="#ppt_x"/>
                                          </p:val>
                                        </p:tav>
                                        <p:tav tm="100000">
                                          <p:val>
                                            <p:strVal val="#ppt_x"/>
                                          </p:val>
                                        </p:tav>
                                      </p:tavLst>
                                    </p:anim>
                                    <p:anim calcmode="lin" valueType="num">
                                      <p:cBhvr additive="base">
                                        <p:cTn id="205" dur="500" fill="hold"/>
                                        <p:tgtEl>
                                          <p:spTgt spid="10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06" fill="hold">
                      <p:stCondLst>
                        <p:cond delay="indefinite"/>
                      </p:stCondLst>
                      <p:childTnLst>
                        <p:par>
                          <p:cTn id="207" fill="hold">
                            <p:stCondLst>
                              <p:cond delay="0"/>
                            </p:stCondLst>
                            <p:childTnLst>
                              <p:par>
                                <p:cTn id="208" presetID="2" presetClass="entr" presetSubtype="4" fill="hold" grpId="0" nodeType="clickEffect">
                                  <p:stCondLst>
                                    <p:cond delay="0"/>
                                  </p:stCondLst>
                                  <p:childTnLst>
                                    <p:set>
                                      <p:cBhvr>
                                        <p:cTn id="209" dur="1" fill="hold">
                                          <p:stCondLst>
                                            <p:cond delay="0"/>
                                          </p:stCondLst>
                                        </p:cTn>
                                        <p:tgtEl>
                                          <p:spTgt spid="2"/>
                                        </p:tgtEl>
                                        <p:attrNameLst>
                                          <p:attrName>style.visibility</p:attrName>
                                        </p:attrNameLst>
                                      </p:cBhvr>
                                      <p:to>
                                        <p:strVal val="visible"/>
                                      </p:to>
                                    </p:set>
                                    <p:anim calcmode="lin" valueType="num">
                                      <p:cBhvr additive="base">
                                        <p:cTn id="210" dur="500" fill="hold"/>
                                        <p:tgtEl>
                                          <p:spTgt spid="2"/>
                                        </p:tgtEl>
                                        <p:attrNameLst>
                                          <p:attrName>ppt_x</p:attrName>
                                        </p:attrNameLst>
                                      </p:cBhvr>
                                      <p:tavLst>
                                        <p:tav tm="0">
                                          <p:val>
                                            <p:strVal val="#ppt_x"/>
                                          </p:val>
                                        </p:tav>
                                        <p:tav tm="100000">
                                          <p:val>
                                            <p:strVal val="#ppt_x"/>
                                          </p:val>
                                        </p:tav>
                                      </p:tavLst>
                                    </p:anim>
                                    <p:anim calcmode="lin" valueType="num">
                                      <p:cBhvr additive="base">
                                        <p:cTn id="211"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build="p"/>
      <p:bldP spid="59" grpId="0"/>
      <p:bldP spid="2" grpId="0" animBg="1"/>
      <p:bldP spid="106" grpId="0" build="p"/>
      <p:bldP spid="3" grpId="0" animBg="1"/>
      <p:bldP spid="107" grpId="0" build="p"/>
      <p:bldP spid="4" grpId="0" build="p"/>
      <p:bldP spid="108" grpId="0" build="p"/>
      <p:bldP spid="109"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1">
            <a:lum/>
          </a:blip>
          <a:srcRect/>
          <a:stretch>
            <a:fillRect t="-39000" b="-39000"/>
          </a:stretch>
        </a:blipFill>
        <a:effectLst/>
      </p:bgPr>
    </p:bg>
    <p:spTree>
      <p:nvGrpSpPr>
        <p:cNvPr id="1" name=""/>
        <p:cNvGrpSpPr/>
        <p:nvPr/>
      </p:nvGrpSpPr>
      <p:grpSpPr>
        <a:xfrm>
          <a:off x="0" y="0"/>
          <a:ext cx="0" cy="0"/>
          <a:chOff x="0" y="0"/>
          <a:chExt cx="0" cy="0"/>
        </a:xfrm>
      </p:grpSpPr>
      <p:grpSp>
        <p:nvGrpSpPr>
          <p:cNvPr id="119" name="组合 118"/>
          <p:cNvGrpSpPr/>
          <p:nvPr/>
        </p:nvGrpSpPr>
        <p:grpSpPr>
          <a:xfrm>
            <a:off x="9754611" y="4915022"/>
            <a:ext cx="2563713" cy="1942978"/>
            <a:chOff x="8594725" y="3527425"/>
            <a:chExt cx="3678238" cy="2787650"/>
          </a:xfrm>
          <a:solidFill>
            <a:srgbClr val="005790"/>
          </a:solidFill>
        </p:grpSpPr>
        <p:sp>
          <p:nvSpPr>
            <p:cNvPr id="108" name="Freeform 108"/>
            <p:cNvSpPr>
              <a:spLocks noEditPoints="1"/>
            </p:cNvSpPr>
            <p:nvPr/>
          </p:nvSpPr>
          <p:spPr bwMode="auto">
            <a:xfrm>
              <a:off x="8594725" y="3527425"/>
              <a:ext cx="3678238" cy="2220913"/>
            </a:xfrm>
            <a:custGeom>
              <a:avLst/>
              <a:gdLst>
                <a:gd name="T0" fmla="*/ 894 w 980"/>
                <a:gd name="T1" fmla="*/ 225 h 592"/>
                <a:gd name="T2" fmla="*/ 821 w 980"/>
                <a:gd name="T3" fmla="*/ 215 h 592"/>
                <a:gd name="T4" fmla="*/ 867 w 980"/>
                <a:gd name="T5" fmla="*/ 186 h 592"/>
                <a:gd name="T6" fmla="*/ 824 w 980"/>
                <a:gd name="T7" fmla="*/ 179 h 592"/>
                <a:gd name="T8" fmla="*/ 763 w 980"/>
                <a:gd name="T9" fmla="*/ 200 h 592"/>
                <a:gd name="T10" fmla="*/ 698 w 980"/>
                <a:gd name="T11" fmla="*/ 198 h 592"/>
                <a:gd name="T12" fmla="*/ 653 w 980"/>
                <a:gd name="T13" fmla="*/ 326 h 592"/>
                <a:gd name="T14" fmla="*/ 612 w 980"/>
                <a:gd name="T15" fmla="*/ 293 h 592"/>
                <a:gd name="T16" fmla="*/ 690 w 980"/>
                <a:gd name="T17" fmla="*/ 99 h 592"/>
                <a:gd name="T18" fmla="*/ 110 w 980"/>
                <a:gd name="T19" fmla="*/ 557 h 592"/>
                <a:gd name="T20" fmla="*/ 243 w 980"/>
                <a:gd name="T21" fmla="*/ 535 h 592"/>
                <a:gd name="T22" fmla="*/ 564 w 980"/>
                <a:gd name="T23" fmla="*/ 435 h 592"/>
                <a:gd name="T24" fmla="*/ 668 w 980"/>
                <a:gd name="T25" fmla="*/ 407 h 592"/>
                <a:gd name="T26" fmla="*/ 21 w 980"/>
                <a:gd name="T27" fmla="*/ 575 h 592"/>
                <a:gd name="T28" fmla="*/ 868 w 980"/>
                <a:gd name="T29" fmla="*/ 298 h 592"/>
                <a:gd name="T30" fmla="*/ 820 w 980"/>
                <a:gd name="T31" fmla="*/ 311 h 592"/>
                <a:gd name="T32" fmla="*/ 702 w 980"/>
                <a:gd name="T33" fmla="*/ 373 h 592"/>
                <a:gd name="T34" fmla="*/ 787 w 980"/>
                <a:gd name="T35" fmla="*/ 299 h 592"/>
                <a:gd name="T36" fmla="*/ 787 w 980"/>
                <a:gd name="T37" fmla="*/ 286 h 592"/>
                <a:gd name="T38" fmla="*/ 746 w 980"/>
                <a:gd name="T39" fmla="*/ 337 h 592"/>
                <a:gd name="T40" fmla="*/ 721 w 980"/>
                <a:gd name="T41" fmla="*/ 351 h 592"/>
                <a:gd name="T42" fmla="*/ 690 w 980"/>
                <a:gd name="T43" fmla="*/ 312 h 592"/>
                <a:gd name="T44" fmla="*/ 693 w 980"/>
                <a:gd name="T45" fmla="*/ 375 h 592"/>
                <a:gd name="T46" fmla="*/ 749 w 980"/>
                <a:gd name="T47" fmla="*/ 342 h 592"/>
                <a:gd name="T48" fmla="*/ 791 w 980"/>
                <a:gd name="T49" fmla="*/ 331 h 592"/>
                <a:gd name="T50" fmla="*/ 893 w 980"/>
                <a:gd name="T51" fmla="*/ 288 h 592"/>
                <a:gd name="T52" fmla="*/ 844 w 980"/>
                <a:gd name="T53" fmla="*/ 273 h 592"/>
                <a:gd name="T54" fmla="*/ 801 w 980"/>
                <a:gd name="T55" fmla="*/ 212 h 592"/>
                <a:gd name="T56" fmla="*/ 762 w 980"/>
                <a:gd name="T57" fmla="*/ 283 h 592"/>
                <a:gd name="T58" fmla="*/ 731 w 980"/>
                <a:gd name="T59" fmla="*/ 229 h 592"/>
                <a:gd name="T60" fmla="*/ 683 w 980"/>
                <a:gd name="T61" fmla="*/ 302 h 592"/>
                <a:gd name="T62" fmla="*/ 658 w 980"/>
                <a:gd name="T63" fmla="*/ 332 h 592"/>
                <a:gd name="T64" fmla="*/ 637 w 980"/>
                <a:gd name="T65" fmla="*/ 301 h 592"/>
                <a:gd name="T66" fmla="*/ 525 w 980"/>
                <a:gd name="T67" fmla="*/ 311 h 592"/>
                <a:gd name="T68" fmla="*/ 528 w 980"/>
                <a:gd name="T69" fmla="*/ 430 h 592"/>
                <a:gd name="T70" fmla="*/ 431 w 980"/>
                <a:gd name="T71" fmla="*/ 373 h 592"/>
                <a:gd name="T72" fmla="*/ 449 w 980"/>
                <a:gd name="T73" fmla="*/ 321 h 592"/>
                <a:gd name="T74" fmla="*/ 466 w 980"/>
                <a:gd name="T75" fmla="*/ 379 h 592"/>
                <a:gd name="T76" fmla="*/ 464 w 980"/>
                <a:gd name="T77" fmla="*/ 444 h 592"/>
                <a:gd name="T78" fmla="*/ 524 w 980"/>
                <a:gd name="T79" fmla="*/ 378 h 592"/>
                <a:gd name="T80" fmla="*/ 436 w 980"/>
                <a:gd name="T81" fmla="*/ 265 h 592"/>
                <a:gd name="T82" fmla="*/ 408 w 980"/>
                <a:gd name="T83" fmla="*/ 293 h 592"/>
                <a:gd name="T84" fmla="*/ 395 w 980"/>
                <a:gd name="T85" fmla="*/ 418 h 592"/>
                <a:gd name="T86" fmla="*/ 365 w 980"/>
                <a:gd name="T87" fmla="*/ 357 h 592"/>
                <a:gd name="T88" fmla="*/ 332 w 980"/>
                <a:gd name="T89" fmla="*/ 482 h 592"/>
                <a:gd name="T90" fmla="*/ 326 w 980"/>
                <a:gd name="T91" fmla="*/ 499 h 592"/>
                <a:gd name="T92" fmla="*/ 136 w 980"/>
                <a:gd name="T93" fmla="*/ 536 h 592"/>
                <a:gd name="T94" fmla="*/ 139 w 980"/>
                <a:gd name="T95" fmla="*/ 496 h 592"/>
                <a:gd name="T96" fmla="*/ 178 w 980"/>
                <a:gd name="T97" fmla="*/ 529 h 592"/>
                <a:gd name="T98" fmla="*/ 268 w 980"/>
                <a:gd name="T99" fmla="*/ 513 h 592"/>
                <a:gd name="T100" fmla="*/ 256 w 980"/>
                <a:gd name="T101" fmla="*/ 484 h 592"/>
                <a:gd name="T102" fmla="*/ 263 w 980"/>
                <a:gd name="T103" fmla="*/ 514 h 592"/>
                <a:gd name="T104" fmla="*/ 283 w 980"/>
                <a:gd name="T105" fmla="*/ 510 h 592"/>
                <a:gd name="T106" fmla="*/ 316 w 980"/>
                <a:gd name="T107" fmla="*/ 503 h 592"/>
                <a:gd name="T108" fmla="*/ 362 w 980"/>
                <a:gd name="T109" fmla="*/ 492 h 592"/>
                <a:gd name="T110" fmla="*/ 465 w 980"/>
                <a:gd name="T111" fmla="*/ 452 h 592"/>
                <a:gd name="T112" fmla="*/ 565 w 980"/>
                <a:gd name="T113" fmla="*/ 385 h 592"/>
                <a:gd name="T114" fmla="*/ 557 w 980"/>
                <a:gd name="T115" fmla="*/ 308 h 592"/>
                <a:gd name="T116" fmla="*/ 601 w 980"/>
                <a:gd name="T117" fmla="*/ 336 h 592"/>
                <a:gd name="T118" fmla="*/ 663 w 980"/>
                <a:gd name="T119" fmla="*/ 410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80" h="592">
                  <a:moveTo>
                    <a:pt x="979" y="268"/>
                  </a:moveTo>
                  <a:cubicBezTo>
                    <a:pt x="968" y="263"/>
                    <a:pt x="957" y="261"/>
                    <a:pt x="945" y="258"/>
                  </a:cubicBezTo>
                  <a:cubicBezTo>
                    <a:pt x="938" y="256"/>
                    <a:pt x="931" y="254"/>
                    <a:pt x="925" y="252"/>
                  </a:cubicBezTo>
                  <a:cubicBezTo>
                    <a:pt x="927" y="245"/>
                    <a:pt x="929" y="238"/>
                    <a:pt x="931" y="231"/>
                  </a:cubicBezTo>
                  <a:cubicBezTo>
                    <a:pt x="939" y="207"/>
                    <a:pt x="947" y="183"/>
                    <a:pt x="955" y="158"/>
                  </a:cubicBezTo>
                  <a:cubicBezTo>
                    <a:pt x="956" y="157"/>
                    <a:pt x="953" y="156"/>
                    <a:pt x="953" y="158"/>
                  </a:cubicBezTo>
                  <a:cubicBezTo>
                    <a:pt x="949" y="170"/>
                    <a:pt x="945" y="182"/>
                    <a:pt x="941" y="194"/>
                  </a:cubicBezTo>
                  <a:cubicBezTo>
                    <a:pt x="938" y="206"/>
                    <a:pt x="932" y="217"/>
                    <a:pt x="929" y="229"/>
                  </a:cubicBezTo>
                  <a:cubicBezTo>
                    <a:pt x="926" y="236"/>
                    <a:pt x="924" y="244"/>
                    <a:pt x="921" y="251"/>
                  </a:cubicBezTo>
                  <a:cubicBezTo>
                    <a:pt x="916" y="250"/>
                    <a:pt x="911" y="249"/>
                    <a:pt x="906" y="248"/>
                  </a:cubicBezTo>
                  <a:cubicBezTo>
                    <a:pt x="910" y="236"/>
                    <a:pt x="915" y="225"/>
                    <a:pt x="918" y="213"/>
                  </a:cubicBezTo>
                  <a:cubicBezTo>
                    <a:pt x="921" y="204"/>
                    <a:pt x="923" y="195"/>
                    <a:pt x="925" y="185"/>
                  </a:cubicBezTo>
                  <a:cubicBezTo>
                    <a:pt x="927" y="178"/>
                    <a:pt x="930" y="171"/>
                    <a:pt x="931" y="164"/>
                  </a:cubicBezTo>
                  <a:cubicBezTo>
                    <a:pt x="931" y="163"/>
                    <a:pt x="929" y="163"/>
                    <a:pt x="929" y="164"/>
                  </a:cubicBezTo>
                  <a:cubicBezTo>
                    <a:pt x="928" y="171"/>
                    <a:pt x="925" y="178"/>
                    <a:pt x="923" y="185"/>
                  </a:cubicBezTo>
                  <a:cubicBezTo>
                    <a:pt x="922" y="192"/>
                    <a:pt x="920" y="199"/>
                    <a:pt x="918" y="206"/>
                  </a:cubicBezTo>
                  <a:cubicBezTo>
                    <a:pt x="914" y="219"/>
                    <a:pt x="909" y="233"/>
                    <a:pt x="904" y="247"/>
                  </a:cubicBezTo>
                  <a:cubicBezTo>
                    <a:pt x="904" y="247"/>
                    <a:pt x="904" y="247"/>
                    <a:pt x="904" y="247"/>
                  </a:cubicBezTo>
                  <a:cubicBezTo>
                    <a:pt x="899" y="246"/>
                    <a:pt x="894" y="245"/>
                    <a:pt x="889" y="244"/>
                  </a:cubicBezTo>
                  <a:cubicBezTo>
                    <a:pt x="891" y="238"/>
                    <a:pt x="892" y="231"/>
                    <a:pt x="894" y="225"/>
                  </a:cubicBezTo>
                  <a:cubicBezTo>
                    <a:pt x="898" y="209"/>
                    <a:pt x="904" y="193"/>
                    <a:pt x="903" y="176"/>
                  </a:cubicBezTo>
                  <a:cubicBezTo>
                    <a:pt x="903" y="174"/>
                    <a:pt x="901" y="174"/>
                    <a:pt x="901" y="176"/>
                  </a:cubicBezTo>
                  <a:cubicBezTo>
                    <a:pt x="901" y="189"/>
                    <a:pt x="898" y="203"/>
                    <a:pt x="894" y="215"/>
                  </a:cubicBezTo>
                  <a:cubicBezTo>
                    <a:pt x="891" y="224"/>
                    <a:pt x="888" y="234"/>
                    <a:pt x="886" y="243"/>
                  </a:cubicBezTo>
                  <a:cubicBezTo>
                    <a:pt x="880" y="242"/>
                    <a:pt x="874" y="240"/>
                    <a:pt x="869" y="239"/>
                  </a:cubicBezTo>
                  <a:cubicBezTo>
                    <a:pt x="875" y="220"/>
                    <a:pt x="880" y="200"/>
                    <a:pt x="879" y="180"/>
                  </a:cubicBezTo>
                  <a:cubicBezTo>
                    <a:pt x="879" y="179"/>
                    <a:pt x="877" y="179"/>
                    <a:pt x="877" y="180"/>
                  </a:cubicBezTo>
                  <a:cubicBezTo>
                    <a:pt x="878" y="199"/>
                    <a:pt x="872" y="220"/>
                    <a:pt x="865" y="239"/>
                  </a:cubicBezTo>
                  <a:cubicBezTo>
                    <a:pt x="860" y="238"/>
                    <a:pt x="855" y="237"/>
                    <a:pt x="850" y="237"/>
                  </a:cubicBezTo>
                  <a:cubicBezTo>
                    <a:pt x="853" y="223"/>
                    <a:pt x="855" y="208"/>
                    <a:pt x="855" y="194"/>
                  </a:cubicBezTo>
                  <a:cubicBezTo>
                    <a:pt x="855" y="193"/>
                    <a:pt x="853" y="193"/>
                    <a:pt x="853" y="194"/>
                  </a:cubicBezTo>
                  <a:cubicBezTo>
                    <a:pt x="853" y="209"/>
                    <a:pt x="850" y="223"/>
                    <a:pt x="847" y="237"/>
                  </a:cubicBezTo>
                  <a:cubicBezTo>
                    <a:pt x="842" y="237"/>
                    <a:pt x="838" y="237"/>
                    <a:pt x="834" y="238"/>
                  </a:cubicBezTo>
                  <a:cubicBezTo>
                    <a:pt x="831" y="239"/>
                    <a:pt x="832" y="242"/>
                    <a:pt x="834" y="242"/>
                  </a:cubicBezTo>
                  <a:cubicBezTo>
                    <a:pt x="838" y="241"/>
                    <a:pt x="842" y="241"/>
                    <a:pt x="845" y="241"/>
                  </a:cubicBezTo>
                  <a:cubicBezTo>
                    <a:pt x="843" y="250"/>
                    <a:pt x="839" y="258"/>
                    <a:pt x="836" y="267"/>
                  </a:cubicBezTo>
                  <a:cubicBezTo>
                    <a:pt x="828" y="265"/>
                    <a:pt x="820" y="263"/>
                    <a:pt x="811" y="262"/>
                  </a:cubicBezTo>
                  <a:cubicBezTo>
                    <a:pt x="811" y="261"/>
                    <a:pt x="811" y="261"/>
                    <a:pt x="812" y="261"/>
                  </a:cubicBezTo>
                  <a:cubicBezTo>
                    <a:pt x="813" y="255"/>
                    <a:pt x="815" y="250"/>
                    <a:pt x="816" y="244"/>
                  </a:cubicBezTo>
                  <a:cubicBezTo>
                    <a:pt x="818" y="235"/>
                    <a:pt x="820" y="225"/>
                    <a:pt x="821" y="215"/>
                  </a:cubicBezTo>
                  <a:cubicBezTo>
                    <a:pt x="821" y="215"/>
                    <a:pt x="822" y="215"/>
                    <a:pt x="822" y="215"/>
                  </a:cubicBezTo>
                  <a:cubicBezTo>
                    <a:pt x="823" y="215"/>
                    <a:pt x="823" y="213"/>
                    <a:pt x="822" y="213"/>
                  </a:cubicBezTo>
                  <a:cubicBezTo>
                    <a:pt x="822" y="213"/>
                    <a:pt x="822" y="213"/>
                    <a:pt x="821" y="213"/>
                  </a:cubicBezTo>
                  <a:cubicBezTo>
                    <a:pt x="821" y="210"/>
                    <a:pt x="821" y="207"/>
                    <a:pt x="821" y="204"/>
                  </a:cubicBezTo>
                  <a:cubicBezTo>
                    <a:pt x="821" y="202"/>
                    <a:pt x="819" y="202"/>
                    <a:pt x="819" y="204"/>
                  </a:cubicBezTo>
                  <a:cubicBezTo>
                    <a:pt x="819" y="206"/>
                    <a:pt x="819" y="209"/>
                    <a:pt x="818" y="211"/>
                  </a:cubicBezTo>
                  <a:cubicBezTo>
                    <a:pt x="814" y="208"/>
                    <a:pt x="811" y="203"/>
                    <a:pt x="810" y="197"/>
                  </a:cubicBezTo>
                  <a:cubicBezTo>
                    <a:pt x="815" y="195"/>
                    <a:pt x="820" y="193"/>
                    <a:pt x="825" y="191"/>
                  </a:cubicBezTo>
                  <a:cubicBezTo>
                    <a:pt x="826" y="192"/>
                    <a:pt x="827" y="193"/>
                    <a:pt x="829" y="195"/>
                  </a:cubicBezTo>
                  <a:cubicBezTo>
                    <a:pt x="830" y="196"/>
                    <a:pt x="831" y="195"/>
                    <a:pt x="831" y="193"/>
                  </a:cubicBezTo>
                  <a:cubicBezTo>
                    <a:pt x="831" y="191"/>
                    <a:pt x="831" y="191"/>
                    <a:pt x="831" y="188"/>
                  </a:cubicBezTo>
                  <a:cubicBezTo>
                    <a:pt x="836" y="186"/>
                    <a:pt x="841" y="184"/>
                    <a:pt x="846" y="182"/>
                  </a:cubicBezTo>
                  <a:cubicBezTo>
                    <a:pt x="847" y="184"/>
                    <a:pt x="848" y="185"/>
                    <a:pt x="850" y="186"/>
                  </a:cubicBezTo>
                  <a:cubicBezTo>
                    <a:pt x="850" y="187"/>
                    <a:pt x="851" y="187"/>
                    <a:pt x="851" y="186"/>
                  </a:cubicBezTo>
                  <a:cubicBezTo>
                    <a:pt x="852" y="186"/>
                    <a:pt x="852" y="185"/>
                    <a:pt x="853" y="185"/>
                  </a:cubicBezTo>
                  <a:cubicBezTo>
                    <a:pt x="853" y="184"/>
                    <a:pt x="852" y="183"/>
                    <a:pt x="852" y="183"/>
                  </a:cubicBezTo>
                  <a:cubicBezTo>
                    <a:pt x="851" y="183"/>
                    <a:pt x="850" y="182"/>
                    <a:pt x="850" y="181"/>
                  </a:cubicBezTo>
                  <a:cubicBezTo>
                    <a:pt x="855" y="178"/>
                    <a:pt x="861" y="176"/>
                    <a:pt x="867" y="174"/>
                  </a:cubicBezTo>
                  <a:cubicBezTo>
                    <a:pt x="866" y="178"/>
                    <a:pt x="865" y="182"/>
                    <a:pt x="865" y="186"/>
                  </a:cubicBezTo>
                  <a:cubicBezTo>
                    <a:pt x="865" y="187"/>
                    <a:pt x="867" y="187"/>
                    <a:pt x="867" y="186"/>
                  </a:cubicBezTo>
                  <a:cubicBezTo>
                    <a:pt x="868" y="181"/>
                    <a:pt x="869" y="177"/>
                    <a:pt x="870" y="172"/>
                  </a:cubicBezTo>
                  <a:cubicBezTo>
                    <a:pt x="872" y="172"/>
                    <a:pt x="873" y="171"/>
                    <a:pt x="875" y="170"/>
                  </a:cubicBezTo>
                  <a:cubicBezTo>
                    <a:pt x="899" y="161"/>
                    <a:pt x="922" y="152"/>
                    <a:pt x="946" y="143"/>
                  </a:cubicBezTo>
                  <a:cubicBezTo>
                    <a:pt x="946" y="130"/>
                    <a:pt x="946" y="130"/>
                    <a:pt x="946" y="130"/>
                  </a:cubicBezTo>
                  <a:cubicBezTo>
                    <a:pt x="942" y="132"/>
                    <a:pt x="937" y="134"/>
                    <a:pt x="932" y="136"/>
                  </a:cubicBezTo>
                  <a:cubicBezTo>
                    <a:pt x="912" y="144"/>
                    <a:pt x="892" y="152"/>
                    <a:pt x="872" y="160"/>
                  </a:cubicBezTo>
                  <a:cubicBezTo>
                    <a:pt x="872" y="150"/>
                    <a:pt x="873" y="140"/>
                    <a:pt x="872" y="130"/>
                  </a:cubicBezTo>
                  <a:cubicBezTo>
                    <a:pt x="871" y="122"/>
                    <a:pt x="869" y="113"/>
                    <a:pt x="867" y="105"/>
                  </a:cubicBezTo>
                  <a:cubicBezTo>
                    <a:pt x="865" y="98"/>
                    <a:pt x="864" y="92"/>
                    <a:pt x="859" y="87"/>
                  </a:cubicBezTo>
                  <a:cubicBezTo>
                    <a:pt x="858" y="85"/>
                    <a:pt x="855" y="88"/>
                    <a:pt x="857" y="89"/>
                  </a:cubicBezTo>
                  <a:cubicBezTo>
                    <a:pt x="862" y="95"/>
                    <a:pt x="863" y="105"/>
                    <a:pt x="865" y="112"/>
                  </a:cubicBezTo>
                  <a:cubicBezTo>
                    <a:pt x="867" y="121"/>
                    <a:pt x="868" y="130"/>
                    <a:pt x="868" y="139"/>
                  </a:cubicBezTo>
                  <a:cubicBezTo>
                    <a:pt x="868" y="146"/>
                    <a:pt x="868" y="154"/>
                    <a:pt x="868" y="161"/>
                  </a:cubicBezTo>
                  <a:cubicBezTo>
                    <a:pt x="861" y="164"/>
                    <a:pt x="853" y="167"/>
                    <a:pt x="846" y="170"/>
                  </a:cubicBezTo>
                  <a:cubicBezTo>
                    <a:pt x="843" y="160"/>
                    <a:pt x="840" y="148"/>
                    <a:pt x="840" y="147"/>
                  </a:cubicBezTo>
                  <a:cubicBezTo>
                    <a:pt x="836" y="132"/>
                    <a:pt x="833" y="118"/>
                    <a:pt x="830" y="103"/>
                  </a:cubicBezTo>
                  <a:cubicBezTo>
                    <a:pt x="829" y="101"/>
                    <a:pt x="826" y="102"/>
                    <a:pt x="826" y="105"/>
                  </a:cubicBezTo>
                  <a:cubicBezTo>
                    <a:pt x="830" y="122"/>
                    <a:pt x="834" y="140"/>
                    <a:pt x="838" y="157"/>
                  </a:cubicBezTo>
                  <a:cubicBezTo>
                    <a:pt x="839" y="163"/>
                    <a:pt x="841" y="167"/>
                    <a:pt x="842" y="172"/>
                  </a:cubicBezTo>
                  <a:cubicBezTo>
                    <a:pt x="836" y="174"/>
                    <a:pt x="830" y="177"/>
                    <a:pt x="824" y="179"/>
                  </a:cubicBezTo>
                  <a:cubicBezTo>
                    <a:pt x="821" y="167"/>
                    <a:pt x="821" y="153"/>
                    <a:pt x="816" y="141"/>
                  </a:cubicBezTo>
                  <a:cubicBezTo>
                    <a:pt x="815" y="139"/>
                    <a:pt x="811" y="141"/>
                    <a:pt x="812" y="143"/>
                  </a:cubicBezTo>
                  <a:cubicBezTo>
                    <a:pt x="818" y="154"/>
                    <a:pt x="817" y="168"/>
                    <a:pt x="820" y="181"/>
                  </a:cubicBezTo>
                  <a:cubicBezTo>
                    <a:pt x="817" y="182"/>
                    <a:pt x="815" y="183"/>
                    <a:pt x="812" y="184"/>
                  </a:cubicBezTo>
                  <a:cubicBezTo>
                    <a:pt x="810" y="185"/>
                    <a:pt x="808" y="186"/>
                    <a:pt x="806" y="186"/>
                  </a:cubicBezTo>
                  <a:cubicBezTo>
                    <a:pt x="804" y="178"/>
                    <a:pt x="802" y="170"/>
                    <a:pt x="800" y="162"/>
                  </a:cubicBezTo>
                  <a:cubicBezTo>
                    <a:pt x="797" y="154"/>
                    <a:pt x="794" y="146"/>
                    <a:pt x="791" y="138"/>
                  </a:cubicBezTo>
                  <a:cubicBezTo>
                    <a:pt x="789" y="131"/>
                    <a:pt x="788" y="124"/>
                    <a:pt x="785" y="118"/>
                  </a:cubicBezTo>
                  <a:cubicBezTo>
                    <a:pt x="784" y="117"/>
                    <a:pt x="783" y="117"/>
                    <a:pt x="783" y="118"/>
                  </a:cubicBezTo>
                  <a:cubicBezTo>
                    <a:pt x="788" y="129"/>
                    <a:pt x="790" y="141"/>
                    <a:pt x="793" y="151"/>
                  </a:cubicBezTo>
                  <a:cubicBezTo>
                    <a:pt x="797" y="162"/>
                    <a:pt x="799" y="173"/>
                    <a:pt x="802" y="184"/>
                  </a:cubicBezTo>
                  <a:cubicBezTo>
                    <a:pt x="803" y="185"/>
                    <a:pt x="803" y="186"/>
                    <a:pt x="803" y="187"/>
                  </a:cubicBezTo>
                  <a:cubicBezTo>
                    <a:pt x="796" y="190"/>
                    <a:pt x="789" y="193"/>
                    <a:pt x="782" y="196"/>
                  </a:cubicBezTo>
                  <a:cubicBezTo>
                    <a:pt x="781" y="195"/>
                    <a:pt x="781" y="193"/>
                    <a:pt x="781" y="192"/>
                  </a:cubicBezTo>
                  <a:cubicBezTo>
                    <a:pt x="778" y="173"/>
                    <a:pt x="770" y="157"/>
                    <a:pt x="765" y="140"/>
                  </a:cubicBezTo>
                  <a:cubicBezTo>
                    <a:pt x="765" y="138"/>
                    <a:pt x="762" y="139"/>
                    <a:pt x="763" y="140"/>
                  </a:cubicBezTo>
                  <a:cubicBezTo>
                    <a:pt x="766" y="150"/>
                    <a:pt x="770" y="159"/>
                    <a:pt x="773" y="168"/>
                  </a:cubicBezTo>
                  <a:cubicBezTo>
                    <a:pt x="776" y="178"/>
                    <a:pt x="777" y="187"/>
                    <a:pt x="779" y="197"/>
                  </a:cubicBezTo>
                  <a:cubicBezTo>
                    <a:pt x="774" y="200"/>
                    <a:pt x="768" y="202"/>
                    <a:pt x="763" y="204"/>
                  </a:cubicBezTo>
                  <a:cubicBezTo>
                    <a:pt x="763" y="203"/>
                    <a:pt x="763" y="201"/>
                    <a:pt x="763" y="200"/>
                  </a:cubicBezTo>
                  <a:cubicBezTo>
                    <a:pt x="763" y="199"/>
                    <a:pt x="761" y="198"/>
                    <a:pt x="761" y="200"/>
                  </a:cubicBezTo>
                  <a:cubicBezTo>
                    <a:pt x="761" y="201"/>
                    <a:pt x="760" y="203"/>
                    <a:pt x="760" y="205"/>
                  </a:cubicBezTo>
                  <a:cubicBezTo>
                    <a:pt x="755" y="207"/>
                    <a:pt x="749" y="209"/>
                    <a:pt x="744" y="212"/>
                  </a:cubicBezTo>
                  <a:cubicBezTo>
                    <a:pt x="747" y="204"/>
                    <a:pt x="749" y="197"/>
                    <a:pt x="751" y="189"/>
                  </a:cubicBezTo>
                  <a:cubicBezTo>
                    <a:pt x="753" y="181"/>
                    <a:pt x="756" y="174"/>
                    <a:pt x="755" y="166"/>
                  </a:cubicBezTo>
                  <a:cubicBezTo>
                    <a:pt x="755" y="165"/>
                    <a:pt x="753" y="165"/>
                    <a:pt x="753" y="166"/>
                  </a:cubicBezTo>
                  <a:cubicBezTo>
                    <a:pt x="753" y="176"/>
                    <a:pt x="750" y="184"/>
                    <a:pt x="747" y="193"/>
                  </a:cubicBezTo>
                  <a:cubicBezTo>
                    <a:pt x="745" y="199"/>
                    <a:pt x="742" y="206"/>
                    <a:pt x="741" y="213"/>
                  </a:cubicBezTo>
                  <a:cubicBezTo>
                    <a:pt x="734" y="216"/>
                    <a:pt x="728" y="218"/>
                    <a:pt x="721" y="221"/>
                  </a:cubicBezTo>
                  <a:cubicBezTo>
                    <a:pt x="723" y="213"/>
                    <a:pt x="725" y="205"/>
                    <a:pt x="727" y="196"/>
                  </a:cubicBezTo>
                  <a:cubicBezTo>
                    <a:pt x="728" y="194"/>
                    <a:pt x="725" y="194"/>
                    <a:pt x="725" y="196"/>
                  </a:cubicBezTo>
                  <a:cubicBezTo>
                    <a:pt x="722" y="204"/>
                    <a:pt x="719" y="214"/>
                    <a:pt x="716" y="223"/>
                  </a:cubicBezTo>
                  <a:cubicBezTo>
                    <a:pt x="712" y="225"/>
                    <a:pt x="707" y="227"/>
                    <a:pt x="703" y="229"/>
                  </a:cubicBezTo>
                  <a:cubicBezTo>
                    <a:pt x="704" y="225"/>
                    <a:pt x="705" y="222"/>
                    <a:pt x="706" y="218"/>
                  </a:cubicBezTo>
                  <a:cubicBezTo>
                    <a:pt x="709" y="203"/>
                    <a:pt x="713" y="188"/>
                    <a:pt x="713" y="172"/>
                  </a:cubicBezTo>
                  <a:cubicBezTo>
                    <a:pt x="713" y="170"/>
                    <a:pt x="711" y="170"/>
                    <a:pt x="711" y="172"/>
                  </a:cubicBezTo>
                  <a:cubicBezTo>
                    <a:pt x="710" y="190"/>
                    <a:pt x="706" y="207"/>
                    <a:pt x="701" y="224"/>
                  </a:cubicBezTo>
                  <a:cubicBezTo>
                    <a:pt x="701" y="226"/>
                    <a:pt x="700" y="228"/>
                    <a:pt x="700" y="230"/>
                  </a:cubicBezTo>
                  <a:cubicBezTo>
                    <a:pt x="695" y="232"/>
                    <a:pt x="690" y="234"/>
                    <a:pt x="685" y="236"/>
                  </a:cubicBezTo>
                  <a:cubicBezTo>
                    <a:pt x="690" y="224"/>
                    <a:pt x="696" y="212"/>
                    <a:pt x="698" y="198"/>
                  </a:cubicBezTo>
                  <a:cubicBezTo>
                    <a:pt x="698" y="196"/>
                    <a:pt x="695" y="195"/>
                    <a:pt x="694" y="198"/>
                  </a:cubicBezTo>
                  <a:cubicBezTo>
                    <a:pt x="692" y="211"/>
                    <a:pt x="686" y="224"/>
                    <a:pt x="681" y="237"/>
                  </a:cubicBezTo>
                  <a:cubicBezTo>
                    <a:pt x="680" y="238"/>
                    <a:pt x="678" y="239"/>
                    <a:pt x="676" y="239"/>
                  </a:cubicBezTo>
                  <a:cubicBezTo>
                    <a:pt x="670" y="242"/>
                    <a:pt x="664" y="246"/>
                    <a:pt x="657" y="250"/>
                  </a:cubicBezTo>
                  <a:cubicBezTo>
                    <a:pt x="663" y="251"/>
                    <a:pt x="669" y="250"/>
                    <a:pt x="673" y="249"/>
                  </a:cubicBezTo>
                  <a:cubicBezTo>
                    <a:pt x="675" y="248"/>
                    <a:pt x="676" y="248"/>
                    <a:pt x="678" y="247"/>
                  </a:cubicBezTo>
                  <a:cubicBezTo>
                    <a:pt x="674" y="257"/>
                    <a:pt x="672" y="267"/>
                    <a:pt x="673" y="278"/>
                  </a:cubicBezTo>
                  <a:cubicBezTo>
                    <a:pt x="672" y="281"/>
                    <a:pt x="672" y="283"/>
                    <a:pt x="671" y="286"/>
                  </a:cubicBezTo>
                  <a:cubicBezTo>
                    <a:pt x="670" y="293"/>
                    <a:pt x="669" y="299"/>
                    <a:pt x="667" y="306"/>
                  </a:cubicBezTo>
                  <a:cubicBezTo>
                    <a:pt x="667" y="306"/>
                    <a:pt x="667" y="306"/>
                    <a:pt x="667" y="307"/>
                  </a:cubicBezTo>
                  <a:cubicBezTo>
                    <a:pt x="666" y="307"/>
                    <a:pt x="666" y="307"/>
                    <a:pt x="666" y="307"/>
                  </a:cubicBezTo>
                  <a:cubicBezTo>
                    <a:pt x="664" y="307"/>
                    <a:pt x="664" y="309"/>
                    <a:pt x="666" y="309"/>
                  </a:cubicBezTo>
                  <a:cubicBezTo>
                    <a:pt x="664" y="316"/>
                    <a:pt x="662" y="322"/>
                    <a:pt x="660" y="328"/>
                  </a:cubicBezTo>
                  <a:cubicBezTo>
                    <a:pt x="659" y="328"/>
                    <a:pt x="658" y="328"/>
                    <a:pt x="657" y="328"/>
                  </a:cubicBezTo>
                  <a:cubicBezTo>
                    <a:pt x="658" y="325"/>
                    <a:pt x="659" y="322"/>
                    <a:pt x="659" y="319"/>
                  </a:cubicBezTo>
                  <a:cubicBezTo>
                    <a:pt x="661" y="312"/>
                    <a:pt x="662" y="305"/>
                    <a:pt x="664" y="297"/>
                  </a:cubicBezTo>
                  <a:cubicBezTo>
                    <a:pt x="668" y="283"/>
                    <a:pt x="674" y="269"/>
                    <a:pt x="674" y="254"/>
                  </a:cubicBezTo>
                  <a:cubicBezTo>
                    <a:pt x="674" y="252"/>
                    <a:pt x="670" y="252"/>
                    <a:pt x="670" y="254"/>
                  </a:cubicBezTo>
                  <a:cubicBezTo>
                    <a:pt x="670" y="269"/>
                    <a:pt x="665" y="282"/>
                    <a:pt x="660" y="296"/>
                  </a:cubicBezTo>
                  <a:cubicBezTo>
                    <a:pt x="657" y="306"/>
                    <a:pt x="655" y="316"/>
                    <a:pt x="653" y="326"/>
                  </a:cubicBezTo>
                  <a:cubicBezTo>
                    <a:pt x="653" y="325"/>
                    <a:pt x="653" y="325"/>
                    <a:pt x="653" y="324"/>
                  </a:cubicBezTo>
                  <a:cubicBezTo>
                    <a:pt x="653" y="311"/>
                    <a:pt x="652" y="299"/>
                    <a:pt x="650" y="286"/>
                  </a:cubicBezTo>
                  <a:cubicBezTo>
                    <a:pt x="649" y="281"/>
                    <a:pt x="647" y="275"/>
                    <a:pt x="644" y="271"/>
                  </a:cubicBezTo>
                  <a:cubicBezTo>
                    <a:pt x="645" y="266"/>
                    <a:pt x="644" y="262"/>
                    <a:pt x="641" y="259"/>
                  </a:cubicBezTo>
                  <a:cubicBezTo>
                    <a:pt x="640" y="258"/>
                    <a:pt x="638" y="260"/>
                    <a:pt x="639" y="261"/>
                  </a:cubicBezTo>
                  <a:cubicBezTo>
                    <a:pt x="641" y="262"/>
                    <a:pt x="642" y="265"/>
                    <a:pt x="642" y="268"/>
                  </a:cubicBezTo>
                  <a:cubicBezTo>
                    <a:pt x="635" y="258"/>
                    <a:pt x="626" y="250"/>
                    <a:pt x="619" y="241"/>
                  </a:cubicBezTo>
                  <a:cubicBezTo>
                    <a:pt x="624" y="253"/>
                    <a:pt x="630" y="265"/>
                    <a:pt x="635" y="277"/>
                  </a:cubicBezTo>
                  <a:cubicBezTo>
                    <a:pt x="636" y="279"/>
                    <a:pt x="637" y="282"/>
                    <a:pt x="636" y="284"/>
                  </a:cubicBezTo>
                  <a:cubicBezTo>
                    <a:pt x="636" y="287"/>
                    <a:pt x="637" y="290"/>
                    <a:pt x="637" y="293"/>
                  </a:cubicBezTo>
                  <a:cubicBezTo>
                    <a:pt x="635" y="299"/>
                    <a:pt x="632" y="305"/>
                    <a:pt x="630" y="310"/>
                  </a:cubicBezTo>
                  <a:cubicBezTo>
                    <a:pt x="628" y="318"/>
                    <a:pt x="626" y="325"/>
                    <a:pt x="624" y="333"/>
                  </a:cubicBezTo>
                  <a:cubicBezTo>
                    <a:pt x="623" y="333"/>
                    <a:pt x="623" y="332"/>
                    <a:pt x="622" y="332"/>
                  </a:cubicBezTo>
                  <a:cubicBezTo>
                    <a:pt x="620" y="332"/>
                    <a:pt x="620" y="336"/>
                    <a:pt x="622" y="336"/>
                  </a:cubicBezTo>
                  <a:cubicBezTo>
                    <a:pt x="622" y="336"/>
                    <a:pt x="623" y="336"/>
                    <a:pt x="623" y="336"/>
                  </a:cubicBezTo>
                  <a:cubicBezTo>
                    <a:pt x="622" y="340"/>
                    <a:pt x="620" y="345"/>
                    <a:pt x="618" y="349"/>
                  </a:cubicBezTo>
                  <a:cubicBezTo>
                    <a:pt x="618" y="332"/>
                    <a:pt x="617" y="314"/>
                    <a:pt x="613" y="297"/>
                  </a:cubicBezTo>
                  <a:cubicBezTo>
                    <a:pt x="615" y="289"/>
                    <a:pt x="617" y="281"/>
                    <a:pt x="617" y="272"/>
                  </a:cubicBezTo>
                  <a:cubicBezTo>
                    <a:pt x="617" y="271"/>
                    <a:pt x="615" y="271"/>
                    <a:pt x="615" y="272"/>
                  </a:cubicBezTo>
                  <a:cubicBezTo>
                    <a:pt x="615" y="279"/>
                    <a:pt x="614" y="286"/>
                    <a:pt x="612" y="293"/>
                  </a:cubicBezTo>
                  <a:cubicBezTo>
                    <a:pt x="612" y="292"/>
                    <a:pt x="612" y="291"/>
                    <a:pt x="612" y="289"/>
                  </a:cubicBezTo>
                  <a:cubicBezTo>
                    <a:pt x="603" y="261"/>
                    <a:pt x="590" y="234"/>
                    <a:pt x="564" y="216"/>
                  </a:cubicBezTo>
                  <a:cubicBezTo>
                    <a:pt x="554" y="209"/>
                    <a:pt x="546" y="199"/>
                    <a:pt x="531" y="196"/>
                  </a:cubicBezTo>
                  <a:cubicBezTo>
                    <a:pt x="536" y="191"/>
                    <a:pt x="541" y="187"/>
                    <a:pt x="545" y="183"/>
                  </a:cubicBezTo>
                  <a:cubicBezTo>
                    <a:pt x="549" y="185"/>
                    <a:pt x="552" y="187"/>
                    <a:pt x="554" y="189"/>
                  </a:cubicBezTo>
                  <a:cubicBezTo>
                    <a:pt x="562" y="196"/>
                    <a:pt x="571" y="201"/>
                    <a:pt x="580" y="206"/>
                  </a:cubicBezTo>
                  <a:cubicBezTo>
                    <a:pt x="587" y="209"/>
                    <a:pt x="593" y="215"/>
                    <a:pt x="598" y="220"/>
                  </a:cubicBezTo>
                  <a:cubicBezTo>
                    <a:pt x="603" y="225"/>
                    <a:pt x="608" y="229"/>
                    <a:pt x="613" y="234"/>
                  </a:cubicBezTo>
                  <a:cubicBezTo>
                    <a:pt x="610" y="228"/>
                    <a:pt x="606" y="222"/>
                    <a:pt x="603" y="216"/>
                  </a:cubicBezTo>
                  <a:cubicBezTo>
                    <a:pt x="599" y="205"/>
                    <a:pt x="592" y="198"/>
                    <a:pt x="580" y="195"/>
                  </a:cubicBezTo>
                  <a:cubicBezTo>
                    <a:pt x="570" y="193"/>
                    <a:pt x="561" y="187"/>
                    <a:pt x="551" y="179"/>
                  </a:cubicBezTo>
                  <a:cubicBezTo>
                    <a:pt x="559" y="176"/>
                    <a:pt x="565" y="173"/>
                    <a:pt x="572" y="171"/>
                  </a:cubicBezTo>
                  <a:cubicBezTo>
                    <a:pt x="587" y="166"/>
                    <a:pt x="602" y="162"/>
                    <a:pt x="617" y="156"/>
                  </a:cubicBezTo>
                  <a:cubicBezTo>
                    <a:pt x="651" y="142"/>
                    <a:pt x="685" y="126"/>
                    <a:pt x="719" y="112"/>
                  </a:cubicBezTo>
                  <a:cubicBezTo>
                    <a:pt x="741" y="102"/>
                    <a:pt x="762" y="92"/>
                    <a:pt x="784" y="83"/>
                  </a:cubicBezTo>
                  <a:cubicBezTo>
                    <a:pt x="838" y="64"/>
                    <a:pt x="894" y="45"/>
                    <a:pt x="946" y="26"/>
                  </a:cubicBezTo>
                  <a:cubicBezTo>
                    <a:pt x="946" y="0"/>
                    <a:pt x="946" y="0"/>
                    <a:pt x="946" y="0"/>
                  </a:cubicBezTo>
                  <a:cubicBezTo>
                    <a:pt x="922" y="8"/>
                    <a:pt x="900" y="17"/>
                    <a:pt x="877" y="26"/>
                  </a:cubicBezTo>
                  <a:cubicBezTo>
                    <a:pt x="839" y="40"/>
                    <a:pt x="800" y="53"/>
                    <a:pt x="761" y="68"/>
                  </a:cubicBezTo>
                  <a:cubicBezTo>
                    <a:pt x="737" y="77"/>
                    <a:pt x="714" y="89"/>
                    <a:pt x="690" y="99"/>
                  </a:cubicBezTo>
                  <a:cubicBezTo>
                    <a:pt x="673" y="107"/>
                    <a:pt x="655" y="115"/>
                    <a:pt x="637" y="123"/>
                  </a:cubicBezTo>
                  <a:cubicBezTo>
                    <a:pt x="613" y="136"/>
                    <a:pt x="588" y="149"/>
                    <a:pt x="562" y="157"/>
                  </a:cubicBezTo>
                  <a:cubicBezTo>
                    <a:pt x="551" y="161"/>
                    <a:pt x="540" y="168"/>
                    <a:pt x="531" y="175"/>
                  </a:cubicBezTo>
                  <a:cubicBezTo>
                    <a:pt x="523" y="181"/>
                    <a:pt x="518" y="189"/>
                    <a:pt x="522" y="200"/>
                  </a:cubicBezTo>
                  <a:cubicBezTo>
                    <a:pt x="512" y="203"/>
                    <a:pt x="504" y="207"/>
                    <a:pt x="495" y="210"/>
                  </a:cubicBezTo>
                  <a:cubicBezTo>
                    <a:pt x="470" y="219"/>
                    <a:pt x="446" y="228"/>
                    <a:pt x="422" y="237"/>
                  </a:cubicBezTo>
                  <a:cubicBezTo>
                    <a:pt x="398" y="245"/>
                    <a:pt x="374" y="253"/>
                    <a:pt x="351" y="262"/>
                  </a:cubicBezTo>
                  <a:cubicBezTo>
                    <a:pt x="326" y="273"/>
                    <a:pt x="303" y="285"/>
                    <a:pt x="277" y="292"/>
                  </a:cubicBezTo>
                  <a:cubicBezTo>
                    <a:pt x="264" y="295"/>
                    <a:pt x="257" y="305"/>
                    <a:pt x="256" y="319"/>
                  </a:cubicBezTo>
                  <a:cubicBezTo>
                    <a:pt x="256" y="322"/>
                    <a:pt x="255" y="326"/>
                    <a:pt x="253" y="328"/>
                  </a:cubicBezTo>
                  <a:cubicBezTo>
                    <a:pt x="232" y="352"/>
                    <a:pt x="211" y="376"/>
                    <a:pt x="186" y="397"/>
                  </a:cubicBezTo>
                  <a:cubicBezTo>
                    <a:pt x="172" y="409"/>
                    <a:pt x="160" y="423"/>
                    <a:pt x="147" y="437"/>
                  </a:cubicBezTo>
                  <a:cubicBezTo>
                    <a:pt x="128" y="458"/>
                    <a:pt x="111" y="481"/>
                    <a:pt x="89" y="499"/>
                  </a:cubicBezTo>
                  <a:cubicBezTo>
                    <a:pt x="85" y="503"/>
                    <a:pt x="80" y="506"/>
                    <a:pt x="77" y="510"/>
                  </a:cubicBezTo>
                  <a:cubicBezTo>
                    <a:pt x="70" y="520"/>
                    <a:pt x="57" y="525"/>
                    <a:pt x="59" y="541"/>
                  </a:cubicBezTo>
                  <a:cubicBezTo>
                    <a:pt x="42" y="548"/>
                    <a:pt x="25" y="554"/>
                    <a:pt x="8" y="560"/>
                  </a:cubicBezTo>
                  <a:cubicBezTo>
                    <a:pt x="2" y="562"/>
                    <a:pt x="0" y="565"/>
                    <a:pt x="0" y="571"/>
                  </a:cubicBezTo>
                  <a:cubicBezTo>
                    <a:pt x="2" y="585"/>
                    <a:pt x="14" y="592"/>
                    <a:pt x="28" y="586"/>
                  </a:cubicBezTo>
                  <a:cubicBezTo>
                    <a:pt x="36" y="582"/>
                    <a:pt x="44" y="579"/>
                    <a:pt x="53" y="576"/>
                  </a:cubicBezTo>
                  <a:cubicBezTo>
                    <a:pt x="72" y="570"/>
                    <a:pt x="91" y="563"/>
                    <a:pt x="110" y="557"/>
                  </a:cubicBezTo>
                  <a:cubicBezTo>
                    <a:pt x="109" y="560"/>
                    <a:pt x="107" y="563"/>
                    <a:pt x="105" y="566"/>
                  </a:cubicBezTo>
                  <a:cubicBezTo>
                    <a:pt x="105" y="566"/>
                    <a:pt x="106" y="567"/>
                    <a:pt x="107" y="567"/>
                  </a:cubicBezTo>
                  <a:cubicBezTo>
                    <a:pt x="110" y="564"/>
                    <a:pt x="112" y="560"/>
                    <a:pt x="114" y="556"/>
                  </a:cubicBezTo>
                  <a:cubicBezTo>
                    <a:pt x="115" y="556"/>
                    <a:pt x="117" y="556"/>
                    <a:pt x="118" y="555"/>
                  </a:cubicBezTo>
                  <a:cubicBezTo>
                    <a:pt x="120" y="556"/>
                    <a:pt x="121" y="556"/>
                    <a:pt x="123" y="555"/>
                  </a:cubicBezTo>
                  <a:cubicBezTo>
                    <a:pt x="123" y="555"/>
                    <a:pt x="123" y="554"/>
                    <a:pt x="123" y="554"/>
                  </a:cubicBezTo>
                  <a:cubicBezTo>
                    <a:pt x="128" y="553"/>
                    <a:pt x="132" y="553"/>
                    <a:pt x="137" y="552"/>
                  </a:cubicBezTo>
                  <a:cubicBezTo>
                    <a:pt x="137" y="552"/>
                    <a:pt x="137" y="553"/>
                    <a:pt x="137" y="553"/>
                  </a:cubicBezTo>
                  <a:cubicBezTo>
                    <a:pt x="136" y="554"/>
                    <a:pt x="138" y="555"/>
                    <a:pt x="139" y="554"/>
                  </a:cubicBezTo>
                  <a:cubicBezTo>
                    <a:pt x="140" y="553"/>
                    <a:pt x="140" y="552"/>
                    <a:pt x="141" y="552"/>
                  </a:cubicBezTo>
                  <a:cubicBezTo>
                    <a:pt x="146" y="551"/>
                    <a:pt x="152" y="551"/>
                    <a:pt x="157" y="550"/>
                  </a:cubicBezTo>
                  <a:cubicBezTo>
                    <a:pt x="157" y="551"/>
                    <a:pt x="157" y="551"/>
                    <a:pt x="157" y="552"/>
                  </a:cubicBezTo>
                  <a:cubicBezTo>
                    <a:pt x="157" y="553"/>
                    <a:pt x="158" y="553"/>
                    <a:pt x="159" y="552"/>
                  </a:cubicBezTo>
                  <a:cubicBezTo>
                    <a:pt x="159" y="552"/>
                    <a:pt x="159" y="551"/>
                    <a:pt x="160" y="550"/>
                  </a:cubicBezTo>
                  <a:cubicBezTo>
                    <a:pt x="164" y="550"/>
                    <a:pt x="168" y="550"/>
                    <a:pt x="172" y="549"/>
                  </a:cubicBezTo>
                  <a:cubicBezTo>
                    <a:pt x="183" y="547"/>
                    <a:pt x="194" y="544"/>
                    <a:pt x="205" y="542"/>
                  </a:cubicBezTo>
                  <a:cubicBezTo>
                    <a:pt x="215" y="540"/>
                    <a:pt x="226" y="538"/>
                    <a:pt x="237" y="536"/>
                  </a:cubicBezTo>
                  <a:cubicBezTo>
                    <a:pt x="237" y="537"/>
                    <a:pt x="237" y="538"/>
                    <a:pt x="236" y="539"/>
                  </a:cubicBezTo>
                  <a:cubicBezTo>
                    <a:pt x="236" y="541"/>
                    <a:pt x="238" y="541"/>
                    <a:pt x="239" y="540"/>
                  </a:cubicBezTo>
                  <a:cubicBezTo>
                    <a:pt x="241" y="539"/>
                    <a:pt x="242" y="537"/>
                    <a:pt x="243" y="535"/>
                  </a:cubicBezTo>
                  <a:cubicBezTo>
                    <a:pt x="259" y="532"/>
                    <a:pt x="274" y="529"/>
                    <a:pt x="290" y="527"/>
                  </a:cubicBezTo>
                  <a:cubicBezTo>
                    <a:pt x="305" y="524"/>
                    <a:pt x="321" y="522"/>
                    <a:pt x="336" y="520"/>
                  </a:cubicBezTo>
                  <a:cubicBezTo>
                    <a:pt x="339" y="519"/>
                    <a:pt x="341" y="518"/>
                    <a:pt x="344" y="517"/>
                  </a:cubicBezTo>
                  <a:cubicBezTo>
                    <a:pt x="354" y="514"/>
                    <a:pt x="364" y="511"/>
                    <a:pt x="374" y="508"/>
                  </a:cubicBezTo>
                  <a:cubicBezTo>
                    <a:pt x="377" y="508"/>
                    <a:pt x="379" y="506"/>
                    <a:pt x="382" y="505"/>
                  </a:cubicBezTo>
                  <a:cubicBezTo>
                    <a:pt x="387" y="502"/>
                    <a:pt x="391" y="499"/>
                    <a:pt x="396" y="497"/>
                  </a:cubicBezTo>
                  <a:cubicBezTo>
                    <a:pt x="406" y="493"/>
                    <a:pt x="416" y="490"/>
                    <a:pt x="425" y="486"/>
                  </a:cubicBezTo>
                  <a:cubicBezTo>
                    <a:pt x="431" y="484"/>
                    <a:pt x="435" y="485"/>
                    <a:pt x="438" y="490"/>
                  </a:cubicBezTo>
                  <a:cubicBezTo>
                    <a:pt x="452" y="476"/>
                    <a:pt x="452" y="476"/>
                    <a:pt x="464" y="471"/>
                  </a:cubicBezTo>
                  <a:cubicBezTo>
                    <a:pt x="471" y="469"/>
                    <a:pt x="477" y="467"/>
                    <a:pt x="483" y="465"/>
                  </a:cubicBezTo>
                  <a:cubicBezTo>
                    <a:pt x="484" y="465"/>
                    <a:pt x="484" y="465"/>
                    <a:pt x="485" y="465"/>
                  </a:cubicBezTo>
                  <a:cubicBezTo>
                    <a:pt x="485" y="465"/>
                    <a:pt x="485" y="464"/>
                    <a:pt x="485" y="464"/>
                  </a:cubicBezTo>
                  <a:cubicBezTo>
                    <a:pt x="496" y="460"/>
                    <a:pt x="507" y="456"/>
                    <a:pt x="518" y="453"/>
                  </a:cubicBezTo>
                  <a:cubicBezTo>
                    <a:pt x="516" y="456"/>
                    <a:pt x="514" y="458"/>
                    <a:pt x="513" y="455"/>
                  </a:cubicBezTo>
                  <a:cubicBezTo>
                    <a:pt x="512" y="454"/>
                    <a:pt x="511" y="455"/>
                    <a:pt x="511" y="456"/>
                  </a:cubicBezTo>
                  <a:cubicBezTo>
                    <a:pt x="512" y="459"/>
                    <a:pt x="511" y="458"/>
                    <a:pt x="513" y="460"/>
                  </a:cubicBezTo>
                  <a:cubicBezTo>
                    <a:pt x="514" y="461"/>
                    <a:pt x="515" y="461"/>
                    <a:pt x="515" y="461"/>
                  </a:cubicBezTo>
                  <a:cubicBezTo>
                    <a:pt x="519" y="458"/>
                    <a:pt x="522" y="455"/>
                    <a:pt x="524" y="451"/>
                  </a:cubicBezTo>
                  <a:cubicBezTo>
                    <a:pt x="526" y="450"/>
                    <a:pt x="527" y="449"/>
                    <a:pt x="529" y="449"/>
                  </a:cubicBezTo>
                  <a:cubicBezTo>
                    <a:pt x="541" y="444"/>
                    <a:pt x="553" y="440"/>
                    <a:pt x="564" y="435"/>
                  </a:cubicBezTo>
                  <a:cubicBezTo>
                    <a:pt x="564" y="437"/>
                    <a:pt x="563" y="439"/>
                    <a:pt x="562" y="441"/>
                  </a:cubicBezTo>
                  <a:cubicBezTo>
                    <a:pt x="561" y="441"/>
                    <a:pt x="561" y="441"/>
                    <a:pt x="561" y="442"/>
                  </a:cubicBezTo>
                  <a:cubicBezTo>
                    <a:pt x="561" y="442"/>
                    <a:pt x="561" y="442"/>
                    <a:pt x="560" y="443"/>
                  </a:cubicBezTo>
                  <a:cubicBezTo>
                    <a:pt x="560" y="444"/>
                    <a:pt x="562" y="445"/>
                    <a:pt x="563" y="445"/>
                  </a:cubicBezTo>
                  <a:cubicBezTo>
                    <a:pt x="566" y="442"/>
                    <a:pt x="568" y="438"/>
                    <a:pt x="569" y="433"/>
                  </a:cubicBezTo>
                  <a:cubicBezTo>
                    <a:pt x="571" y="432"/>
                    <a:pt x="574" y="431"/>
                    <a:pt x="576" y="430"/>
                  </a:cubicBezTo>
                  <a:cubicBezTo>
                    <a:pt x="589" y="424"/>
                    <a:pt x="603" y="421"/>
                    <a:pt x="617" y="419"/>
                  </a:cubicBezTo>
                  <a:cubicBezTo>
                    <a:pt x="618" y="420"/>
                    <a:pt x="618" y="420"/>
                    <a:pt x="619" y="422"/>
                  </a:cubicBezTo>
                  <a:cubicBezTo>
                    <a:pt x="619" y="423"/>
                    <a:pt x="620" y="423"/>
                    <a:pt x="621" y="422"/>
                  </a:cubicBezTo>
                  <a:cubicBezTo>
                    <a:pt x="623" y="421"/>
                    <a:pt x="624" y="420"/>
                    <a:pt x="625" y="418"/>
                  </a:cubicBezTo>
                  <a:cubicBezTo>
                    <a:pt x="625" y="418"/>
                    <a:pt x="626" y="418"/>
                    <a:pt x="626" y="418"/>
                  </a:cubicBezTo>
                  <a:cubicBezTo>
                    <a:pt x="634" y="417"/>
                    <a:pt x="643" y="415"/>
                    <a:pt x="651" y="413"/>
                  </a:cubicBezTo>
                  <a:cubicBezTo>
                    <a:pt x="654" y="412"/>
                    <a:pt x="658" y="411"/>
                    <a:pt x="661" y="410"/>
                  </a:cubicBezTo>
                  <a:cubicBezTo>
                    <a:pt x="660" y="412"/>
                    <a:pt x="659" y="415"/>
                    <a:pt x="659" y="417"/>
                  </a:cubicBezTo>
                  <a:cubicBezTo>
                    <a:pt x="658" y="420"/>
                    <a:pt x="657" y="422"/>
                    <a:pt x="657" y="425"/>
                  </a:cubicBezTo>
                  <a:cubicBezTo>
                    <a:pt x="655" y="428"/>
                    <a:pt x="653" y="432"/>
                    <a:pt x="652" y="435"/>
                  </a:cubicBezTo>
                  <a:cubicBezTo>
                    <a:pt x="652" y="437"/>
                    <a:pt x="655" y="438"/>
                    <a:pt x="656" y="436"/>
                  </a:cubicBezTo>
                  <a:cubicBezTo>
                    <a:pt x="658" y="434"/>
                    <a:pt x="659" y="431"/>
                    <a:pt x="659" y="428"/>
                  </a:cubicBezTo>
                  <a:cubicBezTo>
                    <a:pt x="661" y="424"/>
                    <a:pt x="663" y="420"/>
                    <a:pt x="665" y="417"/>
                  </a:cubicBezTo>
                  <a:cubicBezTo>
                    <a:pt x="666" y="414"/>
                    <a:pt x="667" y="411"/>
                    <a:pt x="668" y="407"/>
                  </a:cubicBezTo>
                  <a:cubicBezTo>
                    <a:pt x="680" y="403"/>
                    <a:pt x="693" y="399"/>
                    <a:pt x="705" y="394"/>
                  </a:cubicBezTo>
                  <a:cubicBezTo>
                    <a:pt x="718" y="390"/>
                    <a:pt x="731" y="385"/>
                    <a:pt x="744" y="380"/>
                  </a:cubicBezTo>
                  <a:cubicBezTo>
                    <a:pt x="757" y="375"/>
                    <a:pt x="769" y="368"/>
                    <a:pt x="782" y="363"/>
                  </a:cubicBezTo>
                  <a:cubicBezTo>
                    <a:pt x="805" y="354"/>
                    <a:pt x="827" y="345"/>
                    <a:pt x="850" y="335"/>
                  </a:cubicBezTo>
                  <a:cubicBezTo>
                    <a:pt x="882" y="322"/>
                    <a:pt x="914" y="307"/>
                    <a:pt x="946" y="293"/>
                  </a:cubicBezTo>
                  <a:cubicBezTo>
                    <a:pt x="946" y="265"/>
                    <a:pt x="946" y="265"/>
                    <a:pt x="946" y="265"/>
                  </a:cubicBezTo>
                  <a:cubicBezTo>
                    <a:pt x="942" y="266"/>
                    <a:pt x="937" y="268"/>
                    <a:pt x="933" y="270"/>
                  </a:cubicBezTo>
                  <a:cubicBezTo>
                    <a:pt x="927" y="272"/>
                    <a:pt x="921" y="275"/>
                    <a:pt x="915" y="278"/>
                  </a:cubicBezTo>
                  <a:cubicBezTo>
                    <a:pt x="917" y="275"/>
                    <a:pt x="918" y="272"/>
                    <a:pt x="919" y="268"/>
                  </a:cubicBezTo>
                  <a:cubicBezTo>
                    <a:pt x="920" y="264"/>
                    <a:pt x="922" y="261"/>
                    <a:pt x="923" y="257"/>
                  </a:cubicBezTo>
                  <a:cubicBezTo>
                    <a:pt x="930" y="259"/>
                    <a:pt x="938" y="261"/>
                    <a:pt x="945" y="263"/>
                  </a:cubicBezTo>
                  <a:cubicBezTo>
                    <a:pt x="951" y="265"/>
                    <a:pt x="958" y="266"/>
                    <a:pt x="964" y="268"/>
                  </a:cubicBezTo>
                  <a:cubicBezTo>
                    <a:pt x="969" y="269"/>
                    <a:pt x="973" y="271"/>
                    <a:pt x="978" y="272"/>
                  </a:cubicBezTo>
                  <a:cubicBezTo>
                    <a:pt x="980" y="272"/>
                    <a:pt x="980" y="269"/>
                    <a:pt x="979" y="268"/>
                  </a:cubicBezTo>
                  <a:moveTo>
                    <a:pt x="829" y="189"/>
                  </a:moveTo>
                  <a:cubicBezTo>
                    <a:pt x="829" y="190"/>
                    <a:pt x="829" y="190"/>
                    <a:pt x="829" y="190"/>
                  </a:cubicBezTo>
                  <a:cubicBezTo>
                    <a:pt x="829" y="189"/>
                    <a:pt x="829" y="189"/>
                    <a:pt x="829" y="189"/>
                  </a:cubicBezTo>
                  <a:cubicBezTo>
                    <a:pt x="829" y="189"/>
                    <a:pt x="829" y="189"/>
                    <a:pt x="829" y="189"/>
                  </a:cubicBezTo>
                  <a:moveTo>
                    <a:pt x="66" y="560"/>
                  </a:moveTo>
                  <a:cubicBezTo>
                    <a:pt x="51" y="566"/>
                    <a:pt x="36" y="570"/>
                    <a:pt x="21" y="575"/>
                  </a:cubicBezTo>
                  <a:cubicBezTo>
                    <a:pt x="20" y="576"/>
                    <a:pt x="19" y="575"/>
                    <a:pt x="17" y="574"/>
                  </a:cubicBezTo>
                  <a:cubicBezTo>
                    <a:pt x="32" y="561"/>
                    <a:pt x="52" y="559"/>
                    <a:pt x="66" y="547"/>
                  </a:cubicBezTo>
                  <a:cubicBezTo>
                    <a:pt x="71" y="552"/>
                    <a:pt x="73" y="557"/>
                    <a:pt x="66" y="560"/>
                  </a:cubicBezTo>
                  <a:moveTo>
                    <a:pt x="888" y="252"/>
                  </a:moveTo>
                  <a:cubicBezTo>
                    <a:pt x="888" y="251"/>
                    <a:pt x="888" y="250"/>
                    <a:pt x="888" y="248"/>
                  </a:cubicBezTo>
                  <a:cubicBezTo>
                    <a:pt x="893" y="249"/>
                    <a:pt x="898" y="250"/>
                    <a:pt x="902" y="251"/>
                  </a:cubicBezTo>
                  <a:cubicBezTo>
                    <a:pt x="899" y="261"/>
                    <a:pt x="895" y="271"/>
                    <a:pt x="892" y="280"/>
                  </a:cubicBezTo>
                  <a:cubicBezTo>
                    <a:pt x="888" y="279"/>
                    <a:pt x="884" y="278"/>
                    <a:pt x="880" y="276"/>
                  </a:cubicBezTo>
                  <a:cubicBezTo>
                    <a:pt x="882" y="268"/>
                    <a:pt x="886" y="260"/>
                    <a:pt x="888" y="252"/>
                  </a:cubicBezTo>
                  <a:moveTo>
                    <a:pt x="879" y="294"/>
                  </a:moveTo>
                  <a:cubicBezTo>
                    <a:pt x="877" y="294"/>
                    <a:pt x="875" y="294"/>
                    <a:pt x="874" y="294"/>
                  </a:cubicBezTo>
                  <a:cubicBezTo>
                    <a:pt x="875" y="289"/>
                    <a:pt x="877" y="285"/>
                    <a:pt x="878" y="280"/>
                  </a:cubicBezTo>
                  <a:cubicBezTo>
                    <a:pt x="882" y="282"/>
                    <a:pt x="886" y="283"/>
                    <a:pt x="891" y="284"/>
                  </a:cubicBezTo>
                  <a:cubicBezTo>
                    <a:pt x="890" y="285"/>
                    <a:pt x="890" y="286"/>
                    <a:pt x="890" y="286"/>
                  </a:cubicBezTo>
                  <a:cubicBezTo>
                    <a:pt x="890" y="287"/>
                    <a:pt x="889" y="288"/>
                    <a:pt x="889" y="290"/>
                  </a:cubicBezTo>
                  <a:cubicBezTo>
                    <a:pt x="886" y="291"/>
                    <a:pt x="883" y="293"/>
                    <a:pt x="879" y="294"/>
                  </a:cubicBezTo>
                  <a:moveTo>
                    <a:pt x="841" y="312"/>
                  </a:moveTo>
                  <a:cubicBezTo>
                    <a:pt x="841" y="312"/>
                    <a:pt x="841" y="312"/>
                    <a:pt x="841" y="312"/>
                  </a:cubicBezTo>
                  <a:cubicBezTo>
                    <a:pt x="843" y="307"/>
                    <a:pt x="844" y="301"/>
                    <a:pt x="846" y="296"/>
                  </a:cubicBezTo>
                  <a:cubicBezTo>
                    <a:pt x="853" y="297"/>
                    <a:pt x="861" y="298"/>
                    <a:pt x="868" y="298"/>
                  </a:cubicBezTo>
                  <a:cubicBezTo>
                    <a:pt x="868" y="299"/>
                    <a:pt x="868" y="299"/>
                    <a:pt x="868" y="300"/>
                  </a:cubicBezTo>
                  <a:cubicBezTo>
                    <a:pt x="859" y="304"/>
                    <a:pt x="850" y="308"/>
                    <a:pt x="841" y="312"/>
                  </a:cubicBezTo>
                  <a:moveTo>
                    <a:pt x="832" y="308"/>
                  </a:moveTo>
                  <a:cubicBezTo>
                    <a:pt x="832" y="308"/>
                    <a:pt x="832" y="308"/>
                    <a:pt x="832" y="309"/>
                  </a:cubicBezTo>
                  <a:cubicBezTo>
                    <a:pt x="830" y="308"/>
                    <a:pt x="829" y="308"/>
                    <a:pt x="827" y="308"/>
                  </a:cubicBezTo>
                  <a:cubicBezTo>
                    <a:pt x="826" y="308"/>
                    <a:pt x="826" y="307"/>
                    <a:pt x="825" y="307"/>
                  </a:cubicBezTo>
                  <a:cubicBezTo>
                    <a:pt x="826" y="303"/>
                    <a:pt x="827" y="299"/>
                    <a:pt x="829" y="295"/>
                  </a:cubicBezTo>
                  <a:cubicBezTo>
                    <a:pt x="829" y="295"/>
                    <a:pt x="829" y="295"/>
                    <a:pt x="829" y="294"/>
                  </a:cubicBezTo>
                  <a:cubicBezTo>
                    <a:pt x="834" y="295"/>
                    <a:pt x="838" y="296"/>
                    <a:pt x="842" y="296"/>
                  </a:cubicBezTo>
                  <a:cubicBezTo>
                    <a:pt x="841" y="301"/>
                    <a:pt x="839" y="306"/>
                    <a:pt x="837" y="310"/>
                  </a:cubicBezTo>
                  <a:cubicBezTo>
                    <a:pt x="836" y="310"/>
                    <a:pt x="835" y="309"/>
                    <a:pt x="833" y="309"/>
                  </a:cubicBezTo>
                  <a:cubicBezTo>
                    <a:pt x="833" y="309"/>
                    <a:pt x="833" y="308"/>
                    <a:pt x="832" y="308"/>
                  </a:cubicBezTo>
                  <a:cubicBezTo>
                    <a:pt x="832" y="307"/>
                    <a:pt x="831" y="308"/>
                    <a:pt x="832" y="308"/>
                  </a:cubicBezTo>
                  <a:moveTo>
                    <a:pt x="815" y="323"/>
                  </a:moveTo>
                  <a:cubicBezTo>
                    <a:pt x="815" y="323"/>
                    <a:pt x="815" y="323"/>
                    <a:pt x="815" y="323"/>
                  </a:cubicBezTo>
                  <a:cubicBezTo>
                    <a:pt x="811" y="325"/>
                    <a:pt x="806" y="327"/>
                    <a:pt x="802" y="329"/>
                  </a:cubicBezTo>
                  <a:cubicBezTo>
                    <a:pt x="799" y="328"/>
                    <a:pt x="795" y="328"/>
                    <a:pt x="792" y="327"/>
                  </a:cubicBezTo>
                  <a:cubicBezTo>
                    <a:pt x="792" y="327"/>
                    <a:pt x="793" y="327"/>
                    <a:pt x="793" y="326"/>
                  </a:cubicBezTo>
                  <a:cubicBezTo>
                    <a:pt x="795" y="320"/>
                    <a:pt x="797" y="313"/>
                    <a:pt x="800" y="306"/>
                  </a:cubicBezTo>
                  <a:cubicBezTo>
                    <a:pt x="806" y="308"/>
                    <a:pt x="813" y="310"/>
                    <a:pt x="820" y="311"/>
                  </a:cubicBezTo>
                  <a:cubicBezTo>
                    <a:pt x="818" y="315"/>
                    <a:pt x="817" y="319"/>
                    <a:pt x="815" y="323"/>
                  </a:cubicBezTo>
                  <a:moveTo>
                    <a:pt x="739" y="356"/>
                  </a:moveTo>
                  <a:cubicBezTo>
                    <a:pt x="739" y="353"/>
                    <a:pt x="739" y="351"/>
                    <a:pt x="739" y="348"/>
                  </a:cubicBezTo>
                  <a:cubicBezTo>
                    <a:pt x="739" y="347"/>
                    <a:pt x="737" y="347"/>
                    <a:pt x="737" y="348"/>
                  </a:cubicBezTo>
                  <a:cubicBezTo>
                    <a:pt x="737" y="351"/>
                    <a:pt x="737" y="354"/>
                    <a:pt x="737" y="357"/>
                  </a:cubicBezTo>
                  <a:cubicBezTo>
                    <a:pt x="736" y="357"/>
                    <a:pt x="736" y="358"/>
                    <a:pt x="735" y="358"/>
                  </a:cubicBezTo>
                  <a:cubicBezTo>
                    <a:pt x="732" y="356"/>
                    <a:pt x="728" y="354"/>
                    <a:pt x="725" y="353"/>
                  </a:cubicBezTo>
                  <a:cubicBezTo>
                    <a:pt x="725" y="350"/>
                    <a:pt x="726" y="348"/>
                    <a:pt x="727" y="345"/>
                  </a:cubicBezTo>
                  <a:cubicBezTo>
                    <a:pt x="727" y="344"/>
                    <a:pt x="728" y="342"/>
                    <a:pt x="728" y="340"/>
                  </a:cubicBezTo>
                  <a:cubicBezTo>
                    <a:pt x="733" y="341"/>
                    <a:pt x="738" y="343"/>
                    <a:pt x="743" y="344"/>
                  </a:cubicBezTo>
                  <a:cubicBezTo>
                    <a:pt x="743" y="344"/>
                    <a:pt x="744" y="344"/>
                    <a:pt x="744" y="344"/>
                  </a:cubicBezTo>
                  <a:cubicBezTo>
                    <a:pt x="743" y="348"/>
                    <a:pt x="742" y="351"/>
                    <a:pt x="741" y="354"/>
                  </a:cubicBezTo>
                  <a:cubicBezTo>
                    <a:pt x="741" y="354"/>
                    <a:pt x="740" y="355"/>
                    <a:pt x="740" y="356"/>
                  </a:cubicBezTo>
                  <a:cubicBezTo>
                    <a:pt x="740" y="356"/>
                    <a:pt x="739" y="356"/>
                    <a:pt x="739" y="356"/>
                  </a:cubicBezTo>
                  <a:moveTo>
                    <a:pt x="713" y="368"/>
                  </a:moveTo>
                  <a:cubicBezTo>
                    <a:pt x="713" y="366"/>
                    <a:pt x="713" y="364"/>
                    <a:pt x="713" y="362"/>
                  </a:cubicBezTo>
                  <a:cubicBezTo>
                    <a:pt x="713" y="361"/>
                    <a:pt x="711" y="361"/>
                    <a:pt x="711" y="362"/>
                  </a:cubicBezTo>
                  <a:cubicBezTo>
                    <a:pt x="711" y="364"/>
                    <a:pt x="711" y="366"/>
                    <a:pt x="711" y="369"/>
                  </a:cubicBezTo>
                  <a:cubicBezTo>
                    <a:pt x="709" y="369"/>
                    <a:pt x="707" y="370"/>
                    <a:pt x="705" y="371"/>
                  </a:cubicBezTo>
                  <a:cubicBezTo>
                    <a:pt x="704" y="372"/>
                    <a:pt x="703" y="372"/>
                    <a:pt x="702" y="373"/>
                  </a:cubicBezTo>
                  <a:cubicBezTo>
                    <a:pt x="702" y="371"/>
                    <a:pt x="703" y="369"/>
                    <a:pt x="703" y="368"/>
                  </a:cubicBezTo>
                  <a:cubicBezTo>
                    <a:pt x="705" y="362"/>
                    <a:pt x="707" y="357"/>
                    <a:pt x="708" y="352"/>
                  </a:cubicBezTo>
                  <a:cubicBezTo>
                    <a:pt x="712" y="353"/>
                    <a:pt x="716" y="354"/>
                    <a:pt x="720" y="355"/>
                  </a:cubicBezTo>
                  <a:cubicBezTo>
                    <a:pt x="718" y="359"/>
                    <a:pt x="717" y="363"/>
                    <a:pt x="716" y="367"/>
                  </a:cubicBezTo>
                  <a:cubicBezTo>
                    <a:pt x="715" y="367"/>
                    <a:pt x="714" y="368"/>
                    <a:pt x="713" y="368"/>
                  </a:cubicBezTo>
                  <a:moveTo>
                    <a:pt x="661" y="388"/>
                  </a:moveTo>
                  <a:cubicBezTo>
                    <a:pt x="661" y="388"/>
                    <a:pt x="661" y="388"/>
                    <a:pt x="661" y="387"/>
                  </a:cubicBezTo>
                  <a:cubicBezTo>
                    <a:pt x="663" y="382"/>
                    <a:pt x="664" y="377"/>
                    <a:pt x="665" y="372"/>
                  </a:cubicBezTo>
                  <a:cubicBezTo>
                    <a:pt x="666" y="372"/>
                    <a:pt x="667" y="372"/>
                    <a:pt x="668" y="373"/>
                  </a:cubicBezTo>
                  <a:cubicBezTo>
                    <a:pt x="670" y="374"/>
                    <a:pt x="672" y="374"/>
                    <a:pt x="674" y="375"/>
                  </a:cubicBezTo>
                  <a:cubicBezTo>
                    <a:pt x="673" y="378"/>
                    <a:pt x="671" y="381"/>
                    <a:pt x="670" y="385"/>
                  </a:cubicBezTo>
                  <a:cubicBezTo>
                    <a:pt x="667" y="386"/>
                    <a:pt x="664" y="387"/>
                    <a:pt x="661" y="388"/>
                  </a:cubicBezTo>
                  <a:moveTo>
                    <a:pt x="787" y="299"/>
                  </a:moveTo>
                  <a:cubicBezTo>
                    <a:pt x="787" y="299"/>
                    <a:pt x="786" y="299"/>
                    <a:pt x="786" y="299"/>
                  </a:cubicBezTo>
                  <a:cubicBezTo>
                    <a:pt x="787" y="297"/>
                    <a:pt x="787" y="296"/>
                    <a:pt x="788" y="294"/>
                  </a:cubicBezTo>
                  <a:cubicBezTo>
                    <a:pt x="789" y="292"/>
                    <a:pt x="789" y="289"/>
                    <a:pt x="790" y="287"/>
                  </a:cubicBezTo>
                  <a:cubicBezTo>
                    <a:pt x="790" y="287"/>
                    <a:pt x="790" y="287"/>
                    <a:pt x="791" y="287"/>
                  </a:cubicBezTo>
                  <a:cubicBezTo>
                    <a:pt x="794" y="287"/>
                    <a:pt x="798" y="288"/>
                    <a:pt x="801" y="289"/>
                  </a:cubicBezTo>
                  <a:cubicBezTo>
                    <a:pt x="800" y="293"/>
                    <a:pt x="799" y="297"/>
                    <a:pt x="797" y="301"/>
                  </a:cubicBezTo>
                  <a:cubicBezTo>
                    <a:pt x="794" y="301"/>
                    <a:pt x="790" y="300"/>
                    <a:pt x="787" y="299"/>
                  </a:cubicBezTo>
                  <a:moveTo>
                    <a:pt x="796" y="305"/>
                  </a:moveTo>
                  <a:cubicBezTo>
                    <a:pt x="794" y="310"/>
                    <a:pt x="793" y="314"/>
                    <a:pt x="791" y="318"/>
                  </a:cubicBezTo>
                  <a:cubicBezTo>
                    <a:pt x="790" y="321"/>
                    <a:pt x="789" y="324"/>
                    <a:pt x="788" y="326"/>
                  </a:cubicBezTo>
                  <a:cubicBezTo>
                    <a:pt x="785" y="326"/>
                    <a:pt x="781" y="325"/>
                    <a:pt x="778" y="324"/>
                  </a:cubicBezTo>
                  <a:cubicBezTo>
                    <a:pt x="781" y="317"/>
                    <a:pt x="783" y="310"/>
                    <a:pt x="785" y="303"/>
                  </a:cubicBezTo>
                  <a:cubicBezTo>
                    <a:pt x="788" y="303"/>
                    <a:pt x="790" y="304"/>
                    <a:pt x="793" y="305"/>
                  </a:cubicBezTo>
                  <a:cubicBezTo>
                    <a:pt x="794" y="305"/>
                    <a:pt x="795" y="305"/>
                    <a:pt x="796" y="305"/>
                  </a:cubicBezTo>
                  <a:moveTo>
                    <a:pt x="791" y="283"/>
                  </a:moveTo>
                  <a:cubicBezTo>
                    <a:pt x="793" y="276"/>
                    <a:pt x="795" y="269"/>
                    <a:pt x="796" y="262"/>
                  </a:cubicBezTo>
                  <a:cubicBezTo>
                    <a:pt x="800" y="263"/>
                    <a:pt x="803" y="264"/>
                    <a:pt x="807" y="264"/>
                  </a:cubicBezTo>
                  <a:cubicBezTo>
                    <a:pt x="806" y="270"/>
                    <a:pt x="805" y="275"/>
                    <a:pt x="804" y="281"/>
                  </a:cubicBezTo>
                  <a:cubicBezTo>
                    <a:pt x="803" y="282"/>
                    <a:pt x="803" y="284"/>
                    <a:pt x="802" y="286"/>
                  </a:cubicBezTo>
                  <a:cubicBezTo>
                    <a:pt x="798" y="285"/>
                    <a:pt x="795" y="284"/>
                    <a:pt x="791" y="283"/>
                  </a:cubicBezTo>
                  <a:moveTo>
                    <a:pt x="788" y="283"/>
                  </a:moveTo>
                  <a:cubicBezTo>
                    <a:pt x="783" y="282"/>
                    <a:pt x="778" y="282"/>
                    <a:pt x="773" y="281"/>
                  </a:cubicBezTo>
                  <a:cubicBezTo>
                    <a:pt x="772" y="281"/>
                    <a:pt x="771" y="281"/>
                    <a:pt x="769" y="281"/>
                  </a:cubicBezTo>
                  <a:cubicBezTo>
                    <a:pt x="772" y="273"/>
                    <a:pt x="774" y="265"/>
                    <a:pt x="776" y="258"/>
                  </a:cubicBezTo>
                  <a:cubicBezTo>
                    <a:pt x="782" y="259"/>
                    <a:pt x="787" y="260"/>
                    <a:pt x="793" y="261"/>
                  </a:cubicBezTo>
                  <a:cubicBezTo>
                    <a:pt x="791" y="269"/>
                    <a:pt x="790" y="276"/>
                    <a:pt x="788" y="283"/>
                  </a:cubicBezTo>
                  <a:moveTo>
                    <a:pt x="787" y="286"/>
                  </a:moveTo>
                  <a:cubicBezTo>
                    <a:pt x="786" y="288"/>
                    <a:pt x="785" y="291"/>
                    <a:pt x="784" y="293"/>
                  </a:cubicBezTo>
                  <a:cubicBezTo>
                    <a:pt x="784" y="295"/>
                    <a:pt x="783" y="296"/>
                    <a:pt x="783" y="298"/>
                  </a:cubicBezTo>
                  <a:cubicBezTo>
                    <a:pt x="777" y="297"/>
                    <a:pt x="771" y="296"/>
                    <a:pt x="765" y="295"/>
                  </a:cubicBezTo>
                  <a:cubicBezTo>
                    <a:pt x="765" y="294"/>
                    <a:pt x="765" y="294"/>
                    <a:pt x="765" y="293"/>
                  </a:cubicBezTo>
                  <a:cubicBezTo>
                    <a:pt x="766" y="290"/>
                    <a:pt x="768" y="287"/>
                    <a:pt x="769" y="283"/>
                  </a:cubicBezTo>
                  <a:cubicBezTo>
                    <a:pt x="775" y="284"/>
                    <a:pt x="781" y="285"/>
                    <a:pt x="787" y="286"/>
                  </a:cubicBezTo>
                  <a:moveTo>
                    <a:pt x="782" y="302"/>
                  </a:moveTo>
                  <a:cubicBezTo>
                    <a:pt x="779" y="309"/>
                    <a:pt x="777" y="316"/>
                    <a:pt x="774" y="323"/>
                  </a:cubicBezTo>
                  <a:cubicBezTo>
                    <a:pt x="768" y="322"/>
                    <a:pt x="762" y="321"/>
                    <a:pt x="756" y="319"/>
                  </a:cubicBezTo>
                  <a:cubicBezTo>
                    <a:pt x="759" y="312"/>
                    <a:pt x="761" y="305"/>
                    <a:pt x="764" y="298"/>
                  </a:cubicBezTo>
                  <a:cubicBezTo>
                    <a:pt x="770" y="299"/>
                    <a:pt x="776" y="301"/>
                    <a:pt x="782" y="302"/>
                  </a:cubicBezTo>
                  <a:moveTo>
                    <a:pt x="753" y="318"/>
                  </a:moveTo>
                  <a:cubicBezTo>
                    <a:pt x="750" y="318"/>
                    <a:pt x="748" y="317"/>
                    <a:pt x="746" y="317"/>
                  </a:cubicBezTo>
                  <a:cubicBezTo>
                    <a:pt x="743" y="316"/>
                    <a:pt x="740" y="316"/>
                    <a:pt x="736" y="315"/>
                  </a:cubicBezTo>
                  <a:cubicBezTo>
                    <a:pt x="738" y="309"/>
                    <a:pt x="740" y="302"/>
                    <a:pt x="742" y="296"/>
                  </a:cubicBezTo>
                  <a:cubicBezTo>
                    <a:pt x="742" y="295"/>
                    <a:pt x="742" y="295"/>
                    <a:pt x="742" y="295"/>
                  </a:cubicBezTo>
                  <a:cubicBezTo>
                    <a:pt x="748" y="296"/>
                    <a:pt x="754" y="297"/>
                    <a:pt x="760" y="298"/>
                  </a:cubicBezTo>
                  <a:cubicBezTo>
                    <a:pt x="757" y="305"/>
                    <a:pt x="755" y="312"/>
                    <a:pt x="753" y="318"/>
                  </a:cubicBezTo>
                  <a:moveTo>
                    <a:pt x="751" y="322"/>
                  </a:moveTo>
                  <a:cubicBezTo>
                    <a:pt x="749" y="327"/>
                    <a:pt x="748" y="332"/>
                    <a:pt x="746" y="337"/>
                  </a:cubicBezTo>
                  <a:cubicBezTo>
                    <a:pt x="746" y="338"/>
                    <a:pt x="745" y="340"/>
                    <a:pt x="745" y="341"/>
                  </a:cubicBezTo>
                  <a:cubicBezTo>
                    <a:pt x="743" y="340"/>
                    <a:pt x="741" y="339"/>
                    <a:pt x="739" y="339"/>
                  </a:cubicBezTo>
                  <a:cubicBezTo>
                    <a:pt x="736" y="338"/>
                    <a:pt x="733" y="337"/>
                    <a:pt x="730" y="336"/>
                  </a:cubicBezTo>
                  <a:cubicBezTo>
                    <a:pt x="731" y="330"/>
                    <a:pt x="733" y="325"/>
                    <a:pt x="735" y="319"/>
                  </a:cubicBezTo>
                  <a:cubicBezTo>
                    <a:pt x="740" y="320"/>
                    <a:pt x="746" y="321"/>
                    <a:pt x="751" y="322"/>
                  </a:cubicBezTo>
                  <a:moveTo>
                    <a:pt x="739" y="295"/>
                  </a:moveTo>
                  <a:cubicBezTo>
                    <a:pt x="736" y="301"/>
                    <a:pt x="734" y="308"/>
                    <a:pt x="732" y="314"/>
                  </a:cubicBezTo>
                  <a:cubicBezTo>
                    <a:pt x="728" y="314"/>
                    <a:pt x="724" y="313"/>
                    <a:pt x="720" y="313"/>
                  </a:cubicBezTo>
                  <a:cubicBezTo>
                    <a:pt x="722" y="306"/>
                    <a:pt x="724" y="299"/>
                    <a:pt x="726" y="293"/>
                  </a:cubicBezTo>
                  <a:cubicBezTo>
                    <a:pt x="730" y="293"/>
                    <a:pt x="734" y="294"/>
                    <a:pt x="739" y="295"/>
                  </a:cubicBezTo>
                  <a:cubicBezTo>
                    <a:pt x="739" y="295"/>
                    <a:pt x="739" y="295"/>
                    <a:pt x="739" y="295"/>
                  </a:cubicBezTo>
                  <a:moveTo>
                    <a:pt x="731" y="318"/>
                  </a:moveTo>
                  <a:cubicBezTo>
                    <a:pt x="729" y="324"/>
                    <a:pt x="728" y="330"/>
                    <a:pt x="726" y="335"/>
                  </a:cubicBezTo>
                  <a:cubicBezTo>
                    <a:pt x="722" y="334"/>
                    <a:pt x="719" y="334"/>
                    <a:pt x="715" y="333"/>
                  </a:cubicBezTo>
                  <a:cubicBezTo>
                    <a:pt x="716" y="329"/>
                    <a:pt x="717" y="326"/>
                    <a:pt x="718" y="322"/>
                  </a:cubicBezTo>
                  <a:cubicBezTo>
                    <a:pt x="718" y="320"/>
                    <a:pt x="719" y="318"/>
                    <a:pt x="720" y="316"/>
                  </a:cubicBezTo>
                  <a:cubicBezTo>
                    <a:pt x="723" y="317"/>
                    <a:pt x="727" y="317"/>
                    <a:pt x="731" y="318"/>
                  </a:cubicBezTo>
                  <a:moveTo>
                    <a:pt x="714" y="337"/>
                  </a:moveTo>
                  <a:cubicBezTo>
                    <a:pt x="717" y="337"/>
                    <a:pt x="721" y="338"/>
                    <a:pt x="725" y="339"/>
                  </a:cubicBezTo>
                  <a:cubicBezTo>
                    <a:pt x="724" y="343"/>
                    <a:pt x="722" y="347"/>
                    <a:pt x="721" y="351"/>
                  </a:cubicBezTo>
                  <a:cubicBezTo>
                    <a:pt x="717" y="350"/>
                    <a:pt x="714" y="349"/>
                    <a:pt x="710" y="348"/>
                  </a:cubicBezTo>
                  <a:cubicBezTo>
                    <a:pt x="711" y="344"/>
                    <a:pt x="712" y="340"/>
                    <a:pt x="714" y="337"/>
                  </a:cubicBezTo>
                  <a:moveTo>
                    <a:pt x="706" y="347"/>
                  </a:moveTo>
                  <a:cubicBezTo>
                    <a:pt x="702" y="346"/>
                    <a:pt x="697" y="345"/>
                    <a:pt x="692" y="344"/>
                  </a:cubicBezTo>
                  <a:cubicBezTo>
                    <a:pt x="691" y="343"/>
                    <a:pt x="689" y="343"/>
                    <a:pt x="688" y="343"/>
                  </a:cubicBezTo>
                  <a:cubicBezTo>
                    <a:pt x="689" y="339"/>
                    <a:pt x="690" y="336"/>
                    <a:pt x="691" y="333"/>
                  </a:cubicBezTo>
                  <a:cubicBezTo>
                    <a:pt x="697" y="334"/>
                    <a:pt x="703" y="334"/>
                    <a:pt x="709" y="336"/>
                  </a:cubicBezTo>
                  <a:cubicBezTo>
                    <a:pt x="710" y="336"/>
                    <a:pt x="710" y="336"/>
                    <a:pt x="710" y="336"/>
                  </a:cubicBezTo>
                  <a:cubicBezTo>
                    <a:pt x="709" y="340"/>
                    <a:pt x="708" y="343"/>
                    <a:pt x="706" y="347"/>
                  </a:cubicBezTo>
                  <a:moveTo>
                    <a:pt x="711" y="332"/>
                  </a:moveTo>
                  <a:cubicBezTo>
                    <a:pt x="708" y="332"/>
                    <a:pt x="706" y="331"/>
                    <a:pt x="703" y="331"/>
                  </a:cubicBezTo>
                  <a:cubicBezTo>
                    <a:pt x="699" y="330"/>
                    <a:pt x="696" y="330"/>
                    <a:pt x="692" y="330"/>
                  </a:cubicBezTo>
                  <a:cubicBezTo>
                    <a:pt x="694" y="324"/>
                    <a:pt x="696" y="319"/>
                    <a:pt x="698" y="313"/>
                  </a:cubicBezTo>
                  <a:cubicBezTo>
                    <a:pt x="703" y="314"/>
                    <a:pt x="709" y="314"/>
                    <a:pt x="714" y="315"/>
                  </a:cubicBezTo>
                  <a:cubicBezTo>
                    <a:pt x="715" y="315"/>
                    <a:pt x="715" y="315"/>
                    <a:pt x="716" y="316"/>
                  </a:cubicBezTo>
                  <a:cubicBezTo>
                    <a:pt x="715" y="321"/>
                    <a:pt x="713" y="327"/>
                    <a:pt x="711" y="332"/>
                  </a:cubicBezTo>
                  <a:moveTo>
                    <a:pt x="689" y="329"/>
                  </a:moveTo>
                  <a:cubicBezTo>
                    <a:pt x="685" y="329"/>
                    <a:pt x="680" y="328"/>
                    <a:pt x="676" y="328"/>
                  </a:cubicBezTo>
                  <a:cubicBezTo>
                    <a:pt x="678" y="322"/>
                    <a:pt x="679" y="317"/>
                    <a:pt x="680" y="311"/>
                  </a:cubicBezTo>
                  <a:cubicBezTo>
                    <a:pt x="684" y="311"/>
                    <a:pt x="687" y="312"/>
                    <a:pt x="690" y="312"/>
                  </a:cubicBezTo>
                  <a:cubicBezTo>
                    <a:pt x="692" y="312"/>
                    <a:pt x="693" y="313"/>
                    <a:pt x="694" y="313"/>
                  </a:cubicBezTo>
                  <a:cubicBezTo>
                    <a:pt x="692" y="318"/>
                    <a:pt x="691" y="324"/>
                    <a:pt x="689" y="329"/>
                  </a:cubicBezTo>
                  <a:moveTo>
                    <a:pt x="688" y="333"/>
                  </a:moveTo>
                  <a:cubicBezTo>
                    <a:pt x="687" y="336"/>
                    <a:pt x="686" y="339"/>
                    <a:pt x="685" y="342"/>
                  </a:cubicBezTo>
                  <a:cubicBezTo>
                    <a:pt x="681" y="341"/>
                    <a:pt x="677" y="340"/>
                    <a:pt x="673" y="339"/>
                  </a:cubicBezTo>
                  <a:cubicBezTo>
                    <a:pt x="674" y="337"/>
                    <a:pt x="675" y="334"/>
                    <a:pt x="675" y="332"/>
                  </a:cubicBezTo>
                  <a:cubicBezTo>
                    <a:pt x="679" y="332"/>
                    <a:pt x="684" y="332"/>
                    <a:pt x="688" y="333"/>
                  </a:cubicBezTo>
                  <a:moveTo>
                    <a:pt x="683" y="345"/>
                  </a:moveTo>
                  <a:cubicBezTo>
                    <a:pt x="683" y="348"/>
                    <a:pt x="682" y="350"/>
                    <a:pt x="681" y="352"/>
                  </a:cubicBezTo>
                  <a:cubicBezTo>
                    <a:pt x="679" y="359"/>
                    <a:pt x="677" y="365"/>
                    <a:pt x="675" y="371"/>
                  </a:cubicBezTo>
                  <a:cubicBezTo>
                    <a:pt x="672" y="370"/>
                    <a:pt x="669" y="369"/>
                    <a:pt x="666" y="368"/>
                  </a:cubicBezTo>
                  <a:cubicBezTo>
                    <a:pt x="668" y="360"/>
                    <a:pt x="670" y="352"/>
                    <a:pt x="672" y="343"/>
                  </a:cubicBezTo>
                  <a:cubicBezTo>
                    <a:pt x="672" y="343"/>
                    <a:pt x="672" y="343"/>
                    <a:pt x="673" y="343"/>
                  </a:cubicBezTo>
                  <a:cubicBezTo>
                    <a:pt x="676" y="344"/>
                    <a:pt x="680" y="345"/>
                    <a:pt x="683" y="345"/>
                  </a:cubicBezTo>
                  <a:moveTo>
                    <a:pt x="677" y="376"/>
                  </a:moveTo>
                  <a:cubicBezTo>
                    <a:pt x="681" y="377"/>
                    <a:pt x="684" y="377"/>
                    <a:pt x="688" y="378"/>
                  </a:cubicBezTo>
                  <a:cubicBezTo>
                    <a:pt x="683" y="380"/>
                    <a:pt x="679" y="381"/>
                    <a:pt x="675" y="383"/>
                  </a:cubicBezTo>
                  <a:cubicBezTo>
                    <a:pt x="676" y="381"/>
                    <a:pt x="676" y="378"/>
                    <a:pt x="677" y="376"/>
                  </a:cubicBezTo>
                  <a:moveTo>
                    <a:pt x="695" y="375"/>
                  </a:moveTo>
                  <a:cubicBezTo>
                    <a:pt x="694" y="375"/>
                    <a:pt x="694" y="375"/>
                    <a:pt x="693" y="375"/>
                  </a:cubicBezTo>
                  <a:cubicBezTo>
                    <a:pt x="688" y="374"/>
                    <a:pt x="683" y="373"/>
                    <a:pt x="678" y="372"/>
                  </a:cubicBezTo>
                  <a:cubicBezTo>
                    <a:pt x="681" y="363"/>
                    <a:pt x="684" y="355"/>
                    <a:pt x="687" y="346"/>
                  </a:cubicBezTo>
                  <a:cubicBezTo>
                    <a:pt x="687" y="346"/>
                    <a:pt x="687" y="346"/>
                    <a:pt x="687" y="346"/>
                  </a:cubicBezTo>
                  <a:cubicBezTo>
                    <a:pt x="690" y="347"/>
                    <a:pt x="693" y="348"/>
                    <a:pt x="696" y="348"/>
                  </a:cubicBezTo>
                  <a:cubicBezTo>
                    <a:pt x="699" y="349"/>
                    <a:pt x="702" y="350"/>
                    <a:pt x="705" y="351"/>
                  </a:cubicBezTo>
                  <a:cubicBezTo>
                    <a:pt x="705" y="351"/>
                    <a:pt x="705" y="351"/>
                    <a:pt x="705" y="351"/>
                  </a:cubicBezTo>
                  <a:cubicBezTo>
                    <a:pt x="703" y="357"/>
                    <a:pt x="701" y="367"/>
                    <a:pt x="697" y="374"/>
                  </a:cubicBezTo>
                  <a:cubicBezTo>
                    <a:pt x="697" y="374"/>
                    <a:pt x="696" y="375"/>
                    <a:pt x="695" y="375"/>
                  </a:cubicBezTo>
                  <a:moveTo>
                    <a:pt x="723" y="357"/>
                  </a:moveTo>
                  <a:cubicBezTo>
                    <a:pt x="724" y="357"/>
                    <a:pt x="725" y="358"/>
                    <a:pt x="726" y="358"/>
                  </a:cubicBezTo>
                  <a:cubicBezTo>
                    <a:pt x="727" y="359"/>
                    <a:pt x="729" y="359"/>
                    <a:pt x="730" y="360"/>
                  </a:cubicBezTo>
                  <a:cubicBezTo>
                    <a:pt x="727" y="362"/>
                    <a:pt x="724" y="363"/>
                    <a:pt x="721" y="364"/>
                  </a:cubicBezTo>
                  <a:cubicBezTo>
                    <a:pt x="722" y="362"/>
                    <a:pt x="723" y="359"/>
                    <a:pt x="723" y="357"/>
                  </a:cubicBezTo>
                  <a:moveTo>
                    <a:pt x="745" y="354"/>
                  </a:moveTo>
                  <a:cubicBezTo>
                    <a:pt x="745" y="353"/>
                    <a:pt x="745" y="352"/>
                    <a:pt x="746" y="352"/>
                  </a:cubicBezTo>
                  <a:cubicBezTo>
                    <a:pt x="746" y="350"/>
                    <a:pt x="747" y="348"/>
                    <a:pt x="747" y="346"/>
                  </a:cubicBezTo>
                  <a:cubicBezTo>
                    <a:pt x="750" y="347"/>
                    <a:pt x="753" y="348"/>
                    <a:pt x="756" y="349"/>
                  </a:cubicBezTo>
                  <a:cubicBezTo>
                    <a:pt x="752" y="350"/>
                    <a:pt x="749" y="352"/>
                    <a:pt x="745" y="354"/>
                  </a:cubicBezTo>
                  <a:moveTo>
                    <a:pt x="762" y="346"/>
                  </a:moveTo>
                  <a:cubicBezTo>
                    <a:pt x="757" y="345"/>
                    <a:pt x="753" y="344"/>
                    <a:pt x="749" y="342"/>
                  </a:cubicBezTo>
                  <a:cubicBezTo>
                    <a:pt x="749" y="340"/>
                    <a:pt x="750" y="337"/>
                    <a:pt x="751" y="335"/>
                  </a:cubicBezTo>
                  <a:cubicBezTo>
                    <a:pt x="752" y="331"/>
                    <a:pt x="754" y="327"/>
                    <a:pt x="755" y="323"/>
                  </a:cubicBezTo>
                  <a:cubicBezTo>
                    <a:pt x="757" y="324"/>
                    <a:pt x="759" y="324"/>
                    <a:pt x="762" y="325"/>
                  </a:cubicBezTo>
                  <a:cubicBezTo>
                    <a:pt x="765" y="326"/>
                    <a:pt x="769" y="327"/>
                    <a:pt x="773" y="327"/>
                  </a:cubicBezTo>
                  <a:cubicBezTo>
                    <a:pt x="773" y="328"/>
                    <a:pt x="772" y="329"/>
                    <a:pt x="772" y="329"/>
                  </a:cubicBezTo>
                  <a:cubicBezTo>
                    <a:pt x="770" y="334"/>
                    <a:pt x="768" y="339"/>
                    <a:pt x="766" y="344"/>
                  </a:cubicBezTo>
                  <a:cubicBezTo>
                    <a:pt x="766" y="344"/>
                    <a:pt x="766" y="344"/>
                    <a:pt x="766" y="344"/>
                  </a:cubicBezTo>
                  <a:cubicBezTo>
                    <a:pt x="765" y="345"/>
                    <a:pt x="763" y="346"/>
                    <a:pt x="762" y="346"/>
                  </a:cubicBezTo>
                  <a:moveTo>
                    <a:pt x="777" y="340"/>
                  </a:moveTo>
                  <a:cubicBezTo>
                    <a:pt x="777" y="340"/>
                    <a:pt x="777" y="340"/>
                    <a:pt x="777" y="340"/>
                  </a:cubicBezTo>
                  <a:cubicBezTo>
                    <a:pt x="776" y="339"/>
                    <a:pt x="775" y="340"/>
                    <a:pt x="775" y="340"/>
                  </a:cubicBezTo>
                  <a:cubicBezTo>
                    <a:pt x="775" y="340"/>
                    <a:pt x="775" y="340"/>
                    <a:pt x="776" y="340"/>
                  </a:cubicBezTo>
                  <a:cubicBezTo>
                    <a:pt x="774" y="341"/>
                    <a:pt x="773" y="342"/>
                    <a:pt x="772" y="342"/>
                  </a:cubicBezTo>
                  <a:cubicBezTo>
                    <a:pt x="773" y="339"/>
                    <a:pt x="774" y="336"/>
                    <a:pt x="775" y="334"/>
                  </a:cubicBezTo>
                  <a:cubicBezTo>
                    <a:pt x="775" y="332"/>
                    <a:pt x="776" y="330"/>
                    <a:pt x="776" y="328"/>
                  </a:cubicBezTo>
                  <a:cubicBezTo>
                    <a:pt x="780" y="329"/>
                    <a:pt x="783" y="330"/>
                    <a:pt x="787" y="330"/>
                  </a:cubicBezTo>
                  <a:cubicBezTo>
                    <a:pt x="786" y="332"/>
                    <a:pt x="786" y="333"/>
                    <a:pt x="785" y="335"/>
                  </a:cubicBezTo>
                  <a:cubicBezTo>
                    <a:pt x="785" y="335"/>
                    <a:pt x="785" y="336"/>
                    <a:pt x="785" y="336"/>
                  </a:cubicBezTo>
                  <a:cubicBezTo>
                    <a:pt x="782" y="338"/>
                    <a:pt x="779" y="339"/>
                    <a:pt x="777" y="340"/>
                  </a:cubicBezTo>
                  <a:moveTo>
                    <a:pt x="791" y="331"/>
                  </a:moveTo>
                  <a:cubicBezTo>
                    <a:pt x="793" y="331"/>
                    <a:pt x="794" y="331"/>
                    <a:pt x="796" y="332"/>
                  </a:cubicBezTo>
                  <a:cubicBezTo>
                    <a:pt x="794" y="332"/>
                    <a:pt x="792" y="333"/>
                    <a:pt x="790" y="334"/>
                  </a:cubicBezTo>
                  <a:cubicBezTo>
                    <a:pt x="791" y="333"/>
                    <a:pt x="791" y="332"/>
                    <a:pt x="791" y="331"/>
                  </a:cubicBezTo>
                  <a:moveTo>
                    <a:pt x="801" y="302"/>
                  </a:moveTo>
                  <a:cubicBezTo>
                    <a:pt x="803" y="298"/>
                    <a:pt x="804" y="294"/>
                    <a:pt x="805" y="290"/>
                  </a:cubicBezTo>
                  <a:cubicBezTo>
                    <a:pt x="812" y="291"/>
                    <a:pt x="819" y="292"/>
                    <a:pt x="826" y="294"/>
                  </a:cubicBezTo>
                  <a:cubicBezTo>
                    <a:pt x="824" y="298"/>
                    <a:pt x="823" y="302"/>
                    <a:pt x="821" y="306"/>
                  </a:cubicBezTo>
                  <a:cubicBezTo>
                    <a:pt x="821" y="306"/>
                    <a:pt x="821" y="306"/>
                    <a:pt x="821" y="307"/>
                  </a:cubicBezTo>
                  <a:cubicBezTo>
                    <a:pt x="814" y="306"/>
                    <a:pt x="808" y="304"/>
                    <a:pt x="801" y="302"/>
                  </a:cubicBezTo>
                  <a:moveTo>
                    <a:pt x="847" y="293"/>
                  </a:moveTo>
                  <a:cubicBezTo>
                    <a:pt x="847" y="292"/>
                    <a:pt x="847" y="292"/>
                    <a:pt x="847" y="292"/>
                  </a:cubicBezTo>
                  <a:cubicBezTo>
                    <a:pt x="850" y="286"/>
                    <a:pt x="852" y="281"/>
                    <a:pt x="854" y="275"/>
                  </a:cubicBezTo>
                  <a:cubicBezTo>
                    <a:pt x="861" y="277"/>
                    <a:pt x="868" y="278"/>
                    <a:pt x="875" y="280"/>
                  </a:cubicBezTo>
                  <a:cubicBezTo>
                    <a:pt x="874" y="282"/>
                    <a:pt x="873" y="285"/>
                    <a:pt x="872" y="288"/>
                  </a:cubicBezTo>
                  <a:cubicBezTo>
                    <a:pt x="871" y="290"/>
                    <a:pt x="871" y="292"/>
                    <a:pt x="870" y="294"/>
                  </a:cubicBezTo>
                  <a:cubicBezTo>
                    <a:pt x="862" y="293"/>
                    <a:pt x="855" y="293"/>
                    <a:pt x="847" y="293"/>
                  </a:cubicBezTo>
                  <a:moveTo>
                    <a:pt x="893" y="288"/>
                  </a:moveTo>
                  <a:cubicBezTo>
                    <a:pt x="893" y="287"/>
                    <a:pt x="893" y="286"/>
                    <a:pt x="894" y="285"/>
                  </a:cubicBezTo>
                  <a:cubicBezTo>
                    <a:pt x="895" y="285"/>
                    <a:pt x="897" y="286"/>
                    <a:pt x="898" y="286"/>
                  </a:cubicBezTo>
                  <a:cubicBezTo>
                    <a:pt x="896" y="287"/>
                    <a:pt x="894" y="287"/>
                    <a:pt x="893" y="288"/>
                  </a:cubicBezTo>
                  <a:moveTo>
                    <a:pt x="867" y="243"/>
                  </a:moveTo>
                  <a:cubicBezTo>
                    <a:pt x="870" y="244"/>
                    <a:pt x="872" y="244"/>
                    <a:pt x="875" y="245"/>
                  </a:cubicBezTo>
                  <a:cubicBezTo>
                    <a:pt x="878" y="246"/>
                    <a:pt x="882" y="247"/>
                    <a:pt x="885" y="248"/>
                  </a:cubicBezTo>
                  <a:cubicBezTo>
                    <a:pt x="885" y="249"/>
                    <a:pt x="885" y="250"/>
                    <a:pt x="884" y="251"/>
                  </a:cubicBezTo>
                  <a:cubicBezTo>
                    <a:pt x="882" y="259"/>
                    <a:pt x="879" y="267"/>
                    <a:pt x="876" y="276"/>
                  </a:cubicBezTo>
                  <a:cubicBezTo>
                    <a:pt x="875" y="275"/>
                    <a:pt x="874" y="275"/>
                    <a:pt x="873" y="275"/>
                  </a:cubicBezTo>
                  <a:cubicBezTo>
                    <a:pt x="867" y="274"/>
                    <a:pt x="862" y="273"/>
                    <a:pt x="856" y="271"/>
                  </a:cubicBezTo>
                  <a:cubicBezTo>
                    <a:pt x="859" y="265"/>
                    <a:pt x="861" y="259"/>
                    <a:pt x="864" y="252"/>
                  </a:cubicBezTo>
                  <a:cubicBezTo>
                    <a:pt x="865" y="249"/>
                    <a:pt x="866" y="246"/>
                    <a:pt x="867" y="243"/>
                  </a:cubicBezTo>
                  <a:moveTo>
                    <a:pt x="847" y="247"/>
                  </a:moveTo>
                  <a:cubicBezTo>
                    <a:pt x="847" y="245"/>
                    <a:pt x="848" y="243"/>
                    <a:pt x="848" y="241"/>
                  </a:cubicBezTo>
                  <a:cubicBezTo>
                    <a:pt x="850" y="242"/>
                    <a:pt x="851" y="242"/>
                    <a:pt x="853" y="242"/>
                  </a:cubicBezTo>
                  <a:cubicBezTo>
                    <a:pt x="857" y="242"/>
                    <a:pt x="860" y="243"/>
                    <a:pt x="864" y="243"/>
                  </a:cubicBezTo>
                  <a:cubicBezTo>
                    <a:pt x="863" y="245"/>
                    <a:pt x="862" y="248"/>
                    <a:pt x="861" y="250"/>
                  </a:cubicBezTo>
                  <a:cubicBezTo>
                    <a:pt x="859" y="257"/>
                    <a:pt x="856" y="264"/>
                    <a:pt x="853" y="271"/>
                  </a:cubicBezTo>
                  <a:cubicBezTo>
                    <a:pt x="849" y="270"/>
                    <a:pt x="845" y="269"/>
                    <a:pt x="842" y="268"/>
                  </a:cubicBezTo>
                  <a:cubicBezTo>
                    <a:pt x="841" y="268"/>
                    <a:pt x="840" y="268"/>
                    <a:pt x="839" y="268"/>
                  </a:cubicBezTo>
                  <a:cubicBezTo>
                    <a:pt x="841" y="261"/>
                    <a:pt x="845" y="254"/>
                    <a:pt x="847" y="247"/>
                  </a:cubicBezTo>
                  <a:moveTo>
                    <a:pt x="838" y="272"/>
                  </a:moveTo>
                  <a:cubicBezTo>
                    <a:pt x="840" y="272"/>
                    <a:pt x="842" y="273"/>
                    <a:pt x="844" y="273"/>
                  </a:cubicBezTo>
                  <a:cubicBezTo>
                    <a:pt x="846" y="274"/>
                    <a:pt x="849" y="274"/>
                    <a:pt x="851" y="275"/>
                  </a:cubicBezTo>
                  <a:cubicBezTo>
                    <a:pt x="850" y="278"/>
                    <a:pt x="848" y="281"/>
                    <a:pt x="847" y="284"/>
                  </a:cubicBezTo>
                  <a:cubicBezTo>
                    <a:pt x="846" y="287"/>
                    <a:pt x="845" y="289"/>
                    <a:pt x="844" y="292"/>
                  </a:cubicBezTo>
                  <a:cubicBezTo>
                    <a:pt x="839" y="292"/>
                    <a:pt x="835" y="291"/>
                    <a:pt x="831" y="291"/>
                  </a:cubicBezTo>
                  <a:cubicBezTo>
                    <a:pt x="833" y="284"/>
                    <a:pt x="835" y="278"/>
                    <a:pt x="838" y="272"/>
                  </a:cubicBezTo>
                  <a:moveTo>
                    <a:pt x="835" y="271"/>
                  </a:moveTo>
                  <a:cubicBezTo>
                    <a:pt x="834" y="271"/>
                    <a:pt x="834" y="271"/>
                    <a:pt x="834" y="271"/>
                  </a:cubicBezTo>
                  <a:cubicBezTo>
                    <a:pt x="832" y="278"/>
                    <a:pt x="830" y="284"/>
                    <a:pt x="827" y="290"/>
                  </a:cubicBezTo>
                  <a:cubicBezTo>
                    <a:pt x="820" y="289"/>
                    <a:pt x="813" y="288"/>
                    <a:pt x="806" y="286"/>
                  </a:cubicBezTo>
                  <a:cubicBezTo>
                    <a:pt x="806" y="285"/>
                    <a:pt x="807" y="284"/>
                    <a:pt x="807" y="283"/>
                  </a:cubicBezTo>
                  <a:cubicBezTo>
                    <a:pt x="808" y="277"/>
                    <a:pt x="809" y="271"/>
                    <a:pt x="810" y="265"/>
                  </a:cubicBezTo>
                  <a:cubicBezTo>
                    <a:pt x="819" y="267"/>
                    <a:pt x="827" y="269"/>
                    <a:pt x="835" y="271"/>
                  </a:cubicBezTo>
                  <a:moveTo>
                    <a:pt x="807" y="198"/>
                  </a:moveTo>
                  <a:cubicBezTo>
                    <a:pt x="808" y="203"/>
                    <a:pt x="810" y="207"/>
                    <a:pt x="813" y="211"/>
                  </a:cubicBezTo>
                  <a:cubicBezTo>
                    <a:pt x="814" y="213"/>
                    <a:pt x="816" y="214"/>
                    <a:pt x="818" y="215"/>
                  </a:cubicBezTo>
                  <a:cubicBezTo>
                    <a:pt x="817" y="225"/>
                    <a:pt x="815" y="236"/>
                    <a:pt x="813" y="245"/>
                  </a:cubicBezTo>
                  <a:cubicBezTo>
                    <a:pt x="812" y="250"/>
                    <a:pt x="810" y="255"/>
                    <a:pt x="808" y="260"/>
                  </a:cubicBezTo>
                  <a:cubicBezTo>
                    <a:pt x="808" y="260"/>
                    <a:pt x="808" y="261"/>
                    <a:pt x="808" y="261"/>
                  </a:cubicBezTo>
                  <a:cubicBezTo>
                    <a:pt x="804" y="260"/>
                    <a:pt x="801" y="259"/>
                    <a:pt x="797" y="259"/>
                  </a:cubicBezTo>
                  <a:cubicBezTo>
                    <a:pt x="800" y="243"/>
                    <a:pt x="801" y="228"/>
                    <a:pt x="801" y="212"/>
                  </a:cubicBezTo>
                  <a:cubicBezTo>
                    <a:pt x="801" y="211"/>
                    <a:pt x="799" y="211"/>
                    <a:pt x="799" y="212"/>
                  </a:cubicBezTo>
                  <a:cubicBezTo>
                    <a:pt x="799" y="222"/>
                    <a:pt x="798" y="232"/>
                    <a:pt x="797" y="242"/>
                  </a:cubicBezTo>
                  <a:cubicBezTo>
                    <a:pt x="796" y="241"/>
                    <a:pt x="795" y="241"/>
                    <a:pt x="795" y="242"/>
                  </a:cubicBezTo>
                  <a:cubicBezTo>
                    <a:pt x="796" y="239"/>
                    <a:pt x="792" y="233"/>
                    <a:pt x="791" y="230"/>
                  </a:cubicBezTo>
                  <a:cubicBezTo>
                    <a:pt x="790" y="226"/>
                    <a:pt x="788" y="221"/>
                    <a:pt x="787" y="216"/>
                  </a:cubicBezTo>
                  <a:cubicBezTo>
                    <a:pt x="786" y="213"/>
                    <a:pt x="785" y="210"/>
                    <a:pt x="784" y="207"/>
                  </a:cubicBezTo>
                  <a:cubicBezTo>
                    <a:pt x="792" y="204"/>
                    <a:pt x="799" y="201"/>
                    <a:pt x="807" y="198"/>
                  </a:cubicBezTo>
                  <a:moveTo>
                    <a:pt x="782" y="208"/>
                  </a:moveTo>
                  <a:cubicBezTo>
                    <a:pt x="783" y="214"/>
                    <a:pt x="785" y="220"/>
                    <a:pt x="787" y="226"/>
                  </a:cubicBezTo>
                  <a:cubicBezTo>
                    <a:pt x="789" y="232"/>
                    <a:pt x="790" y="239"/>
                    <a:pt x="795" y="244"/>
                  </a:cubicBezTo>
                  <a:cubicBezTo>
                    <a:pt x="796" y="244"/>
                    <a:pt x="796" y="244"/>
                    <a:pt x="796" y="244"/>
                  </a:cubicBezTo>
                  <a:cubicBezTo>
                    <a:pt x="796" y="249"/>
                    <a:pt x="795" y="253"/>
                    <a:pt x="794" y="258"/>
                  </a:cubicBezTo>
                  <a:cubicBezTo>
                    <a:pt x="788" y="257"/>
                    <a:pt x="782" y="255"/>
                    <a:pt x="777" y="254"/>
                  </a:cubicBezTo>
                  <a:cubicBezTo>
                    <a:pt x="780" y="241"/>
                    <a:pt x="781" y="228"/>
                    <a:pt x="781" y="214"/>
                  </a:cubicBezTo>
                  <a:cubicBezTo>
                    <a:pt x="781" y="212"/>
                    <a:pt x="779" y="212"/>
                    <a:pt x="779" y="214"/>
                  </a:cubicBezTo>
                  <a:cubicBezTo>
                    <a:pt x="779" y="229"/>
                    <a:pt x="778" y="243"/>
                    <a:pt x="774" y="257"/>
                  </a:cubicBezTo>
                  <a:cubicBezTo>
                    <a:pt x="771" y="265"/>
                    <a:pt x="769" y="273"/>
                    <a:pt x="766" y="280"/>
                  </a:cubicBezTo>
                  <a:cubicBezTo>
                    <a:pt x="761" y="280"/>
                    <a:pt x="755" y="279"/>
                    <a:pt x="753" y="277"/>
                  </a:cubicBezTo>
                  <a:cubicBezTo>
                    <a:pt x="752" y="276"/>
                    <a:pt x="750" y="278"/>
                    <a:pt x="751" y="279"/>
                  </a:cubicBezTo>
                  <a:cubicBezTo>
                    <a:pt x="754" y="282"/>
                    <a:pt x="758" y="282"/>
                    <a:pt x="762" y="283"/>
                  </a:cubicBezTo>
                  <a:cubicBezTo>
                    <a:pt x="763" y="283"/>
                    <a:pt x="764" y="283"/>
                    <a:pt x="765" y="283"/>
                  </a:cubicBezTo>
                  <a:cubicBezTo>
                    <a:pt x="764" y="287"/>
                    <a:pt x="763" y="291"/>
                    <a:pt x="761" y="294"/>
                  </a:cubicBezTo>
                  <a:cubicBezTo>
                    <a:pt x="755" y="293"/>
                    <a:pt x="749" y="292"/>
                    <a:pt x="743" y="292"/>
                  </a:cubicBezTo>
                  <a:cubicBezTo>
                    <a:pt x="751" y="267"/>
                    <a:pt x="757" y="242"/>
                    <a:pt x="761" y="217"/>
                  </a:cubicBezTo>
                  <a:cubicBezTo>
                    <a:pt x="768" y="214"/>
                    <a:pt x="775" y="211"/>
                    <a:pt x="782" y="208"/>
                  </a:cubicBezTo>
                  <a:moveTo>
                    <a:pt x="670" y="305"/>
                  </a:moveTo>
                  <a:cubicBezTo>
                    <a:pt x="672" y="298"/>
                    <a:pt x="673" y="290"/>
                    <a:pt x="675" y="283"/>
                  </a:cubicBezTo>
                  <a:cubicBezTo>
                    <a:pt x="677" y="277"/>
                    <a:pt x="679" y="271"/>
                    <a:pt x="680" y="264"/>
                  </a:cubicBezTo>
                  <a:cubicBezTo>
                    <a:pt x="680" y="263"/>
                    <a:pt x="679" y="262"/>
                    <a:pt x="678" y="263"/>
                  </a:cubicBezTo>
                  <a:cubicBezTo>
                    <a:pt x="679" y="257"/>
                    <a:pt x="680" y="251"/>
                    <a:pt x="682" y="246"/>
                  </a:cubicBezTo>
                  <a:cubicBezTo>
                    <a:pt x="687" y="244"/>
                    <a:pt x="692" y="242"/>
                    <a:pt x="698" y="240"/>
                  </a:cubicBezTo>
                  <a:cubicBezTo>
                    <a:pt x="696" y="248"/>
                    <a:pt x="696" y="256"/>
                    <a:pt x="697" y="264"/>
                  </a:cubicBezTo>
                  <a:cubicBezTo>
                    <a:pt x="698" y="265"/>
                    <a:pt x="699" y="265"/>
                    <a:pt x="699" y="264"/>
                  </a:cubicBezTo>
                  <a:cubicBezTo>
                    <a:pt x="700" y="256"/>
                    <a:pt x="699" y="248"/>
                    <a:pt x="700" y="240"/>
                  </a:cubicBezTo>
                  <a:cubicBezTo>
                    <a:pt x="700" y="240"/>
                    <a:pt x="700" y="240"/>
                    <a:pt x="700" y="240"/>
                  </a:cubicBezTo>
                  <a:cubicBezTo>
                    <a:pt x="704" y="238"/>
                    <a:pt x="709" y="237"/>
                    <a:pt x="713" y="235"/>
                  </a:cubicBezTo>
                  <a:cubicBezTo>
                    <a:pt x="712" y="239"/>
                    <a:pt x="712" y="242"/>
                    <a:pt x="711" y="246"/>
                  </a:cubicBezTo>
                  <a:cubicBezTo>
                    <a:pt x="711" y="247"/>
                    <a:pt x="713" y="248"/>
                    <a:pt x="713" y="246"/>
                  </a:cubicBezTo>
                  <a:cubicBezTo>
                    <a:pt x="715" y="242"/>
                    <a:pt x="716" y="238"/>
                    <a:pt x="717" y="234"/>
                  </a:cubicBezTo>
                  <a:cubicBezTo>
                    <a:pt x="722" y="232"/>
                    <a:pt x="726" y="230"/>
                    <a:pt x="731" y="229"/>
                  </a:cubicBezTo>
                  <a:cubicBezTo>
                    <a:pt x="740" y="225"/>
                    <a:pt x="749" y="221"/>
                    <a:pt x="758" y="218"/>
                  </a:cubicBezTo>
                  <a:cubicBezTo>
                    <a:pt x="753" y="243"/>
                    <a:pt x="747" y="267"/>
                    <a:pt x="740" y="291"/>
                  </a:cubicBezTo>
                  <a:cubicBezTo>
                    <a:pt x="735" y="291"/>
                    <a:pt x="731" y="290"/>
                    <a:pt x="727" y="290"/>
                  </a:cubicBezTo>
                  <a:cubicBezTo>
                    <a:pt x="732" y="269"/>
                    <a:pt x="737" y="249"/>
                    <a:pt x="737" y="228"/>
                  </a:cubicBezTo>
                  <a:cubicBezTo>
                    <a:pt x="737" y="226"/>
                    <a:pt x="735" y="226"/>
                    <a:pt x="735" y="228"/>
                  </a:cubicBezTo>
                  <a:cubicBezTo>
                    <a:pt x="735" y="234"/>
                    <a:pt x="733" y="241"/>
                    <a:pt x="733" y="247"/>
                  </a:cubicBezTo>
                  <a:cubicBezTo>
                    <a:pt x="732" y="254"/>
                    <a:pt x="732" y="262"/>
                    <a:pt x="730" y="269"/>
                  </a:cubicBezTo>
                  <a:cubicBezTo>
                    <a:pt x="728" y="276"/>
                    <a:pt x="726" y="282"/>
                    <a:pt x="724" y="289"/>
                  </a:cubicBezTo>
                  <a:cubicBezTo>
                    <a:pt x="721" y="289"/>
                    <a:pt x="719" y="289"/>
                    <a:pt x="716" y="288"/>
                  </a:cubicBezTo>
                  <a:cubicBezTo>
                    <a:pt x="714" y="288"/>
                    <a:pt x="714" y="291"/>
                    <a:pt x="716" y="292"/>
                  </a:cubicBezTo>
                  <a:cubicBezTo>
                    <a:pt x="718" y="292"/>
                    <a:pt x="720" y="292"/>
                    <a:pt x="723" y="293"/>
                  </a:cubicBezTo>
                  <a:cubicBezTo>
                    <a:pt x="721" y="298"/>
                    <a:pt x="719" y="304"/>
                    <a:pt x="718" y="309"/>
                  </a:cubicBezTo>
                  <a:cubicBezTo>
                    <a:pt x="717" y="310"/>
                    <a:pt x="717" y="311"/>
                    <a:pt x="717" y="312"/>
                  </a:cubicBezTo>
                  <a:cubicBezTo>
                    <a:pt x="713" y="312"/>
                    <a:pt x="708" y="311"/>
                    <a:pt x="704" y="310"/>
                  </a:cubicBezTo>
                  <a:cubicBezTo>
                    <a:pt x="702" y="310"/>
                    <a:pt x="700" y="310"/>
                    <a:pt x="699" y="310"/>
                  </a:cubicBezTo>
                  <a:cubicBezTo>
                    <a:pt x="705" y="290"/>
                    <a:pt x="709" y="269"/>
                    <a:pt x="709" y="248"/>
                  </a:cubicBezTo>
                  <a:cubicBezTo>
                    <a:pt x="709" y="246"/>
                    <a:pt x="707" y="246"/>
                    <a:pt x="707" y="248"/>
                  </a:cubicBezTo>
                  <a:cubicBezTo>
                    <a:pt x="707" y="269"/>
                    <a:pt x="702" y="289"/>
                    <a:pt x="695" y="309"/>
                  </a:cubicBezTo>
                  <a:cubicBezTo>
                    <a:pt x="691" y="309"/>
                    <a:pt x="686" y="308"/>
                    <a:pt x="681" y="307"/>
                  </a:cubicBezTo>
                  <a:cubicBezTo>
                    <a:pt x="682" y="305"/>
                    <a:pt x="682" y="303"/>
                    <a:pt x="683" y="302"/>
                  </a:cubicBezTo>
                  <a:cubicBezTo>
                    <a:pt x="685" y="295"/>
                    <a:pt x="687" y="287"/>
                    <a:pt x="688" y="280"/>
                  </a:cubicBezTo>
                  <a:cubicBezTo>
                    <a:pt x="689" y="274"/>
                    <a:pt x="691" y="268"/>
                    <a:pt x="691" y="262"/>
                  </a:cubicBezTo>
                  <a:cubicBezTo>
                    <a:pt x="691" y="260"/>
                    <a:pt x="689" y="260"/>
                    <a:pt x="689" y="262"/>
                  </a:cubicBezTo>
                  <a:cubicBezTo>
                    <a:pt x="689" y="268"/>
                    <a:pt x="686" y="275"/>
                    <a:pt x="685" y="281"/>
                  </a:cubicBezTo>
                  <a:cubicBezTo>
                    <a:pt x="683" y="288"/>
                    <a:pt x="682" y="294"/>
                    <a:pt x="680" y="301"/>
                  </a:cubicBezTo>
                  <a:cubicBezTo>
                    <a:pt x="679" y="303"/>
                    <a:pt x="678" y="305"/>
                    <a:pt x="678" y="307"/>
                  </a:cubicBezTo>
                  <a:cubicBezTo>
                    <a:pt x="675" y="307"/>
                    <a:pt x="673" y="307"/>
                    <a:pt x="670" y="307"/>
                  </a:cubicBezTo>
                  <a:cubicBezTo>
                    <a:pt x="670" y="306"/>
                    <a:pt x="670" y="306"/>
                    <a:pt x="670" y="305"/>
                  </a:cubicBezTo>
                  <a:moveTo>
                    <a:pt x="669" y="310"/>
                  </a:moveTo>
                  <a:cubicBezTo>
                    <a:pt x="672" y="310"/>
                    <a:pt x="674" y="310"/>
                    <a:pt x="677" y="310"/>
                  </a:cubicBezTo>
                  <a:cubicBezTo>
                    <a:pt x="675" y="316"/>
                    <a:pt x="674" y="322"/>
                    <a:pt x="672" y="328"/>
                  </a:cubicBezTo>
                  <a:cubicBezTo>
                    <a:pt x="669" y="328"/>
                    <a:pt x="666" y="328"/>
                    <a:pt x="663" y="328"/>
                  </a:cubicBezTo>
                  <a:cubicBezTo>
                    <a:pt x="665" y="322"/>
                    <a:pt x="667" y="316"/>
                    <a:pt x="669" y="310"/>
                  </a:cubicBezTo>
                  <a:moveTo>
                    <a:pt x="661" y="332"/>
                  </a:moveTo>
                  <a:cubicBezTo>
                    <a:pt x="665" y="332"/>
                    <a:pt x="668" y="332"/>
                    <a:pt x="671" y="332"/>
                  </a:cubicBezTo>
                  <a:cubicBezTo>
                    <a:pt x="671" y="334"/>
                    <a:pt x="670" y="336"/>
                    <a:pt x="670" y="338"/>
                  </a:cubicBezTo>
                  <a:cubicBezTo>
                    <a:pt x="666" y="338"/>
                    <a:pt x="663" y="337"/>
                    <a:pt x="659" y="336"/>
                  </a:cubicBezTo>
                  <a:cubicBezTo>
                    <a:pt x="660" y="335"/>
                    <a:pt x="661" y="333"/>
                    <a:pt x="661" y="332"/>
                  </a:cubicBezTo>
                  <a:moveTo>
                    <a:pt x="655" y="332"/>
                  </a:moveTo>
                  <a:cubicBezTo>
                    <a:pt x="656" y="332"/>
                    <a:pt x="657" y="332"/>
                    <a:pt x="658" y="332"/>
                  </a:cubicBezTo>
                  <a:cubicBezTo>
                    <a:pt x="658" y="333"/>
                    <a:pt x="657" y="334"/>
                    <a:pt x="657" y="336"/>
                  </a:cubicBezTo>
                  <a:cubicBezTo>
                    <a:pt x="656" y="336"/>
                    <a:pt x="655" y="336"/>
                    <a:pt x="654" y="335"/>
                  </a:cubicBezTo>
                  <a:cubicBezTo>
                    <a:pt x="654" y="334"/>
                    <a:pt x="655" y="333"/>
                    <a:pt x="655" y="332"/>
                  </a:cubicBezTo>
                  <a:moveTo>
                    <a:pt x="651" y="342"/>
                  </a:moveTo>
                  <a:cubicBezTo>
                    <a:pt x="652" y="341"/>
                    <a:pt x="652" y="340"/>
                    <a:pt x="653" y="339"/>
                  </a:cubicBezTo>
                  <a:cubicBezTo>
                    <a:pt x="654" y="339"/>
                    <a:pt x="655" y="339"/>
                    <a:pt x="655" y="339"/>
                  </a:cubicBezTo>
                  <a:cubicBezTo>
                    <a:pt x="655" y="341"/>
                    <a:pt x="654" y="344"/>
                    <a:pt x="653" y="346"/>
                  </a:cubicBezTo>
                  <a:cubicBezTo>
                    <a:pt x="653" y="347"/>
                    <a:pt x="654" y="348"/>
                    <a:pt x="655" y="347"/>
                  </a:cubicBezTo>
                  <a:cubicBezTo>
                    <a:pt x="656" y="344"/>
                    <a:pt x="657" y="342"/>
                    <a:pt x="658" y="340"/>
                  </a:cubicBezTo>
                  <a:cubicBezTo>
                    <a:pt x="662" y="340"/>
                    <a:pt x="665" y="341"/>
                    <a:pt x="669" y="342"/>
                  </a:cubicBezTo>
                  <a:cubicBezTo>
                    <a:pt x="666" y="350"/>
                    <a:pt x="664" y="359"/>
                    <a:pt x="662" y="367"/>
                  </a:cubicBezTo>
                  <a:cubicBezTo>
                    <a:pt x="662" y="367"/>
                    <a:pt x="661" y="367"/>
                    <a:pt x="660" y="366"/>
                  </a:cubicBezTo>
                  <a:cubicBezTo>
                    <a:pt x="655" y="365"/>
                    <a:pt x="650" y="364"/>
                    <a:pt x="645" y="363"/>
                  </a:cubicBezTo>
                  <a:cubicBezTo>
                    <a:pt x="646" y="360"/>
                    <a:pt x="647" y="356"/>
                    <a:pt x="648" y="353"/>
                  </a:cubicBezTo>
                  <a:cubicBezTo>
                    <a:pt x="648" y="352"/>
                    <a:pt x="649" y="350"/>
                    <a:pt x="649" y="349"/>
                  </a:cubicBezTo>
                  <a:cubicBezTo>
                    <a:pt x="650" y="346"/>
                    <a:pt x="651" y="344"/>
                    <a:pt x="651" y="342"/>
                  </a:cubicBezTo>
                  <a:moveTo>
                    <a:pt x="637" y="301"/>
                  </a:moveTo>
                  <a:cubicBezTo>
                    <a:pt x="637" y="310"/>
                    <a:pt x="638" y="319"/>
                    <a:pt x="638" y="328"/>
                  </a:cubicBezTo>
                  <a:cubicBezTo>
                    <a:pt x="635" y="329"/>
                    <a:pt x="632" y="329"/>
                    <a:pt x="629" y="329"/>
                  </a:cubicBezTo>
                  <a:cubicBezTo>
                    <a:pt x="632" y="320"/>
                    <a:pt x="634" y="310"/>
                    <a:pt x="637" y="301"/>
                  </a:cubicBezTo>
                  <a:moveTo>
                    <a:pt x="628" y="331"/>
                  </a:moveTo>
                  <a:cubicBezTo>
                    <a:pt x="632" y="331"/>
                    <a:pt x="635" y="331"/>
                    <a:pt x="638" y="331"/>
                  </a:cubicBezTo>
                  <a:cubicBezTo>
                    <a:pt x="638" y="332"/>
                    <a:pt x="638" y="333"/>
                    <a:pt x="638" y="333"/>
                  </a:cubicBezTo>
                  <a:cubicBezTo>
                    <a:pt x="634" y="333"/>
                    <a:pt x="631" y="333"/>
                    <a:pt x="628" y="333"/>
                  </a:cubicBezTo>
                  <a:cubicBezTo>
                    <a:pt x="628" y="332"/>
                    <a:pt x="628" y="332"/>
                    <a:pt x="628" y="331"/>
                  </a:cubicBezTo>
                  <a:moveTo>
                    <a:pt x="627" y="336"/>
                  </a:moveTo>
                  <a:cubicBezTo>
                    <a:pt x="631" y="336"/>
                    <a:pt x="634" y="336"/>
                    <a:pt x="638" y="336"/>
                  </a:cubicBezTo>
                  <a:cubicBezTo>
                    <a:pt x="637" y="343"/>
                    <a:pt x="637" y="349"/>
                    <a:pt x="636" y="355"/>
                  </a:cubicBezTo>
                  <a:cubicBezTo>
                    <a:pt x="636" y="357"/>
                    <a:pt x="635" y="359"/>
                    <a:pt x="635" y="361"/>
                  </a:cubicBezTo>
                  <a:cubicBezTo>
                    <a:pt x="634" y="361"/>
                    <a:pt x="634" y="361"/>
                    <a:pt x="633" y="361"/>
                  </a:cubicBezTo>
                  <a:cubicBezTo>
                    <a:pt x="628" y="360"/>
                    <a:pt x="624" y="359"/>
                    <a:pt x="619" y="358"/>
                  </a:cubicBezTo>
                  <a:cubicBezTo>
                    <a:pt x="622" y="351"/>
                    <a:pt x="625" y="343"/>
                    <a:pt x="627" y="336"/>
                  </a:cubicBezTo>
                  <a:moveTo>
                    <a:pt x="477" y="235"/>
                  </a:moveTo>
                  <a:cubicBezTo>
                    <a:pt x="479" y="235"/>
                    <a:pt x="482" y="235"/>
                    <a:pt x="484" y="236"/>
                  </a:cubicBezTo>
                  <a:cubicBezTo>
                    <a:pt x="519" y="255"/>
                    <a:pt x="542" y="282"/>
                    <a:pt x="549" y="319"/>
                  </a:cubicBezTo>
                  <a:cubicBezTo>
                    <a:pt x="547" y="325"/>
                    <a:pt x="544" y="331"/>
                    <a:pt x="541" y="338"/>
                  </a:cubicBezTo>
                  <a:cubicBezTo>
                    <a:pt x="539" y="343"/>
                    <a:pt x="536" y="349"/>
                    <a:pt x="534" y="355"/>
                  </a:cubicBezTo>
                  <a:cubicBezTo>
                    <a:pt x="532" y="341"/>
                    <a:pt x="529" y="328"/>
                    <a:pt x="526" y="314"/>
                  </a:cubicBezTo>
                  <a:cubicBezTo>
                    <a:pt x="526" y="313"/>
                    <a:pt x="526" y="313"/>
                    <a:pt x="525" y="312"/>
                  </a:cubicBezTo>
                  <a:cubicBezTo>
                    <a:pt x="525" y="312"/>
                    <a:pt x="525" y="311"/>
                    <a:pt x="525" y="311"/>
                  </a:cubicBezTo>
                  <a:cubicBezTo>
                    <a:pt x="522" y="302"/>
                    <a:pt x="517" y="295"/>
                    <a:pt x="510" y="289"/>
                  </a:cubicBezTo>
                  <a:cubicBezTo>
                    <a:pt x="496" y="277"/>
                    <a:pt x="482" y="265"/>
                    <a:pt x="467" y="254"/>
                  </a:cubicBezTo>
                  <a:cubicBezTo>
                    <a:pt x="464" y="251"/>
                    <a:pt x="459" y="249"/>
                    <a:pt x="454" y="245"/>
                  </a:cubicBezTo>
                  <a:cubicBezTo>
                    <a:pt x="462" y="241"/>
                    <a:pt x="469" y="238"/>
                    <a:pt x="477" y="235"/>
                  </a:cubicBezTo>
                  <a:moveTo>
                    <a:pt x="549" y="409"/>
                  </a:moveTo>
                  <a:cubicBezTo>
                    <a:pt x="547" y="409"/>
                    <a:pt x="546" y="408"/>
                    <a:pt x="544" y="407"/>
                  </a:cubicBezTo>
                  <a:cubicBezTo>
                    <a:pt x="544" y="407"/>
                    <a:pt x="543" y="407"/>
                    <a:pt x="542" y="406"/>
                  </a:cubicBezTo>
                  <a:cubicBezTo>
                    <a:pt x="544" y="400"/>
                    <a:pt x="547" y="394"/>
                    <a:pt x="549" y="387"/>
                  </a:cubicBezTo>
                  <a:cubicBezTo>
                    <a:pt x="551" y="382"/>
                    <a:pt x="553" y="376"/>
                    <a:pt x="555" y="371"/>
                  </a:cubicBezTo>
                  <a:cubicBezTo>
                    <a:pt x="555" y="384"/>
                    <a:pt x="552" y="397"/>
                    <a:pt x="549" y="409"/>
                  </a:cubicBezTo>
                  <a:moveTo>
                    <a:pt x="548" y="381"/>
                  </a:moveTo>
                  <a:cubicBezTo>
                    <a:pt x="545" y="389"/>
                    <a:pt x="542" y="397"/>
                    <a:pt x="539" y="405"/>
                  </a:cubicBezTo>
                  <a:cubicBezTo>
                    <a:pt x="538" y="405"/>
                    <a:pt x="537" y="404"/>
                    <a:pt x="536" y="404"/>
                  </a:cubicBezTo>
                  <a:cubicBezTo>
                    <a:pt x="537" y="403"/>
                    <a:pt x="537" y="401"/>
                    <a:pt x="537" y="400"/>
                  </a:cubicBezTo>
                  <a:cubicBezTo>
                    <a:pt x="542" y="386"/>
                    <a:pt x="546" y="372"/>
                    <a:pt x="550" y="358"/>
                  </a:cubicBezTo>
                  <a:cubicBezTo>
                    <a:pt x="551" y="355"/>
                    <a:pt x="552" y="352"/>
                    <a:pt x="553" y="350"/>
                  </a:cubicBezTo>
                  <a:cubicBezTo>
                    <a:pt x="553" y="353"/>
                    <a:pt x="554" y="357"/>
                    <a:pt x="554" y="361"/>
                  </a:cubicBezTo>
                  <a:cubicBezTo>
                    <a:pt x="554" y="362"/>
                    <a:pt x="554" y="363"/>
                    <a:pt x="555" y="364"/>
                  </a:cubicBezTo>
                  <a:cubicBezTo>
                    <a:pt x="552" y="370"/>
                    <a:pt x="550" y="375"/>
                    <a:pt x="548" y="381"/>
                  </a:cubicBezTo>
                  <a:moveTo>
                    <a:pt x="528" y="430"/>
                  </a:moveTo>
                  <a:cubicBezTo>
                    <a:pt x="528" y="430"/>
                    <a:pt x="528" y="431"/>
                    <a:pt x="528" y="431"/>
                  </a:cubicBezTo>
                  <a:cubicBezTo>
                    <a:pt x="530" y="423"/>
                    <a:pt x="533" y="415"/>
                    <a:pt x="535" y="408"/>
                  </a:cubicBezTo>
                  <a:cubicBezTo>
                    <a:pt x="536" y="408"/>
                    <a:pt x="537" y="408"/>
                    <a:pt x="538" y="408"/>
                  </a:cubicBezTo>
                  <a:cubicBezTo>
                    <a:pt x="536" y="413"/>
                    <a:pt x="534" y="417"/>
                    <a:pt x="532" y="422"/>
                  </a:cubicBezTo>
                  <a:cubicBezTo>
                    <a:pt x="531" y="425"/>
                    <a:pt x="530" y="427"/>
                    <a:pt x="528" y="430"/>
                  </a:cubicBezTo>
                  <a:moveTo>
                    <a:pt x="495" y="443"/>
                  </a:moveTo>
                  <a:cubicBezTo>
                    <a:pt x="494" y="443"/>
                    <a:pt x="494" y="442"/>
                    <a:pt x="493" y="442"/>
                  </a:cubicBezTo>
                  <a:cubicBezTo>
                    <a:pt x="495" y="434"/>
                    <a:pt x="498" y="425"/>
                    <a:pt x="501" y="417"/>
                  </a:cubicBezTo>
                  <a:cubicBezTo>
                    <a:pt x="503" y="417"/>
                    <a:pt x="505" y="417"/>
                    <a:pt x="507" y="417"/>
                  </a:cubicBezTo>
                  <a:cubicBezTo>
                    <a:pt x="506" y="418"/>
                    <a:pt x="505" y="420"/>
                    <a:pt x="504" y="422"/>
                  </a:cubicBezTo>
                  <a:cubicBezTo>
                    <a:pt x="501" y="429"/>
                    <a:pt x="498" y="436"/>
                    <a:pt x="495" y="443"/>
                  </a:cubicBezTo>
                  <a:moveTo>
                    <a:pt x="430" y="413"/>
                  </a:moveTo>
                  <a:cubicBezTo>
                    <a:pt x="430" y="410"/>
                    <a:pt x="430" y="407"/>
                    <a:pt x="430" y="404"/>
                  </a:cubicBezTo>
                  <a:cubicBezTo>
                    <a:pt x="431" y="405"/>
                    <a:pt x="433" y="405"/>
                    <a:pt x="434" y="406"/>
                  </a:cubicBezTo>
                  <a:cubicBezTo>
                    <a:pt x="433" y="410"/>
                    <a:pt x="431" y="413"/>
                    <a:pt x="430" y="417"/>
                  </a:cubicBezTo>
                  <a:cubicBezTo>
                    <a:pt x="430" y="416"/>
                    <a:pt x="430" y="414"/>
                    <a:pt x="430" y="413"/>
                  </a:cubicBezTo>
                  <a:moveTo>
                    <a:pt x="431" y="400"/>
                  </a:moveTo>
                  <a:cubicBezTo>
                    <a:pt x="431" y="400"/>
                    <a:pt x="430" y="400"/>
                    <a:pt x="430" y="400"/>
                  </a:cubicBezTo>
                  <a:cubicBezTo>
                    <a:pt x="429" y="394"/>
                    <a:pt x="428" y="389"/>
                    <a:pt x="427" y="383"/>
                  </a:cubicBezTo>
                  <a:cubicBezTo>
                    <a:pt x="428" y="380"/>
                    <a:pt x="429" y="377"/>
                    <a:pt x="431" y="373"/>
                  </a:cubicBezTo>
                  <a:cubicBezTo>
                    <a:pt x="434" y="363"/>
                    <a:pt x="437" y="352"/>
                    <a:pt x="441" y="342"/>
                  </a:cubicBezTo>
                  <a:cubicBezTo>
                    <a:pt x="441" y="342"/>
                    <a:pt x="442" y="343"/>
                    <a:pt x="442" y="343"/>
                  </a:cubicBezTo>
                  <a:cubicBezTo>
                    <a:pt x="447" y="351"/>
                    <a:pt x="450" y="358"/>
                    <a:pt x="453" y="366"/>
                  </a:cubicBezTo>
                  <a:cubicBezTo>
                    <a:pt x="448" y="379"/>
                    <a:pt x="442" y="390"/>
                    <a:pt x="436" y="403"/>
                  </a:cubicBezTo>
                  <a:cubicBezTo>
                    <a:pt x="434" y="402"/>
                    <a:pt x="433" y="401"/>
                    <a:pt x="431" y="400"/>
                  </a:cubicBezTo>
                  <a:moveTo>
                    <a:pt x="454" y="373"/>
                  </a:moveTo>
                  <a:cubicBezTo>
                    <a:pt x="454" y="372"/>
                    <a:pt x="454" y="372"/>
                    <a:pt x="455" y="371"/>
                  </a:cubicBezTo>
                  <a:cubicBezTo>
                    <a:pt x="456" y="378"/>
                    <a:pt x="457" y="384"/>
                    <a:pt x="457" y="391"/>
                  </a:cubicBezTo>
                  <a:cubicBezTo>
                    <a:pt x="456" y="395"/>
                    <a:pt x="456" y="399"/>
                    <a:pt x="456" y="403"/>
                  </a:cubicBezTo>
                  <a:cubicBezTo>
                    <a:pt x="455" y="405"/>
                    <a:pt x="455" y="407"/>
                    <a:pt x="454" y="408"/>
                  </a:cubicBezTo>
                  <a:cubicBezTo>
                    <a:pt x="449" y="407"/>
                    <a:pt x="444" y="406"/>
                    <a:pt x="440" y="404"/>
                  </a:cubicBezTo>
                  <a:cubicBezTo>
                    <a:pt x="444" y="394"/>
                    <a:pt x="450" y="383"/>
                    <a:pt x="454" y="373"/>
                  </a:cubicBezTo>
                  <a:moveTo>
                    <a:pt x="465" y="373"/>
                  </a:moveTo>
                  <a:cubicBezTo>
                    <a:pt x="464" y="367"/>
                    <a:pt x="462" y="362"/>
                    <a:pt x="460" y="356"/>
                  </a:cubicBezTo>
                  <a:cubicBezTo>
                    <a:pt x="462" y="346"/>
                    <a:pt x="465" y="336"/>
                    <a:pt x="469" y="327"/>
                  </a:cubicBezTo>
                  <a:cubicBezTo>
                    <a:pt x="470" y="325"/>
                    <a:pt x="468" y="323"/>
                    <a:pt x="467" y="325"/>
                  </a:cubicBezTo>
                  <a:cubicBezTo>
                    <a:pt x="462" y="334"/>
                    <a:pt x="460" y="343"/>
                    <a:pt x="457" y="352"/>
                  </a:cubicBezTo>
                  <a:cubicBezTo>
                    <a:pt x="455" y="347"/>
                    <a:pt x="452" y="342"/>
                    <a:pt x="449" y="337"/>
                  </a:cubicBezTo>
                  <a:cubicBezTo>
                    <a:pt x="448" y="335"/>
                    <a:pt x="447" y="332"/>
                    <a:pt x="445" y="330"/>
                  </a:cubicBezTo>
                  <a:cubicBezTo>
                    <a:pt x="446" y="327"/>
                    <a:pt x="448" y="324"/>
                    <a:pt x="449" y="321"/>
                  </a:cubicBezTo>
                  <a:cubicBezTo>
                    <a:pt x="450" y="319"/>
                    <a:pt x="448" y="317"/>
                    <a:pt x="447" y="319"/>
                  </a:cubicBezTo>
                  <a:cubicBezTo>
                    <a:pt x="445" y="322"/>
                    <a:pt x="444" y="324"/>
                    <a:pt x="443" y="327"/>
                  </a:cubicBezTo>
                  <a:cubicBezTo>
                    <a:pt x="439" y="319"/>
                    <a:pt x="434" y="312"/>
                    <a:pt x="429" y="305"/>
                  </a:cubicBezTo>
                  <a:cubicBezTo>
                    <a:pt x="426" y="299"/>
                    <a:pt x="422" y="294"/>
                    <a:pt x="417" y="289"/>
                  </a:cubicBezTo>
                  <a:cubicBezTo>
                    <a:pt x="421" y="287"/>
                    <a:pt x="424" y="285"/>
                    <a:pt x="427" y="283"/>
                  </a:cubicBezTo>
                  <a:cubicBezTo>
                    <a:pt x="428" y="282"/>
                    <a:pt x="428" y="280"/>
                    <a:pt x="426" y="280"/>
                  </a:cubicBezTo>
                  <a:cubicBezTo>
                    <a:pt x="424" y="278"/>
                    <a:pt x="422" y="278"/>
                    <a:pt x="420" y="279"/>
                  </a:cubicBezTo>
                  <a:cubicBezTo>
                    <a:pt x="418" y="279"/>
                    <a:pt x="419" y="281"/>
                    <a:pt x="420" y="281"/>
                  </a:cubicBezTo>
                  <a:cubicBezTo>
                    <a:pt x="420" y="281"/>
                    <a:pt x="421" y="282"/>
                    <a:pt x="421" y="282"/>
                  </a:cubicBezTo>
                  <a:cubicBezTo>
                    <a:pt x="419" y="283"/>
                    <a:pt x="416" y="285"/>
                    <a:pt x="413" y="286"/>
                  </a:cubicBezTo>
                  <a:cubicBezTo>
                    <a:pt x="411" y="284"/>
                    <a:pt x="408" y="282"/>
                    <a:pt x="406" y="280"/>
                  </a:cubicBezTo>
                  <a:cubicBezTo>
                    <a:pt x="411" y="276"/>
                    <a:pt x="416" y="273"/>
                    <a:pt x="422" y="270"/>
                  </a:cubicBezTo>
                  <a:cubicBezTo>
                    <a:pt x="424" y="269"/>
                    <a:pt x="425" y="269"/>
                    <a:pt x="427" y="268"/>
                  </a:cubicBezTo>
                  <a:cubicBezTo>
                    <a:pt x="441" y="285"/>
                    <a:pt x="455" y="301"/>
                    <a:pt x="468" y="319"/>
                  </a:cubicBezTo>
                  <a:cubicBezTo>
                    <a:pt x="468" y="321"/>
                    <a:pt x="469" y="323"/>
                    <a:pt x="469" y="324"/>
                  </a:cubicBezTo>
                  <a:cubicBezTo>
                    <a:pt x="471" y="331"/>
                    <a:pt x="476" y="336"/>
                    <a:pt x="479" y="342"/>
                  </a:cubicBezTo>
                  <a:cubicBezTo>
                    <a:pt x="480" y="343"/>
                    <a:pt x="481" y="343"/>
                    <a:pt x="481" y="342"/>
                  </a:cubicBezTo>
                  <a:cubicBezTo>
                    <a:pt x="481" y="342"/>
                    <a:pt x="481" y="343"/>
                    <a:pt x="481" y="343"/>
                  </a:cubicBezTo>
                  <a:cubicBezTo>
                    <a:pt x="478" y="352"/>
                    <a:pt x="473" y="361"/>
                    <a:pt x="470" y="370"/>
                  </a:cubicBezTo>
                  <a:cubicBezTo>
                    <a:pt x="469" y="373"/>
                    <a:pt x="468" y="376"/>
                    <a:pt x="466" y="379"/>
                  </a:cubicBezTo>
                  <a:cubicBezTo>
                    <a:pt x="466" y="377"/>
                    <a:pt x="466" y="375"/>
                    <a:pt x="465" y="373"/>
                  </a:cubicBezTo>
                  <a:moveTo>
                    <a:pt x="399" y="285"/>
                  </a:moveTo>
                  <a:cubicBezTo>
                    <a:pt x="401" y="287"/>
                    <a:pt x="403" y="288"/>
                    <a:pt x="404" y="290"/>
                  </a:cubicBezTo>
                  <a:cubicBezTo>
                    <a:pt x="401" y="291"/>
                    <a:pt x="398" y="291"/>
                    <a:pt x="397" y="289"/>
                  </a:cubicBezTo>
                  <a:cubicBezTo>
                    <a:pt x="396" y="288"/>
                    <a:pt x="397" y="287"/>
                    <a:pt x="399" y="285"/>
                  </a:cubicBezTo>
                  <a:moveTo>
                    <a:pt x="501" y="364"/>
                  </a:moveTo>
                  <a:cubicBezTo>
                    <a:pt x="495" y="340"/>
                    <a:pt x="485" y="319"/>
                    <a:pt x="469" y="302"/>
                  </a:cubicBezTo>
                  <a:cubicBezTo>
                    <a:pt x="468" y="301"/>
                    <a:pt x="468" y="301"/>
                    <a:pt x="468" y="300"/>
                  </a:cubicBezTo>
                  <a:cubicBezTo>
                    <a:pt x="465" y="285"/>
                    <a:pt x="462" y="270"/>
                    <a:pt x="460" y="255"/>
                  </a:cubicBezTo>
                  <a:cubicBezTo>
                    <a:pt x="461" y="256"/>
                    <a:pt x="462" y="257"/>
                    <a:pt x="464" y="258"/>
                  </a:cubicBezTo>
                  <a:cubicBezTo>
                    <a:pt x="477" y="270"/>
                    <a:pt x="489" y="281"/>
                    <a:pt x="501" y="292"/>
                  </a:cubicBezTo>
                  <a:cubicBezTo>
                    <a:pt x="510" y="300"/>
                    <a:pt x="517" y="310"/>
                    <a:pt x="518" y="322"/>
                  </a:cubicBezTo>
                  <a:cubicBezTo>
                    <a:pt x="518" y="323"/>
                    <a:pt x="519" y="324"/>
                    <a:pt x="519" y="326"/>
                  </a:cubicBezTo>
                  <a:cubicBezTo>
                    <a:pt x="516" y="334"/>
                    <a:pt x="511" y="343"/>
                    <a:pt x="508" y="351"/>
                  </a:cubicBezTo>
                  <a:cubicBezTo>
                    <a:pt x="506" y="356"/>
                    <a:pt x="504" y="361"/>
                    <a:pt x="502" y="366"/>
                  </a:cubicBezTo>
                  <a:cubicBezTo>
                    <a:pt x="502" y="365"/>
                    <a:pt x="502" y="364"/>
                    <a:pt x="501" y="364"/>
                  </a:cubicBezTo>
                  <a:moveTo>
                    <a:pt x="469" y="416"/>
                  </a:moveTo>
                  <a:cubicBezTo>
                    <a:pt x="472" y="416"/>
                    <a:pt x="475" y="416"/>
                    <a:pt x="478" y="417"/>
                  </a:cubicBezTo>
                  <a:cubicBezTo>
                    <a:pt x="475" y="423"/>
                    <a:pt x="472" y="430"/>
                    <a:pt x="468" y="436"/>
                  </a:cubicBezTo>
                  <a:cubicBezTo>
                    <a:pt x="467" y="439"/>
                    <a:pt x="466" y="441"/>
                    <a:pt x="464" y="444"/>
                  </a:cubicBezTo>
                  <a:cubicBezTo>
                    <a:pt x="467" y="435"/>
                    <a:pt x="468" y="425"/>
                    <a:pt x="469" y="416"/>
                  </a:cubicBezTo>
                  <a:moveTo>
                    <a:pt x="469" y="411"/>
                  </a:moveTo>
                  <a:cubicBezTo>
                    <a:pt x="469" y="402"/>
                    <a:pt x="468" y="393"/>
                    <a:pt x="467" y="384"/>
                  </a:cubicBezTo>
                  <a:cubicBezTo>
                    <a:pt x="469" y="378"/>
                    <a:pt x="471" y="373"/>
                    <a:pt x="474" y="367"/>
                  </a:cubicBezTo>
                  <a:cubicBezTo>
                    <a:pt x="476" y="361"/>
                    <a:pt x="480" y="353"/>
                    <a:pt x="482" y="346"/>
                  </a:cubicBezTo>
                  <a:cubicBezTo>
                    <a:pt x="488" y="360"/>
                    <a:pt x="491" y="375"/>
                    <a:pt x="491" y="391"/>
                  </a:cubicBezTo>
                  <a:cubicBezTo>
                    <a:pt x="490" y="393"/>
                    <a:pt x="489" y="395"/>
                    <a:pt x="488" y="397"/>
                  </a:cubicBezTo>
                  <a:cubicBezTo>
                    <a:pt x="485" y="402"/>
                    <a:pt x="483" y="407"/>
                    <a:pt x="480" y="413"/>
                  </a:cubicBezTo>
                  <a:cubicBezTo>
                    <a:pt x="476" y="412"/>
                    <a:pt x="473" y="412"/>
                    <a:pt x="469" y="411"/>
                  </a:cubicBezTo>
                  <a:moveTo>
                    <a:pt x="490" y="402"/>
                  </a:moveTo>
                  <a:cubicBezTo>
                    <a:pt x="489" y="405"/>
                    <a:pt x="488" y="409"/>
                    <a:pt x="487" y="413"/>
                  </a:cubicBezTo>
                  <a:cubicBezTo>
                    <a:pt x="486" y="413"/>
                    <a:pt x="485" y="413"/>
                    <a:pt x="484" y="413"/>
                  </a:cubicBezTo>
                  <a:cubicBezTo>
                    <a:pt x="486" y="409"/>
                    <a:pt x="488" y="405"/>
                    <a:pt x="490" y="402"/>
                  </a:cubicBezTo>
                  <a:moveTo>
                    <a:pt x="501" y="415"/>
                  </a:moveTo>
                  <a:cubicBezTo>
                    <a:pt x="505" y="400"/>
                    <a:pt x="506" y="386"/>
                    <a:pt x="503" y="371"/>
                  </a:cubicBezTo>
                  <a:cubicBezTo>
                    <a:pt x="505" y="367"/>
                    <a:pt x="507" y="362"/>
                    <a:pt x="509" y="357"/>
                  </a:cubicBezTo>
                  <a:cubicBezTo>
                    <a:pt x="512" y="349"/>
                    <a:pt x="516" y="341"/>
                    <a:pt x="520" y="332"/>
                  </a:cubicBezTo>
                  <a:cubicBezTo>
                    <a:pt x="522" y="346"/>
                    <a:pt x="523" y="360"/>
                    <a:pt x="525" y="375"/>
                  </a:cubicBezTo>
                  <a:cubicBezTo>
                    <a:pt x="525" y="375"/>
                    <a:pt x="525" y="376"/>
                    <a:pt x="525" y="376"/>
                  </a:cubicBezTo>
                  <a:cubicBezTo>
                    <a:pt x="524" y="377"/>
                    <a:pt x="524" y="377"/>
                    <a:pt x="524" y="378"/>
                  </a:cubicBezTo>
                  <a:cubicBezTo>
                    <a:pt x="518" y="390"/>
                    <a:pt x="513" y="403"/>
                    <a:pt x="507" y="415"/>
                  </a:cubicBezTo>
                  <a:cubicBezTo>
                    <a:pt x="505" y="415"/>
                    <a:pt x="503" y="415"/>
                    <a:pt x="501" y="415"/>
                  </a:cubicBezTo>
                  <a:moveTo>
                    <a:pt x="522" y="433"/>
                  </a:moveTo>
                  <a:cubicBezTo>
                    <a:pt x="523" y="429"/>
                    <a:pt x="524" y="427"/>
                    <a:pt x="524" y="425"/>
                  </a:cubicBezTo>
                  <a:cubicBezTo>
                    <a:pt x="525" y="423"/>
                    <a:pt x="526" y="421"/>
                    <a:pt x="527" y="419"/>
                  </a:cubicBezTo>
                  <a:cubicBezTo>
                    <a:pt x="526" y="423"/>
                    <a:pt x="525" y="428"/>
                    <a:pt x="524" y="432"/>
                  </a:cubicBezTo>
                  <a:cubicBezTo>
                    <a:pt x="523" y="432"/>
                    <a:pt x="523" y="433"/>
                    <a:pt x="522" y="433"/>
                  </a:cubicBezTo>
                  <a:moveTo>
                    <a:pt x="552" y="335"/>
                  </a:moveTo>
                  <a:cubicBezTo>
                    <a:pt x="552" y="338"/>
                    <a:pt x="552" y="340"/>
                    <a:pt x="552" y="343"/>
                  </a:cubicBezTo>
                  <a:cubicBezTo>
                    <a:pt x="548" y="353"/>
                    <a:pt x="545" y="363"/>
                    <a:pt x="541" y="374"/>
                  </a:cubicBezTo>
                  <a:cubicBezTo>
                    <a:pt x="539" y="384"/>
                    <a:pt x="535" y="393"/>
                    <a:pt x="532" y="402"/>
                  </a:cubicBezTo>
                  <a:cubicBezTo>
                    <a:pt x="535" y="389"/>
                    <a:pt x="536" y="376"/>
                    <a:pt x="535" y="363"/>
                  </a:cubicBezTo>
                  <a:cubicBezTo>
                    <a:pt x="539" y="353"/>
                    <a:pt x="542" y="344"/>
                    <a:pt x="547" y="335"/>
                  </a:cubicBezTo>
                  <a:cubicBezTo>
                    <a:pt x="548" y="332"/>
                    <a:pt x="549" y="329"/>
                    <a:pt x="551" y="326"/>
                  </a:cubicBezTo>
                  <a:cubicBezTo>
                    <a:pt x="551" y="329"/>
                    <a:pt x="551" y="332"/>
                    <a:pt x="552" y="335"/>
                  </a:cubicBezTo>
                  <a:moveTo>
                    <a:pt x="457" y="253"/>
                  </a:moveTo>
                  <a:cubicBezTo>
                    <a:pt x="456" y="253"/>
                    <a:pt x="456" y="253"/>
                    <a:pt x="456" y="254"/>
                  </a:cubicBezTo>
                  <a:cubicBezTo>
                    <a:pt x="458" y="268"/>
                    <a:pt x="461" y="282"/>
                    <a:pt x="463" y="296"/>
                  </a:cubicBezTo>
                  <a:cubicBezTo>
                    <a:pt x="455" y="287"/>
                    <a:pt x="447" y="278"/>
                    <a:pt x="439" y="269"/>
                  </a:cubicBezTo>
                  <a:cubicBezTo>
                    <a:pt x="438" y="268"/>
                    <a:pt x="437" y="266"/>
                    <a:pt x="436" y="265"/>
                  </a:cubicBezTo>
                  <a:cubicBezTo>
                    <a:pt x="437" y="265"/>
                    <a:pt x="438" y="264"/>
                    <a:pt x="439" y="263"/>
                  </a:cubicBezTo>
                  <a:cubicBezTo>
                    <a:pt x="440" y="262"/>
                    <a:pt x="439" y="260"/>
                    <a:pt x="437" y="261"/>
                  </a:cubicBezTo>
                  <a:cubicBezTo>
                    <a:pt x="436" y="262"/>
                    <a:pt x="435" y="262"/>
                    <a:pt x="433" y="263"/>
                  </a:cubicBezTo>
                  <a:cubicBezTo>
                    <a:pt x="432" y="260"/>
                    <a:pt x="430" y="258"/>
                    <a:pt x="428" y="256"/>
                  </a:cubicBezTo>
                  <a:cubicBezTo>
                    <a:pt x="443" y="247"/>
                    <a:pt x="448" y="246"/>
                    <a:pt x="457" y="253"/>
                  </a:cubicBezTo>
                  <a:moveTo>
                    <a:pt x="413" y="261"/>
                  </a:moveTo>
                  <a:cubicBezTo>
                    <a:pt x="416" y="260"/>
                    <a:pt x="422" y="262"/>
                    <a:pt x="425" y="265"/>
                  </a:cubicBezTo>
                  <a:cubicBezTo>
                    <a:pt x="424" y="265"/>
                    <a:pt x="424" y="266"/>
                    <a:pt x="423" y="266"/>
                  </a:cubicBezTo>
                  <a:cubicBezTo>
                    <a:pt x="417" y="268"/>
                    <a:pt x="411" y="272"/>
                    <a:pt x="405" y="276"/>
                  </a:cubicBezTo>
                  <a:cubicBezTo>
                    <a:pt x="404" y="276"/>
                    <a:pt x="403" y="277"/>
                    <a:pt x="402" y="278"/>
                  </a:cubicBezTo>
                  <a:cubicBezTo>
                    <a:pt x="399" y="276"/>
                    <a:pt x="396" y="275"/>
                    <a:pt x="393" y="274"/>
                  </a:cubicBezTo>
                  <a:cubicBezTo>
                    <a:pt x="391" y="273"/>
                    <a:pt x="390" y="272"/>
                    <a:pt x="388" y="271"/>
                  </a:cubicBezTo>
                  <a:cubicBezTo>
                    <a:pt x="388" y="271"/>
                    <a:pt x="388" y="271"/>
                    <a:pt x="387" y="269"/>
                  </a:cubicBezTo>
                  <a:cubicBezTo>
                    <a:pt x="396" y="266"/>
                    <a:pt x="404" y="262"/>
                    <a:pt x="413" y="261"/>
                  </a:cubicBezTo>
                  <a:moveTo>
                    <a:pt x="374" y="274"/>
                  </a:moveTo>
                  <a:cubicBezTo>
                    <a:pt x="376" y="273"/>
                    <a:pt x="381" y="273"/>
                    <a:pt x="383" y="275"/>
                  </a:cubicBezTo>
                  <a:cubicBezTo>
                    <a:pt x="387" y="277"/>
                    <a:pt x="391" y="280"/>
                    <a:pt x="395" y="283"/>
                  </a:cubicBezTo>
                  <a:cubicBezTo>
                    <a:pt x="392" y="285"/>
                    <a:pt x="390" y="288"/>
                    <a:pt x="390" y="292"/>
                  </a:cubicBezTo>
                  <a:cubicBezTo>
                    <a:pt x="390" y="293"/>
                    <a:pt x="391" y="294"/>
                    <a:pt x="392" y="294"/>
                  </a:cubicBezTo>
                  <a:cubicBezTo>
                    <a:pt x="397" y="295"/>
                    <a:pt x="403" y="295"/>
                    <a:pt x="408" y="293"/>
                  </a:cubicBezTo>
                  <a:cubicBezTo>
                    <a:pt x="416" y="300"/>
                    <a:pt x="422" y="308"/>
                    <a:pt x="426" y="318"/>
                  </a:cubicBezTo>
                  <a:cubicBezTo>
                    <a:pt x="430" y="325"/>
                    <a:pt x="434" y="332"/>
                    <a:pt x="439" y="338"/>
                  </a:cubicBezTo>
                  <a:cubicBezTo>
                    <a:pt x="436" y="345"/>
                    <a:pt x="434" y="351"/>
                    <a:pt x="432" y="358"/>
                  </a:cubicBezTo>
                  <a:cubicBezTo>
                    <a:pt x="430" y="365"/>
                    <a:pt x="428" y="371"/>
                    <a:pt x="425" y="378"/>
                  </a:cubicBezTo>
                  <a:cubicBezTo>
                    <a:pt x="424" y="376"/>
                    <a:pt x="423" y="374"/>
                    <a:pt x="422" y="372"/>
                  </a:cubicBezTo>
                  <a:cubicBezTo>
                    <a:pt x="420" y="368"/>
                    <a:pt x="418" y="364"/>
                    <a:pt x="417" y="360"/>
                  </a:cubicBezTo>
                  <a:cubicBezTo>
                    <a:pt x="420" y="350"/>
                    <a:pt x="424" y="339"/>
                    <a:pt x="425" y="328"/>
                  </a:cubicBezTo>
                  <a:cubicBezTo>
                    <a:pt x="425" y="326"/>
                    <a:pt x="423" y="326"/>
                    <a:pt x="423" y="328"/>
                  </a:cubicBezTo>
                  <a:cubicBezTo>
                    <a:pt x="421" y="338"/>
                    <a:pt x="418" y="348"/>
                    <a:pt x="415" y="357"/>
                  </a:cubicBezTo>
                  <a:cubicBezTo>
                    <a:pt x="411" y="349"/>
                    <a:pt x="407" y="341"/>
                    <a:pt x="403" y="333"/>
                  </a:cubicBezTo>
                  <a:cubicBezTo>
                    <a:pt x="392" y="313"/>
                    <a:pt x="378" y="296"/>
                    <a:pt x="357" y="282"/>
                  </a:cubicBezTo>
                  <a:cubicBezTo>
                    <a:pt x="363" y="279"/>
                    <a:pt x="368" y="276"/>
                    <a:pt x="374" y="274"/>
                  </a:cubicBezTo>
                  <a:moveTo>
                    <a:pt x="395" y="418"/>
                  </a:moveTo>
                  <a:cubicBezTo>
                    <a:pt x="401" y="404"/>
                    <a:pt x="406" y="390"/>
                    <a:pt x="411" y="376"/>
                  </a:cubicBezTo>
                  <a:cubicBezTo>
                    <a:pt x="412" y="378"/>
                    <a:pt x="412" y="379"/>
                    <a:pt x="413" y="381"/>
                  </a:cubicBezTo>
                  <a:cubicBezTo>
                    <a:pt x="415" y="386"/>
                    <a:pt x="417" y="392"/>
                    <a:pt x="417" y="397"/>
                  </a:cubicBezTo>
                  <a:cubicBezTo>
                    <a:pt x="416" y="400"/>
                    <a:pt x="415" y="403"/>
                    <a:pt x="413" y="406"/>
                  </a:cubicBezTo>
                  <a:cubicBezTo>
                    <a:pt x="407" y="420"/>
                    <a:pt x="401" y="433"/>
                    <a:pt x="395" y="447"/>
                  </a:cubicBezTo>
                  <a:cubicBezTo>
                    <a:pt x="395" y="448"/>
                    <a:pt x="395" y="448"/>
                    <a:pt x="394" y="449"/>
                  </a:cubicBezTo>
                  <a:cubicBezTo>
                    <a:pt x="396" y="439"/>
                    <a:pt x="396" y="428"/>
                    <a:pt x="395" y="418"/>
                  </a:cubicBezTo>
                  <a:moveTo>
                    <a:pt x="359" y="297"/>
                  </a:moveTo>
                  <a:cubicBezTo>
                    <a:pt x="368" y="306"/>
                    <a:pt x="378" y="316"/>
                    <a:pt x="385" y="327"/>
                  </a:cubicBezTo>
                  <a:cubicBezTo>
                    <a:pt x="394" y="342"/>
                    <a:pt x="402" y="357"/>
                    <a:pt x="409" y="372"/>
                  </a:cubicBezTo>
                  <a:cubicBezTo>
                    <a:pt x="408" y="374"/>
                    <a:pt x="408" y="375"/>
                    <a:pt x="407" y="377"/>
                  </a:cubicBezTo>
                  <a:cubicBezTo>
                    <a:pt x="403" y="388"/>
                    <a:pt x="399" y="399"/>
                    <a:pt x="395" y="411"/>
                  </a:cubicBezTo>
                  <a:cubicBezTo>
                    <a:pt x="393" y="400"/>
                    <a:pt x="390" y="390"/>
                    <a:pt x="386" y="380"/>
                  </a:cubicBezTo>
                  <a:cubicBezTo>
                    <a:pt x="388" y="375"/>
                    <a:pt x="390" y="370"/>
                    <a:pt x="391" y="364"/>
                  </a:cubicBezTo>
                  <a:cubicBezTo>
                    <a:pt x="392" y="363"/>
                    <a:pt x="389" y="362"/>
                    <a:pt x="389" y="364"/>
                  </a:cubicBezTo>
                  <a:cubicBezTo>
                    <a:pt x="388" y="368"/>
                    <a:pt x="386" y="372"/>
                    <a:pt x="385" y="375"/>
                  </a:cubicBezTo>
                  <a:cubicBezTo>
                    <a:pt x="384" y="375"/>
                    <a:pt x="384" y="374"/>
                    <a:pt x="384" y="373"/>
                  </a:cubicBezTo>
                  <a:cubicBezTo>
                    <a:pt x="382" y="368"/>
                    <a:pt x="379" y="364"/>
                    <a:pt x="375" y="360"/>
                  </a:cubicBezTo>
                  <a:cubicBezTo>
                    <a:pt x="370" y="353"/>
                    <a:pt x="364" y="346"/>
                    <a:pt x="359" y="338"/>
                  </a:cubicBezTo>
                  <a:cubicBezTo>
                    <a:pt x="348" y="320"/>
                    <a:pt x="333" y="308"/>
                    <a:pt x="311" y="305"/>
                  </a:cubicBezTo>
                  <a:cubicBezTo>
                    <a:pt x="318" y="302"/>
                    <a:pt x="325" y="299"/>
                    <a:pt x="331" y="295"/>
                  </a:cubicBezTo>
                  <a:cubicBezTo>
                    <a:pt x="341" y="288"/>
                    <a:pt x="351" y="290"/>
                    <a:pt x="359" y="297"/>
                  </a:cubicBezTo>
                  <a:moveTo>
                    <a:pt x="311" y="305"/>
                  </a:moveTo>
                  <a:cubicBezTo>
                    <a:pt x="311" y="305"/>
                    <a:pt x="311" y="305"/>
                    <a:pt x="311" y="305"/>
                  </a:cubicBezTo>
                  <a:cubicBezTo>
                    <a:pt x="315" y="307"/>
                    <a:pt x="318" y="311"/>
                    <a:pt x="322" y="313"/>
                  </a:cubicBezTo>
                  <a:cubicBezTo>
                    <a:pt x="335" y="320"/>
                    <a:pt x="347" y="329"/>
                    <a:pt x="354" y="342"/>
                  </a:cubicBezTo>
                  <a:cubicBezTo>
                    <a:pt x="357" y="348"/>
                    <a:pt x="361" y="352"/>
                    <a:pt x="365" y="357"/>
                  </a:cubicBezTo>
                  <a:cubicBezTo>
                    <a:pt x="372" y="366"/>
                    <a:pt x="378" y="375"/>
                    <a:pt x="381" y="385"/>
                  </a:cubicBezTo>
                  <a:cubicBezTo>
                    <a:pt x="379" y="391"/>
                    <a:pt x="377" y="396"/>
                    <a:pt x="375" y="402"/>
                  </a:cubicBezTo>
                  <a:cubicBezTo>
                    <a:pt x="369" y="417"/>
                    <a:pt x="362" y="432"/>
                    <a:pt x="356" y="447"/>
                  </a:cubicBezTo>
                  <a:cubicBezTo>
                    <a:pt x="354" y="450"/>
                    <a:pt x="353" y="454"/>
                    <a:pt x="351" y="458"/>
                  </a:cubicBezTo>
                  <a:cubicBezTo>
                    <a:pt x="351" y="449"/>
                    <a:pt x="351" y="440"/>
                    <a:pt x="350" y="432"/>
                  </a:cubicBezTo>
                  <a:cubicBezTo>
                    <a:pt x="353" y="423"/>
                    <a:pt x="355" y="415"/>
                    <a:pt x="358" y="407"/>
                  </a:cubicBezTo>
                  <a:cubicBezTo>
                    <a:pt x="359" y="402"/>
                    <a:pt x="362" y="395"/>
                    <a:pt x="359" y="390"/>
                  </a:cubicBezTo>
                  <a:cubicBezTo>
                    <a:pt x="361" y="385"/>
                    <a:pt x="362" y="381"/>
                    <a:pt x="363" y="376"/>
                  </a:cubicBezTo>
                  <a:cubicBezTo>
                    <a:pt x="364" y="375"/>
                    <a:pt x="361" y="374"/>
                    <a:pt x="361" y="376"/>
                  </a:cubicBezTo>
                  <a:cubicBezTo>
                    <a:pt x="358" y="388"/>
                    <a:pt x="352" y="399"/>
                    <a:pt x="347" y="411"/>
                  </a:cubicBezTo>
                  <a:cubicBezTo>
                    <a:pt x="345" y="401"/>
                    <a:pt x="341" y="390"/>
                    <a:pt x="337" y="381"/>
                  </a:cubicBezTo>
                  <a:cubicBezTo>
                    <a:pt x="337" y="381"/>
                    <a:pt x="337" y="380"/>
                    <a:pt x="337" y="380"/>
                  </a:cubicBezTo>
                  <a:cubicBezTo>
                    <a:pt x="338" y="380"/>
                    <a:pt x="337" y="379"/>
                    <a:pt x="337" y="379"/>
                  </a:cubicBezTo>
                  <a:cubicBezTo>
                    <a:pt x="332" y="368"/>
                    <a:pt x="326" y="357"/>
                    <a:pt x="318" y="346"/>
                  </a:cubicBezTo>
                  <a:cubicBezTo>
                    <a:pt x="314" y="340"/>
                    <a:pt x="308" y="335"/>
                    <a:pt x="302" y="330"/>
                  </a:cubicBezTo>
                  <a:cubicBezTo>
                    <a:pt x="296" y="326"/>
                    <a:pt x="290" y="322"/>
                    <a:pt x="282" y="317"/>
                  </a:cubicBezTo>
                  <a:cubicBezTo>
                    <a:pt x="293" y="312"/>
                    <a:pt x="302" y="309"/>
                    <a:pt x="311" y="305"/>
                  </a:cubicBezTo>
                  <a:moveTo>
                    <a:pt x="336" y="474"/>
                  </a:moveTo>
                  <a:cubicBezTo>
                    <a:pt x="335" y="477"/>
                    <a:pt x="334" y="480"/>
                    <a:pt x="334" y="483"/>
                  </a:cubicBezTo>
                  <a:cubicBezTo>
                    <a:pt x="333" y="482"/>
                    <a:pt x="333" y="482"/>
                    <a:pt x="332" y="482"/>
                  </a:cubicBezTo>
                  <a:cubicBezTo>
                    <a:pt x="333" y="480"/>
                    <a:pt x="333" y="478"/>
                    <a:pt x="334" y="476"/>
                  </a:cubicBezTo>
                  <a:cubicBezTo>
                    <a:pt x="335" y="474"/>
                    <a:pt x="335" y="473"/>
                    <a:pt x="336" y="472"/>
                  </a:cubicBezTo>
                  <a:cubicBezTo>
                    <a:pt x="336" y="472"/>
                    <a:pt x="336" y="473"/>
                    <a:pt x="336" y="474"/>
                  </a:cubicBezTo>
                  <a:moveTo>
                    <a:pt x="348" y="417"/>
                  </a:moveTo>
                  <a:cubicBezTo>
                    <a:pt x="348" y="416"/>
                    <a:pt x="348" y="415"/>
                    <a:pt x="349" y="415"/>
                  </a:cubicBezTo>
                  <a:cubicBezTo>
                    <a:pt x="352" y="408"/>
                    <a:pt x="355" y="401"/>
                    <a:pt x="358" y="394"/>
                  </a:cubicBezTo>
                  <a:cubicBezTo>
                    <a:pt x="359" y="400"/>
                    <a:pt x="354" y="409"/>
                    <a:pt x="352" y="414"/>
                  </a:cubicBezTo>
                  <a:cubicBezTo>
                    <a:pt x="351" y="417"/>
                    <a:pt x="350" y="420"/>
                    <a:pt x="349" y="423"/>
                  </a:cubicBezTo>
                  <a:cubicBezTo>
                    <a:pt x="349" y="421"/>
                    <a:pt x="348" y="419"/>
                    <a:pt x="348" y="417"/>
                  </a:cubicBezTo>
                  <a:moveTo>
                    <a:pt x="336" y="459"/>
                  </a:moveTo>
                  <a:cubicBezTo>
                    <a:pt x="333" y="466"/>
                    <a:pt x="331" y="473"/>
                    <a:pt x="329" y="480"/>
                  </a:cubicBezTo>
                  <a:cubicBezTo>
                    <a:pt x="328" y="479"/>
                    <a:pt x="327" y="478"/>
                    <a:pt x="326" y="478"/>
                  </a:cubicBezTo>
                  <a:cubicBezTo>
                    <a:pt x="324" y="476"/>
                    <a:pt x="322" y="475"/>
                    <a:pt x="319" y="474"/>
                  </a:cubicBezTo>
                  <a:cubicBezTo>
                    <a:pt x="322" y="469"/>
                    <a:pt x="325" y="463"/>
                    <a:pt x="328" y="458"/>
                  </a:cubicBezTo>
                  <a:cubicBezTo>
                    <a:pt x="330" y="453"/>
                    <a:pt x="333" y="448"/>
                    <a:pt x="336" y="443"/>
                  </a:cubicBezTo>
                  <a:cubicBezTo>
                    <a:pt x="336" y="448"/>
                    <a:pt x="336" y="454"/>
                    <a:pt x="336" y="459"/>
                  </a:cubicBezTo>
                  <a:moveTo>
                    <a:pt x="332" y="484"/>
                  </a:moveTo>
                  <a:cubicBezTo>
                    <a:pt x="332" y="484"/>
                    <a:pt x="333" y="484"/>
                    <a:pt x="333" y="484"/>
                  </a:cubicBezTo>
                  <a:cubicBezTo>
                    <a:pt x="333" y="485"/>
                    <a:pt x="333" y="486"/>
                    <a:pt x="333" y="486"/>
                  </a:cubicBezTo>
                  <a:cubicBezTo>
                    <a:pt x="332" y="492"/>
                    <a:pt x="330" y="496"/>
                    <a:pt x="326" y="499"/>
                  </a:cubicBezTo>
                  <a:cubicBezTo>
                    <a:pt x="327" y="498"/>
                    <a:pt x="327" y="497"/>
                    <a:pt x="328" y="496"/>
                  </a:cubicBezTo>
                  <a:cubicBezTo>
                    <a:pt x="329" y="492"/>
                    <a:pt x="331" y="488"/>
                    <a:pt x="332" y="484"/>
                  </a:cubicBezTo>
                  <a:moveTo>
                    <a:pt x="144" y="472"/>
                  </a:moveTo>
                  <a:cubicBezTo>
                    <a:pt x="150" y="475"/>
                    <a:pt x="155" y="479"/>
                    <a:pt x="158" y="484"/>
                  </a:cubicBezTo>
                  <a:cubicBezTo>
                    <a:pt x="157" y="488"/>
                    <a:pt x="155" y="493"/>
                    <a:pt x="153" y="497"/>
                  </a:cubicBezTo>
                  <a:cubicBezTo>
                    <a:pt x="148" y="491"/>
                    <a:pt x="142" y="485"/>
                    <a:pt x="134" y="480"/>
                  </a:cubicBezTo>
                  <a:cubicBezTo>
                    <a:pt x="138" y="477"/>
                    <a:pt x="141" y="474"/>
                    <a:pt x="144" y="472"/>
                  </a:cubicBezTo>
                  <a:moveTo>
                    <a:pt x="165" y="506"/>
                  </a:moveTo>
                  <a:cubicBezTo>
                    <a:pt x="165" y="513"/>
                    <a:pt x="166" y="520"/>
                    <a:pt x="166" y="528"/>
                  </a:cubicBezTo>
                  <a:cubicBezTo>
                    <a:pt x="166" y="530"/>
                    <a:pt x="163" y="532"/>
                    <a:pt x="160" y="534"/>
                  </a:cubicBezTo>
                  <a:cubicBezTo>
                    <a:pt x="163" y="525"/>
                    <a:pt x="163" y="517"/>
                    <a:pt x="161" y="510"/>
                  </a:cubicBezTo>
                  <a:cubicBezTo>
                    <a:pt x="162" y="507"/>
                    <a:pt x="164" y="505"/>
                    <a:pt x="165" y="502"/>
                  </a:cubicBezTo>
                  <a:cubicBezTo>
                    <a:pt x="165" y="503"/>
                    <a:pt x="165" y="504"/>
                    <a:pt x="165" y="506"/>
                  </a:cubicBezTo>
                  <a:moveTo>
                    <a:pt x="159" y="507"/>
                  </a:moveTo>
                  <a:cubicBezTo>
                    <a:pt x="158" y="504"/>
                    <a:pt x="157" y="502"/>
                    <a:pt x="155" y="499"/>
                  </a:cubicBezTo>
                  <a:cubicBezTo>
                    <a:pt x="157" y="495"/>
                    <a:pt x="159" y="491"/>
                    <a:pt x="160" y="487"/>
                  </a:cubicBezTo>
                  <a:cubicBezTo>
                    <a:pt x="162" y="490"/>
                    <a:pt x="163" y="493"/>
                    <a:pt x="164" y="497"/>
                  </a:cubicBezTo>
                  <a:cubicBezTo>
                    <a:pt x="163" y="500"/>
                    <a:pt x="161" y="503"/>
                    <a:pt x="159" y="507"/>
                  </a:cubicBezTo>
                  <a:moveTo>
                    <a:pt x="146" y="536"/>
                  </a:moveTo>
                  <a:cubicBezTo>
                    <a:pt x="143" y="535"/>
                    <a:pt x="140" y="535"/>
                    <a:pt x="136" y="536"/>
                  </a:cubicBezTo>
                  <a:cubicBezTo>
                    <a:pt x="138" y="533"/>
                    <a:pt x="139" y="530"/>
                    <a:pt x="140" y="528"/>
                  </a:cubicBezTo>
                  <a:cubicBezTo>
                    <a:pt x="143" y="523"/>
                    <a:pt x="147" y="517"/>
                    <a:pt x="149" y="512"/>
                  </a:cubicBezTo>
                  <a:cubicBezTo>
                    <a:pt x="151" y="517"/>
                    <a:pt x="151" y="522"/>
                    <a:pt x="150" y="527"/>
                  </a:cubicBezTo>
                  <a:cubicBezTo>
                    <a:pt x="149" y="530"/>
                    <a:pt x="148" y="533"/>
                    <a:pt x="146" y="536"/>
                  </a:cubicBezTo>
                  <a:moveTo>
                    <a:pt x="121" y="538"/>
                  </a:moveTo>
                  <a:cubicBezTo>
                    <a:pt x="122" y="534"/>
                    <a:pt x="124" y="531"/>
                    <a:pt x="125" y="527"/>
                  </a:cubicBezTo>
                  <a:cubicBezTo>
                    <a:pt x="130" y="517"/>
                    <a:pt x="137" y="508"/>
                    <a:pt x="141" y="497"/>
                  </a:cubicBezTo>
                  <a:cubicBezTo>
                    <a:pt x="144" y="500"/>
                    <a:pt x="146" y="504"/>
                    <a:pt x="148" y="508"/>
                  </a:cubicBezTo>
                  <a:cubicBezTo>
                    <a:pt x="144" y="516"/>
                    <a:pt x="139" y="523"/>
                    <a:pt x="135" y="531"/>
                  </a:cubicBezTo>
                  <a:cubicBezTo>
                    <a:pt x="134" y="532"/>
                    <a:pt x="133" y="534"/>
                    <a:pt x="132" y="536"/>
                  </a:cubicBezTo>
                  <a:cubicBezTo>
                    <a:pt x="128" y="537"/>
                    <a:pt x="125" y="537"/>
                    <a:pt x="121" y="538"/>
                  </a:cubicBezTo>
                  <a:moveTo>
                    <a:pt x="86" y="551"/>
                  </a:moveTo>
                  <a:cubicBezTo>
                    <a:pt x="85" y="550"/>
                    <a:pt x="84" y="548"/>
                    <a:pt x="83" y="547"/>
                  </a:cubicBezTo>
                  <a:cubicBezTo>
                    <a:pt x="90" y="533"/>
                    <a:pt x="99" y="517"/>
                    <a:pt x="105" y="521"/>
                  </a:cubicBezTo>
                  <a:cubicBezTo>
                    <a:pt x="107" y="522"/>
                    <a:pt x="108" y="520"/>
                    <a:pt x="107" y="519"/>
                  </a:cubicBezTo>
                  <a:cubicBezTo>
                    <a:pt x="98" y="513"/>
                    <a:pt x="88" y="529"/>
                    <a:pt x="81" y="544"/>
                  </a:cubicBezTo>
                  <a:cubicBezTo>
                    <a:pt x="80" y="543"/>
                    <a:pt x="79" y="542"/>
                    <a:pt x="78" y="541"/>
                  </a:cubicBezTo>
                  <a:cubicBezTo>
                    <a:pt x="81" y="529"/>
                    <a:pt x="88" y="522"/>
                    <a:pt x="96" y="516"/>
                  </a:cubicBezTo>
                  <a:cubicBezTo>
                    <a:pt x="107" y="507"/>
                    <a:pt x="117" y="497"/>
                    <a:pt x="129" y="487"/>
                  </a:cubicBezTo>
                  <a:cubicBezTo>
                    <a:pt x="133" y="490"/>
                    <a:pt x="136" y="493"/>
                    <a:pt x="139" y="496"/>
                  </a:cubicBezTo>
                  <a:cubicBezTo>
                    <a:pt x="136" y="506"/>
                    <a:pt x="123" y="525"/>
                    <a:pt x="122" y="528"/>
                  </a:cubicBezTo>
                  <a:cubicBezTo>
                    <a:pt x="120" y="532"/>
                    <a:pt x="119" y="536"/>
                    <a:pt x="118" y="539"/>
                  </a:cubicBezTo>
                  <a:cubicBezTo>
                    <a:pt x="107" y="542"/>
                    <a:pt x="96" y="547"/>
                    <a:pt x="86" y="551"/>
                  </a:cubicBezTo>
                  <a:moveTo>
                    <a:pt x="205" y="525"/>
                  </a:moveTo>
                  <a:cubicBezTo>
                    <a:pt x="208" y="517"/>
                    <a:pt x="209" y="508"/>
                    <a:pt x="211" y="503"/>
                  </a:cubicBezTo>
                  <a:cubicBezTo>
                    <a:pt x="219" y="485"/>
                    <a:pt x="231" y="467"/>
                    <a:pt x="233" y="446"/>
                  </a:cubicBezTo>
                  <a:cubicBezTo>
                    <a:pt x="233" y="445"/>
                    <a:pt x="231" y="444"/>
                    <a:pt x="231" y="446"/>
                  </a:cubicBezTo>
                  <a:cubicBezTo>
                    <a:pt x="227" y="464"/>
                    <a:pt x="218" y="479"/>
                    <a:pt x="211" y="496"/>
                  </a:cubicBezTo>
                  <a:cubicBezTo>
                    <a:pt x="208" y="502"/>
                    <a:pt x="205" y="508"/>
                    <a:pt x="203" y="515"/>
                  </a:cubicBezTo>
                  <a:cubicBezTo>
                    <a:pt x="202" y="518"/>
                    <a:pt x="201" y="522"/>
                    <a:pt x="200" y="526"/>
                  </a:cubicBezTo>
                  <a:cubicBezTo>
                    <a:pt x="195" y="526"/>
                    <a:pt x="191" y="527"/>
                    <a:pt x="186" y="528"/>
                  </a:cubicBezTo>
                  <a:cubicBezTo>
                    <a:pt x="190" y="518"/>
                    <a:pt x="195" y="509"/>
                    <a:pt x="200" y="500"/>
                  </a:cubicBezTo>
                  <a:cubicBezTo>
                    <a:pt x="204" y="491"/>
                    <a:pt x="207" y="483"/>
                    <a:pt x="211" y="474"/>
                  </a:cubicBezTo>
                  <a:cubicBezTo>
                    <a:pt x="213" y="469"/>
                    <a:pt x="217" y="464"/>
                    <a:pt x="217" y="458"/>
                  </a:cubicBezTo>
                  <a:cubicBezTo>
                    <a:pt x="216" y="457"/>
                    <a:pt x="216" y="457"/>
                    <a:pt x="215" y="458"/>
                  </a:cubicBezTo>
                  <a:cubicBezTo>
                    <a:pt x="215" y="465"/>
                    <a:pt x="209" y="473"/>
                    <a:pt x="206" y="480"/>
                  </a:cubicBezTo>
                  <a:cubicBezTo>
                    <a:pt x="202" y="488"/>
                    <a:pt x="198" y="497"/>
                    <a:pt x="194" y="505"/>
                  </a:cubicBezTo>
                  <a:cubicBezTo>
                    <a:pt x="190" y="513"/>
                    <a:pt x="186" y="520"/>
                    <a:pt x="183" y="527"/>
                  </a:cubicBezTo>
                  <a:cubicBezTo>
                    <a:pt x="183" y="528"/>
                    <a:pt x="183" y="528"/>
                    <a:pt x="182" y="529"/>
                  </a:cubicBezTo>
                  <a:cubicBezTo>
                    <a:pt x="181" y="529"/>
                    <a:pt x="179" y="529"/>
                    <a:pt x="178" y="529"/>
                  </a:cubicBezTo>
                  <a:cubicBezTo>
                    <a:pt x="178" y="523"/>
                    <a:pt x="178" y="518"/>
                    <a:pt x="178" y="512"/>
                  </a:cubicBezTo>
                  <a:cubicBezTo>
                    <a:pt x="178" y="512"/>
                    <a:pt x="178" y="512"/>
                    <a:pt x="178" y="511"/>
                  </a:cubicBezTo>
                  <a:cubicBezTo>
                    <a:pt x="178" y="510"/>
                    <a:pt x="179" y="510"/>
                    <a:pt x="179" y="509"/>
                  </a:cubicBezTo>
                  <a:cubicBezTo>
                    <a:pt x="186" y="495"/>
                    <a:pt x="194" y="479"/>
                    <a:pt x="197" y="464"/>
                  </a:cubicBezTo>
                  <a:cubicBezTo>
                    <a:pt x="197" y="463"/>
                    <a:pt x="195" y="462"/>
                    <a:pt x="195" y="464"/>
                  </a:cubicBezTo>
                  <a:cubicBezTo>
                    <a:pt x="192" y="478"/>
                    <a:pt x="184" y="491"/>
                    <a:pt x="178" y="504"/>
                  </a:cubicBezTo>
                  <a:cubicBezTo>
                    <a:pt x="177" y="497"/>
                    <a:pt x="175" y="490"/>
                    <a:pt x="172" y="484"/>
                  </a:cubicBezTo>
                  <a:cubicBezTo>
                    <a:pt x="174" y="478"/>
                    <a:pt x="176" y="472"/>
                    <a:pt x="177" y="466"/>
                  </a:cubicBezTo>
                  <a:cubicBezTo>
                    <a:pt x="178" y="465"/>
                    <a:pt x="175" y="464"/>
                    <a:pt x="175" y="466"/>
                  </a:cubicBezTo>
                  <a:cubicBezTo>
                    <a:pt x="173" y="471"/>
                    <a:pt x="172" y="476"/>
                    <a:pt x="170" y="481"/>
                  </a:cubicBezTo>
                  <a:cubicBezTo>
                    <a:pt x="165" y="475"/>
                    <a:pt x="158" y="471"/>
                    <a:pt x="147" y="469"/>
                  </a:cubicBezTo>
                  <a:cubicBezTo>
                    <a:pt x="159" y="452"/>
                    <a:pt x="171" y="436"/>
                    <a:pt x="185" y="423"/>
                  </a:cubicBezTo>
                  <a:cubicBezTo>
                    <a:pt x="212" y="400"/>
                    <a:pt x="234" y="373"/>
                    <a:pt x="255" y="345"/>
                  </a:cubicBezTo>
                  <a:cubicBezTo>
                    <a:pt x="270" y="326"/>
                    <a:pt x="269" y="325"/>
                    <a:pt x="290" y="339"/>
                  </a:cubicBezTo>
                  <a:cubicBezTo>
                    <a:pt x="300" y="345"/>
                    <a:pt x="307" y="353"/>
                    <a:pt x="312" y="363"/>
                  </a:cubicBezTo>
                  <a:cubicBezTo>
                    <a:pt x="319" y="374"/>
                    <a:pt x="324" y="386"/>
                    <a:pt x="328" y="398"/>
                  </a:cubicBezTo>
                  <a:cubicBezTo>
                    <a:pt x="320" y="416"/>
                    <a:pt x="313" y="434"/>
                    <a:pt x="305" y="452"/>
                  </a:cubicBezTo>
                  <a:cubicBezTo>
                    <a:pt x="300" y="463"/>
                    <a:pt x="296" y="474"/>
                    <a:pt x="291" y="485"/>
                  </a:cubicBezTo>
                  <a:cubicBezTo>
                    <a:pt x="288" y="492"/>
                    <a:pt x="284" y="503"/>
                    <a:pt x="279" y="510"/>
                  </a:cubicBezTo>
                  <a:cubicBezTo>
                    <a:pt x="275" y="511"/>
                    <a:pt x="271" y="512"/>
                    <a:pt x="268" y="513"/>
                  </a:cubicBezTo>
                  <a:cubicBezTo>
                    <a:pt x="269" y="509"/>
                    <a:pt x="271" y="505"/>
                    <a:pt x="272" y="501"/>
                  </a:cubicBezTo>
                  <a:cubicBezTo>
                    <a:pt x="273" y="499"/>
                    <a:pt x="274" y="497"/>
                    <a:pt x="275" y="495"/>
                  </a:cubicBezTo>
                  <a:cubicBezTo>
                    <a:pt x="278" y="495"/>
                    <a:pt x="281" y="495"/>
                    <a:pt x="284" y="495"/>
                  </a:cubicBezTo>
                  <a:cubicBezTo>
                    <a:pt x="285" y="495"/>
                    <a:pt x="285" y="493"/>
                    <a:pt x="284" y="493"/>
                  </a:cubicBezTo>
                  <a:cubicBezTo>
                    <a:pt x="282" y="493"/>
                    <a:pt x="279" y="492"/>
                    <a:pt x="276" y="491"/>
                  </a:cubicBezTo>
                  <a:cubicBezTo>
                    <a:pt x="280" y="484"/>
                    <a:pt x="283" y="476"/>
                    <a:pt x="286" y="468"/>
                  </a:cubicBezTo>
                  <a:cubicBezTo>
                    <a:pt x="291" y="456"/>
                    <a:pt x="296" y="444"/>
                    <a:pt x="301" y="432"/>
                  </a:cubicBezTo>
                  <a:cubicBezTo>
                    <a:pt x="305" y="422"/>
                    <a:pt x="307" y="410"/>
                    <a:pt x="313" y="401"/>
                  </a:cubicBezTo>
                  <a:cubicBezTo>
                    <a:pt x="314" y="399"/>
                    <a:pt x="312" y="398"/>
                    <a:pt x="311" y="399"/>
                  </a:cubicBezTo>
                  <a:cubicBezTo>
                    <a:pt x="306" y="406"/>
                    <a:pt x="304" y="415"/>
                    <a:pt x="302" y="422"/>
                  </a:cubicBezTo>
                  <a:cubicBezTo>
                    <a:pt x="297" y="434"/>
                    <a:pt x="292" y="446"/>
                    <a:pt x="287" y="458"/>
                  </a:cubicBezTo>
                  <a:cubicBezTo>
                    <a:pt x="282" y="469"/>
                    <a:pt x="278" y="480"/>
                    <a:pt x="273" y="490"/>
                  </a:cubicBezTo>
                  <a:cubicBezTo>
                    <a:pt x="269" y="488"/>
                    <a:pt x="264" y="487"/>
                    <a:pt x="259" y="485"/>
                  </a:cubicBezTo>
                  <a:cubicBezTo>
                    <a:pt x="260" y="484"/>
                    <a:pt x="260" y="483"/>
                    <a:pt x="261" y="481"/>
                  </a:cubicBezTo>
                  <a:cubicBezTo>
                    <a:pt x="265" y="469"/>
                    <a:pt x="269" y="457"/>
                    <a:pt x="273" y="444"/>
                  </a:cubicBezTo>
                  <a:cubicBezTo>
                    <a:pt x="275" y="435"/>
                    <a:pt x="280" y="424"/>
                    <a:pt x="281" y="414"/>
                  </a:cubicBezTo>
                  <a:cubicBezTo>
                    <a:pt x="282" y="412"/>
                    <a:pt x="279" y="412"/>
                    <a:pt x="279" y="414"/>
                  </a:cubicBezTo>
                  <a:cubicBezTo>
                    <a:pt x="278" y="423"/>
                    <a:pt x="272" y="434"/>
                    <a:pt x="269" y="443"/>
                  </a:cubicBezTo>
                  <a:cubicBezTo>
                    <a:pt x="266" y="455"/>
                    <a:pt x="262" y="467"/>
                    <a:pt x="258" y="479"/>
                  </a:cubicBezTo>
                  <a:cubicBezTo>
                    <a:pt x="257" y="480"/>
                    <a:pt x="257" y="482"/>
                    <a:pt x="256" y="484"/>
                  </a:cubicBezTo>
                  <a:cubicBezTo>
                    <a:pt x="253" y="483"/>
                    <a:pt x="250" y="482"/>
                    <a:pt x="246" y="481"/>
                  </a:cubicBezTo>
                  <a:cubicBezTo>
                    <a:pt x="246" y="481"/>
                    <a:pt x="245" y="481"/>
                    <a:pt x="244" y="481"/>
                  </a:cubicBezTo>
                  <a:cubicBezTo>
                    <a:pt x="246" y="474"/>
                    <a:pt x="247" y="467"/>
                    <a:pt x="250" y="461"/>
                  </a:cubicBezTo>
                  <a:cubicBezTo>
                    <a:pt x="252" y="453"/>
                    <a:pt x="257" y="445"/>
                    <a:pt x="259" y="436"/>
                  </a:cubicBezTo>
                  <a:cubicBezTo>
                    <a:pt x="259" y="435"/>
                    <a:pt x="257" y="434"/>
                    <a:pt x="257" y="436"/>
                  </a:cubicBezTo>
                  <a:cubicBezTo>
                    <a:pt x="254" y="444"/>
                    <a:pt x="250" y="452"/>
                    <a:pt x="247" y="460"/>
                  </a:cubicBezTo>
                  <a:cubicBezTo>
                    <a:pt x="244" y="467"/>
                    <a:pt x="242" y="474"/>
                    <a:pt x="240" y="480"/>
                  </a:cubicBezTo>
                  <a:cubicBezTo>
                    <a:pt x="237" y="480"/>
                    <a:pt x="235" y="479"/>
                    <a:pt x="234" y="478"/>
                  </a:cubicBezTo>
                  <a:cubicBezTo>
                    <a:pt x="235" y="473"/>
                    <a:pt x="237" y="469"/>
                    <a:pt x="238" y="464"/>
                  </a:cubicBezTo>
                  <a:cubicBezTo>
                    <a:pt x="240" y="456"/>
                    <a:pt x="244" y="448"/>
                    <a:pt x="245" y="440"/>
                  </a:cubicBezTo>
                  <a:cubicBezTo>
                    <a:pt x="245" y="439"/>
                    <a:pt x="243" y="439"/>
                    <a:pt x="243" y="440"/>
                  </a:cubicBezTo>
                  <a:cubicBezTo>
                    <a:pt x="242" y="449"/>
                    <a:pt x="237" y="459"/>
                    <a:pt x="234" y="467"/>
                  </a:cubicBezTo>
                  <a:cubicBezTo>
                    <a:pt x="231" y="475"/>
                    <a:pt x="228" y="483"/>
                    <a:pt x="226" y="491"/>
                  </a:cubicBezTo>
                  <a:cubicBezTo>
                    <a:pt x="222" y="501"/>
                    <a:pt x="220" y="513"/>
                    <a:pt x="216" y="523"/>
                  </a:cubicBezTo>
                  <a:cubicBezTo>
                    <a:pt x="212" y="523"/>
                    <a:pt x="208" y="524"/>
                    <a:pt x="205" y="525"/>
                  </a:cubicBezTo>
                  <a:moveTo>
                    <a:pt x="249" y="517"/>
                  </a:moveTo>
                  <a:cubicBezTo>
                    <a:pt x="252" y="507"/>
                    <a:pt x="255" y="498"/>
                    <a:pt x="258" y="489"/>
                  </a:cubicBezTo>
                  <a:cubicBezTo>
                    <a:pt x="263" y="491"/>
                    <a:pt x="267" y="492"/>
                    <a:pt x="271" y="494"/>
                  </a:cubicBezTo>
                  <a:cubicBezTo>
                    <a:pt x="271" y="494"/>
                    <a:pt x="271" y="494"/>
                    <a:pt x="271" y="494"/>
                  </a:cubicBezTo>
                  <a:cubicBezTo>
                    <a:pt x="269" y="500"/>
                    <a:pt x="266" y="507"/>
                    <a:pt x="263" y="514"/>
                  </a:cubicBezTo>
                  <a:cubicBezTo>
                    <a:pt x="259" y="515"/>
                    <a:pt x="254" y="516"/>
                    <a:pt x="249" y="517"/>
                  </a:cubicBezTo>
                  <a:moveTo>
                    <a:pt x="245" y="517"/>
                  </a:moveTo>
                  <a:cubicBezTo>
                    <a:pt x="240" y="518"/>
                    <a:pt x="235" y="519"/>
                    <a:pt x="229" y="520"/>
                  </a:cubicBezTo>
                  <a:cubicBezTo>
                    <a:pt x="230" y="519"/>
                    <a:pt x="231" y="517"/>
                    <a:pt x="231" y="515"/>
                  </a:cubicBezTo>
                  <a:cubicBezTo>
                    <a:pt x="233" y="506"/>
                    <a:pt x="237" y="498"/>
                    <a:pt x="241" y="489"/>
                  </a:cubicBezTo>
                  <a:cubicBezTo>
                    <a:pt x="241" y="487"/>
                    <a:pt x="242" y="486"/>
                    <a:pt x="242" y="485"/>
                  </a:cubicBezTo>
                  <a:cubicBezTo>
                    <a:pt x="246" y="485"/>
                    <a:pt x="249" y="485"/>
                    <a:pt x="252" y="486"/>
                  </a:cubicBezTo>
                  <a:cubicBezTo>
                    <a:pt x="253" y="487"/>
                    <a:pt x="254" y="487"/>
                    <a:pt x="255" y="487"/>
                  </a:cubicBezTo>
                  <a:cubicBezTo>
                    <a:pt x="252" y="495"/>
                    <a:pt x="250" y="502"/>
                    <a:pt x="248" y="510"/>
                  </a:cubicBezTo>
                  <a:cubicBezTo>
                    <a:pt x="247" y="512"/>
                    <a:pt x="246" y="515"/>
                    <a:pt x="245" y="517"/>
                  </a:cubicBezTo>
                  <a:cubicBezTo>
                    <a:pt x="245" y="517"/>
                    <a:pt x="245" y="517"/>
                    <a:pt x="245" y="517"/>
                  </a:cubicBezTo>
                  <a:moveTo>
                    <a:pt x="226" y="521"/>
                  </a:moveTo>
                  <a:cubicBezTo>
                    <a:pt x="224" y="521"/>
                    <a:pt x="222" y="522"/>
                    <a:pt x="220" y="522"/>
                  </a:cubicBezTo>
                  <a:cubicBezTo>
                    <a:pt x="223" y="513"/>
                    <a:pt x="226" y="503"/>
                    <a:pt x="228" y="494"/>
                  </a:cubicBezTo>
                  <a:cubicBezTo>
                    <a:pt x="229" y="490"/>
                    <a:pt x="231" y="485"/>
                    <a:pt x="232" y="481"/>
                  </a:cubicBezTo>
                  <a:cubicBezTo>
                    <a:pt x="234" y="482"/>
                    <a:pt x="236" y="483"/>
                    <a:pt x="239" y="484"/>
                  </a:cubicBezTo>
                  <a:cubicBezTo>
                    <a:pt x="238" y="487"/>
                    <a:pt x="236" y="490"/>
                    <a:pt x="235" y="493"/>
                  </a:cubicBezTo>
                  <a:cubicBezTo>
                    <a:pt x="231" y="501"/>
                    <a:pt x="229" y="509"/>
                    <a:pt x="227" y="518"/>
                  </a:cubicBezTo>
                  <a:cubicBezTo>
                    <a:pt x="226" y="519"/>
                    <a:pt x="226" y="520"/>
                    <a:pt x="226" y="521"/>
                  </a:cubicBezTo>
                  <a:moveTo>
                    <a:pt x="283" y="510"/>
                  </a:moveTo>
                  <a:cubicBezTo>
                    <a:pt x="285" y="506"/>
                    <a:pt x="287" y="501"/>
                    <a:pt x="289" y="497"/>
                  </a:cubicBezTo>
                  <a:cubicBezTo>
                    <a:pt x="295" y="485"/>
                    <a:pt x="300" y="472"/>
                    <a:pt x="305" y="459"/>
                  </a:cubicBezTo>
                  <a:cubicBezTo>
                    <a:pt x="313" y="440"/>
                    <a:pt x="322" y="421"/>
                    <a:pt x="329" y="402"/>
                  </a:cubicBezTo>
                  <a:cubicBezTo>
                    <a:pt x="332" y="413"/>
                    <a:pt x="334" y="424"/>
                    <a:pt x="335" y="435"/>
                  </a:cubicBezTo>
                  <a:cubicBezTo>
                    <a:pt x="332" y="440"/>
                    <a:pt x="329" y="446"/>
                    <a:pt x="327" y="451"/>
                  </a:cubicBezTo>
                  <a:cubicBezTo>
                    <a:pt x="323" y="458"/>
                    <a:pt x="320" y="465"/>
                    <a:pt x="316" y="472"/>
                  </a:cubicBezTo>
                  <a:cubicBezTo>
                    <a:pt x="315" y="472"/>
                    <a:pt x="314" y="471"/>
                    <a:pt x="312" y="470"/>
                  </a:cubicBezTo>
                  <a:cubicBezTo>
                    <a:pt x="311" y="470"/>
                    <a:pt x="310" y="473"/>
                    <a:pt x="312" y="474"/>
                  </a:cubicBezTo>
                  <a:cubicBezTo>
                    <a:pt x="313" y="474"/>
                    <a:pt x="314" y="475"/>
                    <a:pt x="315" y="475"/>
                  </a:cubicBezTo>
                  <a:cubicBezTo>
                    <a:pt x="313" y="479"/>
                    <a:pt x="310" y="484"/>
                    <a:pt x="308" y="488"/>
                  </a:cubicBezTo>
                  <a:cubicBezTo>
                    <a:pt x="306" y="491"/>
                    <a:pt x="304" y="495"/>
                    <a:pt x="303" y="498"/>
                  </a:cubicBezTo>
                  <a:cubicBezTo>
                    <a:pt x="302" y="500"/>
                    <a:pt x="302" y="503"/>
                    <a:pt x="301" y="506"/>
                  </a:cubicBezTo>
                  <a:cubicBezTo>
                    <a:pt x="295" y="507"/>
                    <a:pt x="289" y="508"/>
                    <a:pt x="283" y="510"/>
                  </a:cubicBezTo>
                  <a:moveTo>
                    <a:pt x="305" y="505"/>
                  </a:moveTo>
                  <a:cubicBezTo>
                    <a:pt x="306" y="503"/>
                    <a:pt x="306" y="501"/>
                    <a:pt x="307" y="499"/>
                  </a:cubicBezTo>
                  <a:cubicBezTo>
                    <a:pt x="310" y="492"/>
                    <a:pt x="314" y="484"/>
                    <a:pt x="318" y="477"/>
                  </a:cubicBezTo>
                  <a:cubicBezTo>
                    <a:pt x="321" y="478"/>
                    <a:pt x="325" y="480"/>
                    <a:pt x="328" y="482"/>
                  </a:cubicBezTo>
                  <a:cubicBezTo>
                    <a:pt x="328" y="483"/>
                    <a:pt x="327" y="484"/>
                    <a:pt x="327" y="485"/>
                  </a:cubicBezTo>
                  <a:cubicBezTo>
                    <a:pt x="325" y="490"/>
                    <a:pt x="324" y="496"/>
                    <a:pt x="321" y="501"/>
                  </a:cubicBezTo>
                  <a:cubicBezTo>
                    <a:pt x="320" y="502"/>
                    <a:pt x="318" y="502"/>
                    <a:pt x="316" y="503"/>
                  </a:cubicBezTo>
                  <a:cubicBezTo>
                    <a:pt x="312" y="503"/>
                    <a:pt x="309" y="504"/>
                    <a:pt x="305" y="505"/>
                  </a:cubicBezTo>
                  <a:moveTo>
                    <a:pt x="349" y="487"/>
                  </a:moveTo>
                  <a:cubicBezTo>
                    <a:pt x="350" y="480"/>
                    <a:pt x="351" y="474"/>
                    <a:pt x="351" y="468"/>
                  </a:cubicBezTo>
                  <a:cubicBezTo>
                    <a:pt x="352" y="465"/>
                    <a:pt x="354" y="462"/>
                    <a:pt x="355" y="458"/>
                  </a:cubicBezTo>
                  <a:cubicBezTo>
                    <a:pt x="362" y="443"/>
                    <a:pt x="368" y="428"/>
                    <a:pt x="374" y="412"/>
                  </a:cubicBezTo>
                  <a:cubicBezTo>
                    <a:pt x="377" y="405"/>
                    <a:pt x="380" y="397"/>
                    <a:pt x="383" y="390"/>
                  </a:cubicBezTo>
                  <a:cubicBezTo>
                    <a:pt x="386" y="402"/>
                    <a:pt x="387" y="416"/>
                    <a:pt x="387" y="429"/>
                  </a:cubicBezTo>
                  <a:cubicBezTo>
                    <a:pt x="387" y="430"/>
                    <a:pt x="387" y="430"/>
                    <a:pt x="386" y="430"/>
                  </a:cubicBezTo>
                  <a:cubicBezTo>
                    <a:pt x="380" y="445"/>
                    <a:pt x="374" y="460"/>
                    <a:pt x="366" y="474"/>
                  </a:cubicBezTo>
                  <a:cubicBezTo>
                    <a:pt x="363" y="480"/>
                    <a:pt x="360" y="486"/>
                    <a:pt x="358" y="492"/>
                  </a:cubicBezTo>
                  <a:cubicBezTo>
                    <a:pt x="358" y="492"/>
                    <a:pt x="357" y="493"/>
                    <a:pt x="357" y="493"/>
                  </a:cubicBezTo>
                  <a:cubicBezTo>
                    <a:pt x="354" y="495"/>
                    <a:pt x="352" y="496"/>
                    <a:pt x="349" y="497"/>
                  </a:cubicBezTo>
                  <a:cubicBezTo>
                    <a:pt x="349" y="492"/>
                    <a:pt x="349" y="490"/>
                    <a:pt x="349" y="487"/>
                  </a:cubicBezTo>
                  <a:moveTo>
                    <a:pt x="362" y="492"/>
                  </a:moveTo>
                  <a:cubicBezTo>
                    <a:pt x="365" y="485"/>
                    <a:pt x="368" y="478"/>
                    <a:pt x="371" y="471"/>
                  </a:cubicBezTo>
                  <a:cubicBezTo>
                    <a:pt x="377" y="461"/>
                    <a:pt x="382" y="451"/>
                    <a:pt x="386" y="440"/>
                  </a:cubicBezTo>
                  <a:cubicBezTo>
                    <a:pt x="386" y="441"/>
                    <a:pt x="386" y="442"/>
                    <a:pt x="386" y="442"/>
                  </a:cubicBezTo>
                  <a:cubicBezTo>
                    <a:pt x="385" y="453"/>
                    <a:pt x="382" y="464"/>
                    <a:pt x="380" y="475"/>
                  </a:cubicBezTo>
                  <a:cubicBezTo>
                    <a:pt x="378" y="482"/>
                    <a:pt x="376" y="486"/>
                    <a:pt x="369" y="489"/>
                  </a:cubicBezTo>
                  <a:cubicBezTo>
                    <a:pt x="367" y="490"/>
                    <a:pt x="364" y="490"/>
                    <a:pt x="362" y="492"/>
                  </a:cubicBezTo>
                  <a:moveTo>
                    <a:pt x="390" y="478"/>
                  </a:moveTo>
                  <a:cubicBezTo>
                    <a:pt x="391" y="474"/>
                    <a:pt x="391" y="470"/>
                    <a:pt x="392" y="467"/>
                  </a:cubicBezTo>
                  <a:cubicBezTo>
                    <a:pt x="398" y="452"/>
                    <a:pt x="404" y="436"/>
                    <a:pt x="410" y="422"/>
                  </a:cubicBezTo>
                  <a:cubicBezTo>
                    <a:pt x="413" y="416"/>
                    <a:pt x="415" y="411"/>
                    <a:pt x="418" y="406"/>
                  </a:cubicBezTo>
                  <a:cubicBezTo>
                    <a:pt x="418" y="428"/>
                    <a:pt x="416" y="451"/>
                    <a:pt x="403" y="471"/>
                  </a:cubicBezTo>
                  <a:cubicBezTo>
                    <a:pt x="400" y="476"/>
                    <a:pt x="397" y="479"/>
                    <a:pt x="390" y="478"/>
                  </a:cubicBezTo>
                  <a:moveTo>
                    <a:pt x="429" y="428"/>
                  </a:moveTo>
                  <a:cubicBezTo>
                    <a:pt x="431" y="424"/>
                    <a:pt x="433" y="419"/>
                    <a:pt x="435" y="414"/>
                  </a:cubicBezTo>
                  <a:cubicBezTo>
                    <a:pt x="436" y="412"/>
                    <a:pt x="437" y="410"/>
                    <a:pt x="438" y="408"/>
                  </a:cubicBezTo>
                  <a:cubicBezTo>
                    <a:pt x="443" y="409"/>
                    <a:pt x="447" y="411"/>
                    <a:pt x="452" y="412"/>
                  </a:cubicBezTo>
                  <a:cubicBezTo>
                    <a:pt x="447" y="423"/>
                    <a:pt x="442" y="434"/>
                    <a:pt x="437" y="444"/>
                  </a:cubicBezTo>
                  <a:cubicBezTo>
                    <a:pt x="433" y="452"/>
                    <a:pt x="429" y="460"/>
                    <a:pt x="425" y="468"/>
                  </a:cubicBezTo>
                  <a:cubicBezTo>
                    <a:pt x="423" y="468"/>
                    <a:pt x="421" y="469"/>
                    <a:pt x="418" y="469"/>
                  </a:cubicBezTo>
                  <a:cubicBezTo>
                    <a:pt x="425" y="455"/>
                    <a:pt x="428" y="442"/>
                    <a:pt x="429" y="428"/>
                  </a:cubicBezTo>
                  <a:moveTo>
                    <a:pt x="431" y="466"/>
                  </a:moveTo>
                  <a:cubicBezTo>
                    <a:pt x="440" y="449"/>
                    <a:pt x="448" y="431"/>
                    <a:pt x="455" y="413"/>
                  </a:cubicBezTo>
                  <a:cubicBezTo>
                    <a:pt x="455" y="413"/>
                    <a:pt x="456" y="413"/>
                    <a:pt x="456" y="413"/>
                  </a:cubicBezTo>
                  <a:cubicBezTo>
                    <a:pt x="455" y="421"/>
                    <a:pt x="455" y="429"/>
                    <a:pt x="454" y="437"/>
                  </a:cubicBezTo>
                  <a:cubicBezTo>
                    <a:pt x="452" y="452"/>
                    <a:pt x="444" y="461"/>
                    <a:pt x="431" y="466"/>
                  </a:cubicBezTo>
                  <a:moveTo>
                    <a:pt x="465" y="452"/>
                  </a:moveTo>
                  <a:cubicBezTo>
                    <a:pt x="466" y="449"/>
                    <a:pt x="468" y="446"/>
                    <a:pt x="469" y="443"/>
                  </a:cubicBezTo>
                  <a:cubicBezTo>
                    <a:pt x="474" y="434"/>
                    <a:pt x="478" y="426"/>
                    <a:pt x="482" y="417"/>
                  </a:cubicBezTo>
                  <a:cubicBezTo>
                    <a:pt x="483" y="417"/>
                    <a:pt x="485" y="417"/>
                    <a:pt x="486" y="417"/>
                  </a:cubicBezTo>
                  <a:cubicBezTo>
                    <a:pt x="485" y="418"/>
                    <a:pt x="485" y="420"/>
                    <a:pt x="485" y="421"/>
                  </a:cubicBezTo>
                  <a:cubicBezTo>
                    <a:pt x="482" y="429"/>
                    <a:pt x="479" y="436"/>
                    <a:pt x="476" y="444"/>
                  </a:cubicBezTo>
                  <a:cubicBezTo>
                    <a:pt x="474" y="449"/>
                    <a:pt x="471" y="452"/>
                    <a:pt x="465" y="452"/>
                  </a:cubicBezTo>
                  <a:moveTo>
                    <a:pt x="500" y="440"/>
                  </a:moveTo>
                  <a:cubicBezTo>
                    <a:pt x="502" y="437"/>
                    <a:pt x="503" y="434"/>
                    <a:pt x="505" y="431"/>
                  </a:cubicBezTo>
                  <a:cubicBezTo>
                    <a:pt x="512" y="416"/>
                    <a:pt x="518" y="400"/>
                    <a:pt x="525" y="385"/>
                  </a:cubicBezTo>
                  <a:cubicBezTo>
                    <a:pt x="523" y="403"/>
                    <a:pt x="516" y="418"/>
                    <a:pt x="508" y="433"/>
                  </a:cubicBezTo>
                  <a:cubicBezTo>
                    <a:pt x="506" y="436"/>
                    <a:pt x="503" y="438"/>
                    <a:pt x="500" y="440"/>
                  </a:cubicBezTo>
                  <a:moveTo>
                    <a:pt x="533" y="429"/>
                  </a:moveTo>
                  <a:cubicBezTo>
                    <a:pt x="536" y="422"/>
                    <a:pt x="538" y="416"/>
                    <a:pt x="541" y="410"/>
                  </a:cubicBezTo>
                  <a:cubicBezTo>
                    <a:pt x="542" y="410"/>
                    <a:pt x="542" y="410"/>
                    <a:pt x="543" y="411"/>
                  </a:cubicBezTo>
                  <a:cubicBezTo>
                    <a:pt x="544" y="411"/>
                    <a:pt x="546" y="412"/>
                    <a:pt x="548" y="413"/>
                  </a:cubicBezTo>
                  <a:cubicBezTo>
                    <a:pt x="547" y="415"/>
                    <a:pt x="547" y="416"/>
                    <a:pt x="546" y="418"/>
                  </a:cubicBezTo>
                  <a:cubicBezTo>
                    <a:pt x="545" y="421"/>
                    <a:pt x="542" y="424"/>
                    <a:pt x="539" y="426"/>
                  </a:cubicBezTo>
                  <a:cubicBezTo>
                    <a:pt x="537" y="427"/>
                    <a:pt x="535" y="428"/>
                    <a:pt x="533" y="429"/>
                  </a:cubicBezTo>
                  <a:moveTo>
                    <a:pt x="561" y="406"/>
                  </a:moveTo>
                  <a:cubicBezTo>
                    <a:pt x="563" y="399"/>
                    <a:pt x="565" y="392"/>
                    <a:pt x="565" y="385"/>
                  </a:cubicBezTo>
                  <a:cubicBezTo>
                    <a:pt x="566" y="382"/>
                    <a:pt x="567" y="379"/>
                    <a:pt x="568" y="376"/>
                  </a:cubicBezTo>
                  <a:cubicBezTo>
                    <a:pt x="573" y="361"/>
                    <a:pt x="577" y="346"/>
                    <a:pt x="582" y="331"/>
                  </a:cubicBezTo>
                  <a:cubicBezTo>
                    <a:pt x="585" y="326"/>
                    <a:pt x="587" y="320"/>
                    <a:pt x="588" y="314"/>
                  </a:cubicBezTo>
                  <a:cubicBezTo>
                    <a:pt x="589" y="305"/>
                    <a:pt x="589" y="297"/>
                    <a:pt x="593" y="289"/>
                  </a:cubicBezTo>
                  <a:cubicBezTo>
                    <a:pt x="594" y="287"/>
                    <a:pt x="592" y="286"/>
                    <a:pt x="591" y="287"/>
                  </a:cubicBezTo>
                  <a:cubicBezTo>
                    <a:pt x="585" y="297"/>
                    <a:pt x="586" y="309"/>
                    <a:pt x="583" y="319"/>
                  </a:cubicBezTo>
                  <a:cubicBezTo>
                    <a:pt x="579" y="333"/>
                    <a:pt x="574" y="346"/>
                    <a:pt x="569" y="360"/>
                  </a:cubicBezTo>
                  <a:cubicBezTo>
                    <a:pt x="568" y="363"/>
                    <a:pt x="567" y="367"/>
                    <a:pt x="566" y="370"/>
                  </a:cubicBezTo>
                  <a:cubicBezTo>
                    <a:pt x="565" y="368"/>
                    <a:pt x="565" y="366"/>
                    <a:pt x="565" y="364"/>
                  </a:cubicBezTo>
                  <a:cubicBezTo>
                    <a:pt x="564" y="358"/>
                    <a:pt x="564" y="352"/>
                    <a:pt x="563" y="347"/>
                  </a:cubicBezTo>
                  <a:cubicBezTo>
                    <a:pt x="564" y="345"/>
                    <a:pt x="564" y="344"/>
                    <a:pt x="564" y="343"/>
                  </a:cubicBezTo>
                  <a:cubicBezTo>
                    <a:pt x="568" y="328"/>
                    <a:pt x="573" y="315"/>
                    <a:pt x="573" y="300"/>
                  </a:cubicBezTo>
                  <a:cubicBezTo>
                    <a:pt x="573" y="298"/>
                    <a:pt x="571" y="298"/>
                    <a:pt x="571" y="300"/>
                  </a:cubicBezTo>
                  <a:cubicBezTo>
                    <a:pt x="571" y="314"/>
                    <a:pt x="566" y="326"/>
                    <a:pt x="562" y="339"/>
                  </a:cubicBezTo>
                  <a:cubicBezTo>
                    <a:pt x="562" y="335"/>
                    <a:pt x="561" y="330"/>
                    <a:pt x="561" y="326"/>
                  </a:cubicBezTo>
                  <a:cubicBezTo>
                    <a:pt x="562" y="322"/>
                    <a:pt x="564" y="318"/>
                    <a:pt x="567" y="317"/>
                  </a:cubicBezTo>
                  <a:cubicBezTo>
                    <a:pt x="568" y="317"/>
                    <a:pt x="567" y="314"/>
                    <a:pt x="566" y="315"/>
                  </a:cubicBezTo>
                  <a:cubicBezTo>
                    <a:pt x="563" y="316"/>
                    <a:pt x="561" y="318"/>
                    <a:pt x="560" y="320"/>
                  </a:cubicBezTo>
                  <a:cubicBezTo>
                    <a:pt x="560" y="319"/>
                    <a:pt x="559" y="318"/>
                    <a:pt x="559" y="316"/>
                  </a:cubicBezTo>
                  <a:cubicBezTo>
                    <a:pt x="558" y="313"/>
                    <a:pt x="558" y="310"/>
                    <a:pt x="557" y="308"/>
                  </a:cubicBezTo>
                  <a:cubicBezTo>
                    <a:pt x="558" y="303"/>
                    <a:pt x="559" y="299"/>
                    <a:pt x="560" y="294"/>
                  </a:cubicBezTo>
                  <a:cubicBezTo>
                    <a:pt x="560" y="292"/>
                    <a:pt x="557" y="292"/>
                    <a:pt x="556" y="294"/>
                  </a:cubicBezTo>
                  <a:cubicBezTo>
                    <a:pt x="556" y="296"/>
                    <a:pt x="555" y="299"/>
                    <a:pt x="555" y="302"/>
                  </a:cubicBezTo>
                  <a:cubicBezTo>
                    <a:pt x="553" y="295"/>
                    <a:pt x="550" y="289"/>
                    <a:pt x="547" y="284"/>
                  </a:cubicBezTo>
                  <a:cubicBezTo>
                    <a:pt x="541" y="273"/>
                    <a:pt x="533" y="263"/>
                    <a:pt x="525" y="253"/>
                  </a:cubicBezTo>
                  <a:cubicBezTo>
                    <a:pt x="518" y="245"/>
                    <a:pt x="509" y="238"/>
                    <a:pt x="498" y="236"/>
                  </a:cubicBezTo>
                  <a:cubicBezTo>
                    <a:pt x="495" y="235"/>
                    <a:pt x="492" y="233"/>
                    <a:pt x="487" y="231"/>
                  </a:cubicBezTo>
                  <a:cubicBezTo>
                    <a:pt x="503" y="222"/>
                    <a:pt x="518" y="215"/>
                    <a:pt x="533" y="210"/>
                  </a:cubicBezTo>
                  <a:cubicBezTo>
                    <a:pt x="538" y="209"/>
                    <a:pt x="541" y="210"/>
                    <a:pt x="545" y="214"/>
                  </a:cubicBezTo>
                  <a:cubicBezTo>
                    <a:pt x="551" y="221"/>
                    <a:pt x="559" y="228"/>
                    <a:pt x="566" y="235"/>
                  </a:cubicBezTo>
                  <a:cubicBezTo>
                    <a:pt x="584" y="253"/>
                    <a:pt x="593" y="276"/>
                    <a:pt x="598" y="300"/>
                  </a:cubicBezTo>
                  <a:cubicBezTo>
                    <a:pt x="599" y="310"/>
                    <a:pt x="600" y="320"/>
                    <a:pt x="601" y="330"/>
                  </a:cubicBezTo>
                  <a:cubicBezTo>
                    <a:pt x="597" y="341"/>
                    <a:pt x="592" y="352"/>
                    <a:pt x="589" y="362"/>
                  </a:cubicBezTo>
                  <a:cubicBezTo>
                    <a:pt x="584" y="377"/>
                    <a:pt x="579" y="391"/>
                    <a:pt x="574" y="406"/>
                  </a:cubicBezTo>
                  <a:cubicBezTo>
                    <a:pt x="573" y="408"/>
                    <a:pt x="572" y="411"/>
                    <a:pt x="571" y="413"/>
                  </a:cubicBezTo>
                  <a:cubicBezTo>
                    <a:pt x="567" y="415"/>
                    <a:pt x="563" y="416"/>
                    <a:pt x="559" y="418"/>
                  </a:cubicBezTo>
                  <a:cubicBezTo>
                    <a:pt x="560" y="413"/>
                    <a:pt x="560" y="409"/>
                    <a:pt x="561" y="406"/>
                  </a:cubicBezTo>
                  <a:moveTo>
                    <a:pt x="575" y="412"/>
                  </a:moveTo>
                  <a:cubicBezTo>
                    <a:pt x="580" y="397"/>
                    <a:pt x="585" y="383"/>
                    <a:pt x="590" y="369"/>
                  </a:cubicBezTo>
                  <a:cubicBezTo>
                    <a:pt x="594" y="358"/>
                    <a:pt x="597" y="347"/>
                    <a:pt x="601" y="336"/>
                  </a:cubicBezTo>
                  <a:cubicBezTo>
                    <a:pt x="601" y="358"/>
                    <a:pt x="599" y="381"/>
                    <a:pt x="596" y="403"/>
                  </a:cubicBezTo>
                  <a:cubicBezTo>
                    <a:pt x="589" y="406"/>
                    <a:pt x="582" y="409"/>
                    <a:pt x="575" y="412"/>
                  </a:cubicBezTo>
                  <a:moveTo>
                    <a:pt x="618" y="368"/>
                  </a:moveTo>
                  <a:cubicBezTo>
                    <a:pt x="618" y="366"/>
                    <a:pt x="618" y="364"/>
                    <a:pt x="618" y="361"/>
                  </a:cubicBezTo>
                  <a:cubicBezTo>
                    <a:pt x="624" y="362"/>
                    <a:pt x="629" y="364"/>
                    <a:pt x="635" y="365"/>
                  </a:cubicBezTo>
                  <a:cubicBezTo>
                    <a:pt x="633" y="377"/>
                    <a:pt x="632" y="388"/>
                    <a:pt x="626" y="400"/>
                  </a:cubicBezTo>
                  <a:cubicBezTo>
                    <a:pt x="617" y="400"/>
                    <a:pt x="617" y="400"/>
                    <a:pt x="617" y="400"/>
                  </a:cubicBezTo>
                  <a:cubicBezTo>
                    <a:pt x="617" y="396"/>
                    <a:pt x="616" y="397"/>
                    <a:pt x="616" y="396"/>
                  </a:cubicBezTo>
                  <a:cubicBezTo>
                    <a:pt x="617" y="387"/>
                    <a:pt x="618" y="377"/>
                    <a:pt x="618" y="368"/>
                  </a:cubicBezTo>
                  <a:moveTo>
                    <a:pt x="644" y="366"/>
                  </a:moveTo>
                  <a:cubicBezTo>
                    <a:pt x="650" y="368"/>
                    <a:pt x="656" y="369"/>
                    <a:pt x="661" y="371"/>
                  </a:cubicBezTo>
                  <a:cubicBezTo>
                    <a:pt x="661" y="373"/>
                    <a:pt x="660" y="375"/>
                    <a:pt x="659" y="378"/>
                  </a:cubicBezTo>
                  <a:cubicBezTo>
                    <a:pt x="658" y="382"/>
                    <a:pt x="657" y="386"/>
                    <a:pt x="656" y="390"/>
                  </a:cubicBezTo>
                  <a:cubicBezTo>
                    <a:pt x="653" y="391"/>
                    <a:pt x="650" y="392"/>
                    <a:pt x="647" y="393"/>
                  </a:cubicBezTo>
                  <a:cubicBezTo>
                    <a:pt x="644" y="395"/>
                    <a:pt x="640" y="396"/>
                    <a:pt x="635" y="398"/>
                  </a:cubicBezTo>
                  <a:cubicBezTo>
                    <a:pt x="638" y="387"/>
                    <a:pt x="641" y="376"/>
                    <a:pt x="644" y="366"/>
                  </a:cubicBezTo>
                  <a:moveTo>
                    <a:pt x="663" y="410"/>
                  </a:moveTo>
                  <a:cubicBezTo>
                    <a:pt x="663" y="410"/>
                    <a:pt x="663" y="409"/>
                    <a:pt x="663" y="409"/>
                  </a:cubicBezTo>
                  <a:cubicBezTo>
                    <a:pt x="663" y="409"/>
                    <a:pt x="663" y="409"/>
                    <a:pt x="663" y="409"/>
                  </a:cubicBezTo>
                  <a:cubicBezTo>
                    <a:pt x="663" y="409"/>
                    <a:pt x="663" y="410"/>
                    <a:pt x="663" y="410"/>
                  </a:cubicBezTo>
                  <a:moveTo>
                    <a:pt x="820" y="321"/>
                  </a:moveTo>
                  <a:cubicBezTo>
                    <a:pt x="821" y="318"/>
                    <a:pt x="822" y="315"/>
                    <a:pt x="823" y="312"/>
                  </a:cubicBezTo>
                  <a:cubicBezTo>
                    <a:pt x="825" y="312"/>
                    <a:pt x="826" y="312"/>
                    <a:pt x="827" y="312"/>
                  </a:cubicBezTo>
                  <a:cubicBezTo>
                    <a:pt x="829" y="312"/>
                    <a:pt x="831" y="313"/>
                    <a:pt x="833" y="314"/>
                  </a:cubicBezTo>
                  <a:cubicBezTo>
                    <a:pt x="833" y="314"/>
                    <a:pt x="833" y="315"/>
                    <a:pt x="833" y="315"/>
                  </a:cubicBezTo>
                  <a:cubicBezTo>
                    <a:pt x="832" y="316"/>
                    <a:pt x="831" y="316"/>
                    <a:pt x="831" y="316"/>
                  </a:cubicBezTo>
                  <a:cubicBezTo>
                    <a:pt x="827" y="318"/>
                    <a:pt x="824" y="319"/>
                    <a:pt x="820" y="321"/>
                  </a:cubicBezTo>
                  <a:moveTo>
                    <a:pt x="917" y="264"/>
                  </a:moveTo>
                  <a:cubicBezTo>
                    <a:pt x="915" y="269"/>
                    <a:pt x="914" y="274"/>
                    <a:pt x="911" y="280"/>
                  </a:cubicBezTo>
                  <a:cubicBezTo>
                    <a:pt x="909" y="281"/>
                    <a:pt x="906" y="282"/>
                    <a:pt x="903" y="283"/>
                  </a:cubicBezTo>
                  <a:cubicBezTo>
                    <a:pt x="903" y="283"/>
                    <a:pt x="903" y="282"/>
                    <a:pt x="902" y="282"/>
                  </a:cubicBezTo>
                  <a:cubicBezTo>
                    <a:pt x="900" y="282"/>
                    <a:pt x="897" y="282"/>
                    <a:pt x="895" y="281"/>
                  </a:cubicBezTo>
                  <a:cubicBezTo>
                    <a:pt x="897" y="274"/>
                    <a:pt x="899" y="267"/>
                    <a:pt x="899" y="267"/>
                  </a:cubicBezTo>
                  <a:cubicBezTo>
                    <a:pt x="901" y="262"/>
                    <a:pt x="902" y="257"/>
                    <a:pt x="904" y="252"/>
                  </a:cubicBezTo>
                  <a:cubicBezTo>
                    <a:pt x="907" y="252"/>
                    <a:pt x="909" y="253"/>
                    <a:pt x="911" y="254"/>
                  </a:cubicBezTo>
                  <a:cubicBezTo>
                    <a:pt x="914" y="254"/>
                    <a:pt x="917" y="255"/>
                    <a:pt x="920" y="256"/>
                  </a:cubicBezTo>
                  <a:cubicBezTo>
                    <a:pt x="919" y="258"/>
                    <a:pt x="918" y="261"/>
                    <a:pt x="917" y="26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109"/>
            <p:cNvSpPr/>
            <p:nvPr/>
          </p:nvSpPr>
          <p:spPr bwMode="auto">
            <a:xfrm>
              <a:off x="11525250" y="4135437"/>
              <a:ext cx="52388" cy="93663"/>
            </a:xfrm>
            <a:custGeom>
              <a:avLst/>
              <a:gdLst>
                <a:gd name="T0" fmla="*/ 1 w 14"/>
                <a:gd name="T1" fmla="*/ 5 h 25"/>
                <a:gd name="T2" fmla="*/ 10 w 14"/>
                <a:gd name="T3" fmla="*/ 24 h 25"/>
                <a:gd name="T4" fmla="*/ 12 w 14"/>
                <a:gd name="T5" fmla="*/ 24 h 25"/>
                <a:gd name="T6" fmla="*/ 1 w 14"/>
                <a:gd name="T7" fmla="*/ 3 h 25"/>
                <a:gd name="T8" fmla="*/ 1 w 14"/>
                <a:gd name="T9" fmla="*/ 5 h 25"/>
              </a:gdLst>
              <a:ahLst/>
              <a:cxnLst>
                <a:cxn ang="0">
                  <a:pos x="T0" y="T1"/>
                </a:cxn>
                <a:cxn ang="0">
                  <a:pos x="T2" y="T3"/>
                </a:cxn>
                <a:cxn ang="0">
                  <a:pos x="T4" y="T5"/>
                </a:cxn>
                <a:cxn ang="0">
                  <a:pos x="T6" y="T7"/>
                </a:cxn>
                <a:cxn ang="0">
                  <a:pos x="T8" y="T9"/>
                </a:cxn>
              </a:cxnLst>
              <a:rect l="0" t="0" r="r" b="b"/>
              <a:pathLst>
                <a:path w="14" h="25">
                  <a:moveTo>
                    <a:pt x="1" y="5"/>
                  </a:moveTo>
                  <a:cubicBezTo>
                    <a:pt x="8" y="5"/>
                    <a:pt x="10" y="19"/>
                    <a:pt x="10" y="24"/>
                  </a:cubicBezTo>
                  <a:cubicBezTo>
                    <a:pt x="10" y="25"/>
                    <a:pt x="11" y="25"/>
                    <a:pt x="12" y="24"/>
                  </a:cubicBezTo>
                  <a:cubicBezTo>
                    <a:pt x="14" y="18"/>
                    <a:pt x="10" y="0"/>
                    <a:pt x="1" y="3"/>
                  </a:cubicBezTo>
                  <a:cubicBezTo>
                    <a:pt x="0" y="3"/>
                    <a:pt x="0" y="5"/>
                    <a:pt x="1" y="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Freeform 110"/>
            <p:cNvSpPr/>
            <p:nvPr/>
          </p:nvSpPr>
          <p:spPr bwMode="auto">
            <a:xfrm>
              <a:off x="10460038" y="4446587"/>
              <a:ext cx="112713" cy="209550"/>
            </a:xfrm>
            <a:custGeom>
              <a:avLst/>
              <a:gdLst>
                <a:gd name="T0" fmla="*/ 20 w 30"/>
                <a:gd name="T1" fmla="*/ 35 h 56"/>
                <a:gd name="T2" fmla="*/ 29 w 30"/>
                <a:gd name="T3" fmla="*/ 55 h 56"/>
                <a:gd name="T4" fmla="*/ 30 w 30"/>
                <a:gd name="T5" fmla="*/ 55 h 56"/>
                <a:gd name="T6" fmla="*/ 24 w 30"/>
                <a:gd name="T7" fmla="*/ 39 h 56"/>
                <a:gd name="T8" fmla="*/ 18 w 30"/>
                <a:gd name="T9" fmla="*/ 22 h 56"/>
                <a:gd name="T10" fmla="*/ 4 w 30"/>
                <a:gd name="T11" fmla="*/ 2 h 56"/>
                <a:gd name="T12" fmla="*/ 2 w 30"/>
                <a:gd name="T13" fmla="*/ 4 h 56"/>
                <a:gd name="T14" fmla="*/ 20 w 30"/>
                <a:gd name="T15" fmla="*/ 35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56">
                  <a:moveTo>
                    <a:pt x="20" y="35"/>
                  </a:moveTo>
                  <a:cubicBezTo>
                    <a:pt x="22" y="41"/>
                    <a:pt x="23" y="50"/>
                    <a:pt x="29" y="55"/>
                  </a:cubicBezTo>
                  <a:cubicBezTo>
                    <a:pt x="29" y="56"/>
                    <a:pt x="30" y="55"/>
                    <a:pt x="30" y="55"/>
                  </a:cubicBezTo>
                  <a:cubicBezTo>
                    <a:pt x="26" y="50"/>
                    <a:pt x="26" y="44"/>
                    <a:pt x="24" y="39"/>
                  </a:cubicBezTo>
                  <a:cubicBezTo>
                    <a:pt x="22" y="33"/>
                    <a:pt x="21" y="28"/>
                    <a:pt x="18" y="22"/>
                  </a:cubicBezTo>
                  <a:cubicBezTo>
                    <a:pt x="15" y="14"/>
                    <a:pt x="10" y="8"/>
                    <a:pt x="4" y="2"/>
                  </a:cubicBezTo>
                  <a:cubicBezTo>
                    <a:pt x="3" y="0"/>
                    <a:pt x="0" y="3"/>
                    <a:pt x="2" y="4"/>
                  </a:cubicBezTo>
                  <a:cubicBezTo>
                    <a:pt x="11" y="13"/>
                    <a:pt x="15" y="23"/>
                    <a:pt x="20" y="3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Freeform 111"/>
            <p:cNvSpPr/>
            <p:nvPr/>
          </p:nvSpPr>
          <p:spPr bwMode="auto">
            <a:xfrm>
              <a:off x="10977563" y="5846763"/>
              <a:ext cx="131763" cy="284163"/>
            </a:xfrm>
            <a:custGeom>
              <a:avLst/>
              <a:gdLst>
                <a:gd name="T0" fmla="*/ 32 w 35"/>
                <a:gd name="T1" fmla="*/ 2 h 76"/>
                <a:gd name="T2" fmla="*/ 18 w 35"/>
                <a:gd name="T3" fmla="*/ 46 h 76"/>
                <a:gd name="T4" fmla="*/ 1 w 35"/>
                <a:gd name="T5" fmla="*/ 66 h 76"/>
                <a:gd name="T6" fmla="*/ 1 w 35"/>
                <a:gd name="T7" fmla="*/ 66 h 76"/>
                <a:gd name="T8" fmla="*/ 17 w 35"/>
                <a:gd name="T9" fmla="*/ 55 h 76"/>
                <a:gd name="T10" fmla="*/ 25 w 35"/>
                <a:gd name="T11" fmla="*/ 36 h 76"/>
                <a:gd name="T12" fmla="*/ 34 w 35"/>
                <a:gd name="T13" fmla="*/ 2 h 76"/>
                <a:gd name="T14" fmla="*/ 32 w 35"/>
                <a:gd name="T15" fmla="*/ 2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76">
                  <a:moveTo>
                    <a:pt x="32" y="2"/>
                  </a:moveTo>
                  <a:cubicBezTo>
                    <a:pt x="32" y="17"/>
                    <a:pt x="23" y="32"/>
                    <a:pt x="18" y="46"/>
                  </a:cubicBezTo>
                  <a:cubicBezTo>
                    <a:pt x="16" y="50"/>
                    <a:pt x="10" y="73"/>
                    <a:pt x="1" y="66"/>
                  </a:cubicBezTo>
                  <a:cubicBezTo>
                    <a:pt x="1" y="65"/>
                    <a:pt x="0" y="66"/>
                    <a:pt x="1" y="66"/>
                  </a:cubicBezTo>
                  <a:cubicBezTo>
                    <a:pt x="8" y="76"/>
                    <a:pt x="15" y="61"/>
                    <a:pt x="17" y="55"/>
                  </a:cubicBezTo>
                  <a:cubicBezTo>
                    <a:pt x="20" y="49"/>
                    <a:pt x="22" y="42"/>
                    <a:pt x="25" y="36"/>
                  </a:cubicBezTo>
                  <a:cubicBezTo>
                    <a:pt x="29" y="26"/>
                    <a:pt x="35" y="13"/>
                    <a:pt x="34" y="2"/>
                  </a:cubicBezTo>
                  <a:cubicBezTo>
                    <a:pt x="34" y="0"/>
                    <a:pt x="32" y="0"/>
                    <a:pt x="32"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112"/>
            <p:cNvSpPr>
              <a:spLocks noEditPoints="1"/>
            </p:cNvSpPr>
            <p:nvPr/>
          </p:nvSpPr>
          <p:spPr bwMode="auto">
            <a:xfrm>
              <a:off x="10190163" y="4784725"/>
              <a:ext cx="2022475" cy="1530350"/>
            </a:xfrm>
            <a:custGeom>
              <a:avLst/>
              <a:gdLst>
                <a:gd name="T0" fmla="*/ 520 w 539"/>
                <a:gd name="T1" fmla="*/ 138 h 408"/>
                <a:gd name="T2" fmla="*/ 456 w 539"/>
                <a:gd name="T3" fmla="*/ 160 h 408"/>
                <a:gd name="T4" fmla="*/ 423 w 539"/>
                <a:gd name="T5" fmla="*/ 95 h 408"/>
                <a:gd name="T6" fmla="*/ 418 w 539"/>
                <a:gd name="T7" fmla="*/ 164 h 408"/>
                <a:gd name="T8" fmla="*/ 395 w 539"/>
                <a:gd name="T9" fmla="*/ 178 h 408"/>
                <a:gd name="T10" fmla="*/ 369 w 539"/>
                <a:gd name="T11" fmla="*/ 128 h 408"/>
                <a:gd name="T12" fmla="*/ 371 w 539"/>
                <a:gd name="T13" fmla="*/ 66 h 408"/>
                <a:gd name="T14" fmla="*/ 90 w 539"/>
                <a:gd name="T15" fmla="*/ 320 h 408"/>
                <a:gd name="T16" fmla="*/ 125 w 539"/>
                <a:gd name="T17" fmla="*/ 387 h 408"/>
                <a:gd name="T18" fmla="*/ 479 w 539"/>
                <a:gd name="T19" fmla="*/ 301 h 408"/>
                <a:gd name="T20" fmla="*/ 475 w 539"/>
                <a:gd name="T21" fmla="*/ 281 h 408"/>
                <a:gd name="T22" fmla="*/ 500 w 539"/>
                <a:gd name="T23" fmla="*/ 264 h 408"/>
                <a:gd name="T24" fmla="*/ 511 w 539"/>
                <a:gd name="T25" fmla="*/ 208 h 408"/>
                <a:gd name="T26" fmla="*/ 471 w 539"/>
                <a:gd name="T27" fmla="*/ 173 h 408"/>
                <a:gd name="T28" fmla="*/ 495 w 539"/>
                <a:gd name="T29" fmla="*/ 189 h 408"/>
                <a:gd name="T30" fmla="*/ 450 w 539"/>
                <a:gd name="T31" fmla="*/ 192 h 408"/>
                <a:gd name="T32" fmla="*/ 427 w 539"/>
                <a:gd name="T33" fmla="*/ 299 h 408"/>
                <a:gd name="T34" fmla="*/ 386 w 539"/>
                <a:gd name="T35" fmla="*/ 302 h 408"/>
                <a:gd name="T36" fmla="*/ 346 w 539"/>
                <a:gd name="T37" fmla="*/ 313 h 408"/>
                <a:gd name="T38" fmla="*/ 359 w 539"/>
                <a:gd name="T39" fmla="*/ 298 h 408"/>
                <a:gd name="T40" fmla="*/ 296 w 539"/>
                <a:gd name="T41" fmla="*/ 305 h 408"/>
                <a:gd name="T42" fmla="*/ 319 w 539"/>
                <a:gd name="T43" fmla="*/ 284 h 408"/>
                <a:gd name="T44" fmla="*/ 328 w 539"/>
                <a:gd name="T45" fmla="*/ 308 h 408"/>
                <a:gd name="T46" fmla="*/ 350 w 539"/>
                <a:gd name="T47" fmla="*/ 262 h 408"/>
                <a:gd name="T48" fmla="*/ 385 w 539"/>
                <a:gd name="T49" fmla="*/ 230 h 408"/>
                <a:gd name="T50" fmla="*/ 432 w 539"/>
                <a:gd name="T51" fmla="*/ 235 h 408"/>
                <a:gd name="T52" fmla="*/ 412 w 539"/>
                <a:gd name="T53" fmla="*/ 231 h 408"/>
                <a:gd name="T54" fmla="*/ 409 w 539"/>
                <a:gd name="T55" fmla="*/ 226 h 408"/>
                <a:gd name="T56" fmla="*/ 384 w 539"/>
                <a:gd name="T57" fmla="*/ 233 h 408"/>
                <a:gd name="T58" fmla="*/ 357 w 539"/>
                <a:gd name="T59" fmla="*/ 270 h 408"/>
                <a:gd name="T60" fmla="*/ 363 w 539"/>
                <a:gd name="T61" fmla="*/ 297 h 408"/>
                <a:gd name="T62" fmla="*/ 398 w 539"/>
                <a:gd name="T63" fmla="*/ 282 h 408"/>
                <a:gd name="T64" fmla="*/ 406 w 539"/>
                <a:gd name="T65" fmla="*/ 292 h 408"/>
                <a:gd name="T66" fmla="*/ 442 w 539"/>
                <a:gd name="T67" fmla="*/ 243 h 408"/>
                <a:gd name="T68" fmla="*/ 394 w 539"/>
                <a:gd name="T69" fmla="*/ 201 h 408"/>
                <a:gd name="T70" fmla="*/ 387 w 539"/>
                <a:gd name="T71" fmla="*/ 209 h 408"/>
                <a:gd name="T72" fmla="*/ 61 w 539"/>
                <a:gd name="T73" fmla="*/ 372 h 408"/>
                <a:gd name="T74" fmla="*/ 266 w 539"/>
                <a:gd name="T75" fmla="*/ 272 h 408"/>
                <a:gd name="T76" fmla="*/ 220 w 539"/>
                <a:gd name="T77" fmla="*/ 299 h 408"/>
                <a:gd name="T78" fmla="*/ 184 w 539"/>
                <a:gd name="T79" fmla="*/ 346 h 408"/>
                <a:gd name="T80" fmla="*/ 121 w 539"/>
                <a:gd name="T81" fmla="*/ 310 h 408"/>
                <a:gd name="T82" fmla="*/ 354 w 539"/>
                <a:gd name="T83" fmla="*/ 148 h 408"/>
                <a:gd name="T84" fmla="*/ 347 w 539"/>
                <a:gd name="T85" fmla="*/ 260 h 408"/>
                <a:gd name="T86" fmla="*/ 322 w 539"/>
                <a:gd name="T87" fmla="*/ 273 h 408"/>
                <a:gd name="T88" fmla="*/ 278 w 539"/>
                <a:gd name="T89" fmla="*/ 292 h 408"/>
                <a:gd name="T90" fmla="*/ 264 w 539"/>
                <a:gd name="T91" fmla="*/ 325 h 408"/>
                <a:gd name="T92" fmla="*/ 277 w 539"/>
                <a:gd name="T93" fmla="*/ 331 h 408"/>
                <a:gd name="T94" fmla="*/ 327 w 539"/>
                <a:gd name="T95" fmla="*/ 322 h 408"/>
                <a:gd name="T96" fmla="*/ 384 w 539"/>
                <a:gd name="T97" fmla="*/ 305 h 408"/>
                <a:gd name="T98" fmla="*/ 365 w 539"/>
                <a:gd name="T99" fmla="*/ 317 h 408"/>
                <a:gd name="T100" fmla="*/ 406 w 539"/>
                <a:gd name="T101" fmla="*/ 297 h 408"/>
                <a:gd name="T102" fmla="*/ 452 w 539"/>
                <a:gd name="T103" fmla="*/ 283 h 408"/>
                <a:gd name="T104" fmla="*/ 455 w 539"/>
                <a:gd name="T105" fmla="*/ 290 h 408"/>
                <a:gd name="T106" fmla="*/ 467 w 539"/>
                <a:gd name="T107" fmla="*/ 261 h 408"/>
                <a:gd name="T108" fmla="*/ 478 w 539"/>
                <a:gd name="T109" fmla="*/ 267 h 408"/>
                <a:gd name="T110" fmla="*/ 488 w 539"/>
                <a:gd name="T111" fmla="*/ 201 h 408"/>
                <a:gd name="T112" fmla="*/ 499 w 539"/>
                <a:gd name="T113" fmla="*/ 202 h 408"/>
                <a:gd name="T114" fmla="*/ 508 w 539"/>
                <a:gd name="T115" fmla="*/ 204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39" h="408">
                  <a:moveTo>
                    <a:pt x="511" y="208"/>
                  </a:moveTo>
                  <a:cubicBezTo>
                    <a:pt x="512" y="203"/>
                    <a:pt x="513" y="199"/>
                    <a:pt x="513" y="195"/>
                  </a:cubicBezTo>
                  <a:cubicBezTo>
                    <a:pt x="515" y="184"/>
                    <a:pt x="517" y="173"/>
                    <a:pt x="518" y="162"/>
                  </a:cubicBezTo>
                  <a:cubicBezTo>
                    <a:pt x="519" y="161"/>
                    <a:pt x="519" y="158"/>
                    <a:pt x="519" y="155"/>
                  </a:cubicBezTo>
                  <a:cubicBezTo>
                    <a:pt x="520" y="155"/>
                    <a:pt x="521" y="156"/>
                    <a:pt x="521" y="156"/>
                  </a:cubicBezTo>
                  <a:cubicBezTo>
                    <a:pt x="521" y="143"/>
                    <a:pt x="521" y="143"/>
                    <a:pt x="521" y="143"/>
                  </a:cubicBezTo>
                  <a:cubicBezTo>
                    <a:pt x="521" y="140"/>
                    <a:pt x="523" y="137"/>
                    <a:pt x="525" y="136"/>
                  </a:cubicBezTo>
                  <a:cubicBezTo>
                    <a:pt x="527" y="135"/>
                    <a:pt x="526" y="133"/>
                    <a:pt x="525" y="134"/>
                  </a:cubicBezTo>
                  <a:cubicBezTo>
                    <a:pt x="523" y="135"/>
                    <a:pt x="521" y="136"/>
                    <a:pt x="520" y="138"/>
                  </a:cubicBezTo>
                  <a:cubicBezTo>
                    <a:pt x="503" y="143"/>
                    <a:pt x="486" y="149"/>
                    <a:pt x="469" y="155"/>
                  </a:cubicBezTo>
                  <a:cubicBezTo>
                    <a:pt x="469" y="146"/>
                    <a:pt x="466" y="137"/>
                    <a:pt x="465" y="128"/>
                  </a:cubicBezTo>
                  <a:cubicBezTo>
                    <a:pt x="465" y="122"/>
                    <a:pt x="464" y="116"/>
                    <a:pt x="463" y="110"/>
                  </a:cubicBezTo>
                  <a:cubicBezTo>
                    <a:pt x="461" y="102"/>
                    <a:pt x="458" y="94"/>
                    <a:pt x="457" y="87"/>
                  </a:cubicBezTo>
                  <a:cubicBezTo>
                    <a:pt x="456" y="85"/>
                    <a:pt x="453" y="85"/>
                    <a:pt x="453" y="87"/>
                  </a:cubicBezTo>
                  <a:cubicBezTo>
                    <a:pt x="455" y="94"/>
                    <a:pt x="457" y="101"/>
                    <a:pt x="459" y="107"/>
                  </a:cubicBezTo>
                  <a:cubicBezTo>
                    <a:pt x="461" y="115"/>
                    <a:pt x="462" y="123"/>
                    <a:pt x="463" y="131"/>
                  </a:cubicBezTo>
                  <a:cubicBezTo>
                    <a:pt x="463" y="140"/>
                    <a:pt x="465" y="148"/>
                    <a:pt x="466" y="157"/>
                  </a:cubicBezTo>
                  <a:cubicBezTo>
                    <a:pt x="463" y="158"/>
                    <a:pt x="459" y="159"/>
                    <a:pt x="456" y="160"/>
                  </a:cubicBezTo>
                  <a:cubicBezTo>
                    <a:pt x="453" y="151"/>
                    <a:pt x="450" y="141"/>
                    <a:pt x="448" y="130"/>
                  </a:cubicBezTo>
                  <a:cubicBezTo>
                    <a:pt x="446" y="115"/>
                    <a:pt x="443" y="100"/>
                    <a:pt x="438" y="85"/>
                  </a:cubicBezTo>
                  <a:cubicBezTo>
                    <a:pt x="438" y="83"/>
                    <a:pt x="435" y="84"/>
                    <a:pt x="436" y="85"/>
                  </a:cubicBezTo>
                  <a:cubicBezTo>
                    <a:pt x="440" y="102"/>
                    <a:pt x="443" y="118"/>
                    <a:pt x="445" y="135"/>
                  </a:cubicBezTo>
                  <a:cubicBezTo>
                    <a:pt x="447" y="144"/>
                    <a:pt x="449" y="153"/>
                    <a:pt x="452" y="162"/>
                  </a:cubicBezTo>
                  <a:cubicBezTo>
                    <a:pt x="449" y="163"/>
                    <a:pt x="445" y="165"/>
                    <a:pt x="442" y="166"/>
                  </a:cubicBezTo>
                  <a:cubicBezTo>
                    <a:pt x="441" y="159"/>
                    <a:pt x="440" y="151"/>
                    <a:pt x="439" y="145"/>
                  </a:cubicBezTo>
                  <a:cubicBezTo>
                    <a:pt x="436" y="128"/>
                    <a:pt x="432" y="111"/>
                    <a:pt x="427" y="95"/>
                  </a:cubicBezTo>
                  <a:cubicBezTo>
                    <a:pt x="426" y="93"/>
                    <a:pt x="423" y="93"/>
                    <a:pt x="423" y="95"/>
                  </a:cubicBezTo>
                  <a:cubicBezTo>
                    <a:pt x="429" y="114"/>
                    <a:pt x="433" y="132"/>
                    <a:pt x="436" y="151"/>
                  </a:cubicBezTo>
                  <a:cubicBezTo>
                    <a:pt x="437" y="157"/>
                    <a:pt x="438" y="162"/>
                    <a:pt x="440" y="167"/>
                  </a:cubicBezTo>
                  <a:cubicBezTo>
                    <a:pt x="434" y="169"/>
                    <a:pt x="429" y="171"/>
                    <a:pt x="424" y="173"/>
                  </a:cubicBezTo>
                  <a:cubicBezTo>
                    <a:pt x="423" y="171"/>
                    <a:pt x="422" y="169"/>
                    <a:pt x="422" y="167"/>
                  </a:cubicBezTo>
                  <a:cubicBezTo>
                    <a:pt x="420" y="159"/>
                    <a:pt x="419" y="151"/>
                    <a:pt x="418" y="144"/>
                  </a:cubicBezTo>
                  <a:cubicBezTo>
                    <a:pt x="414" y="129"/>
                    <a:pt x="408" y="114"/>
                    <a:pt x="402" y="100"/>
                  </a:cubicBezTo>
                  <a:cubicBezTo>
                    <a:pt x="401" y="99"/>
                    <a:pt x="399" y="100"/>
                    <a:pt x="400" y="101"/>
                  </a:cubicBezTo>
                  <a:cubicBezTo>
                    <a:pt x="405" y="115"/>
                    <a:pt x="411" y="128"/>
                    <a:pt x="414" y="143"/>
                  </a:cubicBezTo>
                  <a:cubicBezTo>
                    <a:pt x="416" y="150"/>
                    <a:pt x="416" y="157"/>
                    <a:pt x="418" y="164"/>
                  </a:cubicBezTo>
                  <a:cubicBezTo>
                    <a:pt x="419" y="167"/>
                    <a:pt x="420" y="169"/>
                    <a:pt x="421" y="171"/>
                  </a:cubicBezTo>
                  <a:cubicBezTo>
                    <a:pt x="420" y="172"/>
                    <a:pt x="419" y="172"/>
                    <a:pt x="419" y="173"/>
                  </a:cubicBezTo>
                  <a:cubicBezTo>
                    <a:pt x="419" y="174"/>
                    <a:pt x="419" y="174"/>
                    <a:pt x="419" y="175"/>
                  </a:cubicBezTo>
                  <a:cubicBezTo>
                    <a:pt x="413" y="178"/>
                    <a:pt x="406" y="181"/>
                    <a:pt x="399" y="183"/>
                  </a:cubicBezTo>
                  <a:cubicBezTo>
                    <a:pt x="397" y="177"/>
                    <a:pt x="396" y="171"/>
                    <a:pt x="395" y="166"/>
                  </a:cubicBezTo>
                  <a:cubicBezTo>
                    <a:pt x="391" y="151"/>
                    <a:pt x="387" y="137"/>
                    <a:pt x="382" y="123"/>
                  </a:cubicBezTo>
                  <a:cubicBezTo>
                    <a:pt x="382" y="121"/>
                    <a:pt x="379" y="122"/>
                    <a:pt x="380" y="123"/>
                  </a:cubicBezTo>
                  <a:cubicBezTo>
                    <a:pt x="383" y="133"/>
                    <a:pt x="386" y="143"/>
                    <a:pt x="389" y="153"/>
                  </a:cubicBezTo>
                  <a:cubicBezTo>
                    <a:pt x="391" y="161"/>
                    <a:pt x="392" y="170"/>
                    <a:pt x="395" y="178"/>
                  </a:cubicBezTo>
                  <a:cubicBezTo>
                    <a:pt x="395" y="178"/>
                    <a:pt x="396" y="179"/>
                    <a:pt x="396" y="180"/>
                  </a:cubicBezTo>
                  <a:cubicBezTo>
                    <a:pt x="396" y="180"/>
                    <a:pt x="396" y="180"/>
                    <a:pt x="396" y="181"/>
                  </a:cubicBezTo>
                  <a:cubicBezTo>
                    <a:pt x="395" y="182"/>
                    <a:pt x="395" y="184"/>
                    <a:pt x="394" y="186"/>
                  </a:cubicBezTo>
                  <a:cubicBezTo>
                    <a:pt x="386" y="189"/>
                    <a:pt x="378" y="192"/>
                    <a:pt x="371" y="196"/>
                  </a:cubicBezTo>
                  <a:cubicBezTo>
                    <a:pt x="374" y="189"/>
                    <a:pt x="376" y="186"/>
                    <a:pt x="378" y="182"/>
                  </a:cubicBezTo>
                  <a:cubicBezTo>
                    <a:pt x="386" y="165"/>
                    <a:pt x="382" y="151"/>
                    <a:pt x="366" y="142"/>
                  </a:cubicBezTo>
                  <a:cubicBezTo>
                    <a:pt x="364" y="140"/>
                    <a:pt x="361" y="139"/>
                    <a:pt x="358" y="137"/>
                  </a:cubicBezTo>
                  <a:cubicBezTo>
                    <a:pt x="362" y="135"/>
                    <a:pt x="366" y="133"/>
                    <a:pt x="369" y="129"/>
                  </a:cubicBezTo>
                  <a:cubicBezTo>
                    <a:pt x="370" y="129"/>
                    <a:pt x="369" y="128"/>
                    <a:pt x="369" y="128"/>
                  </a:cubicBezTo>
                  <a:cubicBezTo>
                    <a:pt x="364" y="132"/>
                    <a:pt x="360" y="134"/>
                    <a:pt x="355" y="136"/>
                  </a:cubicBezTo>
                  <a:cubicBezTo>
                    <a:pt x="342" y="130"/>
                    <a:pt x="329" y="126"/>
                    <a:pt x="314" y="127"/>
                  </a:cubicBezTo>
                  <a:cubicBezTo>
                    <a:pt x="313" y="127"/>
                    <a:pt x="312" y="127"/>
                    <a:pt x="308" y="126"/>
                  </a:cubicBezTo>
                  <a:cubicBezTo>
                    <a:pt x="312" y="124"/>
                    <a:pt x="314" y="122"/>
                    <a:pt x="316" y="121"/>
                  </a:cubicBezTo>
                  <a:cubicBezTo>
                    <a:pt x="360" y="94"/>
                    <a:pt x="404" y="69"/>
                    <a:pt x="450" y="47"/>
                  </a:cubicBezTo>
                  <a:cubicBezTo>
                    <a:pt x="474" y="36"/>
                    <a:pt x="497" y="23"/>
                    <a:pt x="521" y="10"/>
                  </a:cubicBezTo>
                  <a:cubicBezTo>
                    <a:pt x="521" y="0"/>
                    <a:pt x="521" y="0"/>
                    <a:pt x="521" y="0"/>
                  </a:cubicBezTo>
                  <a:cubicBezTo>
                    <a:pt x="513" y="3"/>
                    <a:pt x="503" y="6"/>
                    <a:pt x="495" y="10"/>
                  </a:cubicBezTo>
                  <a:cubicBezTo>
                    <a:pt x="453" y="28"/>
                    <a:pt x="412" y="47"/>
                    <a:pt x="371" y="66"/>
                  </a:cubicBezTo>
                  <a:cubicBezTo>
                    <a:pt x="345" y="79"/>
                    <a:pt x="319" y="95"/>
                    <a:pt x="293" y="108"/>
                  </a:cubicBezTo>
                  <a:cubicBezTo>
                    <a:pt x="282" y="114"/>
                    <a:pt x="273" y="120"/>
                    <a:pt x="266" y="131"/>
                  </a:cubicBezTo>
                  <a:cubicBezTo>
                    <a:pt x="265" y="132"/>
                    <a:pt x="265" y="133"/>
                    <a:pt x="264" y="134"/>
                  </a:cubicBezTo>
                  <a:cubicBezTo>
                    <a:pt x="266" y="138"/>
                    <a:pt x="268" y="141"/>
                    <a:pt x="269" y="144"/>
                  </a:cubicBezTo>
                  <a:cubicBezTo>
                    <a:pt x="268" y="144"/>
                    <a:pt x="267" y="143"/>
                    <a:pt x="267" y="143"/>
                  </a:cubicBezTo>
                  <a:cubicBezTo>
                    <a:pt x="249" y="161"/>
                    <a:pt x="232" y="180"/>
                    <a:pt x="214" y="199"/>
                  </a:cubicBezTo>
                  <a:cubicBezTo>
                    <a:pt x="182" y="231"/>
                    <a:pt x="143" y="256"/>
                    <a:pt x="111" y="290"/>
                  </a:cubicBezTo>
                  <a:cubicBezTo>
                    <a:pt x="104" y="297"/>
                    <a:pt x="94" y="303"/>
                    <a:pt x="93" y="315"/>
                  </a:cubicBezTo>
                  <a:cubicBezTo>
                    <a:pt x="93" y="317"/>
                    <a:pt x="91" y="319"/>
                    <a:pt x="90" y="320"/>
                  </a:cubicBezTo>
                  <a:cubicBezTo>
                    <a:pt x="72" y="335"/>
                    <a:pt x="55" y="350"/>
                    <a:pt x="37" y="364"/>
                  </a:cubicBezTo>
                  <a:cubicBezTo>
                    <a:pt x="26" y="373"/>
                    <a:pt x="16" y="382"/>
                    <a:pt x="5" y="391"/>
                  </a:cubicBezTo>
                  <a:cubicBezTo>
                    <a:pt x="2" y="394"/>
                    <a:pt x="0" y="397"/>
                    <a:pt x="2" y="401"/>
                  </a:cubicBezTo>
                  <a:cubicBezTo>
                    <a:pt x="4" y="404"/>
                    <a:pt x="8" y="407"/>
                    <a:pt x="11" y="407"/>
                  </a:cubicBezTo>
                  <a:cubicBezTo>
                    <a:pt x="19" y="408"/>
                    <a:pt x="27" y="408"/>
                    <a:pt x="34" y="406"/>
                  </a:cubicBezTo>
                  <a:cubicBezTo>
                    <a:pt x="55" y="401"/>
                    <a:pt x="76" y="394"/>
                    <a:pt x="98" y="389"/>
                  </a:cubicBezTo>
                  <a:cubicBezTo>
                    <a:pt x="107" y="386"/>
                    <a:pt x="116" y="384"/>
                    <a:pt x="126" y="385"/>
                  </a:cubicBezTo>
                  <a:cubicBezTo>
                    <a:pt x="125" y="385"/>
                    <a:pt x="125" y="386"/>
                    <a:pt x="125" y="387"/>
                  </a:cubicBezTo>
                  <a:cubicBezTo>
                    <a:pt x="124" y="387"/>
                    <a:pt x="125" y="388"/>
                    <a:pt x="125" y="387"/>
                  </a:cubicBezTo>
                  <a:cubicBezTo>
                    <a:pt x="126" y="386"/>
                    <a:pt x="127" y="385"/>
                    <a:pt x="127" y="385"/>
                  </a:cubicBezTo>
                  <a:cubicBezTo>
                    <a:pt x="128" y="385"/>
                    <a:pt x="128" y="385"/>
                    <a:pt x="128" y="385"/>
                  </a:cubicBezTo>
                  <a:cubicBezTo>
                    <a:pt x="136" y="385"/>
                    <a:pt x="144" y="385"/>
                    <a:pt x="151" y="383"/>
                  </a:cubicBezTo>
                  <a:cubicBezTo>
                    <a:pt x="156" y="382"/>
                    <a:pt x="160" y="381"/>
                    <a:pt x="165" y="380"/>
                  </a:cubicBezTo>
                  <a:cubicBezTo>
                    <a:pt x="204" y="377"/>
                    <a:pt x="242" y="367"/>
                    <a:pt x="280" y="356"/>
                  </a:cubicBezTo>
                  <a:cubicBezTo>
                    <a:pt x="299" y="351"/>
                    <a:pt x="317" y="343"/>
                    <a:pt x="337" y="345"/>
                  </a:cubicBezTo>
                  <a:cubicBezTo>
                    <a:pt x="339" y="345"/>
                    <a:pt x="341" y="344"/>
                    <a:pt x="343" y="343"/>
                  </a:cubicBezTo>
                  <a:cubicBezTo>
                    <a:pt x="356" y="339"/>
                    <a:pt x="369" y="334"/>
                    <a:pt x="382" y="329"/>
                  </a:cubicBezTo>
                  <a:cubicBezTo>
                    <a:pt x="414" y="319"/>
                    <a:pt x="447" y="315"/>
                    <a:pt x="479" y="301"/>
                  </a:cubicBezTo>
                  <a:cubicBezTo>
                    <a:pt x="493" y="295"/>
                    <a:pt x="509" y="291"/>
                    <a:pt x="521" y="285"/>
                  </a:cubicBezTo>
                  <a:cubicBezTo>
                    <a:pt x="521" y="267"/>
                    <a:pt x="521" y="267"/>
                    <a:pt x="521" y="267"/>
                  </a:cubicBezTo>
                  <a:cubicBezTo>
                    <a:pt x="505" y="274"/>
                    <a:pt x="486" y="280"/>
                    <a:pt x="468" y="286"/>
                  </a:cubicBezTo>
                  <a:cubicBezTo>
                    <a:pt x="466" y="287"/>
                    <a:pt x="464" y="287"/>
                    <a:pt x="463" y="288"/>
                  </a:cubicBezTo>
                  <a:cubicBezTo>
                    <a:pt x="463" y="286"/>
                    <a:pt x="464" y="284"/>
                    <a:pt x="464" y="282"/>
                  </a:cubicBezTo>
                  <a:cubicBezTo>
                    <a:pt x="465" y="278"/>
                    <a:pt x="467" y="273"/>
                    <a:pt x="468" y="268"/>
                  </a:cubicBezTo>
                  <a:cubicBezTo>
                    <a:pt x="471" y="270"/>
                    <a:pt x="473" y="271"/>
                    <a:pt x="476" y="273"/>
                  </a:cubicBezTo>
                  <a:cubicBezTo>
                    <a:pt x="476" y="275"/>
                    <a:pt x="476" y="277"/>
                    <a:pt x="475" y="280"/>
                  </a:cubicBezTo>
                  <a:cubicBezTo>
                    <a:pt x="475" y="280"/>
                    <a:pt x="475" y="281"/>
                    <a:pt x="475" y="281"/>
                  </a:cubicBezTo>
                  <a:cubicBezTo>
                    <a:pt x="475" y="281"/>
                    <a:pt x="475" y="281"/>
                    <a:pt x="475" y="281"/>
                  </a:cubicBezTo>
                  <a:cubicBezTo>
                    <a:pt x="475" y="281"/>
                    <a:pt x="478" y="283"/>
                    <a:pt x="479" y="281"/>
                  </a:cubicBezTo>
                  <a:cubicBezTo>
                    <a:pt x="479" y="279"/>
                    <a:pt x="480" y="277"/>
                    <a:pt x="481" y="274"/>
                  </a:cubicBezTo>
                  <a:cubicBezTo>
                    <a:pt x="482" y="275"/>
                    <a:pt x="484" y="275"/>
                    <a:pt x="486" y="275"/>
                  </a:cubicBezTo>
                  <a:cubicBezTo>
                    <a:pt x="494" y="276"/>
                    <a:pt x="490" y="269"/>
                    <a:pt x="488" y="264"/>
                  </a:cubicBezTo>
                  <a:cubicBezTo>
                    <a:pt x="487" y="263"/>
                    <a:pt x="486" y="264"/>
                    <a:pt x="486" y="265"/>
                  </a:cubicBezTo>
                  <a:cubicBezTo>
                    <a:pt x="487" y="270"/>
                    <a:pt x="486" y="270"/>
                    <a:pt x="482" y="269"/>
                  </a:cubicBezTo>
                  <a:cubicBezTo>
                    <a:pt x="484" y="263"/>
                    <a:pt x="486" y="258"/>
                    <a:pt x="487" y="252"/>
                  </a:cubicBezTo>
                  <a:cubicBezTo>
                    <a:pt x="491" y="256"/>
                    <a:pt x="495" y="260"/>
                    <a:pt x="500" y="264"/>
                  </a:cubicBezTo>
                  <a:cubicBezTo>
                    <a:pt x="500" y="264"/>
                    <a:pt x="501" y="264"/>
                    <a:pt x="501" y="264"/>
                  </a:cubicBezTo>
                  <a:cubicBezTo>
                    <a:pt x="501" y="264"/>
                    <a:pt x="501" y="264"/>
                    <a:pt x="501" y="264"/>
                  </a:cubicBezTo>
                  <a:cubicBezTo>
                    <a:pt x="501" y="264"/>
                    <a:pt x="501" y="264"/>
                    <a:pt x="501" y="264"/>
                  </a:cubicBezTo>
                  <a:cubicBezTo>
                    <a:pt x="501" y="267"/>
                    <a:pt x="505" y="267"/>
                    <a:pt x="505" y="264"/>
                  </a:cubicBezTo>
                  <a:cubicBezTo>
                    <a:pt x="506" y="248"/>
                    <a:pt x="508" y="231"/>
                    <a:pt x="510" y="215"/>
                  </a:cubicBezTo>
                  <a:cubicBezTo>
                    <a:pt x="519" y="227"/>
                    <a:pt x="529" y="242"/>
                    <a:pt x="520" y="248"/>
                  </a:cubicBezTo>
                  <a:cubicBezTo>
                    <a:pt x="519" y="249"/>
                    <a:pt x="520" y="251"/>
                    <a:pt x="521" y="250"/>
                  </a:cubicBezTo>
                  <a:cubicBezTo>
                    <a:pt x="539" y="248"/>
                    <a:pt x="521" y="222"/>
                    <a:pt x="517" y="216"/>
                  </a:cubicBezTo>
                  <a:cubicBezTo>
                    <a:pt x="515" y="213"/>
                    <a:pt x="513" y="210"/>
                    <a:pt x="511" y="208"/>
                  </a:cubicBezTo>
                  <a:moveTo>
                    <a:pt x="471" y="173"/>
                  </a:moveTo>
                  <a:cubicBezTo>
                    <a:pt x="475" y="177"/>
                    <a:pt x="480" y="180"/>
                    <a:pt x="484" y="183"/>
                  </a:cubicBezTo>
                  <a:cubicBezTo>
                    <a:pt x="486" y="185"/>
                    <a:pt x="488" y="187"/>
                    <a:pt x="489" y="189"/>
                  </a:cubicBezTo>
                  <a:cubicBezTo>
                    <a:pt x="485" y="203"/>
                    <a:pt x="481" y="216"/>
                    <a:pt x="477" y="230"/>
                  </a:cubicBezTo>
                  <a:cubicBezTo>
                    <a:pt x="475" y="228"/>
                    <a:pt x="474" y="227"/>
                    <a:pt x="473" y="226"/>
                  </a:cubicBezTo>
                  <a:cubicBezTo>
                    <a:pt x="470" y="222"/>
                    <a:pt x="466" y="219"/>
                    <a:pt x="463" y="216"/>
                  </a:cubicBezTo>
                  <a:cubicBezTo>
                    <a:pt x="465" y="202"/>
                    <a:pt x="468" y="189"/>
                    <a:pt x="469" y="175"/>
                  </a:cubicBezTo>
                  <a:cubicBezTo>
                    <a:pt x="469" y="175"/>
                    <a:pt x="468" y="174"/>
                    <a:pt x="468" y="174"/>
                  </a:cubicBezTo>
                  <a:cubicBezTo>
                    <a:pt x="469" y="174"/>
                    <a:pt x="470" y="173"/>
                    <a:pt x="471" y="173"/>
                  </a:cubicBezTo>
                  <a:moveTo>
                    <a:pt x="475" y="172"/>
                  </a:moveTo>
                  <a:cubicBezTo>
                    <a:pt x="481" y="169"/>
                    <a:pt x="488" y="167"/>
                    <a:pt x="494" y="164"/>
                  </a:cubicBezTo>
                  <a:cubicBezTo>
                    <a:pt x="493" y="171"/>
                    <a:pt x="492" y="177"/>
                    <a:pt x="490" y="184"/>
                  </a:cubicBezTo>
                  <a:cubicBezTo>
                    <a:pt x="485" y="179"/>
                    <a:pt x="480" y="176"/>
                    <a:pt x="475" y="172"/>
                  </a:cubicBezTo>
                  <a:moveTo>
                    <a:pt x="495" y="164"/>
                  </a:moveTo>
                  <a:cubicBezTo>
                    <a:pt x="498" y="163"/>
                    <a:pt x="500" y="162"/>
                    <a:pt x="502" y="161"/>
                  </a:cubicBezTo>
                  <a:cubicBezTo>
                    <a:pt x="502" y="166"/>
                    <a:pt x="501" y="170"/>
                    <a:pt x="500" y="175"/>
                  </a:cubicBezTo>
                  <a:cubicBezTo>
                    <a:pt x="499" y="180"/>
                    <a:pt x="497" y="185"/>
                    <a:pt x="496" y="191"/>
                  </a:cubicBezTo>
                  <a:cubicBezTo>
                    <a:pt x="496" y="190"/>
                    <a:pt x="495" y="189"/>
                    <a:pt x="495" y="189"/>
                  </a:cubicBezTo>
                  <a:cubicBezTo>
                    <a:pt x="494" y="188"/>
                    <a:pt x="493" y="186"/>
                    <a:pt x="492" y="185"/>
                  </a:cubicBezTo>
                  <a:cubicBezTo>
                    <a:pt x="494" y="178"/>
                    <a:pt x="495" y="171"/>
                    <a:pt x="495" y="164"/>
                  </a:cubicBezTo>
                  <a:moveTo>
                    <a:pt x="465" y="175"/>
                  </a:moveTo>
                  <a:cubicBezTo>
                    <a:pt x="465" y="175"/>
                    <a:pt x="465" y="175"/>
                    <a:pt x="465" y="175"/>
                  </a:cubicBezTo>
                  <a:cubicBezTo>
                    <a:pt x="464" y="187"/>
                    <a:pt x="463" y="201"/>
                    <a:pt x="460" y="213"/>
                  </a:cubicBezTo>
                  <a:cubicBezTo>
                    <a:pt x="460" y="213"/>
                    <a:pt x="460" y="213"/>
                    <a:pt x="460" y="214"/>
                  </a:cubicBezTo>
                  <a:cubicBezTo>
                    <a:pt x="455" y="210"/>
                    <a:pt x="451" y="206"/>
                    <a:pt x="446" y="203"/>
                  </a:cubicBezTo>
                  <a:cubicBezTo>
                    <a:pt x="447" y="200"/>
                    <a:pt x="448" y="197"/>
                    <a:pt x="449" y="194"/>
                  </a:cubicBezTo>
                  <a:cubicBezTo>
                    <a:pt x="450" y="194"/>
                    <a:pt x="451" y="193"/>
                    <a:pt x="450" y="192"/>
                  </a:cubicBezTo>
                  <a:cubicBezTo>
                    <a:pt x="450" y="192"/>
                    <a:pt x="450" y="191"/>
                    <a:pt x="450" y="191"/>
                  </a:cubicBezTo>
                  <a:cubicBezTo>
                    <a:pt x="450" y="191"/>
                    <a:pt x="450" y="191"/>
                    <a:pt x="450" y="191"/>
                  </a:cubicBezTo>
                  <a:cubicBezTo>
                    <a:pt x="450" y="190"/>
                    <a:pt x="450" y="190"/>
                    <a:pt x="450" y="189"/>
                  </a:cubicBezTo>
                  <a:cubicBezTo>
                    <a:pt x="451" y="188"/>
                    <a:pt x="449" y="187"/>
                    <a:pt x="448" y="188"/>
                  </a:cubicBezTo>
                  <a:cubicBezTo>
                    <a:pt x="447" y="186"/>
                    <a:pt x="447" y="184"/>
                    <a:pt x="446" y="182"/>
                  </a:cubicBezTo>
                  <a:cubicBezTo>
                    <a:pt x="452" y="180"/>
                    <a:pt x="459" y="177"/>
                    <a:pt x="465" y="175"/>
                  </a:cubicBezTo>
                  <a:moveTo>
                    <a:pt x="442" y="294"/>
                  </a:moveTo>
                  <a:cubicBezTo>
                    <a:pt x="442" y="294"/>
                    <a:pt x="442" y="295"/>
                    <a:pt x="442" y="295"/>
                  </a:cubicBezTo>
                  <a:cubicBezTo>
                    <a:pt x="437" y="296"/>
                    <a:pt x="432" y="298"/>
                    <a:pt x="427" y="299"/>
                  </a:cubicBezTo>
                  <a:cubicBezTo>
                    <a:pt x="429" y="299"/>
                    <a:pt x="429" y="297"/>
                    <a:pt x="428" y="295"/>
                  </a:cubicBezTo>
                  <a:cubicBezTo>
                    <a:pt x="428" y="294"/>
                    <a:pt x="427" y="294"/>
                    <a:pt x="426" y="295"/>
                  </a:cubicBezTo>
                  <a:cubicBezTo>
                    <a:pt x="424" y="298"/>
                    <a:pt x="419" y="297"/>
                    <a:pt x="414" y="295"/>
                  </a:cubicBezTo>
                  <a:cubicBezTo>
                    <a:pt x="420" y="286"/>
                    <a:pt x="423" y="274"/>
                    <a:pt x="426" y="262"/>
                  </a:cubicBezTo>
                  <a:cubicBezTo>
                    <a:pt x="431" y="264"/>
                    <a:pt x="435" y="266"/>
                    <a:pt x="439" y="269"/>
                  </a:cubicBezTo>
                  <a:cubicBezTo>
                    <a:pt x="442" y="270"/>
                    <a:pt x="445" y="271"/>
                    <a:pt x="447" y="273"/>
                  </a:cubicBezTo>
                  <a:cubicBezTo>
                    <a:pt x="447" y="276"/>
                    <a:pt x="446" y="279"/>
                    <a:pt x="445" y="282"/>
                  </a:cubicBezTo>
                  <a:cubicBezTo>
                    <a:pt x="444" y="286"/>
                    <a:pt x="443" y="290"/>
                    <a:pt x="442" y="294"/>
                  </a:cubicBezTo>
                  <a:moveTo>
                    <a:pt x="386" y="302"/>
                  </a:moveTo>
                  <a:cubicBezTo>
                    <a:pt x="385" y="301"/>
                    <a:pt x="383" y="301"/>
                    <a:pt x="382" y="300"/>
                  </a:cubicBezTo>
                  <a:cubicBezTo>
                    <a:pt x="384" y="298"/>
                    <a:pt x="387" y="296"/>
                    <a:pt x="389" y="293"/>
                  </a:cubicBezTo>
                  <a:cubicBezTo>
                    <a:pt x="388" y="296"/>
                    <a:pt x="387" y="299"/>
                    <a:pt x="386" y="302"/>
                  </a:cubicBezTo>
                  <a:moveTo>
                    <a:pt x="390" y="307"/>
                  </a:moveTo>
                  <a:cubicBezTo>
                    <a:pt x="392" y="308"/>
                    <a:pt x="395" y="309"/>
                    <a:pt x="397" y="309"/>
                  </a:cubicBezTo>
                  <a:cubicBezTo>
                    <a:pt x="394" y="310"/>
                    <a:pt x="392" y="311"/>
                    <a:pt x="389" y="311"/>
                  </a:cubicBezTo>
                  <a:cubicBezTo>
                    <a:pt x="390" y="310"/>
                    <a:pt x="390" y="309"/>
                    <a:pt x="390" y="307"/>
                  </a:cubicBezTo>
                  <a:moveTo>
                    <a:pt x="353" y="306"/>
                  </a:moveTo>
                  <a:cubicBezTo>
                    <a:pt x="351" y="308"/>
                    <a:pt x="348" y="311"/>
                    <a:pt x="346" y="313"/>
                  </a:cubicBezTo>
                  <a:cubicBezTo>
                    <a:pt x="345" y="311"/>
                    <a:pt x="346" y="307"/>
                    <a:pt x="346" y="305"/>
                  </a:cubicBezTo>
                  <a:cubicBezTo>
                    <a:pt x="346" y="304"/>
                    <a:pt x="344" y="304"/>
                    <a:pt x="344" y="305"/>
                  </a:cubicBezTo>
                  <a:cubicBezTo>
                    <a:pt x="344" y="308"/>
                    <a:pt x="344" y="311"/>
                    <a:pt x="344" y="313"/>
                  </a:cubicBezTo>
                  <a:cubicBezTo>
                    <a:pt x="341" y="312"/>
                    <a:pt x="338" y="311"/>
                    <a:pt x="335" y="310"/>
                  </a:cubicBezTo>
                  <a:cubicBezTo>
                    <a:pt x="337" y="304"/>
                    <a:pt x="340" y="299"/>
                    <a:pt x="342" y="293"/>
                  </a:cubicBezTo>
                  <a:cubicBezTo>
                    <a:pt x="342" y="291"/>
                    <a:pt x="343" y="289"/>
                    <a:pt x="343" y="287"/>
                  </a:cubicBezTo>
                  <a:cubicBezTo>
                    <a:pt x="347" y="289"/>
                    <a:pt x="351" y="292"/>
                    <a:pt x="356" y="294"/>
                  </a:cubicBezTo>
                  <a:cubicBezTo>
                    <a:pt x="357" y="294"/>
                    <a:pt x="358" y="295"/>
                    <a:pt x="360" y="295"/>
                  </a:cubicBezTo>
                  <a:cubicBezTo>
                    <a:pt x="359" y="296"/>
                    <a:pt x="359" y="297"/>
                    <a:pt x="359" y="298"/>
                  </a:cubicBezTo>
                  <a:cubicBezTo>
                    <a:pt x="358" y="299"/>
                    <a:pt x="357" y="301"/>
                    <a:pt x="356" y="303"/>
                  </a:cubicBezTo>
                  <a:cubicBezTo>
                    <a:pt x="355" y="304"/>
                    <a:pt x="354" y="305"/>
                    <a:pt x="353" y="306"/>
                  </a:cubicBezTo>
                  <a:moveTo>
                    <a:pt x="299" y="328"/>
                  </a:moveTo>
                  <a:cubicBezTo>
                    <a:pt x="297" y="325"/>
                    <a:pt x="296" y="322"/>
                    <a:pt x="295" y="319"/>
                  </a:cubicBezTo>
                  <a:cubicBezTo>
                    <a:pt x="295" y="318"/>
                    <a:pt x="294" y="318"/>
                    <a:pt x="295" y="319"/>
                  </a:cubicBezTo>
                  <a:cubicBezTo>
                    <a:pt x="295" y="323"/>
                    <a:pt x="296" y="326"/>
                    <a:pt x="297" y="329"/>
                  </a:cubicBezTo>
                  <a:cubicBezTo>
                    <a:pt x="293" y="330"/>
                    <a:pt x="289" y="331"/>
                    <a:pt x="285" y="332"/>
                  </a:cubicBezTo>
                  <a:cubicBezTo>
                    <a:pt x="286" y="331"/>
                    <a:pt x="286" y="330"/>
                    <a:pt x="287" y="328"/>
                  </a:cubicBezTo>
                  <a:cubicBezTo>
                    <a:pt x="290" y="321"/>
                    <a:pt x="293" y="313"/>
                    <a:pt x="296" y="305"/>
                  </a:cubicBezTo>
                  <a:cubicBezTo>
                    <a:pt x="297" y="304"/>
                    <a:pt x="297" y="304"/>
                    <a:pt x="297" y="303"/>
                  </a:cubicBezTo>
                  <a:cubicBezTo>
                    <a:pt x="302" y="304"/>
                    <a:pt x="307" y="305"/>
                    <a:pt x="311" y="306"/>
                  </a:cubicBezTo>
                  <a:cubicBezTo>
                    <a:pt x="311" y="307"/>
                    <a:pt x="311" y="308"/>
                    <a:pt x="311" y="308"/>
                  </a:cubicBezTo>
                  <a:cubicBezTo>
                    <a:pt x="309" y="312"/>
                    <a:pt x="308" y="316"/>
                    <a:pt x="307" y="320"/>
                  </a:cubicBezTo>
                  <a:cubicBezTo>
                    <a:pt x="306" y="325"/>
                    <a:pt x="303" y="327"/>
                    <a:pt x="299" y="328"/>
                  </a:cubicBezTo>
                  <a:moveTo>
                    <a:pt x="299" y="299"/>
                  </a:moveTo>
                  <a:cubicBezTo>
                    <a:pt x="302" y="288"/>
                    <a:pt x="305" y="277"/>
                    <a:pt x="306" y="266"/>
                  </a:cubicBezTo>
                  <a:cubicBezTo>
                    <a:pt x="311" y="270"/>
                    <a:pt x="316" y="273"/>
                    <a:pt x="321" y="275"/>
                  </a:cubicBezTo>
                  <a:cubicBezTo>
                    <a:pt x="321" y="278"/>
                    <a:pt x="320" y="281"/>
                    <a:pt x="319" y="284"/>
                  </a:cubicBezTo>
                  <a:cubicBezTo>
                    <a:pt x="317" y="290"/>
                    <a:pt x="314" y="297"/>
                    <a:pt x="312" y="303"/>
                  </a:cubicBezTo>
                  <a:cubicBezTo>
                    <a:pt x="308" y="302"/>
                    <a:pt x="303" y="300"/>
                    <a:pt x="299" y="299"/>
                  </a:cubicBezTo>
                  <a:moveTo>
                    <a:pt x="319" y="293"/>
                  </a:moveTo>
                  <a:cubicBezTo>
                    <a:pt x="321" y="287"/>
                    <a:pt x="323" y="282"/>
                    <a:pt x="324" y="277"/>
                  </a:cubicBezTo>
                  <a:cubicBezTo>
                    <a:pt x="324" y="277"/>
                    <a:pt x="324" y="277"/>
                    <a:pt x="325" y="277"/>
                  </a:cubicBezTo>
                  <a:cubicBezTo>
                    <a:pt x="330" y="279"/>
                    <a:pt x="335" y="282"/>
                    <a:pt x="340" y="285"/>
                  </a:cubicBezTo>
                  <a:cubicBezTo>
                    <a:pt x="339" y="286"/>
                    <a:pt x="339" y="287"/>
                    <a:pt x="339" y="289"/>
                  </a:cubicBezTo>
                  <a:cubicBezTo>
                    <a:pt x="337" y="296"/>
                    <a:pt x="334" y="302"/>
                    <a:pt x="332" y="309"/>
                  </a:cubicBezTo>
                  <a:cubicBezTo>
                    <a:pt x="330" y="309"/>
                    <a:pt x="329" y="308"/>
                    <a:pt x="328" y="308"/>
                  </a:cubicBezTo>
                  <a:cubicBezTo>
                    <a:pt x="324" y="306"/>
                    <a:pt x="320" y="305"/>
                    <a:pt x="316" y="304"/>
                  </a:cubicBezTo>
                  <a:cubicBezTo>
                    <a:pt x="317" y="300"/>
                    <a:pt x="318" y="297"/>
                    <a:pt x="319" y="293"/>
                  </a:cubicBezTo>
                  <a:moveTo>
                    <a:pt x="360" y="220"/>
                  </a:moveTo>
                  <a:cubicBezTo>
                    <a:pt x="362" y="221"/>
                    <a:pt x="363" y="222"/>
                    <a:pt x="364" y="222"/>
                  </a:cubicBezTo>
                  <a:cubicBezTo>
                    <a:pt x="370" y="225"/>
                    <a:pt x="375" y="227"/>
                    <a:pt x="380" y="231"/>
                  </a:cubicBezTo>
                  <a:cubicBezTo>
                    <a:pt x="380" y="231"/>
                    <a:pt x="381" y="231"/>
                    <a:pt x="381" y="231"/>
                  </a:cubicBezTo>
                  <a:cubicBezTo>
                    <a:pt x="378" y="241"/>
                    <a:pt x="376" y="251"/>
                    <a:pt x="372" y="260"/>
                  </a:cubicBezTo>
                  <a:cubicBezTo>
                    <a:pt x="370" y="264"/>
                    <a:pt x="369" y="268"/>
                    <a:pt x="368" y="272"/>
                  </a:cubicBezTo>
                  <a:cubicBezTo>
                    <a:pt x="362" y="269"/>
                    <a:pt x="356" y="265"/>
                    <a:pt x="350" y="262"/>
                  </a:cubicBezTo>
                  <a:cubicBezTo>
                    <a:pt x="354" y="248"/>
                    <a:pt x="356" y="235"/>
                    <a:pt x="360" y="221"/>
                  </a:cubicBezTo>
                  <a:cubicBezTo>
                    <a:pt x="361" y="221"/>
                    <a:pt x="361" y="221"/>
                    <a:pt x="360" y="220"/>
                  </a:cubicBezTo>
                  <a:moveTo>
                    <a:pt x="386" y="226"/>
                  </a:moveTo>
                  <a:cubicBezTo>
                    <a:pt x="386" y="224"/>
                    <a:pt x="387" y="221"/>
                    <a:pt x="387" y="219"/>
                  </a:cubicBezTo>
                  <a:cubicBezTo>
                    <a:pt x="391" y="221"/>
                    <a:pt x="395" y="223"/>
                    <a:pt x="397" y="225"/>
                  </a:cubicBezTo>
                  <a:cubicBezTo>
                    <a:pt x="403" y="231"/>
                    <a:pt x="405" y="235"/>
                    <a:pt x="405" y="241"/>
                  </a:cubicBezTo>
                  <a:cubicBezTo>
                    <a:pt x="405" y="242"/>
                    <a:pt x="404" y="242"/>
                    <a:pt x="404" y="243"/>
                  </a:cubicBezTo>
                  <a:cubicBezTo>
                    <a:pt x="399" y="238"/>
                    <a:pt x="392" y="235"/>
                    <a:pt x="386" y="231"/>
                  </a:cubicBezTo>
                  <a:cubicBezTo>
                    <a:pt x="386" y="231"/>
                    <a:pt x="385" y="230"/>
                    <a:pt x="385" y="230"/>
                  </a:cubicBezTo>
                  <a:cubicBezTo>
                    <a:pt x="385" y="229"/>
                    <a:pt x="385" y="228"/>
                    <a:pt x="386" y="226"/>
                  </a:cubicBezTo>
                  <a:moveTo>
                    <a:pt x="443" y="183"/>
                  </a:moveTo>
                  <a:cubicBezTo>
                    <a:pt x="444" y="186"/>
                    <a:pt x="445" y="189"/>
                    <a:pt x="447" y="191"/>
                  </a:cubicBezTo>
                  <a:cubicBezTo>
                    <a:pt x="446" y="194"/>
                    <a:pt x="445" y="198"/>
                    <a:pt x="444" y="201"/>
                  </a:cubicBezTo>
                  <a:cubicBezTo>
                    <a:pt x="439" y="197"/>
                    <a:pt x="435" y="194"/>
                    <a:pt x="430" y="190"/>
                  </a:cubicBezTo>
                  <a:cubicBezTo>
                    <a:pt x="429" y="188"/>
                    <a:pt x="426" y="191"/>
                    <a:pt x="428" y="192"/>
                  </a:cubicBezTo>
                  <a:cubicBezTo>
                    <a:pt x="433" y="196"/>
                    <a:pt x="438" y="200"/>
                    <a:pt x="443" y="204"/>
                  </a:cubicBezTo>
                  <a:cubicBezTo>
                    <a:pt x="441" y="211"/>
                    <a:pt x="438" y="218"/>
                    <a:pt x="436" y="224"/>
                  </a:cubicBezTo>
                  <a:cubicBezTo>
                    <a:pt x="434" y="228"/>
                    <a:pt x="433" y="231"/>
                    <a:pt x="432" y="235"/>
                  </a:cubicBezTo>
                  <a:cubicBezTo>
                    <a:pt x="426" y="230"/>
                    <a:pt x="421" y="225"/>
                    <a:pt x="415" y="220"/>
                  </a:cubicBezTo>
                  <a:cubicBezTo>
                    <a:pt x="418" y="211"/>
                    <a:pt x="420" y="201"/>
                    <a:pt x="421" y="191"/>
                  </a:cubicBezTo>
                  <a:cubicBezTo>
                    <a:pt x="429" y="189"/>
                    <a:pt x="436" y="186"/>
                    <a:pt x="443" y="183"/>
                  </a:cubicBezTo>
                  <a:moveTo>
                    <a:pt x="425" y="234"/>
                  </a:moveTo>
                  <a:cubicBezTo>
                    <a:pt x="427" y="236"/>
                    <a:pt x="429" y="238"/>
                    <a:pt x="431" y="239"/>
                  </a:cubicBezTo>
                  <a:cubicBezTo>
                    <a:pt x="430" y="242"/>
                    <a:pt x="429" y="245"/>
                    <a:pt x="428" y="248"/>
                  </a:cubicBezTo>
                  <a:cubicBezTo>
                    <a:pt x="427" y="251"/>
                    <a:pt x="426" y="254"/>
                    <a:pt x="425" y="257"/>
                  </a:cubicBezTo>
                  <a:cubicBezTo>
                    <a:pt x="421" y="255"/>
                    <a:pt x="417" y="253"/>
                    <a:pt x="413" y="250"/>
                  </a:cubicBezTo>
                  <a:cubicBezTo>
                    <a:pt x="415" y="243"/>
                    <a:pt x="414" y="237"/>
                    <a:pt x="412" y="231"/>
                  </a:cubicBezTo>
                  <a:cubicBezTo>
                    <a:pt x="412" y="230"/>
                    <a:pt x="413" y="230"/>
                    <a:pt x="413" y="229"/>
                  </a:cubicBezTo>
                  <a:cubicBezTo>
                    <a:pt x="413" y="228"/>
                    <a:pt x="414" y="226"/>
                    <a:pt x="414" y="225"/>
                  </a:cubicBezTo>
                  <a:cubicBezTo>
                    <a:pt x="417" y="228"/>
                    <a:pt x="421" y="231"/>
                    <a:pt x="425" y="234"/>
                  </a:cubicBezTo>
                  <a:moveTo>
                    <a:pt x="409" y="226"/>
                  </a:moveTo>
                  <a:cubicBezTo>
                    <a:pt x="407" y="223"/>
                    <a:pt x="405" y="221"/>
                    <a:pt x="402" y="218"/>
                  </a:cubicBezTo>
                  <a:cubicBezTo>
                    <a:pt x="398" y="216"/>
                    <a:pt x="394" y="213"/>
                    <a:pt x="389" y="211"/>
                  </a:cubicBezTo>
                  <a:cubicBezTo>
                    <a:pt x="390" y="208"/>
                    <a:pt x="391" y="206"/>
                    <a:pt x="391" y="203"/>
                  </a:cubicBezTo>
                  <a:cubicBezTo>
                    <a:pt x="398" y="209"/>
                    <a:pt x="404" y="215"/>
                    <a:pt x="411" y="222"/>
                  </a:cubicBezTo>
                  <a:cubicBezTo>
                    <a:pt x="410" y="223"/>
                    <a:pt x="410" y="225"/>
                    <a:pt x="409" y="226"/>
                  </a:cubicBezTo>
                  <a:moveTo>
                    <a:pt x="394" y="240"/>
                  </a:moveTo>
                  <a:cubicBezTo>
                    <a:pt x="397" y="242"/>
                    <a:pt x="400" y="244"/>
                    <a:pt x="403" y="247"/>
                  </a:cubicBezTo>
                  <a:cubicBezTo>
                    <a:pt x="403" y="248"/>
                    <a:pt x="403" y="249"/>
                    <a:pt x="402" y="249"/>
                  </a:cubicBezTo>
                  <a:cubicBezTo>
                    <a:pt x="402" y="250"/>
                    <a:pt x="402" y="250"/>
                    <a:pt x="402" y="251"/>
                  </a:cubicBezTo>
                  <a:cubicBezTo>
                    <a:pt x="397" y="262"/>
                    <a:pt x="389" y="271"/>
                    <a:pt x="381" y="280"/>
                  </a:cubicBezTo>
                  <a:cubicBezTo>
                    <a:pt x="379" y="279"/>
                    <a:pt x="376" y="278"/>
                    <a:pt x="374" y="276"/>
                  </a:cubicBezTo>
                  <a:cubicBezTo>
                    <a:pt x="373" y="275"/>
                    <a:pt x="372" y="275"/>
                    <a:pt x="371" y="274"/>
                  </a:cubicBezTo>
                  <a:cubicBezTo>
                    <a:pt x="371" y="271"/>
                    <a:pt x="372" y="269"/>
                    <a:pt x="373" y="266"/>
                  </a:cubicBezTo>
                  <a:cubicBezTo>
                    <a:pt x="377" y="255"/>
                    <a:pt x="381" y="245"/>
                    <a:pt x="384" y="233"/>
                  </a:cubicBezTo>
                  <a:cubicBezTo>
                    <a:pt x="387" y="235"/>
                    <a:pt x="390" y="238"/>
                    <a:pt x="394" y="240"/>
                  </a:cubicBezTo>
                  <a:moveTo>
                    <a:pt x="357" y="270"/>
                  </a:moveTo>
                  <a:cubicBezTo>
                    <a:pt x="360" y="272"/>
                    <a:pt x="363" y="274"/>
                    <a:pt x="367" y="276"/>
                  </a:cubicBezTo>
                  <a:cubicBezTo>
                    <a:pt x="365" y="281"/>
                    <a:pt x="363" y="287"/>
                    <a:pt x="361" y="292"/>
                  </a:cubicBezTo>
                  <a:cubicBezTo>
                    <a:pt x="357" y="290"/>
                    <a:pt x="353" y="289"/>
                    <a:pt x="350" y="287"/>
                  </a:cubicBezTo>
                  <a:cubicBezTo>
                    <a:pt x="348" y="286"/>
                    <a:pt x="346" y="285"/>
                    <a:pt x="344" y="284"/>
                  </a:cubicBezTo>
                  <a:cubicBezTo>
                    <a:pt x="345" y="279"/>
                    <a:pt x="346" y="274"/>
                    <a:pt x="348" y="269"/>
                  </a:cubicBezTo>
                  <a:cubicBezTo>
                    <a:pt x="348" y="267"/>
                    <a:pt x="349" y="266"/>
                    <a:pt x="349" y="265"/>
                  </a:cubicBezTo>
                  <a:cubicBezTo>
                    <a:pt x="352" y="266"/>
                    <a:pt x="355" y="268"/>
                    <a:pt x="357" y="270"/>
                  </a:cubicBezTo>
                  <a:moveTo>
                    <a:pt x="341" y="282"/>
                  </a:moveTo>
                  <a:cubicBezTo>
                    <a:pt x="336" y="279"/>
                    <a:pt x="332" y="277"/>
                    <a:pt x="327" y="275"/>
                  </a:cubicBezTo>
                  <a:cubicBezTo>
                    <a:pt x="326" y="275"/>
                    <a:pt x="326" y="274"/>
                    <a:pt x="325" y="274"/>
                  </a:cubicBezTo>
                  <a:cubicBezTo>
                    <a:pt x="327" y="267"/>
                    <a:pt x="328" y="260"/>
                    <a:pt x="329" y="253"/>
                  </a:cubicBezTo>
                  <a:cubicBezTo>
                    <a:pt x="331" y="254"/>
                    <a:pt x="333" y="256"/>
                    <a:pt x="336" y="257"/>
                  </a:cubicBezTo>
                  <a:cubicBezTo>
                    <a:pt x="339" y="259"/>
                    <a:pt x="343" y="261"/>
                    <a:pt x="346" y="263"/>
                  </a:cubicBezTo>
                  <a:cubicBezTo>
                    <a:pt x="345" y="269"/>
                    <a:pt x="343" y="276"/>
                    <a:pt x="341" y="282"/>
                  </a:cubicBezTo>
                  <a:moveTo>
                    <a:pt x="362" y="298"/>
                  </a:moveTo>
                  <a:cubicBezTo>
                    <a:pt x="362" y="297"/>
                    <a:pt x="363" y="297"/>
                    <a:pt x="363" y="297"/>
                  </a:cubicBezTo>
                  <a:cubicBezTo>
                    <a:pt x="363" y="297"/>
                    <a:pt x="363" y="297"/>
                    <a:pt x="363" y="297"/>
                  </a:cubicBezTo>
                  <a:cubicBezTo>
                    <a:pt x="363" y="297"/>
                    <a:pt x="363" y="297"/>
                    <a:pt x="362" y="298"/>
                  </a:cubicBezTo>
                  <a:moveTo>
                    <a:pt x="364" y="293"/>
                  </a:moveTo>
                  <a:cubicBezTo>
                    <a:pt x="366" y="288"/>
                    <a:pt x="368" y="283"/>
                    <a:pt x="369" y="278"/>
                  </a:cubicBezTo>
                  <a:cubicBezTo>
                    <a:pt x="372" y="280"/>
                    <a:pt x="375" y="282"/>
                    <a:pt x="378" y="284"/>
                  </a:cubicBezTo>
                  <a:cubicBezTo>
                    <a:pt x="375" y="286"/>
                    <a:pt x="372" y="289"/>
                    <a:pt x="369" y="292"/>
                  </a:cubicBezTo>
                  <a:cubicBezTo>
                    <a:pt x="368" y="293"/>
                    <a:pt x="367" y="293"/>
                    <a:pt x="366" y="294"/>
                  </a:cubicBezTo>
                  <a:cubicBezTo>
                    <a:pt x="366" y="294"/>
                    <a:pt x="365" y="294"/>
                    <a:pt x="364" y="293"/>
                  </a:cubicBezTo>
                  <a:moveTo>
                    <a:pt x="398" y="282"/>
                  </a:moveTo>
                  <a:cubicBezTo>
                    <a:pt x="399" y="282"/>
                    <a:pt x="399" y="281"/>
                    <a:pt x="399" y="280"/>
                  </a:cubicBezTo>
                  <a:cubicBezTo>
                    <a:pt x="405" y="272"/>
                    <a:pt x="409" y="264"/>
                    <a:pt x="412" y="254"/>
                  </a:cubicBezTo>
                  <a:cubicBezTo>
                    <a:pt x="416" y="257"/>
                    <a:pt x="419" y="259"/>
                    <a:pt x="423" y="261"/>
                  </a:cubicBezTo>
                  <a:cubicBezTo>
                    <a:pt x="420" y="272"/>
                    <a:pt x="417" y="284"/>
                    <a:pt x="411" y="294"/>
                  </a:cubicBezTo>
                  <a:cubicBezTo>
                    <a:pt x="410" y="294"/>
                    <a:pt x="409" y="293"/>
                    <a:pt x="408" y="293"/>
                  </a:cubicBezTo>
                  <a:cubicBezTo>
                    <a:pt x="408" y="292"/>
                    <a:pt x="408" y="292"/>
                    <a:pt x="408" y="291"/>
                  </a:cubicBezTo>
                  <a:cubicBezTo>
                    <a:pt x="407" y="290"/>
                    <a:pt x="407" y="290"/>
                    <a:pt x="406" y="291"/>
                  </a:cubicBezTo>
                  <a:cubicBezTo>
                    <a:pt x="406" y="292"/>
                    <a:pt x="406" y="292"/>
                    <a:pt x="406" y="293"/>
                  </a:cubicBezTo>
                  <a:cubicBezTo>
                    <a:pt x="406" y="292"/>
                    <a:pt x="406" y="292"/>
                    <a:pt x="406" y="292"/>
                  </a:cubicBezTo>
                  <a:cubicBezTo>
                    <a:pt x="402" y="291"/>
                    <a:pt x="399" y="290"/>
                    <a:pt x="396" y="288"/>
                  </a:cubicBezTo>
                  <a:cubicBezTo>
                    <a:pt x="397" y="286"/>
                    <a:pt x="398" y="284"/>
                    <a:pt x="398" y="282"/>
                  </a:cubicBezTo>
                  <a:moveTo>
                    <a:pt x="427" y="259"/>
                  </a:moveTo>
                  <a:cubicBezTo>
                    <a:pt x="428" y="256"/>
                    <a:pt x="429" y="253"/>
                    <a:pt x="430" y="250"/>
                  </a:cubicBezTo>
                  <a:cubicBezTo>
                    <a:pt x="431" y="248"/>
                    <a:pt x="432" y="245"/>
                    <a:pt x="433" y="242"/>
                  </a:cubicBezTo>
                  <a:cubicBezTo>
                    <a:pt x="439" y="246"/>
                    <a:pt x="445" y="251"/>
                    <a:pt x="451" y="256"/>
                  </a:cubicBezTo>
                  <a:cubicBezTo>
                    <a:pt x="450" y="260"/>
                    <a:pt x="449" y="264"/>
                    <a:pt x="448" y="269"/>
                  </a:cubicBezTo>
                  <a:cubicBezTo>
                    <a:pt x="441" y="266"/>
                    <a:pt x="434" y="263"/>
                    <a:pt x="427" y="259"/>
                  </a:cubicBezTo>
                  <a:moveTo>
                    <a:pt x="442" y="243"/>
                  </a:moveTo>
                  <a:cubicBezTo>
                    <a:pt x="440" y="241"/>
                    <a:pt x="437" y="239"/>
                    <a:pt x="435" y="237"/>
                  </a:cubicBezTo>
                  <a:cubicBezTo>
                    <a:pt x="436" y="232"/>
                    <a:pt x="438" y="227"/>
                    <a:pt x="440" y="222"/>
                  </a:cubicBezTo>
                  <a:cubicBezTo>
                    <a:pt x="442" y="217"/>
                    <a:pt x="444" y="212"/>
                    <a:pt x="445" y="206"/>
                  </a:cubicBezTo>
                  <a:cubicBezTo>
                    <a:pt x="450" y="210"/>
                    <a:pt x="455" y="214"/>
                    <a:pt x="459" y="218"/>
                  </a:cubicBezTo>
                  <a:cubicBezTo>
                    <a:pt x="456" y="228"/>
                    <a:pt x="453" y="238"/>
                    <a:pt x="452" y="249"/>
                  </a:cubicBezTo>
                  <a:cubicBezTo>
                    <a:pt x="452" y="249"/>
                    <a:pt x="452" y="250"/>
                    <a:pt x="451" y="250"/>
                  </a:cubicBezTo>
                  <a:cubicBezTo>
                    <a:pt x="448" y="248"/>
                    <a:pt x="445" y="245"/>
                    <a:pt x="442" y="243"/>
                  </a:cubicBezTo>
                  <a:moveTo>
                    <a:pt x="412" y="217"/>
                  </a:moveTo>
                  <a:cubicBezTo>
                    <a:pt x="406" y="212"/>
                    <a:pt x="400" y="207"/>
                    <a:pt x="394" y="201"/>
                  </a:cubicBezTo>
                  <a:cubicBezTo>
                    <a:pt x="398" y="200"/>
                    <a:pt x="401" y="199"/>
                    <a:pt x="405" y="197"/>
                  </a:cubicBezTo>
                  <a:cubicBezTo>
                    <a:pt x="406" y="198"/>
                    <a:pt x="407" y="199"/>
                    <a:pt x="409" y="200"/>
                  </a:cubicBezTo>
                  <a:cubicBezTo>
                    <a:pt x="410" y="200"/>
                    <a:pt x="410" y="199"/>
                    <a:pt x="409" y="198"/>
                  </a:cubicBezTo>
                  <a:cubicBezTo>
                    <a:pt x="409" y="198"/>
                    <a:pt x="408" y="197"/>
                    <a:pt x="407" y="196"/>
                  </a:cubicBezTo>
                  <a:cubicBezTo>
                    <a:pt x="411" y="195"/>
                    <a:pt x="414" y="194"/>
                    <a:pt x="418" y="193"/>
                  </a:cubicBezTo>
                  <a:cubicBezTo>
                    <a:pt x="416" y="201"/>
                    <a:pt x="414" y="209"/>
                    <a:pt x="412" y="217"/>
                  </a:cubicBezTo>
                  <a:moveTo>
                    <a:pt x="385" y="205"/>
                  </a:moveTo>
                  <a:cubicBezTo>
                    <a:pt x="386" y="204"/>
                    <a:pt x="387" y="204"/>
                    <a:pt x="389" y="203"/>
                  </a:cubicBezTo>
                  <a:cubicBezTo>
                    <a:pt x="388" y="205"/>
                    <a:pt x="388" y="207"/>
                    <a:pt x="387" y="209"/>
                  </a:cubicBezTo>
                  <a:cubicBezTo>
                    <a:pt x="386" y="208"/>
                    <a:pt x="384" y="207"/>
                    <a:pt x="383" y="206"/>
                  </a:cubicBezTo>
                  <a:cubicBezTo>
                    <a:pt x="383" y="206"/>
                    <a:pt x="384" y="205"/>
                    <a:pt x="385" y="205"/>
                  </a:cubicBezTo>
                  <a:moveTo>
                    <a:pt x="385" y="218"/>
                  </a:moveTo>
                  <a:cubicBezTo>
                    <a:pt x="384" y="221"/>
                    <a:pt x="383" y="225"/>
                    <a:pt x="382" y="228"/>
                  </a:cubicBezTo>
                  <a:cubicBezTo>
                    <a:pt x="379" y="226"/>
                    <a:pt x="376" y="224"/>
                    <a:pt x="372" y="222"/>
                  </a:cubicBezTo>
                  <a:cubicBezTo>
                    <a:pt x="369" y="220"/>
                    <a:pt x="364" y="220"/>
                    <a:pt x="361" y="217"/>
                  </a:cubicBezTo>
                  <a:cubicBezTo>
                    <a:pt x="369" y="216"/>
                    <a:pt x="377" y="216"/>
                    <a:pt x="385" y="218"/>
                  </a:cubicBezTo>
                  <a:moveTo>
                    <a:pt x="109" y="331"/>
                  </a:moveTo>
                  <a:cubicBezTo>
                    <a:pt x="95" y="350"/>
                    <a:pt x="77" y="364"/>
                    <a:pt x="61" y="372"/>
                  </a:cubicBezTo>
                  <a:cubicBezTo>
                    <a:pt x="75" y="357"/>
                    <a:pt x="92" y="338"/>
                    <a:pt x="108" y="320"/>
                  </a:cubicBezTo>
                  <a:cubicBezTo>
                    <a:pt x="118" y="326"/>
                    <a:pt x="118" y="326"/>
                    <a:pt x="121" y="335"/>
                  </a:cubicBezTo>
                  <a:cubicBezTo>
                    <a:pt x="117" y="334"/>
                    <a:pt x="113" y="333"/>
                    <a:pt x="109" y="331"/>
                  </a:cubicBezTo>
                  <a:moveTo>
                    <a:pt x="246" y="344"/>
                  </a:moveTo>
                  <a:cubicBezTo>
                    <a:pt x="246" y="337"/>
                    <a:pt x="252" y="331"/>
                    <a:pt x="255" y="325"/>
                  </a:cubicBezTo>
                  <a:cubicBezTo>
                    <a:pt x="257" y="320"/>
                    <a:pt x="258" y="315"/>
                    <a:pt x="260" y="311"/>
                  </a:cubicBezTo>
                  <a:cubicBezTo>
                    <a:pt x="261" y="304"/>
                    <a:pt x="263" y="297"/>
                    <a:pt x="264" y="290"/>
                  </a:cubicBezTo>
                  <a:cubicBezTo>
                    <a:pt x="265" y="285"/>
                    <a:pt x="265" y="279"/>
                    <a:pt x="268" y="274"/>
                  </a:cubicBezTo>
                  <a:cubicBezTo>
                    <a:pt x="269" y="272"/>
                    <a:pt x="267" y="271"/>
                    <a:pt x="266" y="272"/>
                  </a:cubicBezTo>
                  <a:cubicBezTo>
                    <a:pt x="263" y="276"/>
                    <a:pt x="263" y="281"/>
                    <a:pt x="262" y="285"/>
                  </a:cubicBezTo>
                  <a:cubicBezTo>
                    <a:pt x="261" y="294"/>
                    <a:pt x="259" y="302"/>
                    <a:pt x="256" y="310"/>
                  </a:cubicBezTo>
                  <a:cubicBezTo>
                    <a:pt x="254" y="318"/>
                    <a:pt x="252" y="325"/>
                    <a:pt x="249" y="332"/>
                  </a:cubicBezTo>
                  <a:cubicBezTo>
                    <a:pt x="246" y="336"/>
                    <a:pt x="244" y="340"/>
                    <a:pt x="244" y="345"/>
                  </a:cubicBezTo>
                  <a:cubicBezTo>
                    <a:pt x="230" y="349"/>
                    <a:pt x="216" y="353"/>
                    <a:pt x="202" y="356"/>
                  </a:cubicBezTo>
                  <a:cubicBezTo>
                    <a:pt x="202" y="355"/>
                    <a:pt x="203" y="353"/>
                    <a:pt x="203" y="351"/>
                  </a:cubicBezTo>
                  <a:cubicBezTo>
                    <a:pt x="205" y="343"/>
                    <a:pt x="209" y="336"/>
                    <a:pt x="212" y="328"/>
                  </a:cubicBezTo>
                  <a:cubicBezTo>
                    <a:pt x="216" y="319"/>
                    <a:pt x="218" y="309"/>
                    <a:pt x="222" y="299"/>
                  </a:cubicBezTo>
                  <a:cubicBezTo>
                    <a:pt x="223" y="298"/>
                    <a:pt x="220" y="297"/>
                    <a:pt x="220" y="299"/>
                  </a:cubicBezTo>
                  <a:cubicBezTo>
                    <a:pt x="214" y="312"/>
                    <a:pt x="210" y="326"/>
                    <a:pt x="204" y="339"/>
                  </a:cubicBezTo>
                  <a:cubicBezTo>
                    <a:pt x="202" y="344"/>
                    <a:pt x="201" y="351"/>
                    <a:pt x="199" y="357"/>
                  </a:cubicBezTo>
                  <a:cubicBezTo>
                    <a:pt x="193" y="359"/>
                    <a:pt x="188" y="360"/>
                    <a:pt x="183" y="361"/>
                  </a:cubicBezTo>
                  <a:cubicBezTo>
                    <a:pt x="184" y="358"/>
                    <a:pt x="185" y="354"/>
                    <a:pt x="186" y="351"/>
                  </a:cubicBezTo>
                  <a:cubicBezTo>
                    <a:pt x="188" y="341"/>
                    <a:pt x="192" y="332"/>
                    <a:pt x="194" y="322"/>
                  </a:cubicBezTo>
                  <a:cubicBezTo>
                    <a:pt x="195" y="317"/>
                    <a:pt x="197" y="311"/>
                    <a:pt x="194" y="306"/>
                  </a:cubicBezTo>
                  <a:cubicBezTo>
                    <a:pt x="193" y="305"/>
                    <a:pt x="191" y="306"/>
                    <a:pt x="192" y="308"/>
                  </a:cubicBezTo>
                  <a:cubicBezTo>
                    <a:pt x="194" y="312"/>
                    <a:pt x="191" y="319"/>
                    <a:pt x="190" y="324"/>
                  </a:cubicBezTo>
                  <a:cubicBezTo>
                    <a:pt x="188" y="331"/>
                    <a:pt x="185" y="339"/>
                    <a:pt x="184" y="346"/>
                  </a:cubicBezTo>
                  <a:cubicBezTo>
                    <a:pt x="182" y="351"/>
                    <a:pt x="181" y="357"/>
                    <a:pt x="180" y="362"/>
                  </a:cubicBezTo>
                  <a:cubicBezTo>
                    <a:pt x="179" y="362"/>
                    <a:pt x="178" y="363"/>
                    <a:pt x="177" y="363"/>
                  </a:cubicBezTo>
                  <a:cubicBezTo>
                    <a:pt x="165" y="366"/>
                    <a:pt x="153" y="366"/>
                    <a:pt x="139" y="368"/>
                  </a:cubicBezTo>
                  <a:cubicBezTo>
                    <a:pt x="141" y="365"/>
                    <a:pt x="142" y="363"/>
                    <a:pt x="143" y="360"/>
                  </a:cubicBezTo>
                  <a:cubicBezTo>
                    <a:pt x="149" y="348"/>
                    <a:pt x="153" y="336"/>
                    <a:pt x="162" y="326"/>
                  </a:cubicBezTo>
                  <a:cubicBezTo>
                    <a:pt x="163" y="325"/>
                    <a:pt x="161" y="323"/>
                    <a:pt x="160" y="324"/>
                  </a:cubicBezTo>
                  <a:cubicBezTo>
                    <a:pt x="152" y="334"/>
                    <a:pt x="147" y="345"/>
                    <a:pt x="142" y="357"/>
                  </a:cubicBezTo>
                  <a:cubicBezTo>
                    <a:pt x="140" y="360"/>
                    <a:pt x="139" y="363"/>
                    <a:pt x="138" y="366"/>
                  </a:cubicBezTo>
                  <a:cubicBezTo>
                    <a:pt x="139" y="345"/>
                    <a:pt x="140" y="325"/>
                    <a:pt x="121" y="310"/>
                  </a:cubicBezTo>
                  <a:cubicBezTo>
                    <a:pt x="138" y="294"/>
                    <a:pt x="152" y="279"/>
                    <a:pt x="169" y="266"/>
                  </a:cubicBezTo>
                  <a:cubicBezTo>
                    <a:pt x="191" y="248"/>
                    <a:pt x="213" y="230"/>
                    <a:pt x="231" y="208"/>
                  </a:cubicBezTo>
                  <a:cubicBezTo>
                    <a:pt x="248" y="188"/>
                    <a:pt x="265" y="168"/>
                    <a:pt x="282" y="147"/>
                  </a:cubicBezTo>
                  <a:cubicBezTo>
                    <a:pt x="288" y="140"/>
                    <a:pt x="295" y="136"/>
                    <a:pt x="305" y="135"/>
                  </a:cubicBezTo>
                  <a:cubicBezTo>
                    <a:pt x="319" y="134"/>
                    <a:pt x="332" y="135"/>
                    <a:pt x="344" y="141"/>
                  </a:cubicBezTo>
                  <a:cubicBezTo>
                    <a:pt x="342" y="142"/>
                    <a:pt x="340" y="143"/>
                    <a:pt x="338" y="143"/>
                  </a:cubicBezTo>
                  <a:cubicBezTo>
                    <a:pt x="336" y="144"/>
                    <a:pt x="337" y="147"/>
                    <a:pt x="340" y="147"/>
                  </a:cubicBezTo>
                  <a:cubicBezTo>
                    <a:pt x="343" y="146"/>
                    <a:pt x="345" y="145"/>
                    <a:pt x="348" y="143"/>
                  </a:cubicBezTo>
                  <a:cubicBezTo>
                    <a:pt x="350" y="145"/>
                    <a:pt x="352" y="146"/>
                    <a:pt x="354" y="148"/>
                  </a:cubicBezTo>
                  <a:cubicBezTo>
                    <a:pt x="368" y="160"/>
                    <a:pt x="369" y="166"/>
                    <a:pt x="357" y="183"/>
                  </a:cubicBezTo>
                  <a:cubicBezTo>
                    <a:pt x="352" y="189"/>
                    <a:pt x="346" y="195"/>
                    <a:pt x="341" y="201"/>
                  </a:cubicBezTo>
                  <a:cubicBezTo>
                    <a:pt x="332" y="212"/>
                    <a:pt x="332" y="214"/>
                    <a:pt x="345" y="222"/>
                  </a:cubicBezTo>
                  <a:cubicBezTo>
                    <a:pt x="349" y="220"/>
                    <a:pt x="353" y="218"/>
                    <a:pt x="358" y="217"/>
                  </a:cubicBezTo>
                  <a:cubicBezTo>
                    <a:pt x="358" y="218"/>
                    <a:pt x="358" y="218"/>
                    <a:pt x="358" y="218"/>
                  </a:cubicBezTo>
                  <a:cubicBezTo>
                    <a:pt x="358" y="219"/>
                    <a:pt x="359" y="219"/>
                    <a:pt x="359" y="220"/>
                  </a:cubicBezTo>
                  <a:cubicBezTo>
                    <a:pt x="359" y="219"/>
                    <a:pt x="358" y="220"/>
                    <a:pt x="358" y="221"/>
                  </a:cubicBezTo>
                  <a:cubicBezTo>
                    <a:pt x="354" y="232"/>
                    <a:pt x="351" y="243"/>
                    <a:pt x="348" y="255"/>
                  </a:cubicBezTo>
                  <a:cubicBezTo>
                    <a:pt x="348" y="256"/>
                    <a:pt x="348" y="258"/>
                    <a:pt x="347" y="260"/>
                  </a:cubicBezTo>
                  <a:cubicBezTo>
                    <a:pt x="345" y="259"/>
                    <a:pt x="344" y="258"/>
                    <a:pt x="342" y="257"/>
                  </a:cubicBezTo>
                  <a:cubicBezTo>
                    <a:pt x="337" y="255"/>
                    <a:pt x="333" y="252"/>
                    <a:pt x="329" y="250"/>
                  </a:cubicBezTo>
                  <a:cubicBezTo>
                    <a:pt x="330" y="244"/>
                    <a:pt x="330" y="238"/>
                    <a:pt x="330" y="231"/>
                  </a:cubicBezTo>
                  <a:cubicBezTo>
                    <a:pt x="330" y="229"/>
                    <a:pt x="328" y="229"/>
                    <a:pt x="328" y="231"/>
                  </a:cubicBezTo>
                  <a:cubicBezTo>
                    <a:pt x="328" y="237"/>
                    <a:pt x="327" y="243"/>
                    <a:pt x="327" y="248"/>
                  </a:cubicBezTo>
                  <a:cubicBezTo>
                    <a:pt x="323" y="246"/>
                    <a:pt x="318" y="244"/>
                    <a:pt x="313" y="244"/>
                  </a:cubicBezTo>
                  <a:cubicBezTo>
                    <a:pt x="312" y="243"/>
                    <a:pt x="311" y="246"/>
                    <a:pt x="313" y="246"/>
                  </a:cubicBezTo>
                  <a:cubicBezTo>
                    <a:pt x="318" y="247"/>
                    <a:pt x="322" y="249"/>
                    <a:pt x="326" y="251"/>
                  </a:cubicBezTo>
                  <a:cubicBezTo>
                    <a:pt x="325" y="259"/>
                    <a:pt x="324" y="265"/>
                    <a:pt x="322" y="273"/>
                  </a:cubicBezTo>
                  <a:cubicBezTo>
                    <a:pt x="317" y="270"/>
                    <a:pt x="312" y="267"/>
                    <a:pt x="307" y="264"/>
                  </a:cubicBezTo>
                  <a:cubicBezTo>
                    <a:pt x="307" y="260"/>
                    <a:pt x="308" y="255"/>
                    <a:pt x="308" y="251"/>
                  </a:cubicBezTo>
                  <a:cubicBezTo>
                    <a:pt x="308" y="250"/>
                    <a:pt x="306" y="250"/>
                    <a:pt x="306" y="251"/>
                  </a:cubicBezTo>
                  <a:cubicBezTo>
                    <a:pt x="305" y="255"/>
                    <a:pt x="305" y="258"/>
                    <a:pt x="304" y="262"/>
                  </a:cubicBezTo>
                  <a:cubicBezTo>
                    <a:pt x="303" y="262"/>
                    <a:pt x="302" y="261"/>
                    <a:pt x="301" y="260"/>
                  </a:cubicBezTo>
                  <a:cubicBezTo>
                    <a:pt x="301" y="260"/>
                    <a:pt x="300" y="261"/>
                    <a:pt x="300" y="262"/>
                  </a:cubicBezTo>
                  <a:cubicBezTo>
                    <a:pt x="301" y="263"/>
                    <a:pt x="303" y="264"/>
                    <a:pt x="304" y="265"/>
                  </a:cubicBezTo>
                  <a:cubicBezTo>
                    <a:pt x="302" y="276"/>
                    <a:pt x="300" y="287"/>
                    <a:pt x="296" y="298"/>
                  </a:cubicBezTo>
                  <a:cubicBezTo>
                    <a:pt x="290" y="296"/>
                    <a:pt x="283" y="295"/>
                    <a:pt x="278" y="292"/>
                  </a:cubicBezTo>
                  <a:cubicBezTo>
                    <a:pt x="282" y="281"/>
                    <a:pt x="285" y="270"/>
                    <a:pt x="288" y="259"/>
                  </a:cubicBezTo>
                  <a:cubicBezTo>
                    <a:pt x="289" y="258"/>
                    <a:pt x="286" y="257"/>
                    <a:pt x="286" y="259"/>
                  </a:cubicBezTo>
                  <a:cubicBezTo>
                    <a:pt x="283" y="269"/>
                    <a:pt x="280" y="280"/>
                    <a:pt x="276" y="291"/>
                  </a:cubicBezTo>
                  <a:cubicBezTo>
                    <a:pt x="275" y="290"/>
                    <a:pt x="273" y="289"/>
                    <a:pt x="272" y="288"/>
                  </a:cubicBezTo>
                  <a:cubicBezTo>
                    <a:pt x="271" y="287"/>
                    <a:pt x="269" y="289"/>
                    <a:pt x="270" y="290"/>
                  </a:cubicBezTo>
                  <a:cubicBezTo>
                    <a:pt x="271" y="291"/>
                    <a:pt x="273" y="293"/>
                    <a:pt x="275" y="294"/>
                  </a:cubicBezTo>
                  <a:cubicBezTo>
                    <a:pt x="274" y="296"/>
                    <a:pt x="274" y="298"/>
                    <a:pt x="273" y="299"/>
                  </a:cubicBezTo>
                  <a:cubicBezTo>
                    <a:pt x="271" y="306"/>
                    <a:pt x="268" y="311"/>
                    <a:pt x="266" y="318"/>
                  </a:cubicBezTo>
                  <a:cubicBezTo>
                    <a:pt x="265" y="320"/>
                    <a:pt x="265" y="322"/>
                    <a:pt x="264" y="325"/>
                  </a:cubicBezTo>
                  <a:cubicBezTo>
                    <a:pt x="264" y="323"/>
                    <a:pt x="258" y="338"/>
                    <a:pt x="255" y="333"/>
                  </a:cubicBezTo>
                  <a:cubicBezTo>
                    <a:pt x="255" y="332"/>
                    <a:pt x="254" y="333"/>
                    <a:pt x="255" y="333"/>
                  </a:cubicBezTo>
                  <a:cubicBezTo>
                    <a:pt x="255" y="336"/>
                    <a:pt x="257" y="336"/>
                    <a:pt x="259" y="335"/>
                  </a:cubicBezTo>
                  <a:cubicBezTo>
                    <a:pt x="264" y="334"/>
                    <a:pt x="266" y="328"/>
                    <a:pt x="267" y="324"/>
                  </a:cubicBezTo>
                  <a:cubicBezTo>
                    <a:pt x="270" y="314"/>
                    <a:pt x="274" y="305"/>
                    <a:pt x="277" y="295"/>
                  </a:cubicBezTo>
                  <a:cubicBezTo>
                    <a:pt x="282" y="298"/>
                    <a:pt x="288" y="300"/>
                    <a:pt x="294" y="302"/>
                  </a:cubicBezTo>
                  <a:cubicBezTo>
                    <a:pt x="292" y="308"/>
                    <a:pt x="289" y="314"/>
                    <a:pt x="287" y="320"/>
                  </a:cubicBezTo>
                  <a:cubicBezTo>
                    <a:pt x="285" y="324"/>
                    <a:pt x="283" y="337"/>
                    <a:pt x="277" y="331"/>
                  </a:cubicBezTo>
                  <a:cubicBezTo>
                    <a:pt x="277" y="330"/>
                    <a:pt x="276" y="331"/>
                    <a:pt x="277" y="331"/>
                  </a:cubicBezTo>
                  <a:cubicBezTo>
                    <a:pt x="277" y="332"/>
                    <a:pt x="278" y="333"/>
                    <a:pt x="278" y="334"/>
                  </a:cubicBezTo>
                  <a:cubicBezTo>
                    <a:pt x="274" y="335"/>
                    <a:pt x="270" y="337"/>
                    <a:pt x="266" y="338"/>
                  </a:cubicBezTo>
                  <a:cubicBezTo>
                    <a:pt x="260" y="340"/>
                    <a:pt x="253" y="342"/>
                    <a:pt x="246" y="344"/>
                  </a:cubicBezTo>
                  <a:moveTo>
                    <a:pt x="308" y="327"/>
                  </a:moveTo>
                  <a:cubicBezTo>
                    <a:pt x="308" y="326"/>
                    <a:pt x="309" y="325"/>
                    <a:pt x="309" y="324"/>
                  </a:cubicBezTo>
                  <a:cubicBezTo>
                    <a:pt x="312" y="319"/>
                    <a:pt x="313" y="313"/>
                    <a:pt x="315" y="308"/>
                  </a:cubicBezTo>
                  <a:cubicBezTo>
                    <a:pt x="320" y="309"/>
                    <a:pt x="325" y="311"/>
                    <a:pt x="331" y="313"/>
                  </a:cubicBezTo>
                  <a:cubicBezTo>
                    <a:pt x="330" y="314"/>
                    <a:pt x="330" y="316"/>
                    <a:pt x="329" y="317"/>
                  </a:cubicBezTo>
                  <a:cubicBezTo>
                    <a:pt x="329" y="317"/>
                    <a:pt x="328" y="319"/>
                    <a:pt x="327" y="322"/>
                  </a:cubicBezTo>
                  <a:cubicBezTo>
                    <a:pt x="322" y="324"/>
                    <a:pt x="316" y="325"/>
                    <a:pt x="310" y="326"/>
                  </a:cubicBezTo>
                  <a:cubicBezTo>
                    <a:pt x="309" y="326"/>
                    <a:pt x="308" y="327"/>
                    <a:pt x="308" y="327"/>
                  </a:cubicBezTo>
                  <a:moveTo>
                    <a:pt x="332" y="320"/>
                  </a:moveTo>
                  <a:cubicBezTo>
                    <a:pt x="333" y="318"/>
                    <a:pt x="333" y="316"/>
                    <a:pt x="334" y="314"/>
                  </a:cubicBezTo>
                  <a:cubicBezTo>
                    <a:pt x="336" y="315"/>
                    <a:pt x="338" y="316"/>
                    <a:pt x="340" y="317"/>
                  </a:cubicBezTo>
                  <a:cubicBezTo>
                    <a:pt x="338" y="318"/>
                    <a:pt x="335" y="319"/>
                    <a:pt x="332" y="320"/>
                  </a:cubicBezTo>
                  <a:moveTo>
                    <a:pt x="365" y="317"/>
                  </a:moveTo>
                  <a:cubicBezTo>
                    <a:pt x="369" y="312"/>
                    <a:pt x="374" y="308"/>
                    <a:pt x="379" y="303"/>
                  </a:cubicBezTo>
                  <a:cubicBezTo>
                    <a:pt x="381" y="304"/>
                    <a:pt x="382" y="305"/>
                    <a:pt x="384" y="305"/>
                  </a:cubicBezTo>
                  <a:cubicBezTo>
                    <a:pt x="384" y="305"/>
                    <a:pt x="385" y="305"/>
                    <a:pt x="385" y="306"/>
                  </a:cubicBezTo>
                  <a:cubicBezTo>
                    <a:pt x="385" y="306"/>
                    <a:pt x="385" y="306"/>
                    <a:pt x="385" y="306"/>
                  </a:cubicBezTo>
                  <a:cubicBezTo>
                    <a:pt x="385" y="307"/>
                    <a:pt x="385" y="310"/>
                    <a:pt x="385" y="313"/>
                  </a:cubicBezTo>
                  <a:cubicBezTo>
                    <a:pt x="383" y="313"/>
                    <a:pt x="381" y="314"/>
                    <a:pt x="379" y="315"/>
                  </a:cubicBezTo>
                  <a:cubicBezTo>
                    <a:pt x="378" y="314"/>
                    <a:pt x="378" y="312"/>
                    <a:pt x="378" y="311"/>
                  </a:cubicBezTo>
                  <a:cubicBezTo>
                    <a:pt x="378" y="310"/>
                    <a:pt x="376" y="310"/>
                    <a:pt x="376" y="311"/>
                  </a:cubicBezTo>
                  <a:cubicBezTo>
                    <a:pt x="376" y="312"/>
                    <a:pt x="376" y="314"/>
                    <a:pt x="376" y="316"/>
                  </a:cubicBezTo>
                  <a:cubicBezTo>
                    <a:pt x="375" y="316"/>
                    <a:pt x="374" y="316"/>
                    <a:pt x="373" y="317"/>
                  </a:cubicBezTo>
                  <a:cubicBezTo>
                    <a:pt x="370" y="317"/>
                    <a:pt x="368" y="318"/>
                    <a:pt x="365" y="317"/>
                  </a:cubicBezTo>
                  <a:moveTo>
                    <a:pt x="404" y="307"/>
                  </a:moveTo>
                  <a:cubicBezTo>
                    <a:pt x="404" y="306"/>
                    <a:pt x="404" y="306"/>
                    <a:pt x="403" y="305"/>
                  </a:cubicBezTo>
                  <a:cubicBezTo>
                    <a:pt x="401" y="304"/>
                    <a:pt x="402" y="304"/>
                    <a:pt x="399" y="304"/>
                  </a:cubicBezTo>
                  <a:cubicBezTo>
                    <a:pt x="399" y="304"/>
                    <a:pt x="398" y="305"/>
                    <a:pt x="398" y="305"/>
                  </a:cubicBezTo>
                  <a:cubicBezTo>
                    <a:pt x="396" y="305"/>
                    <a:pt x="393" y="304"/>
                    <a:pt x="391" y="303"/>
                  </a:cubicBezTo>
                  <a:cubicBezTo>
                    <a:pt x="391" y="301"/>
                    <a:pt x="391" y="299"/>
                    <a:pt x="392" y="296"/>
                  </a:cubicBezTo>
                  <a:cubicBezTo>
                    <a:pt x="393" y="295"/>
                    <a:pt x="393" y="294"/>
                    <a:pt x="394" y="293"/>
                  </a:cubicBezTo>
                  <a:cubicBezTo>
                    <a:pt x="395" y="293"/>
                    <a:pt x="396" y="294"/>
                    <a:pt x="397" y="294"/>
                  </a:cubicBezTo>
                  <a:cubicBezTo>
                    <a:pt x="398" y="294"/>
                    <a:pt x="402" y="296"/>
                    <a:pt x="406" y="297"/>
                  </a:cubicBezTo>
                  <a:cubicBezTo>
                    <a:pt x="406" y="299"/>
                    <a:pt x="406" y="301"/>
                    <a:pt x="405" y="302"/>
                  </a:cubicBezTo>
                  <a:cubicBezTo>
                    <a:pt x="405" y="304"/>
                    <a:pt x="407" y="304"/>
                    <a:pt x="408" y="303"/>
                  </a:cubicBezTo>
                  <a:cubicBezTo>
                    <a:pt x="409" y="302"/>
                    <a:pt x="411" y="300"/>
                    <a:pt x="412" y="299"/>
                  </a:cubicBezTo>
                  <a:cubicBezTo>
                    <a:pt x="417" y="300"/>
                    <a:pt x="421" y="301"/>
                    <a:pt x="424" y="300"/>
                  </a:cubicBezTo>
                  <a:cubicBezTo>
                    <a:pt x="422" y="301"/>
                    <a:pt x="420" y="302"/>
                    <a:pt x="418" y="302"/>
                  </a:cubicBezTo>
                  <a:cubicBezTo>
                    <a:pt x="413" y="304"/>
                    <a:pt x="409" y="305"/>
                    <a:pt x="404" y="307"/>
                  </a:cubicBezTo>
                  <a:moveTo>
                    <a:pt x="455" y="290"/>
                  </a:moveTo>
                  <a:cubicBezTo>
                    <a:pt x="455" y="290"/>
                    <a:pt x="454" y="287"/>
                    <a:pt x="454" y="283"/>
                  </a:cubicBezTo>
                  <a:cubicBezTo>
                    <a:pt x="454" y="282"/>
                    <a:pt x="452" y="282"/>
                    <a:pt x="452" y="283"/>
                  </a:cubicBezTo>
                  <a:cubicBezTo>
                    <a:pt x="452" y="286"/>
                    <a:pt x="453" y="288"/>
                    <a:pt x="454" y="291"/>
                  </a:cubicBezTo>
                  <a:cubicBezTo>
                    <a:pt x="451" y="292"/>
                    <a:pt x="449" y="293"/>
                    <a:pt x="446" y="293"/>
                  </a:cubicBezTo>
                  <a:cubicBezTo>
                    <a:pt x="446" y="293"/>
                    <a:pt x="447" y="293"/>
                    <a:pt x="447" y="293"/>
                  </a:cubicBezTo>
                  <a:cubicBezTo>
                    <a:pt x="448" y="286"/>
                    <a:pt x="450" y="280"/>
                    <a:pt x="451" y="274"/>
                  </a:cubicBezTo>
                  <a:cubicBezTo>
                    <a:pt x="454" y="276"/>
                    <a:pt x="458" y="276"/>
                    <a:pt x="461" y="276"/>
                  </a:cubicBezTo>
                  <a:cubicBezTo>
                    <a:pt x="461" y="276"/>
                    <a:pt x="462" y="276"/>
                    <a:pt x="462" y="276"/>
                  </a:cubicBezTo>
                  <a:cubicBezTo>
                    <a:pt x="461" y="278"/>
                    <a:pt x="461" y="280"/>
                    <a:pt x="460" y="282"/>
                  </a:cubicBezTo>
                  <a:cubicBezTo>
                    <a:pt x="460" y="284"/>
                    <a:pt x="459" y="288"/>
                    <a:pt x="457" y="290"/>
                  </a:cubicBezTo>
                  <a:cubicBezTo>
                    <a:pt x="457" y="290"/>
                    <a:pt x="456" y="290"/>
                    <a:pt x="455" y="290"/>
                  </a:cubicBezTo>
                  <a:moveTo>
                    <a:pt x="464" y="270"/>
                  </a:moveTo>
                  <a:cubicBezTo>
                    <a:pt x="463" y="271"/>
                    <a:pt x="463" y="273"/>
                    <a:pt x="462" y="275"/>
                  </a:cubicBezTo>
                  <a:cubicBezTo>
                    <a:pt x="462" y="274"/>
                    <a:pt x="462" y="274"/>
                    <a:pt x="461" y="274"/>
                  </a:cubicBezTo>
                  <a:cubicBezTo>
                    <a:pt x="458" y="273"/>
                    <a:pt x="455" y="271"/>
                    <a:pt x="452" y="270"/>
                  </a:cubicBezTo>
                  <a:cubicBezTo>
                    <a:pt x="453" y="266"/>
                    <a:pt x="454" y="262"/>
                    <a:pt x="454" y="259"/>
                  </a:cubicBezTo>
                  <a:cubicBezTo>
                    <a:pt x="456" y="259"/>
                    <a:pt x="457" y="260"/>
                    <a:pt x="458" y="261"/>
                  </a:cubicBezTo>
                  <a:cubicBezTo>
                    <a:pt x="460" y="263"/>
                    <a:pt x="462" y="264"/>
                    <a:pt x="465" y="266"/>
                  </a:cubicBezTo>
                  <a:cubicBezTo>
                    <a:pt x="465" y="267"/>
                    <a:pt x="464" y="268"/>
                    <a:pt x="464" y="270"/>
                  </a:cubicBezTo>
                  <a:moveTo>
                    <a:pt x="467" y="261"/>
                  </a:moveTo>
                  <a:cubicBezTo>
                    <a:pt x="463" y="259"/>
                    <a:pt x="459" y="256"/>
                    <a:pt x="455" y="253"/>
                  </a:cubicBezTo>
                  <a:cubicBezTo>
                    <a:pt x="457" y="242"/>
                    <a:pt x="459" y="231"/>
                    <a:pt x="462" y="220"/>
                  </a:cubicBezTo>
                  <a:cubicBezTo>
                    <a:pt x="465" y="223"/>
                    <a:pt x="467" y="226"/>
                    <a:pt x="470" y="229"/>
                  </a:cubicBezTo>
                  <a:cubicBezTo>
                    <a:pt x="472" y="231"/>
                    <a:pt x="473" y="233"/>
                    <a:pt x="475" y="235"/>
                  </a:cubicBezTo>
                  <a:cubicBezTo>
                    <a:pt x="472" y="244"/>
                    <a:pt x="469" y="252"/>
                    <a:pt x="467" y="261"/>
                  </a:cubicBezTo>
                  <a:moveTo>
                    <a:pt x="479" y="264"/>
                  </a:moveTo>
                  <a:cubicBezTo>
                    <a:pt x="479" y="265"/>
                    <a:pt x="478" y="266"/>
                    <a:pt x="478" y="267"/>
                  </a:cubicBezTo>
                  <a:cubicBezTo>
                    <a:pt x="478" y="267"/>
                    <a:pt x="478" y="267"/>
                    <a:pt x="478" y="267"/>
                  </a:cubicBezTo>
                  <a:cubicBezTo>
                    <a:pt x="478" y="267"/>
                    <a:pt x="478" y="267"/>
                    <a:pt x="478" y="267"/>
                  </a:cubicBezTo>
                  <a:cubicBezTo>
                    <a:pt x="478" y="266"/>
                    <a:pt x="477" y="266"/>
                    <a:pt x="476" y="267"/>
                  </a:cubicBezTo>
                  <a:cubicBezTo>
                    <a:pt x="474" y="266"/>
                    <a:pt x="472" y="264"/>
                    <a:pt x="470" y="263"/>
                  </a:cubicBezTo>
                  <a:cubicBezTo>
                    <a:pt x="472" y="256"/>
                    <a:pt x="474" y="250"/>
                    <a:pt x="476" y="243"/>
                  </a:cubicBezTo>
                  <a:cubicBezTo>
                    <a:pt x="476" y="242"/>
                    <a:pt x="477" y="240"/>
                    <a:pt x="477" y="239"/>
                  </a:cubicBezTo>
                  <a:cubicBezTo>
                    <a:pt x="479" y="242"/>
                    <a:pt x="481" y="245"/>
                    <a:pt x="483" y="248"/>
                  </a:cubicBezTo>
                  <a:cubicBezTo>
                    <a:pt x="482" y="253"/>
                    <a:pt x="480" y="259"/>
                    <a:pt x="479" y="264"/>
                  </a:cubicBezTo>
                  <a:moveTo>
                    <a:pt x="485" y="242"/>
                  </a:moveTo>
                  <a:cubicBezTo>
                    <a:pt x="483" y="239"/>
                    <a:pt x="481" y="236"/>
                    <a:pt x="479" y="233"/>
                  </a:cubicBezTo>
                  <a:cubicBezTo>
                    <a:pt x="482" y="223"/>
                    <a:pt x="485" y="212"/>
                    <a:pt x="488" y="201"/>
                  </a:cubicBezTo>
                  <a:cubicBezTo>
                    <a:pt x="489" y="197"/>
                    <a:pt x="490" y="194"/>
                    <a:pt x="490" y="190"/>
                  </a:cubicBezTo>
                  <a:cubicBezTo>
                    <a:pt x="492" y="192"/>
                    <a:pt x="494" y="194"/>
                    <a:pt x="495" y="197"/>
                  </a:cubicBezTo>
                  <a:cubicBezTo>
                    <a:pt x="494" y="201"/>
                    <a:pt x="493" y="206"/>
                    <a:pt x="492" y="211"/>
                  </a:cubicBezTo>
                  <a:cubicBezTo>
                    <a:pt x="490" y="221"/>
                    <a:pt x="487" y="231"/>
                    <a:pt x="485" y="242"/>
                  </a:cubicBezTo>
                  <a:moveTo>
                    <a:pt x="501" y="261"/>
                  </a:moveTo>
                  <a:cubicBezTo>
                    <a:pt x="497" y="256"/>
                    <a:pt x="493" y="251"/>
                    <a:pt x="488" y="246"/>
                  </a:cubicBezTo>
                  <a:cubicBezTo>
                    <a:pt x="491" y="235"/>
                    <a:pt x="494" y="223"/>
                    <a:pt x="496" y="212"/>
                  </a:cubicBezTo>
                  <a:cubicBezTo>
                    <a:pt x="497" y="208"/>
                    <a:pt x="498" y="205"/>
                    <a:pt x="499" y="201"/>
                  </a:cubicBezTo>
                  <a:cubicBezTo>
                    <a:pt x="499" y="201"/>
                    <a:pt x="499" y="202"/>
                    <a:pt x="499" y="202"/>
                  </a:cubicBezTo>
                  <a:cubicBezTo>
                    <a:pt x="501" y="204"/>
                    <a:pt x="503" y="207"/>
                    <a:pt x="507" y="211"/>
                  </a:cubicBezTo>
                  <a:cubicBezTo>
                    <a:pt x="504" y="227"/>
                    <a:pt x="501" y="244"/>
                    <a:pt x="501" y="261"/>
                  </a:cubicBezTo>
                  <a:moveTo>
                    <a:pt x="508" y="204"/>
                  </a:moveTo>
                  <a:cubicBezTo>
                    <a:pt x="505" y="201"/>
                    <a:pt x="502" y="198"/>
                    <a:pt x="500" y="195"/>
                  </a:cubicBezTo>
                  <a:cubicBezTo>
                    <a:pt x="501" y="189"/>
                    <a:pt x="502" y="183"/>
                    <a:pt x="503" y="177"/>
                  </a:cubicBezTo>
                  <a:cubicBezTo>
                    <a:pt x="505" y="172"/>
                    <a:pt x="506" y="166"/>
                    <a:pt x="506" y="160"/>
                  </a:cubicBezTo>
                  <a:cubicBezTo>
                    <a:pt x="510" y="159"/>
                    <a:pt x="513" y="157"/>
                    <a:pt x="516" y="156"/>
                  </a:cubicBezTo>
                  <a:cubicBezTo>
                    <a:pt x="514" y="165"/>
                    <a:pt x="513" y="175"/>
                    <a:pt x="511" y="184"/>
                  </a:cubicBezTo>
                  <a:cubicBezTo>
                    <a:pt x="510" y="191"/>
                    <a:pt x="509" y="197"/>
                    <a:pt x="508" y="20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Freeform 113"/>
            <p:cNvSpPr/>
            <p:nvPr/>
          </p:nvSpPr>
          <p:spPr bwMode="auto">
            <a:xfrm>
              <a:off x="11964988" y="5118100"/>
              <a:ext cx="38100" cy="236538"/>
            </a:xfrm>
            <a:custGeom>
              <a:avLst/>
              <a:gdLst>
                <a:gd name="T0" fmla="*/ 3 w 10"/>
                <a:gd name="T1" fmla="*/ 0 h 63"/>
                <a:gd name="T2" fmla="*/ 2 w 10"/>
                <a:gd name="T3" fmla="*/ 1 h 63"/>
                <a:gd name="T4" fmla="*/ 2 w 10"/>
                <a:gd name="T5" fmla="*/ 3 h 63"/>
                <a:gd name="T6" fmla="*/ 5 w 10"/>
                <a:gd name="T7" fmla="*/ 33 h 63"/>
                <a:gd name="T8" fmla="*/ 6 w 10"/>
                <a:gd name="T9" fmla="*/ 62 h 63"/>
                <a:gd name="T10" fmla="*/ 6 w 10"/>
                <a:gd name="T11" fmla="*/ 62 h 63"/>
                <a:gd name="T12" fmla="*/ 5 w 10"/>
                <a:gd name="T13" fmla="*/ 1 h 63"/>
                <a:gd name="T14" fmla="*/ 3 w 10"/>
                <a:gd name="T15" fmla="*/ 0 h 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63">
                  <a:moveTo>
                    <a:pt x="3" y="0"/>
                  </a:moveTo>
                  <a:cubicBezTo>
                    <a:pt x="3" y="1"/>
                    <a:pt x="2" y="1"/>
                    <a:pt x="2" y="1"/>
                  </a:cubicBezTo>
                  <a:cubicBezTo>
                    <a:pt x="0" y="1"/>
                    <a:pt x="1" y="4"/>
                    <a:pt x="2" y="3"/>
                  </a:cubicBezTo>
                  <a:cubicBezTo>
                    <a:pt x="5" y="3"/>
                    <a:pt x="5" y="30"/>
                    <a:pt x="5" y="33"/>
                  </a:cubicBezTo>
                  <a:cubicBezTo>
                    <a:pt x="5" y="42"/>
                    <a:pt x="5" y="52"/>
                    <a:pt x="6" y="62"/>
                  </a:cubicBezTo>
                  <a:cubicBezTo>
                    <a:pt x="6" y="63"/>
                    <a:pt x="6" y="63"/>
                    <a:pt x="6" y="62"/>
                  </a:cubicBezTo>
                  <a:cubicBezTo>
                    <a:pt x="7" y="42"/>
                    <a:pt x="10" y="20"/>
                    <a:pt x="5" y="1"/>
                  </a:cubicBezTo>
                  <a:cubicBezTo>
                    <a:pt x="5" y="1"/>
                    <a:pt x="4" y="0"/>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Freeform 114"/>
            <p:cNvSpPr/>
            <p:nvPr/>
          </p:nvSpPr>
          <p:spPr bwMode="auto">
            <a:xfrm>
              <a:off x="12017375" y="5054600"/>
              <a:ext cx="57150" cy="261938"/>
            </a:xfrm>
            <a:custGeom>
              <a:avLst/>
              <a:gdLst>
                <a:gd name="T0" fmla="*/ 1 w 15"/>
                <a:gd name="T1" fmla="*/ 4 h 70"/>
                <a:gd name="T2" fmla="*/ 13 w 15"/>
                <a:gd name="T3" fmla="*/ 69 h 70"/>
                <a:gd name="T4" fmla="*/ 15 w 15"/>
                <a:gd name="T5" fmla="*/ 69 h 70"/>
                <a:gd name="T6" fmla="*/ 12 w 15"/>
                <a:gd name="T7" fmla="*/ 35 h 70"/>
                <a:gd name="T8" fmla="*/ 3 w 15"/>
                <a:gd name="T9" fmla="*/ 2 h 70"/>
                <a:gd name="T10" fmla="*/ 1 w 15"/>
                <a:gd name="T11" fmla="*/ 4 h 70"/>
              </a:gdLst>
              <a:ahLst/>
              <a:cxnLst>
                <a:cxn ang="0">
                  <a:pos x="T0" y="T1"/>
                </a:cxn>
                <a:cxn ang="0">
                  <a:pos x="T2" y="T3"/>
                </a:cxn>
                <a:cxn ang="0">
                  <a:pos x="T4" y="T5"/>
                </a:cxn>
                <a:cxn ang="0">
                  <a:pos x="T6" y="T7"/>
                </a:cxn>
                <a:cxn ang="0">
                  <a:pos x="T8" y="T9"/>
                </a:cxn>
                <a:cxn ang="0">
                  <a:pos x="T10" y="T11"/>
                </a:cxn>
              </a:cxnLst>
              <a:rect l="0" t="0" r="r" b="b"/>
              <a:pathLst>
                <a:path w="15" h="70">
                  <a:moveTo>
                    <a:pt x="1" y="4"/>
                  </a:moveTo>
                  <a:cubicBezTo>
                    <a:pt x="10" y="24"/>
                    <a:pt x="10" y="48"/>
                    <a:pt x="13" y="69"/>
                  </a:cubicBezTo>
                  <a:cubicBezTo>
                    <a:pt x="13" y="70"/>
                    <a:pt x="15" y="70"/>
                    <a:pt x="15" y="69"/>
                  </a:cubicBezTo>
                  <a:cubicBezTo>
                    <a:pt x="15" y="58"/>
                    <a:pt x="14" y="46"/>
                    <a:pt x="12" y="35"/>
                  </a:cubicBezTo>
                  <a:cubicBezTo>
                    <a:pt x="10" y="24"/>
                    <a:pt x="8" y="13"/>
                    <a:pt x="3" y="2"/>
                  </a:cubicBezTo>
                  <a:cubicBezTo>
                    <a:pt x="3" y="0"/>
                    <a:pt x="0" y="2"/>
                    <a:pt x="1" y="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Freeform 115"/>
            <p:cNvSpPr/>
            <p:nvPr/>
          </p:nvSpPr>
          <p:spPr bwMode="auto">
            <a:xfrm>
              <a:off x="11034713" y="5376862"/>
              <a:ext cx="336550" cy="334963"/>
            </a:xfrm>
            <a:custGeom>
              <a:avLst/>
              <a:gdLst>
                <a:gd name="T0" fmla="*/ 89 w 90"/>
                <a:gd name="T1" fmla="*/ 22 h 89"/>
                <a:gd name="T2" fmla="*/ 87 w 90"/>
                <a:gd name="T3" fmla="*/ 20 h 89"/>
                <a:gd name="T4" fmla="*/ 46 w 90"/>
                <a:gd name="T5" fmla="*/ 58 h 89"/>
                <a:gd name="T6" fmla="*/ 23 w 90"/>
                <a:gd name="T7" fmla="*/ 74 h 89"/>
                <a:gd name="T8" fmla="*/ 8 w 90"/>
                <a:gd name="T9" fmla="*/ 77 h 89"/>
                <a:gd name="T10" fmla="*/ 41 w 90"/>
                <a:gd name="T11" fmla="*/ 35 h 89"/>
                <a:gd name="T12" fmla="*/ 60 w 90"/>
                <a:gd name="T13" fmla="*/ 18 h 89"/>
                <a:gd name="T14" fmla="*/ 76 w 90"/>
                <a:gd name="T15" fmla="*/ 1 h 89"/>
                <a:gd name="T16" fmla="*/ 76 w 90"/>
                <a:gd name="T17" fmla="*/ 1 h 89"/>
                <a:gd name="T18" fmla="*/ 33 w 90"/>
                <a:gd name="T19" fmla="*/ 42 h 89"/>
                <a:gd name="T20" fmla="*/ 1 w 90"/>
                <a:gd name="T21" fmla="*/ 84 h 89"/>
                <a:gd name="T22" fmla="*/ 2 w 90"/>
                <a:gd name="T23" fmla="*/ 86 h 89"/>
                <a:gd name="T24" fmla="*/ 19 w 90"/>
                <a:gd name="T25" fmla="*/ 82 h 89"/>
                <a:gd name="T26" fmla="*/ 48 w 90"/>
                <a:gd name="T27" fmla="*/ 62 h 89"/>
                <a:gd name="T28" fmla="*/ 89 w 90"/>
                <a:gd name="T29" fmla="*/ 22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0" h="89">
                  <a:moveTo>
                    <a:pt x="89" y="22"/>
                  </a:moveTo>
                  <a:cubicBezTo>
                    <a:pt x="90" y="20"/>
                    <a:pt x="88" y="19"/>
                    <a:pt x="87" y="20"/>
                  </a:cubicBezTo>
                  <a:cubicBezTo>
                    <a:pt x="75" y="36"/>
                    <a:pt x="62" y="48"/>
                    <a:pt x="46" y="58"/>
                  </a:cubicBezTo>
                  <a:cubicBezTo>
                    <a:pt x="38" y="63"/>
                    <a:pt x="31" y="69"/>
                    <a:pt x="23" y="74"/>
                  </a:cubicBezTo>
                  <a:cubicBezTo>
                    <a:pt x="19" y="77"/>
                    <a:pt x="0" y="89"/>
                    <a:pt x="8" y="77"/>
                  </a:cubicBezTo>
                  <a:cubicBezTo>
                    <a:pt x="16" y="62"/>
                    <a:pt x="30" y="48"/>
                    <a:pt x="41" y="35"/>
                  </a:cubicBezTo>
                  <a:cubicBezTo>
                    <a:pt x="47" y="28"/>
                    <a:pt x="53" y="23"/>
                    <a:pt x="60" y="18"/>
                  </a:cubicBezTo>
                  <a:cubicBezTo>
                    <a:pt x="65" y="12"/>
                    <a:pt x="71" y="7"/>
                    <a:pt x="76" y="1"/>
                  </a:cubicBezTo>
                  <a:cubicBezTo>
                    <a:pt x="77" y="1"/>
                    <a:pt x="76" y="0"/>
                    <a:pt x="76" y="1"/>
                  </a:cubicBezTo>
                  <a:cubicBezTo>
                    <a:pt x="61" y="14"/>
                    <a:pt x="45" y="26"/>
                    <a:pt x="33" y="42"/>
                  </a:cubicBezTo>
                  <a:cubicBezTo>
                    <a:pt x="22" y="55"/>
                    <a:pt x="7" y="68"/>
                    <a:pt x="1" y="84"/>
                  </a:cubicBezTo>
                  <a:cubicBezTo>
                    <a:pt x="0" y="85"/>
                    <a:pt x="1" y="86"/>
                    <a:pt x="2" y="86"/>
                  </a:cubicBezTo>
                  <a:cubicBezTo>
                    <a:pt x="8" y="88"/>
                    <a:pt x="14" y="85"/>
                    <a:pt x="19" y="82"/>
                  </a:cubicBezTo>
                  <a:cubicBezTo>
                    <a:pt x="29" y="76"/>
                    <a:pt x="38" y="68"/>
                    <a:pt x="48" y="62"/>
                  </a:cubicBezTo>
                  <a:cubicBezTo>
                    <a:pt x="64" y="52"/>
                    <a:pt x="81" y="39"/>
                    <a:pt x="89" y="2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Freeform 116"/>
            <p:cNvSpPr/>
            <p:nvPr/>
          </p:nvSpPr>
          <p:spPr bwMode="auto">
            <a:xfrm>
              <a:off x="10939463" y="3987800"/>
              <a:ext cx="585788" cy="285750"/>
            </a:xfrm>
            <a:custGeom>
              <a:avLst/>
              <a:gdLst>
                <a:gd name="T0" fmla="*/ 13 w 156"/>
                <a:gd name="T1" fmla="*/ 57 h 76"/>
                <a:gd name="T2" fmla="*/ 21 w 156"/>
                <a:gd name="T3" fmla="*/ 51 h 76"/>
                <a:gd name="T4" fmla="*/ 35 w 156"/>
                <a:gd name="T5" fmla="*/ 42 h 76"/>
                <a:gd name="T6" fmla="*/ 67 w 156"/>
                <a:gd name="T7" fmla="*/ 25 h 76"/>
                <a:gd name="T8" fmla="*/ 104 w 156"/>
                <a:gd name="T9" fmla="*/ 11 h 76"/>
                <a:gd name="T10" fmla="*/ 143 w 156"/>
                <a:gd name="T11" fmla="*/ 1 h 76"/>
                <a:gd name="T12" fmla="*/ 143 w 156"/>
                <a:gd name="T13" fmla="*/ 1 h 76"/>
                <a:gd name="T14" fmla="*/ 100 w 156"/>
                <a:gd name="T15" fmla="*/ 10 h 76"/>
                <a:gd name="T16" fmla="*/ 59 w 156"/>
                <a:gd name="T17" fmla="*/ 25 h 76"/>
                <a:gd name="T18" fmla="*/ 19 w 156"/>
                <a:gd name="T19" fmla="*/ 47 h 76"/>
                <a:gd name="T20" fmla="*/ 3 w 156"/>
                <a:gd name="T21" fmla="*/ 68 h 76"/>
                <a:gd name="T22" fmla="*/ 20 w 156"/>
                <a:gd name="T23" fmla="*/ 69 h 76"/>
                <a:gd name="T24" fmla="*/ 67 w 156"/>
                <a:gd name="T25" fmla="*/ 48 h 76"/>
                <a:gd name="T26" fmla="*/ 155 w 156"/>
                <a:gd name="T27" fmla="*/ 4 h 76"/>
                <a:gd name="T28" fmla="*/ 155 w 156"/>
                <a:gd name="T29" fmla="*/ 2 h 76"/>
                <a:gd name="T30" fmla="*/ 86 w 156"/>
                <a:gd name="T31" fmla="*/ 37 h 76"/>
                <a:gd name="T32" fmla="*/ 52 w 156"/>
                <a:gd name="T33" fmla="*/ 52 h 76"/>
                <a:gd name="T34" fmla="*/ 32 w 156"/>
                <a:gd name="T35" fmla="*/ 60 h 76"/>
                <a:gd name="T36" fmla="*/ 16 w 156"/>
                <a:gd name="T37" fmla="*/ 67 h 76"/>
                <a:gd name="T38" fmla="*/ 13 w 156"/>
                <a:gd name="T39" fmla="*/ 64 h 76"/>
                <a:gd name="T40" fmla="*/ 13 w 156"/>
                <a:gd name="T41" fmla="*/ 57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6" h="76">
                  <a:moveTo>
                    <a:pt x="13" y="57"/>
                  </a:moveTo>
                  <a:cubicBezTo>
                    <a:pt x="14" y="54"/>
                    <a:pt x="19" y="52"/>
                    <a:pt x="21" y="51"/>
                  </a:cubicBezTo>
                  <a:cubicBezTo>
                    <a:pt x="26" y="47"/>
                    <a:pt x="30" y="45"/>
                    <a:pt x="35" y="42"/>
                  </a:cubicBezTo>
                  <a:cubicBezTo>
                    <a:pt x="46" y="36"/>
                    <a:pt x="56" y="30"/>
                    <a:pt x="67" y="25"/>
                  </a:cubicBezTo>
                  <a:cubicBezTo>
                    <a:pt x="79" y="19"/>
                    <a:pt x="92" y="16"/>
                    <a:pt x="104" y="11"/>
                  </a:cubicBezTo>
                  <a:cubicBezTo>
                    <a:pt x="117" y="7"/>
                    <a:pt x="129" y="3"/>
                    <a:pt x="143" y="1"/>
                  </a:cubicBezTo>
                  <a:cubicBezTo>
                    <a:pt x="143" y="1"/>
                    <a:pt x="143" y="1"/>
                    <a:pt x="143" y="1"/>
                  </a:cubicBezTo>
                  <a:cubicBezTo>
                    <a:pt x="128" y="0"/>
                    <a:pt x="114" y="5"/>
                    <a:pt x="100" y="10"/>
                  </a:cubicBezTo>
                  <a:cubicBezTo>
                    <a:pt x="86" y="15"/>
                    <a:pt x="72" y="19"/>
                    <a:pt x="59" y="25"/>
                  </a:cubicBezTo>
                  <a:cubicBezTo>
                    <a:pt x="46" y="32"/>
                    <a:pt x="32" y="39"/>
                    <a:pt x="19" y="47"/>
                  </a:cubicBezTo>
                  <a:cubicBezTo>
                    <a:pt x="14" y="51"/>
                    <a:pt x="0" y="60"/>
                    <a:pt x="3" y="68"/>
                  </a:cubicBezTo>
                  <a:cubicBezTo>
                    <a:pt x="6" y="76"/>
                    <a:pt x="15" y="72"/>
                    <a:pt x="20" y="69"/>
                  </a:cubicBezTo>
                  <a:cubicBezTo>
                    <a:pt x="36" y="62"/>
                    <a:pt x="52" y="56"/>
                    <a:pt x="67" y="48"/>
                  </a:cubicBezTo>
                  <a:cubicBezTo>
                    <a:pt x="97" y="34"/>
                    <a:pt x="127" y="20"/>
                    <a:pt x="155" y="4"/>
                  </a:cubicBezTo>
                  <a:cubicBezTo>
                    <a:pt x="156" y="3"/>
                    <a:pt x="156" y="2"/>
                    <a:pt x="155" y="2"/>
                  </a:cubicBezTo>
                  <a:cubicBezTo>
                    <a:pt x="131" y="13"/>
                    <a:pt x="109" y="27"/>
                    <a:pt x="86" y="37"/>
                  </a:cubicBezTo>
                  <a:cubicBezTo>
                    <a:pt x="74" y="42"/>
                    <a:pt x="63" y="47"/>
                    <a:pt x="52" y="52"/>
                  </a:cubicBezTo>
                  <a:cubicBezTo>
                    <a:pt x="46" y="55"/>
                    <a:pt x="39" y="58"/>
                    <a:pt x="32" y="60"/>
                  </a:cubicBezTo>
                  <a:cubicBezTo>
                    <a:pt x="29" y="62"/>
                    <a:pt x="20" y="67"/>
                    <a:pt x="16" y="67"/>
                  </a:cubicBezTo>
                  <a:cubicBezTo>
                    <a:pt x="14" y="69"/>
                    <a:pt x="13" y="67"/>
                    <a:pt x="13" y="64"/>
                  </a:cubicBezTo>
                  <a:cubicBezTo>
                    <a:pt x="10" y="61"/>
                    <a:pt x="10" y="59"/>
                    <a:pt x="13" y="57"/>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Freeform 117"/>
            <p:cNvSpPr/>
            <p:nvPr/>
          </p:nvSpPr>
          <p:spPr bwMode="auto">
            <a:xfrm>
              <a:off x="11615738" y="3924300"/>
              <a:ext cx="68263" cy="19050"/>
            </a:xfrm>
            <a:custGeom>
              <a:avLst/>
              <a:gdLst>
                <a:gd name="T0" fmla="*/ 1 w 18"/>
                <a:gd name="T1" fmla="*/ 3 h 5"/>
                <a:gd name="T2" fmla="*/ 1 w 18"/>
                <a:gd name="T3" fmla="*/ 5 h 5"/>
                <a:gd name="T4" fmla="*/ 15 w 18"/>
                <a:gd name="T5" fmla="*/ 4 h 5"/>
                <a:gd name="T6" fmla="*/ 15 w 18"/>
                <a:gd name="T7" fmla="*/ 0 h 5"/>
                <a:gd name="T8" fmla="*/ 1 w 18"/>
                <a:gd name="T9" fmla="*/ 3 h 5"/>
              </a:gdLst>
              <a:ahLst/>
              <a:cxnLst>
                <a:cxn ang="0">
                  <a:pos x="T0" y="T1"/>
                </a:cxn>
                <a:cxn ang="0">
                  <a:pos x="T2" y="T3"/>
                </a:cxn>
                <a:cxn ang="0">
                  <a:pos x="T4" y="T5"/>
                </a:cxn>
                <a:cxn ang="0">
                  <a:pos x="T6" y="T7"/>
                </a:cxn>
                <a:cxn ang="0">
                  <a:pos x="T8" y="T9"/>
                </a:cxn>
              </a:cxnLst>
              <a:rect l="0" t="0" r="r" b="b"/>
              <a:pathLst>
                <a:path w="18" h="5">
                  <a:moveTo>
                    <a:pt x="1" y="3"/>
                  </a:moveTo>
                  <a:cubicBezTo>
                    <a:pt x="0" y="4"/>
                    <a:pt x="0" y="5"/>
                    <a:pt x="1" y="5"/>
                  </a:cubicBezTo>
                  <a:cubicBezTo>
                    <a:pt x="6" y="4"/>
                    <a:pt x="10" y="4"/>
                    <a:pt x="15" y="4"/>
                  </a:cubicBezTo>
                  <a:cubicBezTo>
                    <a:pt x="18" y="4"/>
                    <a:pt x="18" y="0"/>
                    <a:pt x="15" y="0"/>
                  </a:cubicBezTo>
                  <a:cubicBezTo>
                    <a:pt x="10" y="0"/>
                    <a:pt x="5" y="1"/>
                    <a:pt x="1"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Freeform 118"/>
            <p:cNvSpPr>
              <a:spLocks noEditPoints="1"/>
            </p:cNvSpPr>
            <p:nvPr/>
          </p:nvSpPr>
          <p:spPr bwMode="auto">
            <a:xfrm>
              <a:off x="9398000" y="4881562"/>
              <a:ext cx="198438" cy="236538"/>
            </a:xfrm>
            <a:custGeom>
              <a:avLst/>
              <a:gdLst>
                <a:gd name="T0" fmla="*/ 45 w 53"/>
                <a:gd name="T1" fmla="*/ 11 h 63"/>
                <a:gd name="T2" fmla="*/ 44 w 53"/>
                <a:gd name="T3" fmla="*/ 10 h 63"/>
                <a:gd name="T4" fmla="*/ 53 w 53"/>
                <a:gd name="T5" fmla="*/ 2 h 63"/>
                <a:gd name="T6" fmla="*/ 51 w 53"/>
                <a:gd name="T7" fmla="*/ 0 h 63"/>
                <a:gd name="T8" fmla="*/ 18 w 53"/>
                <a:gd name="T9" fmla="*/ 35 h 63"/>
                <a:gd name="T10" fmla="*/ 4 w 53"/>
                <a:gd name="T11" fmla="*/ 52 h 63"/>
                <a:gd name="T12" fmla="*/ 0 w 53"/>
                <a:gd name="T13" fmla="*/ 61 h 63"/>
                <a:gd name="T14" fmla="*/ 2 w 53"/>
                <a:gd name="T15" fmla="*/ 63 h 63"/>
                <a:gd name="T16" fmla="*/ 26 w 53"/>
                <a:gd name="T17" fmla="*/ 45 h 63"/>
                <a:gd name="T18" fmla="*/ 45 w 53"/>
                <a:gd name="T19" fmla="*/ 11 h 63"/>
                <a:gd name="T20" fmla="*/ 17 w 53"/>
                <a:gd name="T21" fmla="*/ 49 h 63"/>
                <a:gd name="T22" fmla="*/ 8 w 53"/>
                <a:gd name="T23" fmla="*/ 54 h 63"/>
                <a:gd name="T24" fmla="*/ 15 w 53"/>
                <a:gd name="T25" fmla="*/ 43 h 63"/>
                <a:gd name="T26" fmla="*/ 28 w 53"/>
                <a:gd name="T27" fmla="*/ 27 h 63"/>
                <a:gd name="T28" fmla="*/ 42 w 53"/>
                <a:gd name="T29" fmla="*/ 11 h 63"/>
                <a:gd name="T30" fmla="*/ 25 w 53"/>
                <a:gd name="T31" fmla="*/ 39 h 63"/>
                <a:gd name="T32" fmla="*/ 17 w 53"/>
                <a:gd name="T33" fmla="*/ 49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3" h="63">
                  <a:moveTo>
                    <a:pt x="45" y="11"/>
                  </a:moveTo>
                  <a:cubicBezTo>
                    <a:pt x="46" y="10"/>
                    <a:pt x="45" y="10"/>
                    <a:pt x="44" y="10"/>
                  </a:cubicBezTo>
                  <a:cubicBezTo>
                    <a:pt x="47" y="7"/>
                    <a:pt x="50" y="4"/>
                    <a:pt x="53" y="2"/>
                  </a:cubicBezTo>
                  <a:cubicBezTo>
                    <a:pt x="53" y="1"/>
                    <a:pt x="52" y="0"/>
                    <a:pt x="51" y="0"/>
                  </a:cubicBezTo>
                  <a:cubicBezTo>
                    <a:pt x="38" y="11"/>
                    <a:pt x="29" y="22"/>
                    <a:pt x="18" y="35"/>
                  </a:cubicBezTo>
                  <a:cubicBezTo>
                    <a:pt x="14" y="41"/>
                    <a:pt x="9" y="46"/>
                    <a:pt x="4" y="52"/>
                  </a:cubicBezTo>
                  <a:cubicBezTo>
                    <a:pt x="2" y="55"/>
                    <a:pt x="0" y="57"/>
                    <a:pt x="0" y="61"/>
                  </a:cubicBezTo>
                  <a:cubicBezTo>
                    <a:pt x="0" y="62"/>
                    <a:pt x="1" y="63"/>
                    <a:pt x="2" y="63"/>
                  </a:cubicBezTo>
                  <a:cubicBezTo>
                    <a:pt x="13" y="62"/>
                    <a:pt x="20" y="53"/>
                    <a:pt x="26" y="45"/>
                  </a:cubicBezTo>
                  <a:cubicBezTo>
                    <a:pt x="34" y="35"/>
                    <a:pt x="44" y="25"/>
                    <a:pt x="45" y="11"/>
                  </a:cubicBezTo>
                  <a:moveTo>
                    <a:pt x="17" y="49"/>
                  </a:moveTo>
                  <a:cubicBezTo>
                    <a:pt x="15" y="52"/>
                    <a:pt x="5" y="61"/>
                    <a:pt x="8" y="54"/>
                  </a:cubicBezTo>
                  <a:cubicBezTo>
                    <a:pt x="8" y="51"/>
                    <a:pt x="13" y="46"/>
                    <a:pt x="15" y="43"/>
                  </a:cubicBezTo>
                  <a:cubicBezTo>
                    <a:pt x="20" y="38"/>
                    <a:pt x="24" y="33"/>
                    <a:pt x="28" y="27"/>
                  </a:cubicBezTo>
                  <a:cubicBezTo>
                    <a:pt x="33" y="21"/>
                    <a:pt x="37" y="16"/>
                    <a:pt x="42" y="11"/>
                  </a:cubicBezTo>
                  <a:cubicBezTo>
                    <a:pt x="39" y="22"/>
                    <a:pt x="32" y="30"/>
                    <a:pt x="25" y="39"/>
                  </a:cubicBezTo>
                  <a:cubicBezTo>
                    <a:pt x="22" y="42"/>
                    <a:pt x="20" y="46"/>
                    <a:pt x="17" y="49"/>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47" name="文本框 146"/>
          <p:cNvSpPr txBox="1"/>
          <p:nvPr/>
        </p:nvSpPr>
        <p:spPr>
          <a:xfrm>
            <a:off x="906957" y="1001753"/>
            <a:ext cx="11376486" cy="2585323"/>
          </a:xfrm>
          <a:prstGeom prst="rect">
            <a:avLst/>
          </a:prstGeom>
          <a:noFill/>
        </p:spPr>
        <p:txBody>
          <a:bodyPr wrap="square" rtlCol="0">
            <a:spAutoFit/>
          </a:bodyPr>
          <a:lstStyle/>
          <a:p>
            <a:pPr>
              <a:lnSpc>
                <a:spcPct val="150000"/>
              </a:lnSpc>
            </a:pPr>
            <a:r>
              <a:rPr lang="en-US" altLang="zh-CN" sz="5400" dirty="0" smtClean="0">
                <a:solidFill>
                  <a:schemeClr val="accent2">
                    <a:lumMod val="75000"/>
                  </a:schemeClr>
                </a:solidFill>
                <a:latin typeface="方正粗黑宋简体" panose="02000000000000000000" pitchFamily="2" charset="-122"/>
                <a:ea typeface="方正粗黑宋简体" panose="02000000000000000000" pitchFamily="2" charset="-122"/>
              </a:rPr>
              <a:t> 2021</a:t>
            </a:r>
            <a:r>
              <a:rPr lang="zh-CN" altLang="en-US" sz="5400" dirty="0" smtClean="0">
                <a:solidFill>
                  <a:schemeClr val="accent2">
                    <a:lumMod val="75000"/>
                  </a:schemeClr>
                </a:solidFill>
                <a:latin typeface="方正粗黑宋简体" panose="02000000000000000000" pitchFamily="2" charset="-122"/>
                <a:ea typeface="方正粗黑宋简体" panose="02000000000000000000" pitchFamily="2" charset="-122"/>
              </a:rPr>
              <a:t>年</a:t>
            </a:r>
            <a:r>
              <a:rPr lang="en-US" altLang="zh-CN" sz="5400" dirty="0" smtClean="0">
                <a:solidFill>
                  <a:schemeClr val="accent2">
                    <a:lumMod val="75000"/>
                  </a:schemeClr>
                </a:solidFill>
                <a:latin typeface="方正粗黑宋简体" panose="02000000000000000000" pitchFamily="2" charset="-122"/>
                <a:ea typeface="方正粗黑宋简体" panose="02000000000000000000" pitchFamily="2" charset="-122"/>
              </a:rPr>
              <a:t>1</a:t>
            </a:r>
            <a:r>
              <a:rPr lang="zh-CN" altLang="en-US" sz="5400" dirty="0" smtClean="0">
                <a:solidFill>
                  <a:schemeClr val="accent2">
                    <a:lumMod val="75000"/>
                  </a:schemeClr>
                </a:solidFill>
                <a:latin typeface="方正粗黑宋简体" panose="02000000000000000000" pitchFamily="2" charset="-122"/>
                <a:ea typeface="方正粗黑宋简体" panose="02000000000000000000" pitchFamily="2" charset="-122"/>
              </a:rPr>
              <a:t>月浙江高考英语试卷            </a:t>
            </a:r>
            <a:endParaRPr lang="en-US" altLang="zh-CN" sz="5400" dirty="0" smtClean="0">
              <a:solidFill>
                <a:schemeClr val="accent2">
                  <a:lumMod val="75000"/>
                </a:schemeClr>
              </a:solidFill>
              <a:latin typeface="方正粗黑宋简体" panose="02000000000000000000" pitchFamily="2" charset="-122"/>
              <a:ea typeface="方正粗黑宋简体" panose="02000000000000000000" pitchFamily="2" charset="-122"/>
            </a:endParaRPr>
          </a:p>
          <a:p>
            <a:pPr>
              <a:lnSpc>
                <a:spcPct val="150000"/>
              </a:lnSpc>
            </a:pPr>
            <a:r>
              <a:rPr lang="zh-CN" altLang="en-US" sz="5400" dirty="0" smtClean="0">
                <a:solidFill>
                  <a:schemeClr val="accent2">
                    <a:lumMod val="75000"/>
                  </a:schemeClr>
                </a:solidFill>
                <a:latin typeface="方正粗黑宋简体" panose="02000000000000000000" pitchFamily="2" charset="-122"/>
                <a:ea typeface="方正粗黑宋简体" panose="02000000000000000000" pitchFamily="2" charset="-122"/>
              </a:rPr>
              <a:t>      考查要点</a:t>
            </a:r>
            <a:r>
              <a:rPr lang="zh-CN" altLang="en-US" sz="5400" dirty="0">
                <a:solidFill>
                  <a:schemeClr val="accent2">
                    <a:lumMod val="75000"/>
                  </a:schemeClr>
                </a:solidFill>
                <a:latin typeface="方正粗黑宋简体" panose="02000000000000000000" pitchFamily="2" charset="-122"/>
                <a:ea typeface="方正粗黑宋简体" panose="02000000000000000000" pitchFamily="2" charset="-122"/>
              </a:rPr>
              <a:t>分析</a:t>
            </a:r>
            <a:r>
              <a:rPr lang="zh-CN" altLang="en-US" sz="5400" dirty="0" smtClean="0">
                <a:solidFill>
                  <a:schemeClr val="accent2">
                    <a:lumMod val="75000"/>
                  </a:schemeClr>
                </a:solidFill>
                <a:latin typeface="方正粗黑宋简体" panose="02000000000000000000" pitchFamily="2" charset="-122"/>
                <a:ea typeface="方正粗黑宋简体" panose="02000000000000000000" pitchFamily="2" charset="-122"/>
              </a:rPr>
              <a:t>（</a:t>
            </a:r>
            <a:r>
              <a:rPr lang="zh-CN" altLang="en-US" sz="4000" dirty="0">
                <a:solidFill>
                  <a:schemeClr val="accent2">
                    <a:lumMod val="75000"/>
                  </a:schemeClr>
                </a:solidFill>
                <a:latin typeface="方正粗黑宋简体" panose="02000000000000000000" pitchFamily="2" charset="-122"/>
                <a:ea typeface="方正粗黑宋简体" panose="02000000000000000000" pitchFamily="2" charset="-122"/>
              </a:rPr>
              <a:t>选择</a:t>
            </a:r>
            <a:r>
              <a:rPr lang="zh-CN" altLang="en-US" sz="4000" dirty="0" smtClean="0">
                <a:solidFill>
                  <a:schemeClr val="accent2">
                    <a:lumMod val="75000"/>
                  </a:schemeClr>
                </a:solidFill>
                <a:latin typeface="方正粗黑宋简体" panose="02000000000000000000" pitchFamily="2" charset="-122"/>
                <a:ea typeface="方正粗黑宋简体" panose="02000000000000000000" pitchFamily="2" charset="-122"/>
              </a:rPr>
              <a:t>题部分</a:t>
            </a:r>
            <a:r>
              <a:rPr lang="zh-CN" altLang="en-US" sz="5400" dirty="0" smtClean="0">
                <a:solidFill>
                  <a:schemeClr val="accent2">
                    <a:lumMod val="75000"/>
                  </a:schemeClr>
                </a:solidFill>
                <a:latin typeface="方正粗黑宋简体" panose="02000000000000000000" pitchFamily="2" charset="-122"/>
                <a:ea typeface="方正粗黑宋简体" panose="02000000000000000000" pitchFamily="2" charset="-122"/>
              </a:rPr>
              <a:t>）</a:t>
            </a:r>
            <a:endParaRPr lang="zh-CN" altLang="en-US" sz="5400" dirty="0">
              <a:solidFill>
                <a:schemeClr val="accent2">
                  <a:lumMod val="75000"/>
                </a:schemeClr>
              </a:solidFill>
              <a:latin typeface="方正粗黑宋简体" panose="02000000000000000000" pitchFamily="2" charset="-122"/>
              <a:ea typeface="方正粗黑宋简体" panose="02000000000000000000" pitchFamily="2" charset="-122"/>
            </a:endParaRPr>
          </a:p>
        </p:txBody>
      </p:sp>
      <p:sp>
        <p:nvSpPr>
          <p:cNvPr id="149" name="Freeform 21"/>
          <p:cNvSpPr/>
          <p:nvPr/>
        </p:nvSpPr>
        <p:spPr bwMode="auto">
          <a:xfrm>
            <a:off x="2417224" y="3638527"/>
            <a:ext cx="6021079" cy="128902"/>
          </a:xfrm>
          <a:custGeom>
            <a:avLst/>
            <a:gdLst>
              <a:gd name="T0" fmla="*/ 3 w 764"/>
              <a:gd name="T1" fmla="*/ 1 h 70"/>
              <a:gd name="T2" fmla="*/ 0 w 764"/>
              <a:gd name="T3" fmla="*/ 4 h 70"/>
              <a:gd name="T4" fmla="*/ 3 w 764"/>
              <a:gd name="T5" fmla="*/ 8 h 70"/>
              <a:gd name="T6" fmla="*/ 183 w 764"/>
              <a:gd name="T7" fmla="*/ 7 h 70"/>
              <a:gd name="T8" fmla="*/ 625 w 764"/>
              <a:gd name="T9" fmla="*/ 9 h 70"/>
              <a:gd name="T10" fmla="*/ 638 w 764"/>
              <a:gd name="T11" fmla="*/ 9 h 70"/>
              <a:gd name="T12" fmla="*/ 517 w 764"/>
              <a:gd name="T13" fmla="*/ 13 h 70"/>
              <a:gd name="T14" fmla="*/ 241 w 764"/>
              <a:gd name="T15" fmla="*/ 22 h 70"/>
              <a:gd name="T16" fmla="*/ 47 w 764"/>
              <a:gd name="T17" fmla="*/ 33 h 70"/>
              <a:gd name="T18" fmla="*/ 47 w 764"/>
              <a:gd name="T19" fmla="*/ 39 h 70"/>
              <a:gd name="T20" fmla="*/ 215 w 764"/>
              <a:gd name="T21" fmla="*/ 33 h 70"/>
              <a:gd name="T22" fmla="*/ 539 w 764"/>
              <a:gd name="T23" fmla="*/ 40 h 70"/>
              <a:gd name="T24" fmla="*/ 530 w 764"/>
              <a:gd name="T25" fmla="*/ 40 h 70"/>
              <a:gd name="T26" fmla="*/ 236 w 764"/>
              <a:gd name="T27" fmla="*/ 60 h 70"/>
              <a:gd name="T28" fmla="*/ 217 w 764"/>
              <a:gd name="T29" fmla="*/ 63 h 70"/>
              <a:gd name="T30" fmla="*/ 215 w 764"/>
              <a:gd name="T31" fmla="*/ 67 h 70"/>
              <a:gd name="T32" fmla="*/ 218 w 764"/>
              <a:gd name="T33" fmla="*/ 70 h 70"/>
              <a:gd name="T34" fmla="*/ 237 w 764"/>
              <a:gd name="T35" fmla="*/ 67 h 70"/>
              <a:gd name="T36" fmla="*/ 530 w 764"/>
              <a:gd name="T37" fmla="*/ 47 h 70"/>
              <a:gd name="T38" fmla="*/ 575 w 764"/>
              <a:gd name="T39" fmla="*/ 47 h 70"/>
              <a:gd name="T40" fmla="*/ 575 w 764"/>
              <a:gd name="T41" fmla="*/ 41 h 70"/>
              <a:gd name="T42" fmla="*/ 573 w 764"/>
              <a:gd name="T43" fmla="*/ 40 h 70"/>
              <a:gd name="T44" fmla="*/ 560 w 764"/>
              <a:gd name="T45" fmla="*/ 37 h 70"/>
              <a:gd name="T46" fmla="*/ 321 w 764"/>
              <a:gd name="T47" fmla="*/ 22 h 70"/>
              <a:gd name="T48" fmla="*/ 517 w 764"/>
              <a:gd name="T49" fmla="*/ 19 h 70"/>
              <a:gd name="T50" fmla="*/ 668 w 764"/>
              <a:gd name="T51" fmla="*/ 14 h 70"/>
              <a:gd name="T52" fmla="*/ 761 w 764"/>
              <a:gd name="T53" fmla="*/ 8 h 70"/>
              <a:gd name="T54" fmla="*/ 763 w 764"/>
              <a:gd name="T55" fmla="*/ 7 h 70"/>
              <a:gd name="T56" fmla="*/ 763 w 764"/>
              <a:gd name="T57" fmla="*/ 2 h 70"/>
              <a:gd name="T58" fmla="*/ 763 w 764"/>
              <a:gd name="T59" fmla="*/ 2 h 70"/>
              <a:gd name="T60" fmla="*/ 759 w 764"/>
              <a:gd name="T61" fmla="*/ 2 h 70"/>
              <a:gd name="T62" fmla="*/ 759 w 764"/>
              <a:gd name="T63" fmla="*/ 2 h 70"/>
              <a:gd name="T64" fmla="*/ 759 w 764"/>
              <a:gd name="T65" fmla="*/ 2 h 70"/>
              <a:gd name="T66" fmla="*/ 682 w 764"/>
              <a:gd name="T67" fmla="*/ 2 h 70"/>
              <a:gd name="T68" fmla="*/ 625 w 764"/>
              <a:gd name="T69" fmla="*/ 2 h 70"/>
              <a:gd name="T70" fmla="*/ 183 w 764"/>
              <a:gd name="T71" fmla="*/ 1 h 70"/>
              <a:gd name="T72" fmla="*/ 3 w 764"/>
              <a:gd name="T73" fmla="*/ 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4" h="70">
                <a:moveTo>
                  <a:pt x="3" y="1"/>
                </a:moveTo>
                <a:cubicBezTo>
                  <a:pt x="1" y="1"/>
                  <a:pt x="0" y="3"/>
                  <a:pt x="0" y="4"/>
                </a:cubicBezTo>
                <a:cubicBezTo>
                  <a:pt x="0" y="6"/>
                  <a:pt x="1" y="8"/>
                  <a:pt x="3" y="8"/>
                </a:cubicBezTo>
                <a:cubicBezTo>
                  <a:pt x="59" y="8"/>
                  <a:pt x="121" y="8"/>
                  <a:pt x="183" y="7"/>
                </a:cubicBezTo>
                <a:cubicBezTo>
                  <a:pt x="330" y="7"/>
                  <a:pt x="473" y="7"/>
                  <a:pt x="625" y="9"/>
                </a:cubicBezTo>
                <a:cubicBezTo>
                  <a:pt x="627" y="9"/>
                  <a:pt x="632" y="9"/>
                  <a:pt x="638" y="9"/>
                </a:cubicBezTo>
                <a:cubicBezTo>
                  <a:pt x="581" y="11"/>
                  <a:pt x="523" y="13"/>
                  <a:pt x="517" y="13"/>
                </a:cubicBezTo>
                <a:cubicBezTo>
                  <a:pt x="414" y="7"/>
                  <a:pt x="327" y="15"/>
                  <a:pt x="241" y="22"/>
                </a:cubicBezTo>
                <a:cubicBezTo>
                  <a:pt x="178" y="28"/>
                  <a:pt x="115" y="33"/>
                  <a:pt x="47" y="33"/>
                </a:cubicBezTo>
                <a:cubicBezTo>
                  <a:pt x="47" y="39"/>
                  <a:pt x="47" y="39"/>
                  <a:pt x="47" y="39"/>
                </a:cubicBezTo>
                <a:cubicBezTo>
                  <a:pt x="108" y="39"/>
                  <a:pt x="162" y="36"/>
                  <a:pt x="215" y="33"/>
                </a:cubicBezTo>
                <a:cubicBezTo>
                  <a:pt x="316" y="28"/>
                  <a:pt x="411" y="22"/>
                  <a:pt x="539" y="40"/>
                </a:cubicBezTo>
                <a:cubicBezTo>
                  <a:pt x="530" y="40"/>
                  <a:pt x="530" y="40"/>
                  <a:pt x="530" y="40"/>
                </a:cubicBezTo>
                <a:cubicBezTo>
                  <a:pt x="427" y="40"/>
                  <a:pt x="355" y="40"/>
                  <a:pt x="236" y="60"/>
                </a:cubicBezTo>
                <a:cubicBezTo>
                  <a:pt x="217" y="63"/>
                  <a:pt x="217" y="63"/>
                  <a:pt x="217" y="63"/>
                </a:cubicBezTo>
                <a:cubicBezTo>
                  <a:pt x="216" y="64"/>
                  <a:pt x="214" y="65"/>
                  <a:pt x="215" y="67"/>
                </a:cubicBezTo>
                <a:cubicBezTo>
                  <a:pt x="215" y="69"/>
                  <a:pt x="217" y="70"/>
                  <a:pt x="218" y="70"/>
                </a:cubicBezTo>
                <a:cubicBezTo>
                  <a:pt x="237" y="67"/>
                  <a:pt x="237" y="67"/>
                  <a:pt x="237" y="67"/>
                </a:cubicBezTo>
                <a:cubicBezTo>
                  <a:pt x="356" y="46"/>
                  <a:pt x="427" y="47"/>
                  <a:pt x="530" y="47"/>
                </a:cubicBezTo>
                <a:cubicBezTo>
                  <a:pt x="546" y="47"/>
                  <a:pt x="563" y="47"/>
                  <a:pt x="575" y="47"/>
                </a:cubicBezTo>
                <a:cubicBezTo>
                  <a:pt x="575" y="41"/>
                  <a:pt x="575" y="41"/>
                  <a:pt x="575" y="41"/>
                </a:cubicBezTo>
                <a:cubicBezTo>
                  <a:pt x="574" y="41"/>
                  <a:pt x="574" y="40"/>
                  <a:pt x="573" y="40"/>
                </a:cubicBezTo>
                <a:cubicBezTo>
                  <a:pt x="569" y="39"/>
                  <a:pt x="561" y="37"/>
                  <a:pt x="560" y="37"/>
                </a:cubicBezTo>
                <a:cubicBezTo>
                  <a:pt x="467" y="23"/>
                  <a:pt x="392" y="20"/>
                  <a:pt x="321" y="22"/>
                </a:cubicBezTo>
                <a:cubicBezTo>
                  <a:pt x="382" y="18"/>
                  <a:pt x="446" y="15"/>
                  <a:pt x="517" y="19"/>
                </a:cubicBezTo>
                <a:cubicBezTo>
                  <a:pt x="524" y="20"/>
                  <a:pt x="602" y="17"/>
                  <a:pt x="668" y="14"/>
                </a:cubicBezTo>
                <a:cubicBezTo>
                  <a:pt x="713" y="12"/>
                  <a:pt x="753" y="10"/>
                  <a:pt x="761" y="8"/>
                </a:cubicBezTo>
                <a:cubicBezTo>
                  <a:pt x="762" y="8"/>
                  <a:pt x="763" y="8"/>
                  <a:pt x="763" y="7"/>
                </a:cubicBezTo>
                <a:cubicBezTo>
                  <a:pt x="764" y="6"/>
                  <a:pt x="764" y="4"/>
                  <a:pt x="763" y="2"/>
                </a:cubicBezTo>
                <a:cubicBezTo>
                  <a:pt x="763" y="2"/>
                  <a:pt x="763" y="2"/>
                  <a:pt x="763" y="2"/>
                </a:cubicBezTo>
                <a:cubicBezTo>
                  <a:pt x="763" y="2"/>
                  <a:pt x="761" y="2"/>
                  <a:pt x="759" y="2"/>
                </a:cubicBezTo>
                <a:cubicBezTo>
                  <a:pt x="759" y="2"/>
                  <a:pt x="759" y="2"/>
                  <a:pt x="759" y="2"/>
                </a:cubicBezTo>
                <a:cubicBezTo>
                  <a:pt x="759" y="2"/>
                  <a:pt x="759" y="2"/>
                  <a:pt x="759" y="2"/>
                </a:cubicBezTo>
                <a:cubicBezTo>
                  <a:pt x="748" y="2"/>
                  <a:pt x="713" y="2"/>
                  <a:pt x="682" y="2"/>
                </a:cubicBezTo>
                <a:cubicBezTo>
                  <a:pt x="655" y="2"/>
                  <a:pt x="631" y="2"/>
                  <a:pt x="625" y="2"/>
                </a:cubicBezTo>
                <a:cubicBezTo>
                  <a:pt x="474" y="0"/>
                  <a:pt x="330" y="1"/>
                  <a:pt x="183" y="1"/>
                </a:cubicBezTo>
                <a:cubicBezTo>
                  <a:pt x="126" y="1"/>
                  <a:pt x="68" y="1"/>
                  <a:pt x="3" y="1"/>
                </a:cubicBezTo>
                <a:close/>
              </a:path>
            </a:pathLst>
          </a:custGeom>
          <a:solidFill>
            <a:srgbClr val="005790"/>
          </a:solidFill>
          <a:ln>
            <a:noFill/>
          </a:ln>
        </p:spPr>
        <p:txBody>
          <a:bodyPr vert="horz" wrap="square" lIns="91440" tIns="45720" rIns="91440" bIns="45720" numCol="1" anchor="t" anchorCtr="0" compatLnSpc="1"/>
          <a:lstStyle/>
          <a:p>
            <a:endParaRPr lang="zh-CN" altLang="en-US"/>
          </a:p>
        </p:txBody>
      </p:sp>
      <p:sp>
        <p:nvSpPr>
          <p:cNvPr id="123" name="Freeform 6"/>
          <p:cNvSpPr>
            <a:spLocks noEditPoints="1"/>
          </p:cNvSpPr>
          <p:nvPr/>
        </p:nvSpPr>
        <p:spPr bwMode="auto">
          <a:xfrm rot="20865873">
            <a:off x="4075038" y="6134606"/>
            <a:ext cx="613640" cy="665934"/>
          </a:xfrm>
          <a:custGeom>
            <a:avLst/>
            <a:gdLst>
              <a:gd name="T0" fmla="*/ 5 w 545"/>
              <a:gd name="T1" fmla="*/ 451 h 609"/>
              <a:gd name="T2" fmla="*/ 70 w 545"/>
              <a:gd name="T3" fmla="*/ 475 h 609"/>
              <a:gd name="T4" fmla="*/ 187 w 545"/>
              <a:gd name="T5" fmla="*/ 467 h 609"/>
              <a:gd name="T6" fmla="*/ 241 w 545"/>
              <a:gd name="T7" fmla="*/ 595 h 609"/>
              <a:gd name="T8" fmla="*/ 293 w 545"/>
              <a:gd name="T9" fmla="*/ 603 h 609"/>
              <a:gd name="T10" fmla="*/ 338 w 545"/>
              <a:gd name="T11" fmla="*/ 537 h 609"/>
              <a:gd name="T12" fmla="*/ 438 w 545"/>
              <a:gd name="T13" fmla="*/ 472 h 609"/>
              <a:gd name="T14" fmla="*/ 526 w 545"/>
              <a:gd name="T15" fmla="*/ 463 h 609"/>
              <a:gd name="T16" fmla="*/ 542 w 545"/>
              <a:gd name="T17" fmla="*/ 412 h 609"/>
              <a:gd name="T18" fmla="*/ 455 w 545"/>
              <a:gd name="T19" fmla="*/ 304 h 609"/>
              <a:gd name="T20" fmla="*/ 540 w 545"/>
              <a:gd name="T21" fmla="*/ 205 h 609"/>
              <a:gd name="T22" fmla="*/ 534 w 545"/>
              <a:gd name="T23" fmla="*/ 151 h 609"/>
              <a:gd name="T24" fmla="*/ 460 w 545"/>
              <a:gd name="T25" fmla="*/ 135 h 609"/>
              <a:gd name="T26" fmla="*/ 345 w 545"/>
              <a:gd name="T27" fmla="*/ 94 h 609"/>
              <a:gd name="T28" fmla="*/ 297 w 545"/>
              <a:gd name="T29" fmla="*/ 9 h 609"/>
              <a:gd name="T30" fmla="*/ 249 w 545"/>
              <a:gd name="T31" fmla="*/ 8 h 609"/>
              <a:gd name="T32" fmla="*/ 189 w 545"/>
              <a:gd name="T33" fmla="*/ 128 h 609"/>
              <a:gd name="T34" fmla="*/ 67 w 545"/>
              <a:gd name="T35" fmla="*/ 135 h 609"/>
              <a:gd name="T36" fmla="*/ 5 w 545"/>
              <a:gd name="T37" fmla="*/ 158 h 609"/>
              <a:gd name="T38" fmla="*/ 25 w 545"/>
              <a:gd name="T39" fmla="*/ 239 h 609"/>
              <a:gd name="T40" fmla="*/ 66 w 545"/>
              <a:gd name="T41" fmla="*/ 328 h 609"/>
              <a:gd name="T42" fmla="*/ 340 w 545"/>
              <a:gd name="T43" fmla="*/ 491 h 609"/>
              <a:gd name="T44" fmla="*/ 293 w 545"/>
              <a:gd name="T45" fmla="*/ 590 h 609"/>
              <a:gd name="T46" fmla="*/ 251 w 545"/>
              <a:gd name="T47" fmla="*/ 587 h 609"/>
              <a:gd name="T48" fmla="*/ 203 w 545"/>
              <a:gd name="T49" fmla="*/ 486 h 609"/>
              <a:gd name="T50" fmla="*/ 310 w 545"/>
              <a:gd name="T51" fmla="*/ 433 h 609"/>
              <a:gd name="T52" fmla="*/ 174 w 545"/>
              <a:gd name="T53" fmla="*/ 350 h 609"/>
              <a:gd name="T54" fmla="*/ 172 w 545"/>
              <a:gd name="T55" fmla="*/ 261 h 609"/>
              <a:gd name="T56" fmla="*/ 272 w 545"/>
              <a:gd name="T57" fmla="*/ 205 h 609"/>
              <a:gd name="T58" fmla="*/ 360 w 545"/>
              <a:gd name="T59" fmla="*/ 356 h 609"/>
              <a:gd name="T60" fmla="*/ 186 w 545"/>
              <a:gd name="T61" fmla="*/ 356 h 609"/>
              <a:gd name="T62" fmla="*/ 194 w 545"/>
              <a:gd name="T63" fmla="*/ 173 h 609"/>
              <a:gd name="T64" fmla="*/ 186 w 545"/>
              <a:gd name="T65" fmla="*/ 239 h 609"/>
              <a:gd name="T66" fmla="*/ 359 w 545"/>
              <a:gd name="T67" fmla="*/ 239 h 609"/>
              <a:gd name="T68" fmla="*/ 403 w 545"/>
              <a:gd name="T69" fmla="*/ 282 h 609"/>
              <a:gd name="T70" fmla="*/ 372 w 545"/>
              <a:gd name="T71" fmla="*/ 275 h 609"/>
              <a:gd name="T72" fmla="*/ 318 w 545"/>
              <a:gd name="T73" fmla="*/ 424 h 609"/>
              <a:gd name="T74" fmla="*/ 259 w 545"/>
              <a:gd name="T75" fmla="*/ 410 h 609"/>
              <a:gd name="T76" fmla="*/ 225 w 545"/>
              <a:gd name="T77" fmla="*/ 393 h 609"/>
              <a:gd name="T78" fmla="*/ 523 w 545"/>
              <a:gd name="T79" fmla="*/ 452 h 609"/>
              <a:gd name="T80" fmla="*/ 419 w 545"/>
              <a:gd name="T81" fmla="*/ 456 h 609"/>
              <a:gd name="T82" fmla="*/ 371 w 545"/>
              <a:gd name="T83" fmla="*/ 363 h 609"/>
              <a:gd name="T84" fmla="*/ 510 w 545"/>
              <a:gd name="T85" fmla="*/ 378 h 609"/>
              <a:gd name="T86" fmla="*/ 448 w 545"/>
              <a:gd name="T87" fmla="*/ 148 h 609"/>
              <a:gd name="T88" fmla="*/ 525 w 545"/>
              <a:gd name="T89" fmla="*/ 159 h 609"/>
              <a:gd name="T90" fmla="*/ 519 w 545"/>
              <a:gd name="T91" fmla="*/ 219 h 609"/>
              <a:gd name="T92" fmla="*/ 428 w 545"/>
              <a:gd name="T93" fmla="*/ 283 h 609"/>
              <a:gd name="T94" fmla="*/ 424 w 545"/>
              <a:gd name="T95" fmla="*/ 153 h 609"/>
              <a:gd name="T96" fmla="*/ 236 w 545"/>
              <a:gd name="T97" fmla="*/ 38 h 609"/>
              <a:gd name="T98" fmla="*/ 275 w 545"/>
              <a:gd name="T99" fmla="*/ 12 h 609"/>
              <a:gd name="T100" fmla="*/ 328 w 545"/>
              <a:gd name="T101" fmla="*/ 81 h 609"/>
              <a:gd name="T102" fmla="*/ 344 w 545"/>
              <a:gd name="T103" fmla="*/ 163 h 609"/>
              <a:gd name="T104" fmla="*/ 201 w 545"/>
              <a:gd name="T105" fmla="*/ 135 h 609"/>
              <a:gd name="T106" fmla="*/ 16 w 545"/>
              <a:gd name="T107" fmla="*/ 200 h 609"/>
              <a:gd name="T108" fmla="*/ 19 w 545"/>
              <a:gd name="T109" fmla="*/ 161 h 609"/>
              <a:gd name="T110" fmla="*/ 135 w 545"/>
              <a:gd name="T111" fmla="*/ 157 h 609"/>
              <a:gd name="T112" fmla="*/ 174 w 545"/>
              <a:gd name="T113" fmla="*/ 247 h 609"/>
              <a:gd name="T114" fmla="*/ 178 w 545"/>
              <a:gd name="T115" fmla="*/ 402 h 609"/>
              <a:gd name="T116" fmla="*/ 77 w 545"/>
              <a:gd name="T117" fmla="*/ 463 h 609"/>
              <a:gd name="T118" fmla="*/ 9 w 545"/>
              <a:gd name="T119" fmla="*/ 432 h 609"/>
              <a:gd name="T120" fmla="*/ 100 w 545"/>
              <a:gd name="T121" fmla="*/ 313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45" h="609">
                <a:moveTo>
                  <a:pt x="4" y="408"/>
                </a:moveTo>
                <a:lnTo>
                  <a:pt x="4" y="408"/>
                </a:lnTo>
                <a:lnTo>
                  <a:pt x="1" y="420"/>
                </a:lnTo>
                <a:lnTo>
                  <a:pt x="0" y="427"/>
                </a:lnTo>
                <a:lnTo>
                  <a:pt x="0" y="433"/>
                </a:lnTo>
                <a:lnTo>
                  <a:pt x="1" y="439"/>
                </a:lnTo>
                <a:lnTo>
                  <a:pt x="2" y="445"/>
                </a:lnTo>
                <a:lnTo>
                  <a:pt x="5" y="451"/>
                </a:lnTo>
                <a:lnTo>
                  <a:pt x="9" y="456"/>
                </a:lnTo>
                <a:lnTo>
                  <a:pt x="9" y="456"/>
                </a:lnTo>
                <a:lnTo>
                  <a:pt x="14" y="462"/>
                </a:lnTo>
                <a:lnTo>
                  <a:pt x="21" y="467"/>
                </a:lnTo>
                <a:lnTo>
                  <a:pt x="29" y="470"/>
                </a:lnTo>
                <a:lnTo>
                  <a:pt x="37" y="472"/>
                </a:lnTo>
                <a:lnTo>
                  <a:pt x="54" y="474"/>
                </a:lnTo>
                <a:lnTo>
                  <a:pt x="70" y="475"/>
                </a:lnTo>
                <a:lnTo>
                  <a:pt x="70" y="475"/>
                </a:lnTo>
                <a:lnTo>
                  <a:pt x="100" y="474"/>
                </a:lnTo>
                <a:lnTo>
                  <a:pt x="128" y="468"/>
                </a:lnTo>
                <a:lnTo>
                  <a:pt x="156" y="463"/>
                </a:lnTo>
                <a:lnTo>
                  <a:pt x="185" y="454"/>
                </a:lnTo>
                <a:lnTo>
                  <a:pt x="185" y="454"/>
                </a:lnTo>
                <a:lnTo>
                  <a:pt x="187" y="467"/>
                </a:lnTo>
                <a:lnTo>
                  <a:pt x="187" y="467"/>
                </a:lnTo>
                <a:lnTo>
                  <a:pt x="193" y="495"/>
                </a:lnTo>
                <a:lnTo>
                  <a:pt x="202" y="524"/>
                </a:lnTo>
                <a:lnTo>
                  <a:pt x="212" y="551"/>
                </a:lnTo>
                <a:lnTo>
                  <a:pt x="218" y="564"/>
                </a:lnTo>
                <a:lnTo>
                  <a:pt x="226" y="576"/>
                </a:lnTo>
                <a:lnTo>
                  <a:pt x="226" y="576"/>
                </a:lnTo>
                <a:lnTo>
                  <a:pt x="236" y="590"/>
                </a:lnTo>
                <a:lnTo>
                  <a:pt x="241" y="595"/>
                </a:lnTo>
                <a:lnTo>
                  <a:pt x="247" y="601"/>
                </a:lnTo>
                <a:lnTo>
                  <a:pt x="253" y="605"/>
                </a:lnTo>
                <a:lnTo>
                  <a:pt x="262" y="607"/>
                </a:lnTo>
                <a:lnTo>
                  <a:pt x="268" y="609"/>
                </a:lnTo>
                <a:lnTo>
                  <a:pt x="276" y="609"/>
                </a:lnTo>
                <a:lnTo>
                  <a:pt x="276" y="609"/>
                </a:lnTo>
                <a:lnTo>
                  <a:pt x="286" y="607"/>
                </a:lnTo>
                <a:lnTo>
                  <a:pt x="293" y="603"/>
                </a:lnTo>
                <a:lnTo>
                  <a:pt x="301" y="598"/>
                </a:lnTo>
                <a:lnTo>
                  <a:pt x="306" y="593"/>
                </a:lnTo>
                <a:lnTo>
                  <a:pt x="313" y="586"/>
                </a:lnTo>
                <a:lnTo>
                  <a:pt x="317" y="578"/>
                </a:lnTo>
                <a:lnTo>
                  <a:pt x="326" y="564"/>
                </a:lnTo>
                <a:lnTo>
                  <a:pt x="326" y="564"/>
                </a:lnTo>
                <a:lnTo>
                  <a:pt x="332" y="551"/>
                </a:lnTo>
                <a:lnTo>
                  <a:pt x="338" y="537"/>
                </a:lnTo>
                <a:lnTo>
                  <a:pt x="348" y="509"/>
                </a:lnTo>
                <a:lnTo>
                  <a:pt x="355" y="481"/>
                </a:lnTo>
                <a:lnTo>
                  <a:pt x="360" y="452"/>
                </a:lnTo>
                <a:lnTo>
                  <a:pt x="360" y="452"/>
                </a:lnTo>
                <a:lnTo>
                  <a:pt x="380" y="459"/>
                </a:lnTo>
                <a:lnTo>
                  <a:pt x="380" y="459"/>
                </a:lnTo>
                <a:lnTo>
                  <a:pt x="409" y="466"/>
                </a:lnTo>
                <a:lnTo>
                  <a:pt x="438" y="472"/>
                </a:lnTo>
                <a:lnTo>
                  <a:pt x="453" y="474"/>
                </a:lnTo>
                <a:lnTo>
                  <a:pt x="468" y="475"/>
                </a:lnTo>
                <a:lnTo>
                  <a:pt x="483" y="475"/>
                </a:lnTo>
                <a:lnTo>
                  <a:pt x="498" y="474"/>
                </a:lnTo>
                <a:lnTo>
                  <a:pt x="498" y="474"/>
                </a:lnTo>
                <a:lnTo>
                  <a:pt x="513" y="470"/>
                </a:lnTo>
                <a:lnTo>
                  <a:pt x="519" y="467"/>
                </a:lnTo>
                <a:lnTo>
                  <a:pt x="526" y="463"/>
                </a:lnTo>
                <a:lnTo>
                  <a:pt x="533" y="459"/>
                </a:lnTo>
                <a:lnTo>
                  <a:pt x="537" y="454"/>
                </a:lnTo>
                <a:lnTo>
                  <a:pt x="541" y="447"/>
                </a:lnTo>
                <a:lnTo>
                  <a:pt x="544" y="440"/>
                </a:lnTo>
                <a:lnTo>
                  <a:pt x="544" y="440"/>
                </a:lnTo>
                <a:lnTo>
                  <a:pt x="545" y="431"/>
                </a:lnTo>
                <a:lnTo>
                  <a:pt x="545" y="421"/>
                </a:lnTo>
                <a:lnTo>
                  <a:pt x="542" y="412"/>
                </a:lnTo>
                <a:lnTo>
                  <a:pt x="538" y="404"/>
                </a:lnTo>
                <a:lnTo>
                  <a:pt x="529" y="386"/>
                </a:lnTo>
                <a:lnTo>
                  <a:pt x="519" y="371"/>
                </a:lnTo>
                <a:lnTo>
                  <a:pt x="519" y="371"/>
                </a:lnTo>
                <a:lnTo>
                  <a:pt x="505" y="354"/>
                </a:lnTo>
                <a:lnTo>
                  <a:pt x="488" y="336"/>
                </a:lnTo>
                <a:lnTo>
                  <a:pt x="472" y="320"/>
                </a:lnTo>
                <a:lnTo>
                  <a:pt x="455" y="304"/>
                </a:lnTo>
                <a:lnTo>
                  <a:pt x="455" y="304"/>
                </a:lnTo>
                <a:lnTo>
                  <a:pt x="476" y="285"/>
                </a:lnTo>
                <a:lnTo>
                  <a:pt x="496" y="265"/>
                </a:lnTo>
                <a:lnTo>
                  <a:pt x="515" y="243"/>
                </a:lnTo>
                <a:lnTo>
                  <a:pt x="525" y="231"/>
                </a:lnTo>
                <a:lnTo>
                  <a:pt x="532" y="219"/>
                </a:lnTo>
                <a:lnTo>
                  <a:pt x="532" y="219"/>
                </a:lnTo>
                <a:lnTo>
                  <a:pt x="540" y="205"/>
                </a:lnTo>
                <a:lnTo>
                  <a:pt x="542" y="197"/>
                </a:lnTo>
                <a:lnTo>
                  <a:pt x="544" y="189"/>
                </a:lnTo>
                <a:lnTo>
                  <a:pt x="545" y="181"/>
                </a:lnTo>
                <a:lnTo>
                  <a:pt x="544" y="174"/>
                </a:lnTo>
                <a:lnTo>
                  <a:pt x="542" y="166"/>
                </a:lnTo>
                <a:lnTo>
                  <a:pt x="540" y="158"/>
                </a:lnTo>
                <a:lnTo>
                  <a:pt x="540" y="158"/>
                </a:lnTo>
                <a:lnTo>
                  <a:pt x="534" y="151"/>
                </a:lnTo>
                <a:lnTo>
                  <a:pt x="526" y="146"/>
                </a:lnTo>
                <a:lnTo>
                  <a:pt x="519" y="142"/>
                </a:lnTo>
                <a:lnTo>
                  <a:pt x="510" y="139"/>
                </a:lnTo>
                <a:lnTo>
                  <a:pt x="500" y="136"/>
                </a:lnTo>
                <a:lnTo>
                  <a:pt x="491" y="136"/>
                </a:lnTo>
                <a:lnTo>
                  <a:pt x="473" y="135"/>
                </a:lnTo>
                <a:lnTo>
                  <a:pt x="473" y="135"/>
                </a:lnTo>
                <a:lnTo>
                  <a:pt x="460" y="135"/>
                </a:lnTo>
                <a:lnTo>
                  <a:pt x="445" y="136"/>
                </a:lnTo>
                <a:lnTo>
                  <a:pt x="417" y="142"/>
                </a:lnTo>
                <a:lnTo>
                  <a:pt x="388" y="148"/>
                </a:lnTo>
                <a:lnTo>
                  <a:pt x="360" y="158"/>
                </a:lnTo>
                <a:lnTo>
                  <a:pt x="360" y="158"/>
                </a:lnTo>
                <a:lnTo>
                  <a:pt x="352" y="120"/>
                </a:lnTo>
                <a:lnTo>
                  <a:pt x="352" y="120"/>
                </a:lnTo>
                <a:lnTo>
                  <a:pt x="345" y="94"/>
                </a:lnTo>
                <a:lnTo>
                  <a:pt x="337" y="70"/>
                </a:lnTo>
                <a:lnTo>
                  <a:pt x="332" y="57"/>
                </a:lnTo>
                <a:lnTo>
                  <a:pt x="326" y="46"/>
                </a:lnTo>
                <a:lnTo>
                  <a:pt x="320" y="34"/>
                </a:lnTo>
                <a:lnTo>
                  <a:pt x="311" y="23"/>
                </a:lnTo>
                <a:lnTo>
                  <a:pt x="311" y="23"/>
                </a:lnTo>
                <a:lnTo>
                  <a:pt x="302" y="13"/>
                </a:lnTo>
                <a:lnTo>
                  <a:pt x="297" y="9"/>
                </a:lnTo>
                <a:lnTo>
                  <a:pt x="290" y="5"/>
                </a:lnTo>
                <a:lnTo>
                  <a:pt x="284" y="3"/>
                </a:lnTo>
                <a:lnTo>
                  <a:pt x="278" y="1"/>
                </a:lnTo>
                <a:lnTo>
                  <a:pt x="271" y="0"/>
                </a:lnTo>
                <a:lnTo>
                  <a:pt x="264" y="1"/>
                </a:lnTo>
                <a:lnTo>
                  <a:pt x="264" y="1"/>
                </a:lnTo>
                <a:lnTo>
                  <a:pt x="256" y="4"/>
                </a:lnTo>
                <a:lnTo>
                  <a:pt x="249" y="8"/>
                </a:lnTo>
                <a:lnTo>
                  <a:pt x="243" y="12"/>
                </a:lnTo>
                <a:lnTo>
                  <a:pt x="236" y="19"/>
                </a:lnTo>
                <a:lnTo>
                  <a:pt x="226" y="32"/>
                </a:lnTo>
                <a:lnTo>
                  <a:pt x="218" y="46"/>
                </a:lnTo>
                <a:lnTo>
                  <a:pt x="218" y="46"/>
                </a:lnTo>
                <a:lnTo>
                  <a:pt x="206" y="73"/>
                </a:lnTo>
                <a:lnTo>
                  <a:pt x="197" y="100"/>
                </a:lnTo>
                <a:lnTo>
                  <a:pt x="189" y="128"/>
                </a:lnTo>
                <a:lnTo>
                  <a:pt x="182" y="158"/>
                </a:lnTo>
                <a:lnTo>
                  <a:pt x="182" y="158"/>
                </a:lnTo>
                <a:lnTo>
                  <a:pt x="156" y="150"/>
                </a:lnTo>
                <a:lnTo>
                  <a:pt x="129" y="143"/>
                </a:lnTo>
                <a:lnTo>
                  <a:pt x="129" y="143"/>
                </a:lnTo>
                <a:lnTo>
                  <a:pt x="105" y="138"/>
                </a:lnTo>
                <a:lnTo>
                  <a:pt x="79" y="135"/>
                </a:lnTo>
                <a:lnTo>
                  <a:pt x="67" y="135"/>
                </a:lnTo>
                <a:lnTo>
                  <a:pt x="54" y="135"/>
                </a:lnTo>
                <a:lnTo>
                  <a:pt x="41" y="138"/>
                </a:lnTo>
                <a:lnTo>
                  <a:pt x="29" y="140"/>
                </a:lnTo>
                <a:lnTo>
                  <a:pt x="29" y="140"/>
                </a:lnTo>
                <a:lnTo>
                  <a:pt x="21" y="144"/>
                </a:lnTo>
                <a:lnTo>
                  <a:pt x="14" y="148"/>
                </a:lnTo>
                <a:lnTo>
                  <a:pt x="9" y="153"/>
                </a:lnTo>
                <a:lnTo>
                  <a:pt x="5" y="158"/>
                </a:lnTo>
                <a:lnTo>
                  <a:pt x="2" y="165"/>
                </a:lnTo>
                <a:lnTo>
                  <a:pt x="1" y="171"/>
                </a:lnTo>
                <a:lnTo>
                  <a:pt x="1" y="178"/>
                </a:lnTo>
                <a:lnTo>
                  <a:pt x="1" y="185"/>
                </a:lnTo>
                <a:lnTo>
                  <a:pt x="4" y="198"/>
                </a:lnTo>
                <a:lnTo>
                  <a:pt x="9" y="213"/>
                </a:lnTo>
                <a:lnTo>
                  <a:pt x="17" y="227"/>
                </a:lnTo>
                <a:lnTo>
                  <a:pt x="25" y="239"/>
                </a:lnTo>
                <a:lnTo>
                  <a:pt x="25" y="239"/>
                </a:lnTo>
                <a:lnTo>
                  <a:pt x="40" y="256"/>
                </a:lnTo>
                <a:lnTo>
                  <a:pt x="55" y="274"/>
                </a:lnTo>
                <a:lnTo>
                  <a:pt x="73" y="290"/>
                </a:lnTo>
                <a:lnTo>
                  <a:pt x="90" y="306"/>
                </a:lnTo>
                <a:lnTo>
                  <a:pt x="90" y="306"/>
                </a:lnTo>
                <a:lnTo>
                  <a:pt x="66" y="328"/>
                </a:lnTo>
                <a:lnTo>
                  <a:pt x="66" y="328"/>
                </a:lnTo>
                <a:lnTo>
                  <a:pt x="47" y="346"/>
                </a:lnTo>
                <a:lnTo>
                  <a:pt x="31" y="364"/>
                </a:lnTo>
                <a:lnTo>
                  <a:pt x="23" y="374"/>
                </a:lnTo>
                <a:lnTo>
                  <a:pt x="16" y="385"/>
                </a:lnTo>
                <a:lnTo>
                  <a:pt x="9" y="396"/>
                </a:lnTo>
                <a:lnTo>
                  <a:pt x="4" y="408"/>
                </a:lnTo>
                <a:lnTo>
                  <a:pt x="4" y="408"/>
                </a:lnTo>
                <a:close/>
                <a:moveTo>
                  <a:pt x="340" y="491"/>
                </a:moveTo>
                <a:lnTo>
                  <a:pt x="340" y="491"/>
                </a:lnTo>
                <a:lnTo>
                  <a:pt x="332" y="518"/>
                </a:lnTo>
                <a:lnTo>
                  <a:pt x="328" y="531"/>
                </a:lnTo>
                <a:lnTo>
                  <a:pt x="322" y="544"/>
                </a:lnTo>
                <a:lnTo>
                  <a:pt x="317" y="556"/>
                </a:lnTo>
                <a:lnTo>
                  <a:pt x="310" y="568"/>
                </a:lnTo>
                <a:lnTo>
                  <a:pt x="302" y="579"/>
                </a:lnTo>
                <a:lnTo>
                  <a:pt x="293" y="590"/>
                </a:lnTo>
                <a:lnTo>
                  <a:pt x="293" y="590"/>
                </a:lnTo>
                <a:lnTo>
                  <a:pt x="289" y="593"/>
                </a:lnTo>
                <a:lnTo>
                  <a:pt x="283" y="595"/>
                </a:lnTo>
                <a:lnTo>
                  <a:pt x="279" y="597"/>
                </a:lnTo>
                <a:lnTo>
                  <a:pt x="275" y="598"/>
                </a:lnTo>
                <a:lnTo>
                  <a:pt x="266" y="597"/>
                </a:lnTo>
                <a:lnTo>
                  <a:pt x="257" y="593"/>
                </a:lnTo>
                <a:lnTo>
                  <a:pt x="251" y="587"/>
                </a:lnTo>
                <a:lnTo>
                  <a:pt x="244" y="580"/>
                </a:lnTo>
                <a:lnTo>
                  <a:pt x="237" y="572"/>
                </a:lnTo>
                <a:lnTo>
                  <a:pt x="232" y="564"/>
                </a:lnTo>
                <a:lnTo>
                  <a:pt x="232" y="564"/>
                </a:lnTo>
                <a:lnTo>
                  <a:pt x="225" y="552"/>
                </a:lnTo>
                <a:lnTo>
                  <a:pt x="220" y="540"/>
                </a:lnTo>
                <a:lnTo>
                  <a:pt x="210" y="513"/>
                </a:lnTo>
                <a:lnTo>
                  <a:pt x="203" y="486"/>
                </a:lnTo>
                <a:lnTo>
                  <a:pt x="197" y="458"/>
                </a:lnTo>
                <a:lnTo>
                  <a:pt x="197" y="458"/>
                </a:lnTo>
                <a:lnTo>
                  <a:pt x="195" y="450"/>
                </a:lnTo>
                <a:lnTo>
                  <a:pt x="195" y="450"/>
                </a:lnTo>
                <a:lnTo>
                  <a:pt x="235" y="435"/>
                </a:lnTo>
                <a:lnTo>
                  <a:pt x="272" y="417"/>
                </a:lnTo>
                <a:lnTo>
                  <a:pt x="272" y="417"/>
                </a:lnTo>
                <a:lnTo>
                  <a:pt x="310" y="433"/>
                </a:lnTo>
                <a:lnTo>
                  <a:pt x="349" y="448"/>
                </a:lnTo>
                <a:lnTo>
                  <a:pt x="349" y="448"/>
                </a:lnTo>
                <a:lnTo>
                  <a:pt x="340" y="491"/>
                </a:lnTo>
                <a:lnTo>
                  <a:pt x="340" y="491"/>
                </a:lnTo>
                <a:close/>
                <a:moveTo>
                  <a:pt x="172" y="305"/>
                </a:moveTo>
                <a:lnTo>
                  <a:pt x="172" y="305"/>
                </a:lnTo>
                <a:lnTo>
                  <a:pt x="174" y="350"/>
                </a:lnTo>
                <a:lnTo>
                  <a:pt x="174" y="350"/>
                </a:lnTo>
                <a:lnTo>
                  <a:pt x="141" y="328"/>
                </a:lnTo>
                <a:lnTo>
                  <a:pt x="110" y="305"/>
                </a:lnTo>
                <a:lnTo>
                  <a:pt x="110" y="305"/>
                </a:lnTo>
                <a:lnTo>
                  <a:pt x="117" y="300"/>
                </a:lnTo>
                <a:lnTo>
                  <a:pt x="117" y="300"/>
                </a:lnTo>
                <a:lnTo>
                  <a:pt x="144" y="279"/>
                </a:lnTo>
                <a:lnTo>
                  <a:pt x="172" y="261"/>
                </a:lnTo>
                <a:lnTo>
                  <a:pt x="172" y="261"/>
                </a:lnTo>
                <a:lnTo>
                  <a:pt x="172" y="305"/>
                </a:lnTo>
                <a:lnTo>
                  <a:pt x="172" y="305"/>
                </a:lnTo>
                <a:close/>
                <a:moveTo>
                  <a:pt x="183" y="305"/>
                </a:moveTo>
                <a:lnTo>
                  <a:pt x="183" y="305"/>
                </a:lnTo>
                <a:lnTo>
                  <a:pt x="186" y="252"/>
                </a:lnTo>
                <a:lnTo>
                  <a:pt x="186" y="252"/>
                </a:lnTo>
                <a:lnTo>
                  <a:pt x="228" y="227"/>
                </a:lnTo>
                <a:lnTo>
                  <a:pt x="272" y="205"/>
                </a:lnTo>
                <a:lnTo>
                  <a:pt x="272" y="205"/>
                </a:lnTo>
                <a:lnTo>
                  <a:pt x="317" y="227"/>
                </a:lnTo>
                <a:lnTo>
                  <a:pt x="360" y="252"/>
                </a:lnTo>
                <a:lnTo>
                  <a:pt x="360" y="252"/>
                </a:lnTo>
                <a:lnTo>
                  <a:pt x="361" y="278"/>
                </a:lnTo>
                <a:lnTo>
                  <a:pt x="361" y="304"/>
                </a:lnTo>
                <a:lnTo>
                  <a:pt x="361" y="331"/>
                </a:lnTo>
                <a:lnTo>
                  <a:pt x="360" y="356"/>
                </a:lnTo>
                <a:lnTo>
                  <a:pt x="360" y="356"/>
                </a:lnTo>
                <a:lnTo>
                  <a:pt x="314" y="383"/>
                </a:lnTo>
                <a:lnTo>
                  <a:pt x="314" y="383"/>
                </a:lnTo>
                <a:lnTo>
                  <a:pt x="272" y="404"/>
                </a:lnTo>
                <a:lnTo>
                  <a:pt x="272" y="404"/>
                </a:lnTo>
                <a:lnTo>
                  <a:pt x="230" y="383"/>
                </a:lnTo>
                <a:lnTo>
                  <a:pt x="230" y="383"/>
                </a:lnTo>
                <a:lnTo>
                  <a:pt x="186" y="356"/>
                </a:lnTo>
                <a:lnTo>
                  <a:pt x="186" y="356"/>
                </a:lnTo>
                <a:lnTo>
                  <a:pt x="183" y="305"/>
                </a:lnTo>
                <a:lnTo>
                  <a:pt x="183" y="305"/>
                </a:lnTo>
                <a:close/>
                <a:moveTo>
                  <a:pt x="186" y="239"/>
                </a:moveTo>
                <a:lnTo>
                  <a:pt x="186" y="239"/>
                </a:lnTo>
                <a:lnTo>
                  <a:pt x="189" y="207"/>
                </a:lnTo>
                <a:lnTo>
                  <a:pt x="194" y="173"/>
                </a:lnTo>
                <a:lnTo>
                  <a:pt x="194" y="173"/>
                </a:lnTo>
                <a:lnTo>
                  <a:pt x="226" y="185"/>
                </a:lnTo>
                <a:lnTo>
                  <a:pt x="259" y="200"/>
                </a:lnTo>
                <a:lnTo>
                  <a:pt x="259" y="200"/>
                </a:lnTo>
                <a:lnTo>
                  <a:pt x="222" y="217"/>
                </a:lnTo>
                <a:lnTo>
                  <a:pt x="187" y="238"/>
                </a:lnTo>
                <a:lnTo>
                  <a:pt x="187" y="238"/>
                </a:lnTo>
                <a:lnTo>
                  <a:pt x="186" y="239"/>
                </a:lnTo>
                <a:lnTo>
                  <a:pt x="186" y="239"/>
                </a:lnTo>
                <a:close/>
                <a:moveTo>
                  <a:pt x="284" y="198"/>
                </a:moveTo>
                <a:lnTo>
                  <a:pt x="284" y="198"/>
                </a:lnTo>
                <a:lnTo>
                  <a:pt x="317" y="185"/>
                </a:lnTo>
                <a:lnTo>
                  <a:pt x="351" y="173"/>
                </a:lnTo>
                <a:lnTo>
                  <a:pt x="351" y="173"/>
                </a:lnTo>
                <a:lnTo>
                  <a:pt x="356" y="205"/>
                </a:lnTo>
                <a:lnTo>
                  <a:pt x="359" y="239"/>
                </a:lnTo>
                <a:lnTo>
                  <a:pt x="359" y="239"/>
                </a:lnTo>
                <a:lnTo>
                  <a:pt x="321" y="217"/>
                </a:lnTo>
                <a:lnTo>
                  <a:pt x="284" y="198"/>
                </a:lnTo>
                <a:lnTo>
                  <a:pt x="284" y="198"/>
                </a:lnTo>
                <a:close/>
                <a:moveTo>
                  <a:pt x="372" y="275"/>
                </a:moveTo>
                <a:lnTo>
                  <a:pt x="372" y="275"/>
                </a:lnTo>
                <a:lnTo>
                  <a:pt x="371" y="259"/>
                </a:lnTo>
                <a:lnTo>
                  <a:pt x="371" y="259"/>
                </a:lnTo>
                <a:lnTo>
                  <a:pt x="403" y="282"/>
                </a:lnTo>
                <a:lnTo>
                  <a:pt x="436" y="305"/>
                </a:lnTo>
                <a:lnTo>
                  <a:pt x="436" y="305"/>
                </a:lnTo>
                <a:lnTo>
                  <a:pt x="403" y="328"/>
                </a:lnTo>
                <a:lnTo>
                  <a:pt x="371" y="350"/>
                </a:lnTo>
                <a:lnTo>
                  <a:pt x="371" y="350"/>
                </a:lnTo>
                <a:lnTo>
                  <a:pt x="372" y="313"/>
                </a:lnTo>
                <a:lnTo>
                  <a:pt x="372" y="275"/>
                </a:lnTo>
                <a:lnTo>
                  <a:pt x="372" y="275"/>
                </a:lnTo>
                <a:close/>
                <a:moveTo>
                  <a:pt x="320" y="393"/>
                </a:moveTo>
                <a:lnTo>
                  <a:pt x="320" y="393"/>
                </a:lnTo>
                <a:lnTo>
                  <a:pt x="359" y="370"/>
                </a:lnTo>
                <a:lnTo>
                  <a:pt x="359" y="370"/>
                </a:lnTo>
                <a:lnTo>
                  <a:pt x="356" y="404"/>
                </a:lnTo>
                <a:lnTo>
                  <a:pt x="351" y="436"/>
                </a:lnTo>
                <a:lnTo>
                  <a:pt x="351" y="436"/>
                </a:lnTo>
                <a:lnTo>
                  <a:pt x="318" y="424"/>
                </a:lnTo>
                <a:lnTo>
                  <a:pt x="286" y="410"/>
                </a:lnTo>
                <a:lnTo>
                  <a:pt x="286" y="410"/>
                </a:lnTo>
                <a:lnTo>
                  <a:pt x="320" y="393"/>
                </a:lnTo>
                <a:lnTo>
                  <a:pt x="320" y="393"/>
                </a:lnTo>
                <a:close/>
                <a:moveTo>
                  <a:pt x="225" y="393"/>
                </a:moveTo>
                <a:lnTo>
                  <a:pt x="225" y="393"/>
                </a:lnTo>
                <a:lnTo>
                  <a:pt x="259" y="410"/>
                </a:lnTo>
                <a:lnTo>
                  <a:pt x="259" y="410"/>
                </a:lnTo>
                <a:lnTo>
                  <a:pt x="226" y="424"/>
                </a:lnTo>
                <a:lnTo>
                  <a:pt x="194" y="436"/>
                </a:lnTo>
                <a:lnTo>
                  <a:pt x="194" y="436"/>
                </a:lnTo>
                <a:lnTo>
                  <a:pt x="189" y="404"/>
                </a:lnTo>
                <a:lnTo>
                  <a:pt x="186" y="371"/>
                </a:lnTo>
                <a:lnTo>
                  <a:pt x="186" y="371"/>
                </a:lnTo>
                <a:lnTo>
                  <a:pt x="225" y="393"/>
                </a:lnTo>
                <a:lnTo>
                  <a:pt x="225" y="393"/>
                </a:lnTo>
                <a:close/>
                <a:moveTo>
                  <a:pt x="533" y="425"/>
                </a:moveTo>
                <a:lnTo>
                  <a:pt x="533" y="425"/>
                </a:lnTo>
                <a:lnTo>
                  <a:pt x="533" y="431"/>
                </a:lnTo>
                <a:lnTo>
                  <a:pt x="533" y="436"/>
                </a:lnTo>
                <a:lnTo>
                  <a:pt x="532" y="440"/>
                </a:lnTo>
                <a:lnTo>
                  <a:pt x="530" y="444"/>
                </a:lnTo>
                <a:lnTo>
                  <a:pt x="526" y="448"/>
                </a:lnTo>
                <a:lnTo>
                  <a:pt x="523" y="452"/>
                </a:lnTo>
                <a:lnTo>
                  <a:pt x="514" y="456"/>
                </a:lnTo>
                <a:lnTo>
                  <a:pt x="505" y="460"/>
                </a:lnTo>
                <a:lnTo>
                  <a:pt x="494" y="462"/>
                </a:lnTo>
                <a:lnTo>
                  <a:pt x="473" y="463"/>
                </a:lnTo>
                <a:lnTo>
                  <a:pt x="473" y="463"/>
                </a:lnTo>
                <a:lnTo>
                  <a:pt x="460" y="463"/>
                </a:lnTo>
                <a:lnTo>
                  <a:pt x="446" y="462"/>
                </a:lnTo>
                <a:lnTo>
                  <a:pt x="419" y="456"/>
                </a:lnTo>
                <a:lnTo>
                  <a:pt x="392" y="450"/>
                </a:lnTo>
                <a:lnTo>
                  <a:pt x="365" y="441"/>
                </a:lnTo>
                <a:lnTo>
                  <a:pt x="365" y="441"/>
                </a:lnTo>
                <a:lnTo>
                  <a:pt x="361" y="440"/>
                </a:lnTo>
                <a:lnTo>
                  <a:pt x="361" y="440"/>
                </a:lnTo>
                <a:lnTo>
                  <a:pt x="367" y="402"/>
                </a:lnTo>
                <a:lnTo>
                  <a:pt x="371" y="363"/>
                </a:lnTo>
                <a:lnTo>
                  <a:pt x="371" y="363"/>
                </a:lnTo>
                <a:lnTo>
                  <a:pt x="407" y="339"/>
                </a:lnTo>
                <a:lnTo>
                  <a:pt x="444" y="312"/>
                </a:lnTo>
                <a:lnTo>
                  <a:pt x="444" y="312"/>
                </a:lnTo>
                <a:lnTo>
                  <a:pt x="475" y="340"/>
                </a:lnTo>
                <a:lnTo>
                  <a:pt x="475" y="340"/>
                </a:lnTo>
                <a:lnTo>
                  <a:pt x="492" y="358"/>
                </a:lnTo>
                <a:lnTo>
                  <a:pt x="502" y="367"/>
                </a:lnTo>
                <a:lnTo>
                  <a:pt x="510" y="378"/>
                </a:lnTo>
                <a:lnTo>
                  <a:pt x="518" y="389"/>
                </a:lnTo>
                <a:lnTo>
                  <a:pt x="525" y="401"/>
                </a:lnTo>
                <a:lnTo>
                  <a:pt x="529" y="412"/>
                </a:lnTo>
                <a:lnTo>
                  <a:pt x="533" y="425"/>
                </a:lnTo>
                <a:lnTo>
                  <a:pt x="533" y="425"/>
                </a:lnTo>
                <a:close/>
                <a:moveTo>
                  <a:pt x="424" y="153"/>
                </a:moveTo>
                <a:lnTo>
                  <a:pt x="424" y="153"/>
                </a:lnTo>
                <a:lnTo>
                  <a:pt x="448" y="148"/>
                </a:lnTo>
                <a:lnTo>
                  <a:pt x="461" y="147"/>
                </a:lnTo>
                <a:lnTo>
                  <a:pt x="476" y="146"/>
                </a:lnTo>
                <a:lnTo>
                  <a:pt x="490" y="146"/>
                </a:lnTo>
                <a:lnTo>
                  <a:pt x="503" y="148"/>
                </a:lnTo>
                <a:lnTo>
                  <a:pt x="515" y="153"/>
                </a:lnTo>
                <a:lnTo>
                  <a:pt x="521" y="157"/>
                </a:lnTo>
                <a:lnTo>
                  <a:pt x="525" y="159"/>
                </a:lnTo>
                <a:lnTo>
                  <a:pt x="525" y="159"/>
                </a:lnTo>
                <a:lnTo>
                  <a:pt x="529" y="163"/>
                </a:lnTo>
                <a:lnTo>
                  <a:pt x="532" y="169"/>
                </a:lnTo>
                <a:lnTo>
                  <a:pt x="533" y="173"/>
                </a:lnTo>
                <a:lnTo>
                  <a:pt x="534" y="178"/>
                </a:lnTo>
                <a:lnTo>
                  <a:pt x="533" y="188"/>
                </a:lnTo>
                <a:lnTo>
                  <a:pt x="530" y="198"/>
                </a:lnTo>
                <a:lnTo>
                  <a:pt x="525" y="209"/>
                </a:lnTo>
                <a:lnTo>
                  <a:pt x="519" y="219"/>
                </a:lnTo>
                <a:lnTo>
                  <a:pt x="507" y="235"/>
                </a:lnTo>
                <a:lnTo>
                  <a:pt x="507" y="235"/>
                </a:lnTo>
                <a:lnTo>
                  <a:pt x="494" y="251"/>
                </a:lnTo>
                <a:lnTo>
                  <a:pt x="479" y="267"/>
                </a:lnTo>
                <a:lnTo>
                  <a:pt x="463" y="282"/>
                </a:lnTo>
                <a:lnTo>
                  <a:pt x="446" y="297"/>
                </a:lnTo>
                <a:lnTo>
                  <a:pt x="446" y="297"/>
                </a:lnTo>
                <a:lnTo>
                  <a:pt x="428" y="283"/>
                </a:lnTo>
                <a:lnTo>
                  <a:pt x="409" y="270"/>
                </a:lnTo>
                <a:lnTo>
                  <a:pt x="371" y="246"/>
                </a:lnTo>
                <a:lnTo>
                  <a:pt x="371" y="246"/>
                </a:lnTo>
                <a:lnTo>
                  <a:pt x="367" y="207"/>
                </a:lnTo>
                <a:lnTo>
                  <a:pt x="361" y="169"/>
                </a:lnTo>
                <a:lnTo>
                  <a:pt x="361" y="169"/>
                </a:lnTo>
                <a:lnTo>
                  <a:pt x="392" y="161"/>
                </a:lnTo>
                <a:lnTo>
                  <a:pt x="424" y="153"/>
                </a:lnTo>
                <a:lnTo>
                  <a:pt x="424" y="153"/>
                </a:lnTo>
                <a:close/>
                <a:moveTo>
                  <a:pt x="201" y="135"/>
                </a:moveTo>
                <a:lnTo>
                  <a:pt x="201" y="135"/>
                </a:lnTo>
                <a:lnTo>
                  <a:pt x="208" y="107"/>
                </a:lnTo>
                <a:lnTo>
                  <a:pt x="217" y="78"/>
                </a:lnTo>
                <a:lnTo>
                  <a:pt x="222" y="63"/>
                </a:lnTo>
                <a:lnTo>
                  <a:pt x="229" y="51"/>
                </a:lnTo>
                <a:lnTo>
                  <a:pt x="236" y="38"/>
                </a:lnTo>
                <a:lnTo>
                  <a:pt x="245" y="27"/>
                </a:lnTo>
                <a:lnTo>
                  <a:pt x="245" y="27"/>
                </a:lnTo>
                <a:lnTo>
                  <a:pt x="251" y="22"/>
                </a:lnTo>
                <a:lnTo>
                  <a:pt x="256" y="18"/>
                </a:lnTo>
                <a:lnTo>
                  <a:pt x="260" y="15"/>
                </a:lnTo>
                <a:lnTo>
                  <a:pt x="266" y="12"/>
                </a:lnTo>
                <a:lnTo>
                  <a:pt x="271" y="11"/>
                </a:lnTo>
                <a:lnTo>
                  <a:pt x="275" y="12"/>
                </a:lnTo>
                <a:lnTo>
                  <a:pt x="280" y="12"/>
                </a:lnTo>
                <a:lnTo>
                  <a:pt x="284" y="15"/>
                </a:lnTo>
                <a:lnTo>
                  <a:pt x="293" y="20"/>
                </a:lnTo>
                <a:lnTo>
                  <a:pt x="301" y="30"/>
                </a:lnTo>
                <a:lnTo>
                  <a:pt x="309" y="40"/>
                </a:lnTo>
                <a:lnTo>
                  <a:pt x="316" y="54"/>
                </a:lnTo>
                <a:lnTo>
                  <a:pt x="321" y="67"/>
                </a:lnTo>
                <a:lnTo>
                  <a:pt x="328" y="81"/>
                </a:lnTo>
                <a:lnTo>
                  <a:pt x="337" y="111"/>
                </a:lnTo>
                <a:lnTo>
                  <a:pt x="344" y="135"/>
                </a:lnTo>
                <a:lnTo>
                  <a:pt x="347" y="151"/>
                </a:lnTo>
                <a:lnTo>
                  <a:pt x="347" y="151"/>
                </a:lnTo>
                <a:lnTo>
                  <a:pt x="349" y="162"/>
                </a:lnTo>
                <a:lnTo>
                  <a:pt x="349" y="162"/>
                </a:lnTo>
                <a:lnTo>
                  <a:pt x="344" y="163"/>
                </a:lnTo>
                <a:lnTo>
                  <a:pt x="344" y="163"/>
                </a:lnTo>
                <a:lnTo>
                  <a:pt x="307" y="177"/>
                </a:lnTo>
                <a:lnTo>
                  <a:pt x="272" y="193"/>
                </a:lnTo>
                <a:lnTo>
                  <a:pt x="272" y="193"/>
                </a:lnTo>
                <a:lnTo>
                  <a:pt x="235" y="177"/>
                </a:lnTo>
                <a:lnTo>
                  <a:pt x="195" y="162"/>
                </a:lnTo>
                <a:lnTo>
                  <a:pt x="195" y="162"/>
                </a:lnTo>
                <a:lnTo>
                  <a:pt x="201" y="135"/>
                </a:lnTo>
                <a:lnTo>
                  <a:pt x="201" y="135"/>
                </a:lnTo>
                <a:close/>
                <a:moveTo>
                  <a:pt x="90" y="289"/>
                </a:moveTo>
                <a:lnTo>
                  <a:pt x="90" y="289"/>
                </a:lnTo>
                <a:lnTo>
                  <a:pt x="68" y="270"/>
                </a:lnTo>
                <a:lnTo>
                  <a:pt x="47" y="248"/>
                </a:lnTo>
                <a:lnTo>
                  <a:pt x="37" y="236"/>
                </a:lnTo>
                <a:lnTo>
                  <a:pt x="29" y="225"/>
                </a:lnTo>
                <a:lnTo>
                  <a:pt x="21" y="212"/>
                </a:lnTo>
                <a:lnTo>
                  <a:pt x="16" y="200"/>
                </a:lnTo>
                <a:lnTo>
                  <a:pt x="16" y="200"/>
                </a:lnTo>
                <a:lnTo>
                  <a:pt x="13" y="192"/>
                </a:lnTo>
                <a:lnTo>
                  <a:pt x="12" y="185"/>
                </a:lnTo>
                <a:lnTo>
                  <a:pt x="10" y="178"/>
                </a:lnTo>
                <a:lnTo>
                  <a:pt x="12" y="173"/>
                </a:lnTo>
                <a:lnTo>
                  <a:pt x="13" y="169"/>
                </a:lnTo>
                <a:lnTo>
                  <a:pt x="14" y="163"/>
                </a:lnTo>
                <a:lnTo>
                  <a:pt x="19" y="161"/>
                </a:lnTo>
                <a:lnTo>
                  <a:pt x="21" y="157"/>
                </a:lnTo>
                <a:lnTo>
                  <a:pt x="32" y="153"/>
                </a:lnTo>
                <a:lnTo>
                  <a:pt x="43" y="150"/>
                </a:lnTo>
                <a:lnTo>
                  <a:pt x="58" y="148"/>
                </a:lnTo>
                <a:lnTo>
                  <a:pt x="73" y="148"/>
                </a:lnTo>
                <a:lnTo>
                  <a:pt x="87" y="150"/>
                </a:lnTo>
                <a:lnTo>
                  <a:pt x="104" y="151"/>
                </a:lnTo>
                <a:lnTo>
                  <a:pt x="135" y="157"/>
                </a:lnTo>
                <a:lnTo>
                  <a:pt x="162" y="163"/>
                </a:lnTo>
                <a:lnTo>
                  <a:pt x="178" y="169"/>
                </a:lnTo>
                <a:lnTo>
                  <a:pt x="178" y="169"/>
                </a:lnTo>
                <a:lnTo>
                  <a:pt x="181" y="169"/>
                </a:lnTo>
                <a:lnTo>
                  <a:pt x="181" y="169"/>
                </a:lnTo>
                <a:lnTo>
                  <a:pt x="176" y="208"/>
                </a:lnTo>
                <a:lnTo>
                  <a:pt x="174" y="247"/>
                </a:lnTo>
                <a:lnTo>
                  <a:pt x="174" y="247"/>
                </a:lnTo>
                <a:lnTo>
                  <a:pt x="136" y="271"/>
                </a:lnTo>
                <a:lnTo>
                  <a:pt x="101" y="297"/>
                </a:lnTo>
                <a:lnTo>
                  <a:pt x="101" y="297"/>
                </a:lnTo>
                <a:lnTo>
                  <a:pt x="90" y="289"/>
                </a:lnTo>
                <a:lnTo>
                  <a:pt x="90" y="289"/>
                </a:lnTo>
                <a:close/>
                <a:moveTo>
                  <a:pt x="174" y="364"/>
                </a:moveTo>
                <a:lnTo>
                  <a:pt x="174" y="364"/>
                </a:lnTo>
                <a:lnTo>
                  <a:pt x="178" y="402"/>
                </a:lnTo>
                <a:lnTo>
                  <a:pt x="182" y="440"/>
                </a:lnTo>
                <a:lnTo>
                  <a:pt x="182" y="440"/>
                </a:lnTo>
                <a:lnTo>
                  <a:pt x="149" y="451"/>
                </a:lnTo>
                <a:lnTo>
                  <a:pt x="149" y="451"/>
                </a:lnTo>
                <a:lnTo>
                  <a:pt x="121" y="458"/>
                </a:lnTo>
                <a:lnTo>
                  <a:pt x="106" y="460"/>
                </a:lnTo>
                <a:lnTo>
                  <a:pt x="91" y="463"/>
                </a:lnTo>
                <a:lnTo>
                  <a:pt x="77" y="463"/>
                </a:lnTo>
                <a:lnTo>
                  <a:pt x="62" y="463"/>
                </a:lnTo>
                <a:lnTo>
                  <a:pt x="47" y="462"/>
                </a:lnTo>
                <a:lnTo>
                  <a:pt x="33" y="458"/>
                </a:lnTo>
                <a:lnTo>
                  <a:pt x="33" y="458"/>
                </a:lnTo>
                <a:lnTo>
                  <a:pt x="23" y="454"/>
                </a:lnTo>
                <a:lnTo>
                  <a:pt x="14" y="447"/>
                </a:lnTo>
                <a:lnTo>
                  <a:pt x="10" y="440"/>
                </a:lnTo>
                <a:lnTo>
                  <a:pt x="9" y="432"/>
                </a:lnTo>
                <a:lnTo>
                  <a:pt x="10" y="423"/>
                </a:lnTo>
                <a:lnTo>
                  <a:pt x="14" y="412"/>
                </a:lnTo>
                <a:lnTo>
                  <a:pt x="19" y="402"/>
                </a:lnTo>
                <a:lnTo>
                  <a:pt x="25" y="391"/>
                </a:lnTo>
                <a:lnTo>
                  <a:pt x="43" y="370"/>
                </a:lnTo>
                <a:lnTo>
                  <a:pt x="63" y="348"/>
                </a:lnTo>
                <a:lnTo>
                  <a:pt x="82" y="329"/>
                </a:lnTo>
                <a:lnTo>
                  <a:pt x="100" y="313"/>
                </a:lnTo>
                <a:lnTo>
                  <a:pt x="100" y="313"/>
                </a:lnTo>
                <a:lnTo>
                  <a:pt x="118" y="327"/>
                </a:lnTo>
                <a:lnTo>
                  <a:pt x="136" y="340"/>
                </a:lnTo>
                <a:lnTo>
                  <a:pt x="174" y="364"/>
                </a:lnTo>
                <a:lnTo>
                  <a:pt x="174" y="364"/>
                </a:lnTo>
                <a:close/>
              </a:path>
            </a:pathLst>
          </a:custGeom>
          <a:solidFill>
            <a:srgbClr val="005790"/>
          </a:solidFill>
          <a:ln>
            <a:noFill/>
          </a:ln>
        </p:spPr>
        <p:txBody>
          <a:bodyPr vert="horz" wrap="square" lIns="91440" tIns="45720" rIns="91440" bIns="45720" numCol="1" anchor="t" anchorCtr="0" compatLnSpc="1"/>
          <a:lstStyle/>
          <a:p>
            <a:endParaRPr lang="zh-CN" altLang="en-US" b="1" dirty="0"/>
          </a:p>
        </p:txBody>
      </p:sp>
      <p:sp>
        <p:nvSpPr>
          <p:cNvPr id="3" name="文本框 2"/>
          <p:cNvSpPr txBox="1"/>
          <p:nvPr/>
        </p:nvSpPr>
        <p:spPr>
          <a:xfrm>
            <a:off x="2655288" y="4606867"/>
            <a:ext cx="6459637" cy="584775"/>
          </a:xfrm>
          <a:prstGeom prst="rect">
            <a:avLst/>
          </a:prstGeom>
          <a:noFill/>
        </p:spPr>
        <p:txBody>
          <a:bodyPr wrap="square" rtlCol="0">
            <a:spAutoFit/>
          </a:bodyPr>
          <a:lstStyle/>
          <a:p>
            <a:r>
              <a:rPr lang="zh-CN" altLang="en-US" sz="3200" b="1" dirty="0" smtClean="0">
                <a:solidFill>
                  <a:srgbClr val="002060"/>
                </a:solidFill>
                <a:latin typeface="华文行楷" panose="02010800040101010101" pitchFamily="2" charset="-122"/>
                <a:ea typeface="华文行楷" panose="02010800040101010101" pitchFamily="2" charset="-122"/>
              </a:rPr>
              <a:t>杭州师范大学附属中学   姜建军</a:t>
            </a:r>
            <a:endParaRPr lang="zh-CN" altLang="en-US" sz="3200" b="1" dirty="0">
              <a:solidFill>
                <a:srgbClr val="002060"/>
              </a:solidFill>
              <a:latin typeface="华文行楷" panose="02010800040101010101" pitchFamily="2" charset="-122"/>
              <a:ea typeface="华文行楷" panose="02010800040101010101" pitchFamily="2" charset="-122"/>
            </a:endParaRPr>
          </a:p>
        </p:txBody>
      </p:sp>
      <p:grpSp>
        <p:nvGrpSpPr>
          <p:cNvPr id="18" name="组合 17"/>
          <p:cNvGrpSpPr/>
          <p:nvPr/>
        </p:nvGrpSpPr>
        <p:grpSpPr>
          <a:xfrm>
            <a:off x="276626" y="5721470"/>
            <a:ext cx="986367" cy="965200"/>
            <a:chOff x="2159000" y="1141413"/>
            <a:chExt cx="739775" cy="723900"/>
          </a:xfrm>
          <a:solidFill>
            <a:schemeClr val="tx1"/>
          </a:solidFill>
        </p:grpSpPr>
        <p:sp>
          <p:nvSpPr>
            <p:cNvPr id="19" name="Freeform 832"/>
            <p:cNvSpPr/>
            <p:nvPr/>
          </p:nvSpPr>
          <p:spPr bwMode="auto">
            <a:xfrm>
              <a:off x="2216150" y="1428750"/>
              <a:ext cx="14288" cy="63500"/>
            </a:xfrm>
            <a:custGeom>
              <a:avLst/>
              <a:gdLst/>
              <a:ahLst/>
              <a:cxnLst>
                <a:cxn ang="0">
                  <a:pos x="27" y="4"/>
                </a:cxn>
                <a:cxn ang="0">
                  <a:pos x="27" y="4"/>
                </a:cxn>
                <a:cxn ang="0">
                  <a:pos x="27" y="2"/>
                </a:cxn>
                <a:cxn ang="0">
                  <a:pos x="26" y="1"/>
                </a:cxn>
                <a:cxn ang="0">
                  <a:pos x="25" y="0"/>
                </a:cxn>
                <a:cxn ang="0">
                  <a:pos x="23" y="0"/>
                </a:cxn>
                <a:cxn ang="0">
                  <a:pos x="21" y="0"/>
                </a:cxn>
                <a:cxn ang="0">
                  <a:pos x="20" y="1"/>
                </a:cxn>
                <a:cxn ang="0">
                  <a:pos x="19" y="2"/>
                </a:cxn>
                <a:cxn ang="0">
                  <a:pos x="18" y="4"/>
                </a:cxn>
                <a:cxn ang="0">
                  <a:pos x="18" y="4"/>
                </a:cxn>
                <a:cxn ang="0">
                  <a:pos x="17" y="22"/>
                </a:cxn>
                <a:cxn ang="0">
                  <a:pos x="14" y="39"/>
                </a:cxn>
                <a:cxn ang="0">
                  <a:pos x="9" y="56"/>
                </a:cxn>
                <a:cxn ang="0">
                  <a:pos x="4" y="73"/>
                </a:cxn>
                <a:cxn ang="0">
                  <a:pos x="4" y="73"/>
                </a:cxn>
                <a:cxn ang="0">
                  <a:pos x="2" y="84"/>
                </a:cxn>
                <a:cxn ang="0">
                  <a:pos x="1" y="95"/>
                </a:cxn>
                <a:cxn ang="0">
                  <a:pos x="0" y="100"/>
                </a:cxn>
                <a:cxn ang="0">
                  <a:pos x="1" y="106"/>
                </a:cxn>
                <a:cxn ang="0">
                  <a:pos x="2" y="111"/>
                </a:cxn>
                <a:cxn ang="0">
                  <a:pos x="4" y="116"/>
                </a:cxn>
                <a:cxn ang="0">
                  <a:pos x="4" y="116"/>
                </a:cxn>
                <a:cxn ang="0">
                  <a:pos x="5" y="117"/>
                </a:cxn>
                <a:cxn ang="0">
                  <a:pos x="7" y="118"/>
                </a:cxn>
                <a:cxn ang="0">
                  <a:pos x="8" y="118"/>
                </a:cxn>
                <a:cxn ang="0">
                  <a:pos x="10" y="118"/>
                </a:cxn>
                <a:cxn ang="0">
                  <a:pos x="12" y="116"/>
                </a:cxn>
                <a:cxn ang="0">
                  <a:pos x="13" y="115"/>
                </a:cxn>
                <a:cxn ang="0">
                  <a:pos x="14" y="113"/>
                </a:cxn>
                <a:cxn ang="0">
                  <a:pos x="13" y="111"/>
                </a:cxn>
                <a:cxn ang="0">
                  <a:pos x="13" y="111"/>
                </a:cxn>
                <a:cxn ang="0">
                  <a:pos x="10" y="104"/>
                </a:cxn>
                <a:cxn ang="0">
                  <a:pos x="9" y="97"/>
                </a:cxn>
                <a:cxn ang="0">
                  <a:pos x="10" y="91"/>
                </a:cxn>
                <a:cxn ang="0">
                  <a:pos x="12" y="83"/>
                </a:cxn>
                <a:cxn ang="0">
                  <a:pos x="16" y="68"/>
                </a:cxn>
                <a:cxn ang="0">
                  <a:pos x="20" y="56"/>
                </a:cxn>
                <a:cxn ang="0">
                  <a:pos x="20" y="56"/>
                </a:cxn>
                <a:cxn ang="0">
                  <a:pos x="23" y="44"/>
                </a:cxn>
                <a:cxn ang="0">
                  <a:pos x="26" y="30"/>
                </a:cxn>
                <a:cxn ang="0">
                  <a:pos x="27" y="4"/>
                </a:cxn>
                <a:cxn ang="0">
                  <a:pos x="27" y="4"/>
                </a:cxn>
              </a:cxnLst>
              <a:rect l="0" t="0" r="r" b="b"/>
              <a:pathLst>
                <a:path w="27" h="118">
                  <a:moveTo>
                    <a:pt x="27" y="4"/>
                  </a:moveTo>
                  <a:lnTo>
                    <a:pt x="27" y="4"/>
                  </a:lnTo>
                  <a:lnTo>
                    <a:pt x="27" y="2"/>
                  </a:lnTo>
                  <a:lnTo>
                    <a:pt x="26" y="1"/>
                  </a:lnTo>
                  <a:lnTo>
                    <a:pt x="25" y="0"/>
                  </a:lnTo>
                  <a:lnTo>
                    <a:pt x="23" y="0"/>
                  </a:lnTo>
                  <a:lnTo>
                    <a:pt x="21" y="0"/>
                  </a:lnTo>
                  <a:lnTo>
                    <a:pt x="20" y="1"/>
                  </a:lnTo>
                  <a:lnTo>
                    <a:pt x="19" y="2"/>
                  </a:lnTo>
                  <a:lnTo>
                    <a:pt x="18" y="4"/>
                  </a:lnTo>
                  <a:lnTo>
                    <a:pt x="18" y="4"/>
                  </a:lnTo>
                  <a:lnTo>
                    <a:pt x="17" y="22"/>
                  </a:lnTo>
                  <a:lnTo>
                    <a:pt x="14" y="39"/>
                  </a:lnTo>
                  <a:lnTo>
                    <a:pt x="9" y="56"/>
                  </a:lnTo>
                  <a:lnTo>
                    <a:pt x="4" y="73"/>
                  </a:lnTo>
                  <a:lnTo>
                    <a:pt x="4" y="73"/>
                  </a:lnTo>
                  <a:lnTo>
                    <a:pt x="2" y="84"/>
                  </a:lnTo>
                  <a:lnTo>
                    <a:pt x="1" y="95"/>
                  </a:lnTo>
                  <a:lnTo>
                    <a:pt x="0" y="100"/>
                  </a:lnTo>
                  <a:lnTo>
                    <a:pt x="1" y="106"/>
                  </a:lnTo>
                  <a:lnTo>
                    <a:pt x="2" y="111"/>
                  </a:lnTo>
                  <a:lnTo>
                    <a:pt x="4" y="116"/>
                  </a:lnTo>
                  <a:lnTo>
                    <a:pt x="4" y="116"/>
                  </a:lnTo>
                  <a:lnTo>
                    <a:pt x="5" y="117"/>
                  </a:lnTo>
                  <a:lnTo>
                    <a:pt x="7" y="118"/>
                  </a:lnTo>
                  <a:lnTo>
                    <a:pt x="8" y="118"/>
                  </a:lnTo>
                  <a:lnTo>
                    <a:pt x="10" y="118"/>
                  </a:lnTo>
                  <a:lnTo>
                    <a:pt x="12" y="116"/>
                  </a:lnTo>
                  <a:lnTo>
                    <a:pt x="13" y="115"/>
                  </a:lnTo>
                  <a:lnTo>
                    <a:pt x="14" y="113"/>
                  </a:lnTo>
                  <a:lnTo>
                    <a:pt x="13" y="111"/>
                  </a:lnTo>
                  <a:lnTo>
                    <a:pt x="13" y="111"/>
                  </a:lnTo>
                  <a:lnTo>
                    <a:pt x="10" y="104"/>
                  </a:lnTo>
                  <a:lnTo>
                    <a:pt x="9" y="97"/>
                  </a:lnTo>
                  <a:lnTo>
                    <a:pt x="10" y="91"/>
                  </a:lnTo>
                  <a:lnTo>
                    <a:pt x="12" y="83"/>
                  </a:lnTo>
                  <a:lnTo>
                    <a:pt x="16" y="68"/>
                  </a:lnTo>
                  <a:lnTo>
                    <a:pt x="20" y="56"/>
                  </a:lnTo>
                  <a:lnTo>
                    <a:pt x="20" y="56"/>
                  </a:lnTo>
                  <a:lnTo>
                    <a:pt x="23" y="44"/>
                  </a:lnTo>
                  <a:lnTo>
                    <a:pt x="26" y="30"/>
                  </a:lnTo>
                  <a:lnTo>
                    <a:pt x="27" y="4"/>
                  </a:lnTo>
                  <a:lnTo>
                    <a:pt x="27" y="4"/>
                  </a:lnTo>
                  <a:close/>
                </a:path>
              </a:pathLst>
            </a:custGeom>
            <a:grpFill/>
            <a:ln w="9525">
              <a:noFill/>
              <a:round/>
            </a:ln>
          </p:spPr>
          <p:txBody>
            <a:bodyPr vert="horz" wrap="square" lIns="121920" tIns="60960" rIns="121920" bIns="60960" numCol="1" anchor="t" anchorCtr="0" compatLnSpc="1"/>
            <a:lstStyle/>
            <a:p>
              <a:endParaRPr lang="zh-CN" altLang="en-US" sz="2400">
                <a:solidFill>
                  <a:srgbClr val="002060"/>
                </a:solidFill>
              </a:endParaRPr>
            </a:p>
          </p:txBody>
        </p:sp>
        <p:sp>
          <p:nvSpPr>
            <p:cNvPr id="20" name="Freeform 833"/>
            <p:cNvSpPr/>
            <p:nvPr/>
          </p:nvSpPr>
          <p:spPr bwMode="auto">
            <a:xfrm>
              <a:off x="2251075" y="1462088"/>
              <a:ext cx="9525" cy="53975"/>
            </a:xfrm>
            <a:custGeom>
              <a:avLst/>
              <a:gdLst/>
              <a:ahLst/>
              <a:cxnLst>
                <a:cxn ang="0">
                  <a:pos x="20" y="5"/>
                </a:cxn>
                <a:cxn ang="0">
                  <a:pos x="20" y="5"/>
                </a:cxn>
                <a:cxn ang="0">
                  <a:pos x="19" y="3"/>
                </a:cxn>
                <a:cxn ang="0">
                  <a:pos x="18" y="1"/>
                </a:cxn>
                <a:cxn ang="0">
                  <a:pos x="17" y="1"/>
                </a:cxn>
                <a:cxn ang="0">
                  <a:pos x="15" y="0"/>
                </a:cxn>
                <a:cxn ang="0">
                  <a:pos x="13" y="1"/>
                </a:cxn>
                <a:cxn ang="0">
                  <a:pos x="12" y="1"/>
                </a:cxn>
                <a:cxn ang="0">
                  <a:pos x="11" y="3"/>
                </a:cxn>
                <a:cxn ang="0">
                  <a:pos x="10" y="5"/>
                </a:cxn>
                <a:cxn ang="0">
                  <a:pos x="10" y="55"/>
                </a:cxn>
                <a:cxn ang="0">
                  <a:pos x="10" y="55"/>
                </a:cxn>
                <a:cxn ang="0">
                  <a:pos x="10" y="61"/>
                </a:cxn>
                <a:cxn ang="0">
                  <a:pos x="8" y="66"/>
                </a:cxn>
                <a:cxn ang="0">
                  <a:pos x="5" y="78"/>
                </a:cxn>
                <a:cxn ang="0">
                  <a:pos x="2" y="88"/>
                </a:cxn>
                <a:cxn ang="0">
                  <a:pos x="0" y="100"/>
                </a:cxn>
                <a:cxn ang="0">
                  <a:pos x="0" y="100"/>
                </a:cxn>
                <a:cxn ang="0">
                  <a:pos x="0" y="101"/>
                </a:cxn>
                <a:cxn ang="0">
                  <a:pos x="1" y="103"/>
                </a:cxn>
                <a:cxn ang="0">
                  <a:pos x="3" y="104"/>
                </a:cxn>
                <a:cxn ang="0">
                  <a:pos x="4" y="104"/>
                </a:cxn>
                <a:cxn ang="0">
                  <a:pos x="8" y="103"/>
                </a:cxn>
                <a:cxn ang="0">
                  <a:pos x="10" y="101"/>
                </a:cxn>
                <a:cxn ang="0">
                  <a:pos x="10" y="100"/>
                </a:cxn>
                <a:cxn ang="0">
                  <a:pos x="10" y="100"/>
                </a:cxn>
                <a:cxn ang="0">
                  <a:pos x="12" y="90"/>
                </a:cxn>
                <a:cxn ang="0">
                  <a:pos x="15" y="81"/>
                </a:cxn>
                <a:cxn ang="0">
                  <a:pos x="18" y="71"/>
                </a:cxn>
                <a:cxn ang="0">
                  <a:pos x="20" y="62"/>
                </a:cxn>
                <a:cxn ang="0">
                  <a:pos x="20" y="62"/>
                </a:cxn>
                <a:cxn ang="0">
                  <a:pos x="20" y="48"/>
                </a:cxn>
                <a:cxn ang="0">
                  <a:pos x="20" y="33"/>
                </a:cxn>
                <a:cxn ang="0">
                  <a:pos x="20" y="5"/>
                </a:cxn>
                <a:cxn ang="0">
                  <a:pos x="20" y="5"/>
                </a:cxn>
              </a:cxnLst>
              <a:rect l="0" t="0" r="r" b="b"/>
              <a:pathLst>
                <a:path w="20" h="104">
                  <a:moveTo>
                    <a:pt x="20" y="5"/>
                  </a:moveTo>
                  <a:lnTo>
                    <a:pt x="20" y="5"/>
                  </a:lnTo>
                  <a:lnTo>
                    <a:pt x="19" y="3"/>
                  </a:lnTo>
                  <a:lnTo>
                    <a:pt x="18" y="1"/>
                  </a:lnTo>
                  <a:lnTo>
                    <a:pt x="17" y="1"/>
                  </a:lnTo>
                  <a:lnTo>
                    <a:pt x="15" y="0"/>
                  </a:lnTo>
                  <a:lnTo>
                    <a:pt x="13" y="1"/>
                  </a:lnTo>
                  <a:lnTo>
                    <a:pt x="12" y="1"/>
                  </a:lnTo>
                  <a:lnTo>
                    <a:pt x="11" y="3"/>
                  </a:lnTo>
                  <a:lnTo>
                    <a:pt x="10" y="5"/>
                  </a:lnTo>
                  <a:lnTo>
                    <a:pt x="10" y="55"/>
                  </a:lnTo>
                  <a:lnTo>
                    <a:pt x="10" y="55"/>
                  </a:lnTo>
                  <a:lnTo>
                    <a:pt x="10" y="61"/>
                  </a:lnTo>
                  <a:lnTo>
                    <a:pt x="8" y="66"/>
                  </a:lnTo>
                  <a:lnTo>
                    <a:pt x="5" y="78"/>
                  </a:lnTo>
                  <a:lnTo>
                    <a:pt x="2" y="88"/>
                  </a:lnTo>
                  <a:lnTo>
                    <a:pt x="0" y="100"/>
                  </a:lnTo>
                  <a:lnTo>
                    <a:pt x="0" y="100"/>
                  </a:lnTo>
                  <a:lnTo>
                    <a:pt x="0" y="101"/>
                  </a:lnTo>
                  <a:lnTo>
                    <a:pt x="1" y="103"/>
                  </a:lnTo>
                  <a:lnTo>
                    <a:pt x="3" y="104"/>
                  </a:lnTo>
                  <a:lnTo>
                    <a:pt x="4" y="104"/>
                  </a:lnTo>
                  <a:lnTo>
                    <a:pt x="8" y="103"/>
                  </a:lnTo>
                  <a:lnTo>
                    <a:pt x="10" y="101"/>
                  </a:lnTo>
                  <a:lnTo>
                    <a:pt x="10" y="100"/>
                  </a:lnTo>
                  <a:lnTo>
                    <a:pt x="10" y="100"/>
                  </a:lnTo>
                  <a:lnTo>
                    <a:pt x="12" y="90"/>
                  </a:lnTo>
                  <a:lnTo>
                    <a:pt x="15" y="81"/>
                  </a:lnTo>
                  <a:lnTo>
                    <a:pt x="18" y="71"/>
                  </a:lnTo>
                  <a:lnTo>
                    <a:pt x="20" y="62"/>
                  </a:lnTo>
                  <a:lnTo>
                    <a:pt x="20" y="62"/>
                  </a:lnTo>
                  <a:lnTo>
                    <a:pt x="20" y="48"/>
                  </a:lnTo>
                  <a:lnTo>
                    <a:pt x="20" y="33"/>
                  </a:lnTo>
                  <a:lnTo>
                    <a:pt x="20" y="5"/>
                  </a:lnTo>
                  <a:lnTo>
                    <a:pt x="20"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002060"/>
                </a:solidFill>
              </a:endParaRPr>
            </a:p>
          </p:txBody>
        </p:sp>
        <p:sp>
          <p:nvSpPr>
            <p:cNvPr id="21" name="Freeform 834"/>
            <p:cNvSpPr/>
            <p:nvPr/>
          </p:nvSpPr>
          <p:spPr bwMode="auto">
            <a:xfrm>
              <a:off x="2278063" y="1493838"/>
              <a:ext cx="9525" cy="58738"/>
            </a:xfrm>
            <a:custGeom>
              <a:avLst/>
              <a:gdLst/>
              <a:ahLst/>
              <a:cxnLst>
                <a:cxn ang="0">
                  <a:pos x="9" y="4"/>
                </a:cxn>
                <a:cxn ang="0">
                  <a:pos x="9" y="4"/>
                </a:cxn>
                <a:cxn ang="0">
                  <a:pos x="7" y="30"/>
                </a:cxn>
                <a:cxn ang="0">
                  <a:pos x="4" y="55"/>
                </a:cxn>
                <a:cxn ang="0">
                  <a:pos x="1" y="80"/>
                </a:cxn>
                <a:cxn ang="0">
                  <a:pos x="0" y="104"/>
                </a:cxn>
                <a:cxn ang="0">
                  <a:pos x="0" y="104"/>
                </a:cxn>
                <a:cxn ang="0">
                  <a:pos x="0" y="106"/>
                </a:cxn>
                <a:cxn ang="0">
                  <a:pos x="1" y="107"/>
                </a:cxn>
                <a:cxn ang="0">
                  <a:pos x="3" y="109"/>
                </a:cxn>
                <a:cxn ang="0">
                  <a:pos x="4" y="109"/>
                </a:cxn>
                <a:cxn ang="0">
                  <a:pos x="6" y="109"/>
                </a:cxn>
                <a:cxn ang="0">
                  <a:pos x="7" y="107"/>
                </a:cxn>
                <a:cxn ang="0">
                  <a:pos x="8" y="106"/>
                </a:cxn>
                <a:cxn ang="0">
                  <a:pos x="9" y="104"/>
                </a:cxn>
                <a:cxn ang="0">
                  <a:pos x="9" y="104"/>
                </a:cxn>
                <a:cxn ang="0">
                  <a:pos x="10" y="80"/>
                </a:cxn>
                <a:cxn ang="0">
                  <a:pos x="13" y="55"/>
                </a:cxn>
                <a:cxn ang="0">
                  <a:pos x="16" y="30"/>
                </a:cxn>
                <a:cxn ang="0">
                  <a:pos x="18" y="4"/>
                </a:cxn>
                <a:cxn ang="0">
                  <a:pos x="18" y="4"/>
                </a:cxn>
                <a:cxn ang="0">
                  <a:pos x="18" y="2"/>
                </a:cxn>
                <a:cxn ang="0">
                  <a:pos x="17" y="1"/>
                </a:cxn>
                <a:cxn ang="0">
                  <a:pos x="15" y="0"/>
                </a:cxn>
                <a:cxn ang="0">
                  <a:pos x="14" y="0"/>
                </a:cxn>
                <a:cxn ang="0">
                  <a:pos x="12" y="0"/>
                </a:cxn>
                <a:cxn ang="0">
                  <a:pos x="10" y="1"/>
                </a:cxn>
                <a:cxn ang="0">
                  <a:pos x="9" y="2"/>
                </a:cxn>
                <a:cxn ang="0">
                  <a:pos x="9" y="4"/>
                </a:cxn>
                <a:cxn ang="0">
                  <a:pos x="9" y="4"/>
                </a:cxn>
              </a:cxnLst>
              <a:rect l="0" t="0" r="r" b="b"/>
              <a:pathLst>
                <a:path w="18" h="109">
                  <a:moveTo>
                    <a:pt x="9" y="4"/>
                  </a:moveTo>
                  <a:lnTo>
                    <a:pt x="9" y="4"/>
                  </a:lnTo>
                  <a:lnTo>
                    <a:pt x="7" y="30"/>
                  </a:lnTo>
                  <a:lnTo>
                    <a:pt x="4" y="55"/>
                  </a:lnTo>
                  <a:lnTo>
                    <a:pt x="1" y="80"/>
                  </a:lnTo>
                  <a:lnTo>
                    <a:pt x="0" y="104"/>
                  </a:lnTo>
                  <a:lnTo>
                    <a:pt x="0" y="104"/>
                  </a:lnTo>
                  <a:lnTo>
                    <a:pt x="0" y="106"/>
                  </a:lnTo>
                  <a:lnTo>
                    <a:pt x="1" y="107"/>
                  </a:lnTo>
                  <a:lnTo>
                    <a:pt x="3" y="109"/>
                  </a:lnTo>
                  <a:lnTo>
                    <a:pt x="4" y="109"/>
                  </a:lnTo>
                  <a:lnTo>
                    <a:pt x="6" y="109"/>
                  </a:lnTo>
                  <a:lnTo>
                    <a:pt x="7" y="107"/>
                  </a:lnTo>
                  <a:lnTo>
                    <a:pt x="8" y="106"/>
                  </a:lnTo>
                  <a:lnTo>
                    <a:pt x="9" y="104"/>
                  </a:lnTo>
                  <a:lnTo>
                    <a:pt x="9" y="104"/>
                  </a:lnTo>
                  <a:lnTo>
                    <a:pt x="10" y="80"/>
                  </a:lnTo>
                  <a:lnTo>
                    <a:pt x="13" y="55"/>
                  </a:lnTo>
                  <a:lnTo>
                    <a:pt x="16" y="30"/>
                  </a:lnTo>
                  <a:lnTo>
                    <a:pt x="18" y="4"/>
                  </a:lnTo>
                  <a:lnTo>
                    <a:pt x="18" y="4"/>
                  </a:lnTo>
                  <a:lnTo>
                    <a:pt x="18" y="2"/>
                  </a:lnTo>
                  <a:lnTo>
                    <a:pt x="17" y="1"/>
                  </a:lnTo>
                  <a:lnTo>
                    <a:pt x="15" y="0"/>
                  </a:lnTo>
                  <a:lnTo>
                    <a:pt x="14" y="0"/>
                  </a:lnTo>
                  <a:lnTo>
                    <a:pt x="12" y="0"/>
                  </a:lnTo>
                  <a:lnTo>
                    <a:pt x="10" y="1"/>
                  </a:lnTo>
                  <a:lnTo>
                    <a:pt x="9" y="2"/>
                  </a:lnTo>
                  <a:lnTo>
                    <a:pt x="9" y="4"/>
                  </a:lnTo>
                  <a:lnTo>
                    <a:pt x="9" y="4"/>
                  </a:lnTo>
                  <a:close/>
                </a:path>
              </a:pathLst>
            </a:custGeom>
            <a:grpFill/>
            <a:ln w="9525">
              <a:noFill/>
              <a:round/>
            </a:ln>
          </p:spPr>
          <p:txBody>
            <a:bodyPr vert="horz" wrap="square" lIns="121920" tIns="60960" rIns="121920" bIns="60960" numCol="1" anchor="t" anchorCtr="0" compatLnSpc="1"/>
            <a:lstStyle/>
            <a:p>
              <a:endParaRPr lang="zh-CN" altLang="en-US" sz="2400">
                <a:solidFill>
                  <a:srgbClr val="002060"/>
                </a:solidFill>
              </a:endParaRPr>
            </a:p>
          </p:txBody>
        </p:sp>
        <p:sp>
          <p:nvSpPr>
            <p:cNvPr id="22" name="Freeform 835"/>
            <p:cNvSpPr/>
            <p:nvPr/>
          </p:nvSpPr>
          <p:spPr bwMode="auto">
            <a:xfrm>
              <a:off x="2308225" y="1528763"/>
              <a:ext cx="12700" cy="55563"/>
            </a:xfrm>
            <a:custGeom>
              <a:avLst/>
              <a:gdLst/>
              <a:ahLst/>
              <a:cxnLst>
                <a:cxn ang="0">
                  <a:pos x="14" y="5"/>
                </a:cxn>
                <a:cxn ang="0">
                  <a:pos x="14" y="5"/>
                </a:cxn>
                <a:cxn ang="0">
                  <a:pos x="13" y="17"/>
                </a:cxn>
                <a:cxn ang="0">
                  <a:pos x="12" y="29"/>
                </a:cxn>
                <a:cxn ang="0">
                  <a:pos x="8" y="52"/>
                </a:cxn>
                <a:cxn ang="0">
                  <a:pos x="4" y="76"/>
                </a:cxn>
                <a:cxn ang="0">
                  <a:pos x="0" y="98"/>
                </a:cxn>
                <a:cxn ang="0">
                  <a:pos x="0" y="98"/>
                </a:cxn>
                <a:cxn ang="0">
                  <a:pos x="0" y="100"/>
                </a:cxn>
                <a:cxn ang="0">
                  <a:pos x="1" y="102"/>
                </a:cxn>
                <a:cxn ang="0">
                  <a:pos x="4" y="105"/>
                </a:cxn>
                <a:cxn ang="0">
                  <a:pos x="5" y="105"/>
                </a:cxn>
                <a:cxn ang="0">
                  <a:pos x="7" y="105"/>
                </a:cxn>
                <a:cxn ang="0">
                  <a:pos x="8" y="102"/>
                </a:cxn>
                <a:cxn ang="0">
                  <a:pos x="9" y="101"/>
                </a:cxn>
                <a:cxn ang="0">
                  <a:pos x="9" y="101"/>
                </a:cxn>
                <a:cxn ang="0">
                  <a:pos x="13" y="77"/>
                </a:cxn>
                <a:cxn ang="0">
                  <a:pos x="17" y="53"/>
                </a:cxn>
                <a:cxn ang="0">
                  <a:pos x="21" y="29"/>
                </a:cxn>
                <a:cxn ang="0">
                  <a:pos x="22" y="17"/>
                </a:cxn>
                <a:cxn ang="0">
                  <a:pos x="23" y="5"/>
                </a:cxn>
                <a:cxn ang="0">
                  <a:pos x="23" y="5"/>
                </a:cxn>
                <a:cxn ang="0">
                  <a:pos x="22" y="3"/>
                </a:cxn>
                <a:cxn ang="0">
                  <a:pos x="21" y="1"/>
                </a:cxn>
                <a:cxn ang="0">
                  <a:pos x="20" y="0"/>
                </a:cxn>
                <a:cxn ang="0">
                  <a:pos x="18" y="0"/>
                </a:cxn>
                <a:cxn ang="0">
                  <a:pos x="17" y="0"/>
                </a:cxn>
                <a:cxn ang="0">
                  <a:pos x="15" y="1"/>
                </a:cxn>
                <a:cxn ang="0">
                  <a:pos x="14" y="3"/>
                </a:cxn>
                <a:cxn ang="0">
                  <a:pos x="14" y="5"/>
                </a:cxn>
                <a:cxn ang="0">
                  <a:pos x="14" y="5"/>
                </a:cxn>
              </a:cxnLst>
              <a:rect l="0" t="0" r="r" b="b"/>
              <a:pathLst>
                <a:path w="23" h="105">
                  <a:moveTo>
                    <a:pt x="14" y="5"/>
                  </a:moveTo>
                  <a:lnTo>
                    <a:pt x="14" y="5"/>
                  </a:lnTo>
                  <a:lnTo>
                    <a:pt x="13" y="17"/>
                  </a:lnTo>
                  <a:lnTo>
                    <a:pt x="12" y="29"/>
                  </a:lnTo>
                  <a:lnTo>
                    <a:pt x="8" y="52"/>
                  </a:lnTo>
                  <a:lnTo>
                    <a:pt x="4" y="76"/>
                  </a:lnTo>
                  <a:lnTo>
                    <a:pt x="0" y="98"/>
                  </a:lnTo>
                  <a:lnTo>
                    <a:pt x="0" y="98"/>
                  </a:lnTo>
                  <a:lnTo>
                    <a:pt x="0" y="100"/>
                  </a:lnTo>
                  <a:lnTo>
                    <a:pt x="1" y="102"/>
                  </a:lnTo>
                  <a:lnTo>
                    <a:pt x="4" y="105"/>
                  </a:lnTo>
                  <a:lnTo>
                    <a:pt x="5" y="105"/>
                  </a:lnTo>
                  <a:lnTo>
                    <a:pt x="7" y="105"/>
                  </a:lnTo>
                  <a:lnTo>
                    <a:pt x="8" y="102"/>
                  </a:lnTo>
                  <a:lnTo>
                    <a:pt x="9" y="101"/>
                  </a:lnTo>
                  <a:lnTo>
                    <a:pt x="9" y="101"/>
                  </a:lnTo>
                  <a:lnTo>
                    <a:pt x="13" y="77"/>
                  </a:lnTo>
                  <a:lnTo>
                    <a:pt x="17" y="53"/>
                  </a:lnTo>
                  <a:lnTo>
                    <a:pt x="21" y="29"/>
                  </a:lnTo>
                  <a:lnTo>
                    <a:pt x="22" y="17"/>
                  </a:lnTo>
                  <a:lnTo>
                    <a:pt x="23" y="5"/>
                  </a:lnTo>
                  <a:lnTo>
                    <a:pt x="23" y="5"/>
                  </a:lnTo>
                  <a:lnTo>
                    <a:pt x="22" y="3"/>
                  </a:lnTo>
                  <a:lnTo>
                    <a:pt x="21" y="1"/>
                  </a:lnTo>
                  <a:lnTo>
                    <a:pt x="20" y="0"/>
                  </a:lnTo>
                  <a:lnTo>
                    <a:pt x="18" y="0"/>
                  </a:lnTo>
                  <a:lnTo>
                    <a:pt x="17" y="0"/>
                  </a:lnTo>
                  <a:lnTo>
                    <a:pt x="15" y="1"/>
                  </a:lnTo>
                  <a:lnTo>
                    <a:pt x="14" y="3"/>
                  </a:lnTo>
                  <a:lnTo>
                    <a:pt x="14" y="5"/>
                  </a:lnTo>
                  <a:lnTo>
                    <a:pt x="14"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002060"/>
                </a:solidFill>
              </a:endParaRPr>
            </a:p>
          </p:txBody>
        </p:sp>
        <p:sp>
          <p:nvSpPr>
            <p:cNvPr id="23" name="Freeform 836"/>
            <p:cNvSpPr/>
            <p:nvPr/>
          </p:nvSpPr>
          <p:spPr bwMode="auto">
            <a:xfrm>
              <a:off x="2328863" y="1558925"/>
              <a:ext cx="14288" cy="52388"/>
            </a:xfrm>
            <a:custGeom>
              <a:avLst/>
              <a:gdLst/>
              <a:ahLst/>
              <a:cxnLst>
                <a:cxn ang="0">
                  <a:pos x="19" y="5"/>
                </a:cxn>
                <a:cxn ang="0">
                  <a:pos x="19" y="5"/>
                </a:cxn>
                <a:cxn ang="0">
                  <a:pos x="17" y="17"/>
                </a:cxn>
                <a:cxn ang="0">
                  <a:pos x="15" y="28"/>
                </a:cxn>
                <a:cxn ang="0">
                  <a:pos x="10" y="50"/>
                </a:cxn>
                <a:cxn ang="0">
                  <a:pos x="5" y="71"/>
                </a:cxn>
                <a:cxn ang="0">
                  <a:pos x="0" y="94"/>
                </a:cxn>
                <a:cxn ang="0">
                  <a:pos x="0" y="94"/>
                </a:cxn>
                <a:cxn ang="0">
                  <a:pos x="0" y="96"/>
                </a:cxn>
                <a:cxn ang="0">
                  <a:pos x="0" y="97"/>
                </a:cxn>
                <a:cxn ang="0">
                  <a:pos x="3" y="99"/>
                </a:cxn>
                <a:cxn ang="0">
                  <a:pos x="5" y="99"/>
                </a:cxn>
                <a:cxn ang="0">
                  <a:pos x="7" y="99"/>
                </a:cxn>
                <a:cxn ang="0">
                  <a:pos x="8" y="98"/>
                </a:cxn>
                <a:cxn ang="0">
                  <a:pos x="8" y="96"/>
                </a:cxn>
                <a:cxn ang="0">
                  <a:pos x="8" y="96"/>
                </a:cxn>
                <a:cxn ang="0">
                  <a:pos x="14" y="73"/>
                </a:cxn>
                <a:cxn ang="0">
                  <a:pos x="20" y="51"/>
                </a:cxn>
                <a:cxn ang="0">
                  <a:pos x="26" y="28"/>
                </a:cxn>
                <a:cxn ang="0">
                  <a:pos x="27" y="17"/>
                </a:cxn>
                <a:cxn ang="0">
                  <a:pos x="28" y="5"/>
                </a:cxn>
                <a:cxn ang="0">
                  <a:pos x="28" y="5"/>
                </a:cxn>
                <a:cxn ang="0">
                  <a:pos x="28" y="3"/>
                </a:cxn>
                <a:cxn ang="0">
                  <a:pos x="27" y="1"/>
                </a:cxn>
                <a:cxn ang="0">
                  <a:pos x="25" y="1"/>
                </a:cxn>
                <a:cxn ang="0">
                  <a:pos x="24" y="0"/>
                </a:cxn>
                <a:cxn ang="0">
                  <a:pos x="22" y="1"/>
                </a:cxn>
                <a:cxn ang="0">
                  <a:pos x="20" y="1"/>
                </a:cxn>
                <a:cxn ang="0">
                  <a:pos x="19" y="3"/>
                </a:cxn>
                <a:cxn ang="0">
                  <a:pos x="19" y="5"/>
                </a:cxn>
                <a:cxn ang="0">
                  <a:pos x="19" y="5"/>
                </a:cxn>
              </a:cxnLst>
              <a:rect l="0" t="0" r="r" b="b"/>
              <a:pathLst>
                <a:path w="28" h="99">
                  <a:moveTo>
                    <a:pt x="19" y="5"/>
                  </a:moveTo>
                  <a:lnTo>
                    <a:pt x="19" y="5"/>
                  </a:lnTo>
                  <a:lnTo>
                    <a:pt x="17" y="17"/>
                  </a:lnTo>
                  <a:lnTo>
                    <a:pt x="15" y="28"/>
                  </a:lnTo>
                  <a:lnTo>
                    <a:pt x="10" y="50"/>
                  </a:lnTo>
                  <a:lnTo>
                    <a:pt x="5" y="71"/>
                  </a:lnTo>
                  <a:lnTo>
                    <a:pt x="0" y="94"/>
                  </a:lnTo>
                  <a:lnTo>
                    <a:pt x="0" y="94"/>
                  </a:lnTo>
                  <a:lnTo>
                    <a:pt x="0" y="96"/>
                  </a:lnTo>
                  <a:lnTo>
                    <a:pt x="0" y="97"/>
                  </a:lnTo>
                  <a:lnTo>
                    <a:pt x="3" y="99"/>
                  </a:lnTo>
                  <a:lnTo>
                    <a:pt x="5" y="99"/>
                  </a:lnTo>
                  <a:lnTo>
                    <a:pt x="7" y="99"/>
                  </a:lnTo>
                  <a:lnTo>
                    <a:pt x="8" y="98"/>
                  </a:lnTo>
                  <a:lnTo>
                    <a:pt x="8" y="96"/>
                  </a:lnTo>
                  <a:lnTo>
                    <a:pt x="8" y="96"/>
                  </a:lnTo>
                  <a:lnTo>
                    <a:pt x="14" y="73"/>
                  </a:lnTo>
                  <a:lnTo>
                    <a:pt x="20" y="51"/>
                  </a:lnTo>
                  <a:lnTo>
                    <a:pt x="26" y="28"/>
                  </a:lnTo>
                  <a:lnTo>
                    <a:pt x="27" y="17"/>
                  </a:lnTo>
                  <a:lnTo>
                    <a:pt x="28" y="5"/>
                  </a:lnTo>
                  <a:lnTo>
                    <a:pt x="28" y="5"/>
                  </a:lnTo>
                  <a:lnTo>
                    <a:pt x="28" y="3"/>
                  </a:lnTo>
                  <a:lnTo>
                    <a:pt x="27" y="1"/>
                  </a:lnTo>
                  <a:lnTo>
                    <a:pt x="25" y="1"/>
                  </a:lnTo>
                  <a:lnTo>
                    <a:pt x="24" y="0"/>
                  </a:lnTo>
                  <a:lnTo>
                    <a:pt x="22" y="1"/>
                  </a:lnTo>
                  <a:lnTo>
                    <a:pt x="20" y="1"/>
                  </a:lnTo>
                  <a:lnTo>
                    <a:pt x="19" y="3"/>
                  </a:lnTo>
                  <a:lnTo>
                    <a:pt x="19" y="5"/>
                  </a:lnTo>
                  <a:lnTo>
                    <a:pt x="19"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002060"/>
                </a:solidFill>
              </a:endParaRPr>
            </a:p>
          </p:txBody>
        </p:sp>
        <p:sp>
          <p:nvSpPr>
            <p:cNvPr id="24" name="Freeform 837"/>
            <p:cNvSpPr/>
            <p:nvPr/>
          </p:nvSpPr>
          <p:spPr bwMode="auto">
            <a:xfrm>
              <a:off x="2359025" y="1576388"/>
              <a:ext cx="22225" cy="63500"/>
            </a:xfrm>
            <a:custGeom>
              <a:avLst/>
              <a:gdLst/>
              <a:ahLst/>
              <a:cxnLst>
                <a:cxn ang="0">
                  <a:pos x="34" y="3"/>
                </a:cxn>
                <a:cxn ang="0">
                  <a:pos x="34" y="3"/>
                </a:cxn>
                <a:cxn ang="0">
                  <a:pos x="31" y="10"/>
                </a:cxn>
                <a:cxn ang="0">
                  <a:pos x="28" y="18"/>
                </a:cxn>
                <a:cxn ang="0">
                  <a:pos x="23" y="33"/>
                </a:cxn>
                <a:cxn ang="0">
                  <a:pos x="20" y="49"/>
                </a:cxn>
                <a:cxn ang="0">
                  <a:pos x="16" y="65"/>
                </a:cxn>
                <a:cxn ang="0">
                  <a:pos x="16" y="65"/>
                </a:cxn>
                <a:cxn ang="0">
                  <a:pos x="9" y="89"/>
                </a:cxn>
                <a:cxn ang="0">
                  <a:pos x="1" y="113"/>
                </a:cxn>
                <a:cxn ang="0">
                  <a:pos x="1" y="113"/>
                </a:cxn>
                <a:cxn ang="0">
                  <a:pos x="0" y="115"/>
                </a:cxn>
                <a:cxn ang="0">
                  <a:pos x="1" y="117"/>
                </a:cxn>
                <a:cxn ang="0">
                  <a:pos x="2" y="118"/>
                </a:cxn>
                <a:cxn ang="0">
                  <a:pos x="4" y="119"/>
                </a:cxn>
                <a:cxn ang="0">
                  <a:pos x="7" y="118"/>
                </a:cxn>
                <a:cxn ang="0">
                  <a:pos x="9" y="117"/>
                </a:cxn>
                <a:cxn ang="0">
                  <a:pos x="10" y="116"/>
                </a:cxn>
                <a:cxn ang="0">
                  <a:pos x="10" y="116"/>
                </a:cxn>
                <a:cxn ang="0">
                  <a:pos x="23" y="75"/>
                </a:cxn>
                <a:cxn ang="0">
                  <a:pos x="23" y="75"/>
                </a:cxn>
                <a:cxn ang="0">
                  <a:pos x="28" y="58"/>
                </a:cxn>
                <a:cxn ang="0">
                  <a:pos x="31" y="40"/>
                </a:cxn>
                <a:cxn ang="0">
                  <a:pos x="36" y="24"/>
                </a:cxn>
                <a:cxn ang="0">
                  <a:pos x="39" y="16"/>
                </a:cxn>
                <a:cxn ang="0">
                  <a:pos x="42" y="7"/>
                </a:cxn>
                <a:cxn ang="0">
                  <a:pos x="42" y="7"/>
                </a:cxn>
                <a:cxn ang="0">
                  <a:pos x="43" y="5"/>
                </a:cxn>
                <a:cxn ang="0">
                  <a:pos x="43" y="4"/>
                </a:cxn>
                <a:cxn ang="0">
                  <a:pos x="42" y="2"/>
                </a:cxn>
                <a:cxn ang="0">
                  <a:pos x="40" y="1"/>
                </a:cxn>
                <a:cxn ang="0">
                  <a:pos x="39" y="0"/>
                </a:cxn>
                <a:cxn ang="0">
                  <a:pos x="37" y="0"/>
                </a:cxn>
                <a:cxn ang="0">
                  <a:pos x="36" y="1"/>
                </a:cxn>
                <a:cxn ang="0">
                  <a:pos x="34" y="3"/>
                </a:cxn>
                <a:cxn ang="0">
                  <a:pos x="34" y="3"/>
                </a:cxn>
              </a:cxnLst>
              <a:rect l="0" t="0" r="r" b="b"/>
              <a:pathLst>
                <a:path w="43" h="119">
                  <a:moveTo>
                    <a:pt x="34" y="3"/>
                  </a:moveTo>
                  <a:lnTo>
                    <a:pt x="34" y="3"/>
                  </a:lnTo>
                  <a:lnTo>
                    <a:pt x="31" y="10"/>
                  </a:lnTo>
                  <a:lnTo>
                    <a:pt x="28" y="18"/>
                  </a:lnTo>
                  <a:lnTo>
                    <a:pt x="23" y="33"/>
                  </a:lnTo>
                  <a:lnTo>
                    <a:pt x="20" y="49"/>
                  </a:lnTo>
                  <a:lnTo>
                    <a:pt x="16" y="65"/>
                  </a:lnTo>
                  <a:lnTo>
                    <a:pt x="16" y="65"/>
                  </a:lnTo>
                  <a:lnTo>
                    <a:pt x="9" y="89"/>
                  </a:lnTo>
                  <a:lnTo>
                    <a:pt x="1" y="113"/>
                  </a:lnTo>
                  <a:lnTo>
                    <a:pt x="1" y="113"/>
                  </a:lnTo>
                  <a:lnTo>
                    <a:pt x="0" y="115"/>
                  </a:lnTo>
                  <a:lnTo>
                    <a:pt x="1" y="117"/>
                  </a:lnTo>
                  <a:lnTo>
                    <a:pt x="2" y="118"/>
                  </a:lnTo>
                  <a:lnTo>
                    <a:pt x="4" y="119"/>
                  </a:lnTo>
                  <a:lnTo>
                    <a:pt x="7" y="118"/>
                  </a:lnTo>
                  <a:lnTo>
                    <a:pt x="9" y="117"/>
                  </a:lnTo>
                  <a:lnTo>
                    <a:pt x="10" y="116"/>
                  </a:lnTo>
                  <a:lnTo>
                    <a:pt x="10" y="116"/>
                  </a:lnTo>
                  <a:lnTo>
                    <a:pt x="23" y="75"/>
                  </a:lnTo>
                  <a:lnTo>
                    <a:pt x="23" y="75"/>
                  </a:lnTo>
                  <a:lnTo>
                    <a:pt x="28" y="58"/>
                  </a:lnTo>
                  <a:lnTo>
                    <a:pt x="31" y="40"/>
                  </a:lnTo>
                  <a:lnTo>
                    <a:pt x="36" y="24"/>
                  </a:lnTo>
                  <a:lnTo>
                    <a:pt x="39" y="16"/>
                  </a:lnTo>
                  <a:lnTo>
                    <a:pt x="42" y="7"/>
                  </a:lnTo>
                  <a:lnTo>
                    <a:pt x="42" y="7"/>
                  </a:lnTo>
                  <a:lnTo>
                    <a:pt x="43" y="5"/>
                  </a:lnTo>
                  <a:lnTo>
                    <a:pt x="43" y="4"/>
                  </a:lnTo>
                  <a:lnTo>
                    <a:pt x="42" y="2"/>
                  </a:lnTo>
                  <a:lnTo>
                    <a:pt x="40" y="1"/>
                  </a:lnTo>
                  <a:lnTo>
                    <a:pt x="39" y="0"/>
                  </a:lnTo>
                  <a:lnTo>
                    <a:pt x="37" y="0"/>
                  </a:lnTo>
                  <a:lnTo>
                    <a:pt x="36" y="1"/>
                  </a:lnTo>
                  <a:lnTo>
                    <a:pt x="34" y="3"/>
                  </a:lnTo>
                  <a:lnTo>
                    <a:pt x="34" y="3"/>
                  </a:lnTo>
                  <a:close/>
                </a:path>
              </a:pathLst>
            </a:custGeom>
            <a:grpFill/>
            <a:ln w="9525">
              <a:noFill/>
              <a:round/>
            </a:ln>
          </p:spPr>
          <p:txBody>
            <a:bodyPr vert="horz" wrap="square" lIns="121920" tIns="60960" rIns="121920" bIns="60960" numCol="1" anchor="t" anchorCtr="0" compatLnSpc="1"/>
            <a:lstStyle/>
            <a:p>
              <a:endParaRPr lang="zh-CN" altLang="en-US" sz="2400">
                <a:solidFill>
                  <a:srgbClr val="002060"/>
                </a:solidFill>
              </a:endParaRPr>
            </a:p>
          </p:txBody>
        </p:sp>
        <p:sp>
          <p:nvSpPr>
            <p:cNvPr id="25" name="Freeform 838"/>
            <p:cNvSpPr/>
            <p:nvPr/>
          </p:nvSpPr>
          <p:spPr bwMode="auto">
            <a:xfrm>
              <a:off x="2393950" y="1608138"/>
              <a:ext cx="22225" cy="61913"/>
            </a:xfrm>
            <a:custGeom>
              <a:avLst/>
              <a:gdLst/>
              <a:ahLst/>
              <a:cxnLst>
                <a:cxn ang="0">
                  <a:pos x="33" y="3"/>
                </a:cxn>
                <a:cxn ang="0">
                  <a:pos x="33" y="3"/>
                </a:cxn>
                <a:cxn ang="0">
                  <a:pos x="23" y="30"/>
                </a:cxn>
                <a:cxn ang="0">
                  <a:pos x="11" y="57"/>
                </a:cxn>
                <a:cxn ang="0">
                  <a:pos x="7" y="70"/>
                </a:cxn>
                <a:cxn ang="0">
                  <a:pos x="4" y="84"/>
                </a:cxn>
                <a:cxn ang="0">
                  <a:pos x="1" y="98"/>
                </a:cxn>
                <a:cxn ang="0">
                  <a:pos x="0" y="114"/>
                </a:cxn>
                <a:cxn ang="0">
                  <a:pos x="0" y="114"/>
                </a:cxn>
                <a:cxn ang="0">
                  <a:pos x="0" y="115"/>
                </a:cxn>
                <a:cxn ang="0">
                  <a:pos x="1" y="117"/>
                </a:cxn>
                <a:cxn ang="0">
                  <a:pos x="3" y="118"/>
                </a:cxn>
                <a:cxn ang="0">
                  <a:pos x="4" y="118"/>
                </a:cxn>
                <a:cxn ang="0">
                  <a:pos x="6" y="118"/>
                </a:cxn>
                <a:cxn ang="0">
                  <a:pos x="7" y="117"/>
                </a:cxn>
                <a:cxn ang="0">
                  <a:pos x="9" y="115"/>
                </a:cxn>
                <a:cxn ang="0">
                  <a:pos x="9" y="114"/>
                </a:cxn>
                <a:cxn ang="0">
                  <a:pos x="9" y="114"/>
                </a:cxn>
                <a:cxn ang="0">
                  <a:pos x="10" y="99"/>
                </a:cxn>
                <a:cxn ang="0">
                  <a:pos x="13" y="85"/>
                </a:cxn>
                <a:cxn ang="0">
                  <a:pos x="16" y="71"/>
                </a:cxn>
                <a:cxn ang="0">
                  <a:pos x="22" y="58"/>
                </a:cxn>
                <a:cxn ang="0">
                  <a:pos x="32" y="32"/>
                </a:cxn>
                <a:cxn ang="0">
                  <a:pos x="42" y="5"/>
                </a:cxn>
                <a:cxn ang="0">
                  <a:pos x="42" y="5"/>
                </a:cxn>
                <a:cxn ang="0">
                  <a:pos x="42" y="3"/>
                </a:cxn>
                <a:cxn ang="0">
                  <a:pos x="42" y="2"/>
                </a:cxn>
                <a:cxn ang="0">
                  <a:pos x="41" y="1"/>
                </a:cxn>
                <a:cxn ang="0">
                  <a:pos x="39" y="0"/>
                </a:cxn>
                <a:cxn ang="0">
                  <a:pos x="36" y="0"/>
                </a:cxn>
                <a:cxn ang="0">
                  <a:pos x="34" y="1"/>
                </a:cxn>
                <a:cxn ang="0">
                  <a:pos x="33" y="3"/>
                </a:cxn>
                <a:cxn ang="0">
                  <a:pos x="33" y="3"/>
                </a:cxn>
              </a:cxnLst>
              <a:rect l="0" t="0" r="r" b="b"/>
              <a:pathLst>
                <a:path w="42" h="118">
                  <a:moveTo>
                    <a:pt x="33" y="3"/>
                  </a:moveTo>
                  <a:lnTo>
                    <a:pt x="33" y="3"/>
                  </a:lnTo>
                  <a:lnTo>
                    <a:pt x="23" y="30"/>
                  </a:lnTo>
                  <a:lnTo>
                    <a:pt x="11" y="57"/>
                  </a:lnTo>
                  <a:lnTo>
                    <a:pt x="7" y="70"/>
                  </a:lnTo>
                  <a:lnTo>
                    <a:pt x="4" y="84"/>
                  </a:lnTo>
                  <a:lnTo>
                    <a:pt x="1" y="98"/>
                  </a:lnTo>
                  <a:lnTo>
                    <a:pt x="0" y="114"/>
                  </a:lnTo>
                  <a:lnTo>
                    <a:pt x="0" y="114"/>
                  </a:lnTo>
                  <a:lnTo>
                    <a:pt x="0" y="115"/>
                  </a:lnTo>
                  <a:lnTo>
                    <a:pt x="1" y="117"/>
                  </a:lnTo>
                  <a:lnTo>
                    <a:pt x="3" y="118"/>
                  </a:lnTo>
                  <a:lnTo>
                    <a:pt x="4" y="118"/>
                  </a:lnTo>
                  <a:lnTo>
                    <a:pt x="6" y="118"/>
                  </a:lnTo>
                  <a:lnTo>
                    <a:pt x="7" y="117"/>
                  </a:lnTo>
                  <a:lnTo>
                    <a:pt x="9" y="115"/>
                  </a:lnTo>
                  <a:lnTo>
                    <a:pt x="9" y="114"/>
                  </a:lnTo>
                  <a:lnTo>
                    <a:pt x="9" y="114"/>
                  </a:lnTo>
                  <a:lnTo>
                    <a:pt x="10" y="99"/>
                  </a:lnTo>
                  <a:lnTo>
                    <a:pt x="13" y="85"/>
                  </a:lnTo>
                  <a:lnTo>
                    <a:pt x="16" y="71"/>
                  </a:lnTo>
                  <a:lnTo>
                    <a:pt x="22" y="58"/>
                  </a:lnTo>
                  <a:lnTo>
                    <a:pt x="32" y="32"/>
                  </a:lnTo>
                  <a:lnTo>
                    <a:pt x="42" y="5"/>
                  </a:lnTo>
                  <a:lnTo>
                    <a:pt x="42" y="5"/>
                  </a:lnTo>
                  <a:lnTo>
                    <a:pt x="42" y="3"/>
                  </a:lnTo>
                  <a:lnTo>
                    <a:pt x="42" y="2"/>
                  </a:lnTo>
                  <a:lnTo>
                    <a:pt x="41" y="1"/>
                  </a:lnTo>
                  <a:lnTo>
                    <a:pt x="39" y="0"/>
                  </a:lnTo>
                  <a:lnTo>
                    <a:pt x="36" y="0"/>
                  </a:lnTo>
                  <a:lnTo>
                    <a:pt x="34" y="1"/>
                  </a:lnTo>
                  <a:lnTo>
                    <a:pt x="33" y="3"/>
                  </a:lnTo>
                  <a:lnTo>
                    <a:pt x="33" y="3"/>
                  </a:lnTo>
                  <a:close/>
                </a:path>
              </a:pathLst>
            </a:custGeom>
            <a:grpFill/>
            <a:ln w="9525">
              <a:noFill/>
              <a:round/>
            </a:ln>
          </p:spPr>
          <p:txBody>
            <a:bodyPr vert="horz" wrap="square" lIns="121920" tIns="60960" rIns="121920" bIns="60960" numCol="1" anchor="t" anchorCtr="0" compatLnSpc="1"/>
            <a:lstStyle/>
            <a:p>
              <a:endParaRPr lang="zh-CN" altLang="en-US" sz="2400">
                <a:solidFill>
                  <a:srgbClr val="002060"/>
                </a:solidFill>
              </a:endParaRPr>
            </a:p>
          </p:txBody>
        </p:sp>
        <p:sp>
          <p:nvSpPr>
            <p:cNvPr id="26" name="Freeform 839"/>
            <p:cNvSpPr/>
            <p:nvPr/>
          </p:nvSpPr>
          <p:spPr bwMode="auto">
            <a:xfrm>
              <a:off x="2420938" y="1644650"/>
              <a:ext cx="20638" cy="58738"/>
            </a:xfrm>
            <a:custGeom>
              <a:avLst/>
              <a:gdLst/>
              <a:ahLst/>
              <a:cxnLst>
                <a:cxn ang="0">
                  <a:pos x="29" y="2"/>
                </a:cxn>
                <a:cxn ang="0">
                  <a:pos x="29" y="2"/>
                </a:cxn>
                <a:cxn ang="0">
                  <a:pos x="23" y="14"/>
                </a:cxn>
                <a:cxn ang="0">
                  <a:pos x="18" y="25"/>
                </a:cxn>
                <a:cxn ang="0">
                  <a:pos x="15" y="37"/>
                </a:cxn>
                <a:cxn ang="0">
                  <a:pos x="12" y="50"/>
                </a:cxn>
                <a:cxn ang="0">
                  <a:pos x="12" y="50"/>
                </a:cxn>
                <a:cxn ang="0">
                  <a:pos x="6" y="77"/>
                </a:cxn>
                <a:cxn ang="0">
                  <a:pos x="3" y="91"/>
                </a:cxn>
                <a:cxn ang="0">
                  <a:pos x="0" y="104"/>
                </a:cxn>
                <a:cxn ang="0">
                  <a:pos x="0" y="104"/>
                </a:cxn>
                <a:cxn ang="0">
                  <a:pos x="2" y="107"/>
                </a:cxn>
                <a:cxn ang="0">
                  <a:pos x="3" y="108"/>
                </a:cxn>
                <a:cxn ang="0">
                  <a:pos x="4" y="109"/>
                </a:cxn>
                <a:cxn ang="0">
                  <a:pos x="6" y="110"/>
                </a:cxn>
                <a:cxn ang="0">
                  <a:pos x="7" y="109"/>
                </a:cxn>
                <a:cxn ang="0">
                  <a:pos x="9" y="108"/>
                </a:cxn>
                <a:cxn ang="0">
                  <a:pos x="10" y="107"/>
                </a:cxn>
                <a:cxn ang="0">
                  <a:pos x="10" y="104"/>
                </a:cxn>
                <a:cxn ang="0">
                  <a:pos x="10" y="104"/>
                </a:cxn>
                <a:cxn ang="0">
                  <a:pos x="12" y="94"/>
                </a:cxn>
                <a:cxn ang="0">
                  <a:pos x="15" y="84"/>
                </a:cxn>
                <a:cxn ang="0">
                  <a:pos x="18" y="73"/>
                </a:cxn>
                <a:cxn ang="0">
                  <a:pos x="19" y="62"/>
                </a:cxn>
                <a:cxn ang="0">
                  <a:pos x="19" y="62"/>
                </a:cxn>
                <a:cxn ang="0">
                  <a:pos x="21" y="48"/>
                </a:cxn>
                <a:cxn ang="0">
                  <a:pos x="25" y="34"/>
                </a:cxn>
                <a:cxn ang="0">
                  <a:pos x="30" y="20"/>
                </a:cxn>
                <a:cxn ang="0">
                  <a:pos x="38" y="7"/>
                </a:cxn>
                <a:cxn ang="0">
                  <a:pos x="38" y="7"/>
                </a:cxn>
                <a:cxn ang="0">
                  <a:pos x="39" y="5"/>
                </a:cxn>
                <a:cxn ang="0">
                  <a:pos x="39" y="4"/>
                </a:cxn>
                <a:cxn ang="0">
                  <a:pos x="38" y="2"/>
                </a:cxn>
                <a:cxn ang="0">
                  <a:pos x="37" y="1"/>
                </a:cxn>
                <a:cxn ang="0">
                  <a:pos x="34" y="0"/>
                </a:cxn>
                <a:cxn ang="0">
                  <a:pos x="31" y="1"/>
                </a:cxn>
                <a:cxn ang="0">
                  <a:pos x="29" y="2"/>
                </a:cxn>
                <a:cxn ang="0">
                  <a:pos x="29" y="2"/>
                </a:cxn>
              </a:cxnLst>
              <a:rect l="0" t="0" r="r" b="b"/>
              <a:pathLst>
                <a:path w="39" h="110">
                  <a:moveTo>
                    <a:pt x="29" y="2"/>
                  </a:moveTo>
                  <a:lnTo>
                    <a:pt x="29" y="2"/>
                  </a:lnTo>
                  <a:lnTo>
                    <a:pt x="23" y="14"/>
                  </a:lnTo>
                  <a:lnTo>
                    <a:pt x="18" y="25"/>
                  </a:lnTo>
                  <a:lnTo>
                    <a:pt x="15" y="37"/>
                  </a:lnTo>
                  <a:lnTo>
                    <a:pt x="12" y="50"/>
                  </a:lnTo>
                  <a:lnTo>
                    <a:pt x="12" y="50"/>
                  </a:lnTo>
                  <a:lnTo>
                    <a:pt x="6" y="77"/>
                  </a:lnTo>
                  <a:lnTo>
                    <a:pt x="3" y="91"/>
                  </a:lnTo>
                  <a:lnTo>
                    <a:pt x="0" y="104"/>
                  </a:lnTo>
                  <a:lnTo>
                    <a:pt x="0" y="104"/>
                  </a:lnTo>
                  <a:lnTo>
                    <a:pt x="2" y="107"/>
                  </a:lnTo>
                  <a:lnTo>
                    <a:pt x="3" y="108"/>
                  </a:lnTo>
                  <a:lnTo>
                    <a:pt x="4" y="109"/>
                  </a:lnTo>
                  <a:lnTo>
                    <a:pt x="6" y="110"/>
                  </a:lnTo>
                  <a:lnTo>
                    <a:pt x="7" y="109"/>
                  </a:lnTo>
                  <a:lnTo>
                    <a:pt x="9" y="108"/>
                  </a:lnTo>
                  <a:lnTo>
                    <a:pt x="10" y="107"/>
                  </a:lnTo>
                  <a:lnTo>
                    <a:pt x="10" y="104"/>
                  </a:lnTo>
                  <a:lnTo>
                    <a:pt x="10" y="104"/>
                  </a:lnTo>
                  <a:lnTo>
                    <a:pt x="12" y="94"/>
                  </a:lnTo>
                  <a:lnTo>
                    <a:pt x="15" y="84"/>
                  </a:lnTo>
                  <a:lnTo>
                    <a:pt x="18" y="73"/>
                  </a:lnTo>
                  <a:lnTo>
                    <a:pt x="19" y="62"/>
                  </a:lnTo>
                  <a:lnTo>
                    <a:pt x="19" y="62"/>
                  </a:lnTo>
                  <a:lnTo>
                    <a:pt x="21" y="48"/>
                  </a:lnTo>
                  <a:lnTo>
                    <a:pt x="25" y="34"/>
                  </a:lnTo>
                  <a:lnTo>
                    <a:pt x="30" y="20"/>
                  </a:lnTo>
                  <a:lnTo>
                    <a:pt x="38" y="7"/>
                  </a:lnTo>
                  <a:lnTo>
                    <a:pt x="38" y="7"/>
                  </a:lnTo>
                  <a:lnTo>
                    <a:pt x="39" y="5"/>
                  </a:lnTo>
                  <a:lnTo>
                    <a:pt x="39" y="4"/>
                  </a:lnTo>
                  <a:lnTo>
                    <a:pt x="38" y="2"/>
                  </a:lnTo>
                  <a:lnTo>
                    <a:pt x="37" y="1"/>
                  </a:lnTo>
                  <a:lnTo>
                    <a:pt x="34" y="0"/>
                  </a:lnTo>
                  <a:lnTo>
                    <a:pt x="31" y="1"/>
                  </a:lnTo>
                  <a:lnTo>
                    <a:pt x="29" y="2"/>
                  </a:lnTo>
                  <a:lnTo>
                    <a:pt x="29" y="2"/>
                  </a:lnTo>
                  <a:close/>
                </a:path>
              </a:pathLst>
            </a:custGeom>
            <a:grpFill/>
            <a:ln w="9525">
              <a:noFill/>
              <a:round/>
            </a:ln>
          </p:spPr>
          <p:txBody>
            <a:bodyPr vert="horz" wrap="square" lIns="121920" tIns="60960" rIns="121920" bIns="60960" numCol="1" anchor="t" anchorCtr="0" compatLnSpc="1"/>
            <a:lstStyle/>
            <a:p>
              <a:endParaRPr lang="zh-CN" altLang="en-US" sz="2400">
                <a:solidFill>
                  <a:srgbClr val="002060"/>
                </a:solidFill>
              </a:endParaRPr>
            </a:p>
          </p:txBody>
        </p:sp>
        <p:sp>
          <p:nvSpPr>
            <p:cNvPr id="27" name="Freeform 840"/>
            <p:cNvSpPr/>
            <p:nvPr/>
          </p:nvSpPr>
          <p:spPr bwMode="auto">
            <a:xfrm>
              <a:off x="2451100" y="1674813"/>
              <a:ext cx="12700" cy="55563"/>
            </a:xfrm>
            <a:custGeom>
              <a:avLst/>
              <a:gdLst/>
              <a:ahLst/>
              <a:cxnLst>
                <a:cxn ang="0">
                  <a:pos x="15" y="5"/>
                </a:cxn>
                <a:cxn ang="0">
                  <a:pos x="15" y="5"/>
                </a:cxn>
                <a:cxn ang="0">
                  <a:pos x="13" y="29"/>
                </a:cxn>
                <a:cxn ang="0">
                  <a:pos x="11" y="53"/>
                </a:cxn>
                <a:cxn ang="0">
                  <a:pos x="7" y="75"/>
                </a:cxn>
                <a:cxn ang="0">
                  <a:pos x="1" y="98"/>
                </a:cxn>
                <a:cxn ang="0">
                  <a:pos x="1" y="98"/>
                </a:cxn>
                <a:cxn ang="0">
                  <a:pos x="0" y="100"/>
                </a:cxn>
                <a:cxn ang="0">
                  <a:pos x="1" y="102"/>
                </a:cxn>
                <a:cxn ang="0">
                  <a:pos x="2" y="103"/>
                </a:cxn>
                <a:cxn ang="0">
                  <a:pos x="4" y="104"/>
                </a:cxn>
                <a:cxn ang="0">
                  <a:pos x="7" y="104"/>
                </a:cxn>
                <a:cxn ang="0">
                  <a:pos x="8" y="104"/>
                </a:cxn>
                <a:cxn ang="0">
                  <a:pos x="10" y="103"/>
                </a:cxn>
                <a:cxn ang="0">
                  <a:pos x="10" y="101"/>
                </a:cxn>
                <a:cxn ang="0">
                  <a:pos x="10" y="101"/>
                </a:cxn>
                <a:cxn ang="0">
                  <a:pos x="16" y="77"/>
                </a:cxn>
                <a:cxn ang="0">
                  <a:pos x="20" y="54"/>
                </a:cxn>
                <a:cxn ang="0">
                  <a:pos x="23" y="29"/>
                </a:cxn>
                <a:cxn ang="0">
                  <a:pos x="24" y="5"/>
                </a:cxn>
                <a:cxn ang="0">
                  <a:pos x="24" y="5"/>
                </a:cxn>
                <a:cxn ang="0">
                  <a:pos x="24" y="3"/>
                </a:cxn>
                <a:cxn ang="0">
                  <a:pos x="23" y="2"/>
                </a:cxn>
                <a:cxn ang="0">
                  <a:pos x="22" y="1"/>
                </a:cxn>
                <a:cxn ang="0">
                  <a:pos x="20" y="0"/>
                </a:cxn>
                <a:cxn ang="0">
                  <a:pos x="18" y="1"/>
                </a:cxn>
                <a:cxn ang="0">
                  <a:pos x="17" y="2"/>
                </a:cxn>
                <a:cxn ang="0">
                  <a:pos x="16" y="3"/>
                </a:cxn>
                <a:cxn ang="0">
                  <a:pos x="15" y="5"/>
                </a:cxn>
                <a:cxn ang="0">
                  <a:pos x="15" y="5"/>
                </a:cxn>
              </a:cxnLst>
              <a:rect l="0" t="0" r="r" b="b"/>
              <a:pathLst>
                <a:path w="24" h="104">
                  <a:moveTo>
                    <a:pt x="15" y="5"/>
                  </a:moveTo>
                  <a:lnTo>
                    <a:pt x="15" y="5"/>
                  </a:lnTo>
                  <a:lnTo>
                    <a:pt x="13" y="29"/>
                  </a:lnTo>
                  <a:lnTo>
                    <a:pt x="11" y="53"/>
                  </a:lnTo>
                  <a:lnTo>
                    <a:pt x="7" y="75"/>
                  </a:lnTo>
                  <a:lnTo>
                    <a:pt x="1" y="98"/>
                  </a:lnTo>
                  <a:lnTo>
                    <a:pt x="1" y="98"/>
                  </a:lnTo>
                  <a:lnTo>
                    <a:pt x="0" y="100"/>
                  </a:lnTo>
                  <a:lnTo>
                    <a:pt x="1" y="102"/>
                  </a:lnTo>
                  <a:lnTo>
                    <a:pt x="2" y="103"/>
                  </a:lnTo>
                  <a:lnTo>
                    <a:pt x="4" y="104"/>
                  </a:lnTo>
                  <a:lnTo>
                    <a:pt x="7" y="104"/>
                  </a:lnTo>
                  <a:lnTo>
                    <a:pt x="8" y="104"/>
                  </a:lnTo>
                  <a:lnTo>
                    <a:pt x="10" y="103"/>
                  </a:lnTo>
                  <a:lnTo>
                    <a:pt x="10" y="101"/>
                  </a:lnTo>
                  <a:lnTo>
                    <a:pt x="10" y="101"/>
                  </a:lnTo>
                  <a:lnTo>
                    <a:pt x="16" y="77"/>
                  </a:lnTo>
                  <a:lnTo>
                    <a:pt x="20" y="54"/>
                  </a:lnTo>
                  <a:lnTo>
                    <a:pt x="23" y="29"/>
                  </a:lnTo>
                  <a:lnTo>
                    <a:pt x="24" y="5"/>
                  </a:lnTo>
                  <a:lnTo>
                    <a:pt x="24" y="5"/>
                  </a:lnTo>
                  <a:lnTo>
                    <a:pt x="24" y="3"/>
                  </a:lnTo>
                  <a:lnTo>
                    <a:pt x="23" y="2"/>
                  </a:lnTo>
                  <a:lnTo>
                    <a:pt x="22" y="1"/>
                  </a:lnTo>
                  <a:lnTo>
                    <a:pt x="20" y="0"/>
                  </a:lnTo>
                  <a:lnTo>
                    <a:pt x="18" y="1"/>
                  </a:lnTo>
                  <a:lnTo>
                    <a:pt x="17" y="2"/>
                  </a:lnTo>
                  <a:lnTo>
                    <a:pt x="16" y="3"/>
                  </a:lnTo>
                  <a:lnTo>
                    <a:pt x="15" y="5"/>
                  </a:lnTo>
                  <a:lnTo>
                    <a:pt x="15"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002060"/>
                </a:solidFill>
              </a:endParaRPr>
            </a:p>
          </p:txBody>
        </p:sp>
        <p:sp>
          <p:nvSpPr>
            <p:cNvPr id="28" name="Freeform 841"/>
            <p:cNvSpPr/>
            <p:nvPr/>
          </p:nvSpPr>
          <p:spPr bwMode="auto">
            <a:xfrm>
              <a:off x="2479675" y="1695450"/>
              <a:ext cx="22225" cy="60325"/>
            </a:xfrm>
            <a:custGeom>
              <a:avLst/>
              <a:gdLst/>
              <a:ahLst/>
              <a:cxnLst>
                <a:cxn ang="0">
                  <a:pos x="33" y="3"/>
                </a:cxn>
                <a:cxn ang="0">
                  <a:pos x="33" y="3"/>
                </a:cxn>
                <a:cxn ang="0">
                  <a:pos x="19" y="56"/>
                </a:cxn>
                <a:cxn ang="0">
                  <a:pos x="9" y="83"/>
                </a:cxn>
                <a:cxn ang="0">
                  <a:pos x="0" y="108"/>
                </a:cxn>
                <a:cxn ang="0">
                  <a:pos x="0" y="108"/>
                </a:cxn>
                <a:cxn ang="0">
                  <a:pos x="0" y="110"/>
                </a:cxn>
                <a:cxn ang="0">
                  <a:pos x="0" y="112"/>
                </a:cxn>
                <a:cxn ang="0">
                  <a:pos x="1" y="113"/>
                </a:cxn>
                <a:cxn ang="0">
                  <a:pos x="3" y="114"/>
                </a:cxn>
                <a:cxn ang="0">
                  <a:pos x="6" y="113"/>
                </a:cxn>
                <a:cxn ang="0">
                  <a:pos x="8" y="112"/>
                </a:cxn>
                <a:cxn ang="0">
                  <a:pos x="9" y="111"/>
                </a:cxn>
                <a:cxn ang="0">
                  <a:pos x="9" y="111"/>
                </a:cxn>
                <a:cxn ang="0">
                  <a:pos x="19" y="85"/>
                </a:cxn>
                <a:cxn ang="0">
                  <a:pos x="27" y="59"/>
                </a:cxn>
                <a:cxn ang="0">
                  <a:pos x="42" y="6"/>
                </a:cxn>
                <a:cxn ang="0">
                  <a:pos x="42" y="6"/>
                </a:cxn>
                <a:cxn ang="0">
                  <a:pos x="42" y="4"/>
                </a:cxn>
                <a:cxn ang="0">
                  <a:pos x="42" y="2"/>
                </a:cxn>
                <a:cxn ang="0">
                  <a:pos x="40" y="1"/>
                </a:cxn>
                <a:cxn ang="0">
                  <a:pos x="39" y="0"/>
                </a:cxn>
                <a:cxn ang="0">
                  <a:pos x="37" y="0"/>
                </a:cxn>
                <a:cxn ang="0">
                  <a:pos x="35" y="1"/>
                </a:cxn>
                <a:cxn ang="0">
                  <a:pos x="34" y="2"/>
                </a:cxn>
                <a:cxn ang="0">
                  <a:pos x="33" y="3"/>
                </a:cxn>
                <a:cxn ang="0">
                  <a:pos x="33" y="3"/>
                </a:cxn>
              </a:cxnLst>
              <a:rect l="0" t="0" r="r" b="b"/>
              <a:pathLst>
                <a:path w="42" h="114">
                  <a:moveTo>
                    <a:pt x="33" y="3"/>
                  </a:moveTo>
                  <a:lnTo>
                    <a:pt x="33" y="3"/>
                  </a:lnTo>
                  <a:lnTo>
                    <a:pt x="19" y="56"/>
                  </a:lnTo>
                  <a:lnTo>
                    <a:pt x="9" y="83"/>
                  </a:lnTo>
                  <a:lnTo>
                    <a:pt x="0" y="108"/>
                  </a:lnTo>
                  <a:lnTo>
                    <a:pt x="0" y="108"/>
                  </a:lnTo>
                  <a:lnTo>
                    <a:pt x="0" y="110"/>
                  </a:lnTo>
                  <a:lnTo>
                    <a:pt x="0" y="112"/>
                  </a:lnTo>
                  <a:lnTo>
                    <a:pt x="1" y="113"/>
                  </a:lnTo>
                  <a:lnTo>
                    <a:pt x="3" y="114"/>
                  </a:lnTo>
                  <a:lnTo>
                    <a:pt x="6" y="113"/>
                  </a:lnTo>
                  <a:lnTo>
                    <a:pt x="8" y="112"/>
                  </a:lnTo>
                  <a:lnTo>
                    <a:pt x="9" y="111"/>
                  </a:lnTo>
                  <a:lnTo>
                    <a:pt x="9" y="111"/>
                  </a:lnTo>
                  <a:lnTo>
                    <a:pt x="19" y="85"/>
                  </a:lnTo>
                  <a:lnTo>
                    <a:pt x="27" y="59"/>
                  </a:lnTo>
                  <a:lnTo>
                    <a:pt x="42" y="6"/>
                  </a:lnTo>
                  <a:lnTo>
                    <a:pt x="42" y="6"/>
                  </a:lnTo>
                  <a:lnTo>
                    <a:pt x="42" y="4"/>
                  </a:lnTo>
                  <a:lnTo>
                    <a:pt x="42" y="2"/>
                  </a:lnTo>
                  <a:lnTo>
                    <a:pt x="40" y="1"/>
                  </a:lnTo>
                  <a:lnTo>
                    <a:pt x="39" y="0"/>
                  </a:lnTo>
                  <a:lnTo>
                    <a:pt x="37" y="0"/>
                  </a:lnTo>
                  <a:lnTo>
                    <a:pt x="35" y="1"/>
                  </a:lnTo>
                  <a:lnTo>
                    <a:pt x="34" y="2"/>
                  </a:lnTo>
                  <a:lnTo>
                    <a:pt x="33" y="3"/>
                  </a:lnTo>
                  <a:lnTo>
                    <a:pt x="33" y="3"/>
                  </a:lnTo>
                  <a:close/>
                </a:path>
              </a:pathLst>
            </a:custGeom>
            <a:grpFill/>
            <a:ln w="9525">
              <a:noFill/>
              <a:round/>
            </a:ln>
          </p:spPr>
          <p:txBody>
            <a:bodyPr vert="horz" wrap="square" lIns="121920" tIns="60960" rIns="121920" bIns="60960" numCol="1" anchor="t" anchorCtr="0" compatLnSpc="1"/>
            <a:lstStyle/>
            <a:p>
              <a:endParaRPr lang="zh-CN" altLang="en-US" sz="2400">
                <a:solidFill>
                  <a:srgbClr val="002060"/>
                </a:solidFill>
              </a:endParaRPr>
            </a:p>
          </p:txBody>
        </p:sp>
        <p:sp>
          <p:nvSpPr>
            <p:cNvPr id="29" name="Freeform 842"/>
            <p:cNvSpPr/>
            <p:nvPr/>
          </p:nvSpPr>
          <p:spPr bwMode="auto">
            <a:xfrm>
              <a:off x="2509838" y="1725613"/>
              <a:ext cx="14288" cy="53975"/>
            </a:xfrm>
            <a:custGeom>
              <a:avLst/>
              <a:gdLst/>
              <a:ahLst/>
              <a:cxnLst>
                <a:cxn ang="0">
                  <a:pos x="18" y="5"/>
                </a:cxn>
                <a:cxn ang="0">
                  <a:pos x="18" y="5"/>
                </a:cxn>
                <a:cxn ang="0">
                  <a:pos x="17" y="16"/>
                </a:cxn>
                <a:cxn ang="0">
                  <a:pos x="14" y="27"/>
                </a:cxn>
                <a:cxn ang="0">
                  <a:pos x="11" y="37"/>
                </a:cxn>
                <a:cxn ang="0">
                  <a:pos x="8" y="49"/>
                </a:cxn>
                <a:cxn ang="0">
                  <a:pos x="8" y="49"/>
                </a:cxn>
                <a:cxn ang="0">
                  <a:pos x="6" y="61"/>
                </a:cxn>
                <a:cxn ang="0">
                  <a:pos x="4" y="73"/>
                </a:cxn>
                <a:cxn ang="0">
                  <a:pos x="2" y="86"/>
                </a:cxn>
                <a:cxn ang="0">
                  <a:pos x="0" y="98"/>
                </a:cxn>
                <a:cxn ang="0">
                  <a:pos x="0" y="98"/>
                </a:cxn>
                <a:cxn ang="0">
                  <a:pos x="0" y="100"/>
                </a:cxn>
                <a:cxn ang="0">
                  <a:pos x="1" y="102"/>
                </a:cxn>
                <a:cxn ang="0">
                  <a:pos x="2" y="103"/>
                </a:cxn>
                <a:cxn ang="0">
                  <a:pos x="4" y="104"/>
                </a:cxn>
                <a:cxn ang="0">
                  <a:pos x="5" y="104"/>
                </a:cxn>
                <a:cxn ang="0">
                  <a:pos x="7" y="104"/>
                </a:cxn>
                <a:cxn ang="0">
                  <a:pos x="8" y="102"/>
                </a:cxn>
                <a:cxn ang="0">
                  <a:pos x="9" y="101"/>
                </a:cxn>
                <a:cxn ang="0">
                  <a:pos x="9" y="101"/>
                </a:cxn>
                <a:cxn ang="0">
                  <a:pos x="13" y="76"/>
                </a:cxn>
                <a:cxn ang="0">
                  <a:pos x="17" y="51"/>
                </a:cxn>
                <a:cxn ang="0">
                  <a:pos x="17" y="51"/>
                </a:cxn>
                <a:cxn ang="0">
                  <a:pos x="19" y="39"/>
                </a:cxn>
                <a:cxn ang="0">
                  <a:pos x="24" y="28"/>
                </a:cxn>
                <a:cxn ang="0">
                  <a:pos x="27" y="16"/>
                </a:cxn>
                <a:cxn ang="0">
                  <a:pos x="29" y="5"/>
                </a:cxn>
                <a:cxn ang="0">
                  <a:pos x="29" y="5"/>
                </a:cxn>
                <a:cxn ang="0">
                  <a:pos x="28" y="3"/>
                </a:cxn>
                <a:cxn ang="0">
                  <a:pos x="27" y="1"/>
                </a:cxn>
                <a:cxn ang="0">
                  <a:pos x="26" y="1"/>
                </a:cxn>
                <a:cxn ang="0">
                  <a:pos x="24" y="0"/>
                </a:cxn>
                <a:cxn ang="0">
                  <a:pos x="21" y="1"/>
                </a:cxn>
                <a:cxn ang="0">
                  <a:pos x="20" y="1"/>
                </a:cxn>
                <a:cxn ang="0">
                  <a:pos x="19" y="3"/>
                </a:cxn>
                <a:cxn ang="0">
                  <a:pos x="18" y="5"/>
                </a:cxn>
                <a:cxn ang="0">
                  <a:pos x="18" y="5"/>
                </a:cxn>
              </a:cxnLst>
              <a:rect l="0" t="0" r="r" b="b"/>
              <a:pathLst>
                <a:path w="29" h="104">
                  <a:moveTo>
                    <a:pt x="18" y="5"/>
                  </a:moveTo>
                  <a:lnTo>
                    <a:pt x="18" y="5"/>
                  </a:lnTo>
                  <a:lnTo>
                    <a:pt x="17" y="16"/>
                  </a:lnTo>
                  <a:lnTo>
                    <a:pt x="14" y="27"/>
                  </a:lnTo>
                  <a:lnTo>
                    <a:pt x="11" y="37"/>
                  </a:lnTo>
                  <a:lnTo>
                    <a:pt x="8" y="49"/>
                  </a:lnTo>
                  <a:lnTo>
                    <a:pt x="8" y="49"/>
                  </a:lnTo>
                  <a:lnTo>
                    <a:pt x="6" y="61"/>
                  </a:lnTo>
                  <a:lnTo>
                    <a:pt x="4" y="73"/>
                  </a:lnTo>
                  <a:lnTo>
                    <a:pt x="2" y="86"/>
                  </a:lnTo>
                  <a:lnTo>
                    <a:pt x="0" y="98"/>
                  </a:lnTo>
                  <a:lnTo>
                    <a:pt x="0" y="98"/>
                  </a:lnTo>
                  <a:lnTo>
                    <a:pt x="0" y="100"/>
                  </a:lnTo>
                  <a:lnTo>
                    <a:pt x="1" y="102"/>
                  </a:lnTo>
                  <a:lnTo>
                    <a:pt x="2" y="103"/>
                  </a:lnTo>
                  <a:lnTo>
                    <a:pt x="4" y="104"/>
                  </a:lnTo>
                  <a:lnTo>
                    <a:pt x="5" y="104"/>
                  </a:lnTo>
                  <a:lnTo>
                    <a:pt x="7" y="104"/>
                  </a:lnTo>
                  <a:lnTo>
                    <a:pt x="8" y="102"/>
                  </a:lnTo>
                  <a:lnTo>
                    <a:pt x="9" y="101"/>
                  </a:lnTo>
                  <a:lnTo>
                    <a:pt x="9" y="101"/>
                  </a:lnTo>
                  <a:lnTo>
                    <a:pt x="13" y="76"/>
                  </a:lnTo>
                  <a:lnTo>
                    <a:pt x="17" y="51"/>
                  </a:lnTo>
                  <a:lnTo>
                    <a:pt x="17" y="51"/>
                  </a:lnTo>
                  <a:lnTo>
                    <a:pt x="19" y="39"/>
                  </a:lnTo>
                  <a:lnTo>
                    <a:pt x="24" y="28"/>
                  </a:lnTo>
                  <a:lnTo>
                    <a:pt x="27" y="16"/>
                  </a:lnTo>
                  <a:lnTo>
                    <a:pt x="29" y="5"/>
                  </a:lnTo>
                  <a:lnTo>
                    <a:pt x="29" y="5"/>
                  </a:lnTo>
                  <a:lnTo>
                    <a:pt x="28" y="3"/>
                  </a:lnTo>
                  <a:lnTo>
                    <a:pt x="27" y="1"/>
                  </a:lnTo>
                  <a:lnTo>
                    <a:pt x="26" y="1"/>
                  </a:lnTo>
                  <a:lnTo>
                    <a:pt x="24" y="0"/>
                  </a:lnTo>
                  <a:lnTo>
                    <a:pt x="21" y="1"/>
                  </a:lnTo>
                  <a:lnTo>
                    <a:pt x="20" y="1"/>
                  </a:lnTo>
                  <a:lnTo>
                    <a:pt x="19" y="3"/>
                  </a:lnTo>
                  <a:lnTo>
                    <a:pt x="18" y="5"/>
                  </a:lnTo>
                  <a:lnTo>
                    <a:pt x="18"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002060"/>
                </a:solidFill>
              </a:endParaRPr>
            </a:p>
          </p:txBody>
        </p:sp>
        <p:sp>
          <p:nvSpPr>
            <p:cNvPr id="30" name="Freeform 843"/>
            <p:cNvSpPr/>
            <p:nvPr/>
          </p:nvSpPr>
          <p:spPr bwMode="auto">
            <a:xfrm>
              <a:off x="2528888" y="1752600"/>
              <a:ext cx="17463" cy="57150"/>
            </a:xfrm>
            <a:custGeom>
              <a:avLst/>
              <a:gdLst/>
              <a:ahLst/>
              <a:cxnLst>
                <a:cxn ang="0">
                  <a:pos x="24" y="2"/>
                </a:cxn>
                <a:cxn ang="0">
                  <a:pos x="24" y="2"/>
                </a:cxn>
                <a:cxn ang="0">
                  <a:pos x="20" y="14"/>
                </a:cxn>
                <a:cxn ang="0">
                  <a:pos x="16" y="28"/>
                </a:cxn>
                <a:cxn ang="0">
                  <a:pos x="9" y="54"/>
                </a:cxn>
                <a:cxn ang="0">
                  <a:pos x="9" y="54"/>
                </a:cxn>
                <a:cxn ang="0">
                  <a:pos x="3" y="79"/>
                </a:cxn>
                <a:cxn ang="0">
                  <a:pos x="1" y="91"/>
                </a:cxn>
                <a:cxn ang="0">
                  <a:pos x="0" y="104"/>
                </a:cxn>
                <a:cxn ang="0">
                  <a:pos x="0" y="104"/>
                </a:cxn>
                <a:cxn ang="0">
                  <a:pos x="0" y="105"/>
                </a:cxn>
                <a:cxn ang="0">
                  <a:pos x="1" y="107"/>
                </a:cxn>
                <a:cxn ang="0">
                  <a:pos x="2" y="108"/>
                </a:cxn>
                <a:cxn ang="0">
                  <a:pos x="4" y="108"/>
                </a:cxn>
                <a:cxn ang="0">
                  <a:pos x="6" y="108"/>
                </a:cxn>
                <a:cxn ang="0">
                  <a:pos x="7" y="107"/>
                </a:cxn>
                <a:cxn ang="0">
                  <a:pos x="8" y="105"/>
                </a:cxn>
                <a:cxn ang="0">
                  <a:pos x="9" y="104"/>
                </a:cxn>
                <a:cxn ang="0">
                  <a:pos x="9" y="104"/>
                </a:cxn>
                <a:cxn ang="0">
                  <a:pos x="10" y="92"/>
                </a:cxn>
                <a:cxn ang="0">
                  <a:pos x="12" y="80"/>
                </a:cxn>
                <a:cxn ang="0">
                  <a:pos x="19" y="57"/>
                </a:cxn>
                <a:cxn ang="0">
                  <a:pos x="19" y="57"/>
                </a:cxn>
                <a:cxn ang="0">
                  <a:pos x="22" y="44"/>
                </a:cxn>
                <a:cxn ang="0">
                  <a:pos x="25" y="32"/>
                </a:cxn>
                <a:cxn ang="0">
                  <a:pos x="28" y="19"/>
                </a:cxn>
                <a:cxn ang="0">
                  <a:pos x="32" y="6"/>
                </a:cxn>
                <a:cxn ang="0">
                  <a:pos x="32" y="6"/>
                </a:cxn>
                <a:cxn ang="0">
                  <a:pos x="33" y="5"/>
                </a:cxn>
                <a:cxn ang="0">
                  <a:pos x="32" y="3"/>
                </a:cxn>
                <a:cxn ang="0">
                  <a:pos x="30" y="0"/>
                </a:cxn>
                <a:cxn ang="0">
                  <a:pos x="28" y="0"/>
                </a:cxn>
                <a:cxn ang="0">
                  <a:pos x="27" y="0"/>
                </a:cxn>
                <a:cxn ang="0">
                  <a:pos x="25" y="0"/>
                </a:cxn>
                <a:cxn ang="0">
                  <a:pos x="24" y="2"/>
                </a:cxn>
                <a:cxn ang="0">
                  <a:pos x="24" y="2"/>
                </a:cxn>
              </a:cxnLst>
              <a:rect l="0" t="0" r="r" b="b"/>
              <a:pathLst>
                <a:path w="33" h="108">
                  <a:moveTo>
                    <a:pt x="24" y="2"/>
                  </a:moveTo>
                  <a:lnTo>
                    <a:pt x="24" y="2"/>
                  </a:lnTo>
                  <a:lnTo>
                    <a:pt x="20" y="14"/>
                  </a:lnTo>
                  <a:lnTo>
                    <a:pt x="16" y="28"/>
                  </a:lnTo>
                  <a:lnTo>
                    <a:pt x="9" y="54"/>
                  </a:lnTo>
                  <a:lnTo>
                    <a:pt x="9" y="54"/>
                  </a:lnTo>
                  <a:lnTo>
                    <a:pt x="3" y="79"/>
                  </a:lnTo>
                  <a:lnTo>
                    <a:pt x="1" y="91"/>
                  </a:lnTo>
                  <a:lnTo>
                    <a:pt x="0" y="104"/>
                  </a:lnTo>
                  <a:lnTo>
                    <a:pt x="0" y="104"/>
                  </a:lnTo>
                  <a:lnTo>
                    <a:pt x="0" y="105"/>
                  </a:lnTo>
                  <a:lnTo>
                    <a:pt x="1" y="107"/>
                  </a:lnTo>
                  <a:lnTo>
                    <a:pt x="2" y="108"/>
                  </a:lnTo>
                  <a:lnTo>
                    <a:pt x="4" y="108"/>
                  </a:lnTo>
                  <a:lnTo>
                    <a:pt x="6" y="108"/>
                  </a:lnTo>
                  <a:lnTo>
                    <a:pt x="7" y="107"/>
                  </a:lnTo>
                  <a:lnTo>
                    <a:pt x="8" y="105"/>
                  </a:lnTo>
                  <a:lnTo>
                    <a:pt x="9" y="104"/>
                  </a:lnTo>
                  <a:lnTo>
                    <a:pt x="9" y="104"/>
                  </a:lnTo>
                  <a:lnTo>
                    <a:pt x="10" y="92"/>
                  </a:lnTo>
                  <a:lnTo>
                    <a:pt x="12" y="80"/>
                  </a:lnTo>
                  <a:lnTo>
                    <a:pt x="19" y="57"/>
                  </a:lnTo>
                  <a:lnTo>
                    <a:pt x="19" y="57"/>
                  </a:lnTo>
                  <a:lnTo>
                    <a:pt x="22" y="44"/>
                  </a:lnTo>
                  <a:lnTo>
                    <a:pt x="25" y="32"/>
                  </a:lnTo>
                  <a:lnTo>
                    <a:pt x="28" y="19"/>
                  </a:lnTo>
                  <a:lnTo>
                    <a:pt x="32" y="6"/>
                  </a:lnTo>
                  <a:lnTo>
                    <a:pt x="32" y="6"/>
                  </a:lnTo>
                  <a:lnTo>
                    <a:pt x="33" y="5"/>
                  </a:lnTo>
                  <a:lnTo>
                    <a:pt x="32" y="3"/>
                  </a:lnTo>
                  <a:lnTo>
                    <a:pt x="30" y="0"/>
                  </a:lnTo>
                  <a:lnTo>
                    <a:pt x="28" y="0"/>
                  </a:lnTo>
                  <a:lnTo>
                    <a:pt x="27" y="0"/>
                  </a:lnTo>
                  <a:lnTo>
                    <a:pt x="25" y="0"/>
                  </a:lnTo>
                  <a:lnTo>
                    <a:pt x="24" y="2"/>
                  </a:lnTo>
                  <a:lnTo>
                    <a:pt x="24" y="2"/>
                  </a:lnTo>
                  <a:close/>
                </a:path>
              </a:pathLst>
            </a:custGeom>
            <a:grpFill/>
            <a:ln w="9525">
              <a:noFill/>
              <a:round/>
            </a:ln>
          </p:spPr>
          <p:txBody>
            <a:bodyPr vert="horz" wrap="square" lIns="121920" tIns="60960" rIns="121920" bIns="60960" numCol="1" anchor="t" anchorCtr="0" compatLnSpc="1"/>
            <a:lstStyle/>
            <a:p>
              <a:endParaRPr lang="zh-CN" altLang="en-US" sz="2400">
                <a:solidFill>
                  <a:srgbClr val="002060"/>
                </a:solidFill>
              </a:endParaRPr>
            </a:p>
          </p:txBody>
        </p:sp>
        <p:sp>
          <p:nvSpPr>
            <p:cNvPr id="31" name="Freeform 844"/>
            <p:cNvSpPr/>
            <p:nvPr/>
          </p:nvSpPr>
          <p:spPr bwMode="auto">
            <a:xfrm>
              <a:off x="2557463" y="1774825"/>
              <a:ext cx="11113" cy="52388"/>
            </a:xfrm>
            <a:custGeom>
              <a:avLst/>
              <a:gdLst/>
              <a:ahLst/>
              <a:cxnLst>
                <a:cxn ang="0">
                  <a:pos x="14" y="4"/>
                </a:cxn>
                <a:cxn ang="0">
                  <a:pos x="14" y="4"/>
                </a:cxn>
                <a:cxn ang="0">
                  <a:pos x="13" y="15"/>
                </a:cxn>
                <a:cxn ang="0">
                  <a:pos x="12" y="27"/>
                </a:cxn>
                <a:cxn ang="0">
                  <a:pos x="9" y="50"/>
                </a:cxn>
                <a:cxn ang="0">
                  <a:pos x="0" y="93"/>
                </a:cxn>
                <a:cxn ang="0">
                  <a:pos x="0" y="93"/>
                </a:cxn>
                <a:cxn ang="0">
                  <a:pos x="0" y="95"/>
                </a:cxn>
                <a:cxn ang="0">
                  <a:pos x="1" y="97"/>
                </a:cxn>
                <a:cxn ang="0">
                  <a:pos x="4" y="99"/>
                </a:cxn>
                <a:cxn ang="0">
                  <a:pos x="6" y="99"/>
                </a:cxn>
                <a:cxn ang="0">
                  <a:pos x="7" y="99"/>
                </a:cxn>
                <a:cxn ang="0">
                  <a:pos x="8" y="98"/>
                </a:cxn>
                <a:cxn ang="0">
                  <a:pos x="9" y="96"/>
                </a:cxn>
                <a:cxn ang="0">
                  <a:pos x="9" y="96"/>
                </a:cxn>
                <a:cxn ang="0">
                  <a:pos x="18" y="51"/>
                </a:cxn>
                <a:cxn ang="0">
                  <a:pos x="21" y="28"/>
                </a:cxn>
                <a:cxn ang="0">
                  <a:pos x="23" y="17"/>
                </a:cxn>
                <a:cxn ang="0">
                  <a:pos x="23" y="4"/>
                </a:cxn>
                <a:cxn ang="0">
                  <a:pos x="23" y="4"/>
                </a:cxn>
                <a:cxn ang="0">
                  <a:pos x="23" y="3"/>
                </a:cxn>
                <a:cxn ang="0">
                  <a:pos x="22" y="1"/>
                </a:cxn>
                <a:cxn ang="0">
                  <a:pos x="20" y="0"/>
                </a:cxn>
                <a:cxn ang="0">
                  <a:pos x="19" y="0"/>
                </a:cxn>
                <a:cxn ang="0">
                  <a:pos x="17" y="0"/>
                </a:cxn>
                <a:cxn ang="0">
                  <a:pos x="15" y="1"/>
                </a:cxn>
                <a:cxn ang="0">
                  <a:pos x="14" y="3"/>
                </a:cxn>
                <a:cxn ang="0">
                  <a:pos x="14" y="4"/>
                </a:cxn>
                <a:cxn ang="0">
                  <a:pos x="14" y="4"/>
                </a:cxn>
              </a:cxnLst>
              <a:rect l="0" t="0" r="r" b="b"/>
              <a:pathLst>
                <a:path w="23" h="99">
                  <a:moveTo>
                    <a:pt x="14" y="4"/>
                  </a:moveTo>
                  <a:lnTo>
                    <a:pt x="14" y="4"/>
                  </a:lnTo>
                  <a:lnTo>
                    <a:pt x="13" y="15"/>
                  </a:lnTo>
                  <a:lnTo>
                    <a:pt x="12" y="27"/>
                  </a:lnTo>
                  <a:lnTo>
                    <a:pt x="9" y="50"/>
                  </a:lnTo>
                  <a:lnTo>
                    <a:pt x="0" y="93"/>
                  </a:lnTo>
                  <a:lnTo>
                    <a:pt x="0" y="93"/>
                  </a:lnTo>
                  <a:lnTo>
                    <a:pt x="0" y="95"/>
                  </a:lnTo>
                  <a:lnTo>
                    <a:pt x="1" y="97"/>
                  </a:lnTo>
                  <a:lnTo>
                    <a:pt x="4" y="99"/>
                  </a:lnTo>
                  <a:lnTo>
                    <a:pt x="6" y="99"/>
                  </a:lnTo>
                  <a:lnTo>
                    <a:pt x="7" y="99"/>
                  </a:lnTo>
                  <a:lnTo>
                    <a:pt x="8" y="98"/>
                  </a:lnTo>
                  <a:lnTo>
                    <a:pt x="9" y="96"/>
                  </a:lnTo>
                  <a:lnTo>
                    <a:pt x="9" y="96"/>
                  </a:lnTo>
                  <a:lnTo>
                    <a:pt x="18" y="51"/>
                  </a:lnTo>
                  <a:lnTo>
                    <a:pt x="21" y="28"/>
                  </a:lnTo>
                  <a:lnTo>
                    <a:pt x="23" y="17"/>
                  </a:lnTo>
                  <a:lnTo>
                    <a:pt x="23" y="4"/>
                  </a:lnTo>
                  <a:lnTo>
                    <a:pt x="23" y="4"/>
                  </a:lnTo>
                  <a:lnTo>
                    <a:pt x="23" y="3"/>
                  </a:lnTo>
                  <a:lnTo>
                    <a:pt x="22" y="1"/>
                  </a:lnTo>
                  <a:lnTo>
                    <a:pt x="20" y="0"/>
                  </a:lnTo>
                  <a:lnTo>
                    <a:pt x="19" y="0"/>
                  </a:lnTo>
                  <a:lnTo>
                    <a:pt x="17" y="0"/>
                  </a:lnTo>
                  <a:lnTo>
                    <a:pt x="15" y="1"/>
                  </a:lnTo>
                  <a:lnTo>
                    <a:pt x="14" y="3"/>
                  </a:lnTo>
                  <a:lnTo>
                    <a:pt x="14" y="4"/>
                  </a:lnTo>
                  <a:lnTo>
                    <a:pt x="14" y="4"/>
                  </a:lnTo>
                  <a:close/>
                </a:path>
              </a:pathLst>
            </a:custGeom>
            <a:grpFill/>
            <a:ln w="9525">
              <a:noFill/>
              <a:round/>
            </a:ln>
          </p:spPr>
          <p:txBody>
            <a:bodyPr vert="horz" wrap="square" lIns="121920" tIns="60960" rIns="121920" bIns="60960" numCol="1" anchor="t" anchorCtr="0" compatLnSpc="1"/>
            <a:lstStyle/>
            <a:p>
              <a:endParaRPr lang="zh-CN" altLang="en-US" sz="2400">
                <a:solidFill>
                  <a:srgbClr val="002060"/>
                </a:solidFill>
              </a:endParaRPr>
            </a:p>
          </p:txBody>
        </p:sp>
        <p:sp>
          <p:nvSpPr>
            <p:cNvPr id="32" name="Freeform 847"/>
            <p:cNvSpPr/>
            <p:nvPr/>
          </p:nvSpPr>
          <p:spPr bwMode="auto">
            <a:xfrm>
              <a:off x="2640013" y="1768475"/>
              <a:ext cx="7938" cy="57150"/>
            </a:xfrm>
            <a:custGeom>
              <a:avLst/>
              <a:gdLst/>
              <a:ahLst/>
              <a:cxnLst>
                <a:cxn ang="0">
                  <a:pos x="13" y="73"/>
                </a:cxn>
                <a:cxn ang="0">
                  <a:pos x="13" y="73"/>
                </a:cxn>
                <a:cxn ang="0">
                  <a:pos x="14" y="39"/>
                </a:cxn>
                <a:cxn ang="0">
                  <a:pos x="13" y="5"/>
                </a:cxn>
                <a:cxn ang="0">
                  <a:pos x="13" y="5"/>
                </a:cxn>
                <a:cxn ang="0">
                  <a:pos x="13" y="3"/>
                </a:cxn>
                <a:cxn ang="0">
                  <a:pos x="12" y="1"/>
                </a:cxn>
                <a:cxn ang="0">
                  <a:pos x="11" y="1"/>
                </a:cxn>
                <a:cxn ang="0">
                  <a:pos x="9" y="0"/>
                </a:cxn>
                <a:cxn ang="0">
                  <a:pos x="7" y="1"/>
                </a:cxn>
                <a:cxn ang="0">
                  <a:pos x="6" y="1"/>
                </a:cxn>
                <a:cxn ang="0">
                  <a:pos x="5" y="3"/>
                </a:cxn>
                <a:cxn ang="0">
                  <a:pos x="4" y="5"/>
                </a:cxn>
                <a:cxn ang="0">
                  <a:pos x="4" y="5"/>
                </a:cxn>
                <a:cxn ang="0">
                  <a:pos x="4" y="58"/>
                </a:cxn>
                <a:cxn ang="0">
                  <a:pos x="4" y="58"/>
                </a:cxn>
                <a:cxn ang="0">
                  <a:pos x="5" y="80"/>
                </a:cxn>
                <a:cxn ang="0">
                  <a:pos x="4" y="94"/>
                </a:cxn>
                <a:cxn ang="0">
                  <a:pos x="3" y="98"/>
                </a:cxn>
                <a:cxn ang="0">
                  <a:pos x="2" y="100"/>
                </a:cxn>
                <a:cxn ang="0">
                  <a:pos x="2" y="100"/>
                </a:cxn>
                <a:cxn ang="0">
                  <a:pos x="0" y="101"/>
                </a:cxn>
                <a:cxn ang="0">
                  <a:pos x="0" y="103"/>
                </a:cxn>
                <a:cxn ang="0">
                  <a:pos x="0" y="105"/>
                </a:cxn>
                <a:cxn ang="0">
                  <a:pos x="0" y="106"/>
                </a:cxn>
                <a:cxn ang="0">
                  <a:pos x="1" y="108"/>
                </a:cxn>
                <a:cxn ang="0">
                  <a:pos x="3" y="108"/>
                </a:cxn>
                <a:cxn ang="0">
                  <a:pos x="5" y="109"/>
                </a:cxn>
                <a:cxn ang="0">
                  <a:pos x="7" y="108"/>
                </a:cxn>
                <a:cxn ang="0">
                  <a:pos x="7" y="108"/>
                </a:cxn>
                <a:cxn ang="0">
                  <a:pos x="9" y="106"/>
                </a:cxn>
                <a:cxn ang="0">
                  <a:pos x="11" y="102"/>
                </a:cxn>
                <a:cxn ang="0">
                  <a:pos x="12" y="97"/>
                </a:cxn>
                <a:cxn ang="0">
                  <a:pos x="13" y="91"/>
                </a:cxn>
                <a:cxn ang="0">
                  <a:pos x="13" y="81"/>
                </a:cxn>
                <a:cxn ang="0">
                  <a:pos x="13" y="73"/>
                </a:cxn>
                <a:cxn ang="0">
                  <a:pos x="13" y="73"/>
                </a:cxn>
              </a:cxnLst>
              <a:rect l="0" t="0" r="r" b="b"/>
              <a:pathLst>
                <a:path w="14" h="109">
                  <a:moveTo>
                    <a:pt x="13" y="73"/>
                  </a:moveTo>
                  <a:lnTo>
                    <a:pt x="13" y="73"/>
                  </a:lnTo>
                  <a:lnTo>
                    <a:pt x="14" y="39"/>
                  </a:lnTo>
                  <a:lnTo>
                    <a:pt x="13" y="5"/>
                  </a:lnTo>
                  <a:lnTo>
                    <a:pt x="13" y="5"/>
                  </a:lnTo>
                  <a:lnTo>
                    <a:pt x="13" y="3"/>
                  </a:lnTo>
                  <a:lnTo>
                    <a:pt x="12" y="1"/>
                  </a:lnTo>
                  <a:lnTo>
                    <a:pt x="11" y="1"/>
                  </a:lnTo>
                  <a:lnTo>
                    <a:pt x="9" y="0"/>
                  </a:lnTo>
                  <a:lnTo>
                    <a:pt x="7" y="1"/>
                  </a:lnTo>
                  <a:lnTo>
                    <a:pt x="6" y="1"/>
                  </a:lnTo>
                  <a:lnTo>
                    <a:pt x="5" y="3"/>
                  </a:lnTo>
                  <a:lnTo>
                    <a:pt x="4" y="5"/>
                  </a:lnTo>
                  <a:lnTo>
                    <a:pt x="4" y="5"/>
                  </a:lnTo>
                  <a:lnTo>
                    <a:pt x="4" y="58"/>
                  </a:lnTo>
                  <a:lnTo>
                    <a:pt x="4" y="58"/>
                  </a:lnTo>
                  <a:lnTo>
                    <a:pt x="5" y="80"/>
                  </a:lnTo>
                  <a:lnTo>
                    <a:pt x="4" y="94"/>
                  </a:lnTo>
                  <a:lnTo>
                    <a:pt x="3" y="98"/>
                  </a:lnTo>
                  <a:lnTo>
                    <a:pt x="2" y="100"/>
                  </a:lnTo>
                  <a:lnTo>
                    <a:pt x="2" y="100"/>
                  </a:lnTo>
                  <a:lnTo>
                    <a:pt x="0" y="101"/>
                  </a:lnTo>
                  <a:lnTo>
                    <a:pt x="0" y="103"/>
                  </a:lnTo>
                  <a:lnTo>
                    <a:pt x="0" y="105"/>
                  </a:lnTo>
                  <a:lnTo>
                    <a:pt x="0" y="106"/>
                  </a:lnTo>
                  <a:lnTo>
                    <a:pt x="1" y="108"/>
                  </a:lnTo>
                  <a:lnTo>
                    <a:pt x="3" y="108"/>
                  </a:lnTo>
                  <a:lnTo>
                    <a:pt x="5" y="109"/>
                  </a:lnTo>
                  <a:lnTo>
                    <a:pt x="7" y="108"/>
                  </a:lnTo>
                  <a:lnTo>
                    <a:pt x="7" y="108"/>
                  </a:lnTo>
                  <a:lnTo>
                    <a:pt x="9" y="106"/>
                  </a:lnTo>
                  <a:lnTo>
                    <a:pt x="11" y="102"/>
                  </a:lnTo>
                  <a:lnTo>
                    <a:pt x="12" y="97"/>
                  </a:lnTo>
                  <a:lnTo>
                    <a:pt x="13" y="91"/>
                  </a:lnTo>
                  <a:lnTo>
                    <a:pt x="13" y="81"/>
                  </a:lnTo>
                  <a:lnTo>
                    <a:pt x="13" y="73"/>
                  </a:lnTo>
                  <a:lnTo>
                    <a:pt x="13" y="73"/>
                  </a:lnTo>
                  <a:close/>
                </a:path>
              </a:pathLst>
            </a:custGeom>
            <a:grpFill/>
            <a:ln w="9525">
              <a:noFill/>
              <a:round/>
            </a:ln>
          </p:spPr>
          <p:txBody>
            <a:bodyPr vert="horz" wrap="square" lIns="121920" tIns="60960" rIns="121920" bIns="60960" numCol="1" anchor="t" anchorCtr="0" compatLnSpc="1"/>
            <a:lstStyle/>
            <a:p>
              <a:endParaRPr lang="zh-CN" altLang="en-US" sz="2400">
                <a:solidFill>
                  <a:srgbClr val="002060"/>
                </a:solidFill>
              </a:endParaRPr>
            </a:p>
          </p:txBody>
        </p:sp>
        <p:sp>
          <p:nvSpPr>
            <p:cNvPr id="33" name="Freeform 848"/>
            <p:cNvSpPr/>
            <p:nvPr/>
          </p:nvSpPr>
          <p:spPr bwMode="auto">
            <a:xfrm>
              <a:off x="2665413" y="1757363"/>
              <a:ext cx="19050" cy="52388"/>
            </a:xfrm>
            <a:custGeom>
              <a:avLst/>
              <a:gdLst/>
              <a:ahLst/>
              <a:cxnLst>
                <a:cxn ang="0">
                  <a:pos x="28" y="4"/>
                </a:cxn>
                <a:cxn ang="0">
                  <a:pos x="28" y="4"/>
                </a:cxn>
                <a:cxn ang="0">
                  <a:pos x="27" y="14"/>
                </a:cxn>
                <a:cxn ang="0">
                  <a:pos x="24" y="24"/>
                </a:cxn>
                <a:cxn ang="0">
                  <a:pos x="20" y="33"/>
                </a:cxn>
                <a:cxn ang="0">
                  <a:pos x="17" y="42"/>
                </a:cxn>
                <a:cxn ang="0">
                  <a:pos x="17" y="42"/>
                </a:cxn>
                <a:cxn ang="0">
                  <a:pos x="13" y="56"/>
                </a:cxn>
                <a:cxn ang="0">
                  <a:pos x="8" y="68"/>
                </a:cxn>
                <a:cxn ang="0">
                  <a:pos x="4" y="81"/>
                </a:cxn>
                <a:cxn ang="0">
                  <a:pos x="0" y="93"/>
                </a:cxn>
                <a:cxn ang="0">
                  <a:pos x="0" y="93"/>
                </a:cxn>
                <a:cxn ang="0">
                  <a:pos x="0" y="95"/>
                </a:cxn>
                <a:cxn ang="0">
                  <a:pos x="0" y="97"/>
                </a:cxn>
                <a:cxn ang="0">
                  <a:pos x="1" y="98"/>
                </a:cxn>
                <a:cxn ang="0">
                  <a:pos x="3" y="99"/>
                </a:cxn>
                <a:cxn ang="0">
                  <a:pos x="5" y="99"/>
                </a:cxn>
                <a:cxn ang="0">
                  <a:pos x="6" y="99"/>
                </a:cxn>
                <a:cxn ang="0">
                  <a:pos x="8" y="98"/>
                </a:cxn>
                <a:cxn ang="0">
                  <a:pos x="9" y="96"/>
                </a:cxn>
                <a:cxn ang="0">
                  <a:pos x="9" y="96"/>
                </a:cxn>
                <a:cxn ang="0">
                  <a:pos x="13" y="85"/>
                </a:cxn>
                <a:cxn ang="0">
                  <a:pos x="17" y="73"/>
                </a:cxn>
                <a:cxn ang="0">
                  <a:pos x="26" y="51"/>
                </a:cxn>
                <a:cxn ang="0">
                  <a:pos x="30" y="39"/>
                </a:cxn>
                <a:cxn ang="0">
                  <a:pos x="33" y="28"/>
                </a:cxn>
                <a:cxn ang="0">
                  <a:pos x="36" y="16"/>
                </a:cxn>
                <a:cxn ang="0">
                  <a:pos x="37" y="4"/>
                </a:cxn>
                <a:cxn ang="0">
                  <a:pos x="37" y="4"/>
                </a:cxn>
                <a:cxn ang="0">
                  <a:pos x="37" y="2"/>
                </a:cxn>
                <a:cxn ang="0">
                  <a:pos x="36" y="1"/>
                </a:cxn>
                <a:cxn ang="0">
                  <a:pos x="35" y="0"/>
                </a:cxn>
                <a:cxn ang="0">
                  <a:pos x="33" y="0"/>
                </a:cxn>
                <a:cxn ang="0">
                  <a:pos x="31" y="0"/>
                </a:cxn>
                <a:cxn ang="0">
                  <a:pos x="30" y="1"/>
                </a:cxn>
                <a:cxn ang="0">
                  <a:pos x="29" y="2"/>
                </a:cxn>
                <a:cxn ang="0">
                  <a:pos x="28" y="4"/>
                </a:cxn>
                <a:cxn ang="0">
                  <a:pos x="28" y="4"/>
                </a:cxn>
              </a:cxnLst>
              <a:rect l="0" t="0" r="r" b="b"/>
              <a:pathLst>
                <a:path w="37" h="99">
                  <a:moveTo>
                    <a:pt x="28" y="4"/>
                  </a:moveTo>
                  <a:lnTo>
                    <a:pt x="28" y="4"/>
                  </a:lnTo>
                  <a:lnTo>
                    <a:pt x="27" y="14"/>
                  </a:lnTo>
                  <a:lnTo>
                    <a:pt x="24" y="24"/>
                  </a:lnTo>
                  <a:lnTo>
                    <a:pt x="20" y="33"/>
                  </a:lnTo>
                  <a:lnTo>
                    <a:pt x="17" y="42"/>
                  </a:lnTo>
                  <a:lnTo>
                    <a:pt x="17" y="42"/>
                  </a:lnTo>
                  <a:lnTo>
                    <a:pt x="13" y="56"/>
                  </a:lnTo>
                  <a:lnTo>
                    <a:pt x="8" y="68"/>
                  </a:lnTo>
                  <a:lnTo>
                    <a:pt x="4" y="81"/>
                  </a:lnTo>
                  <a:lnTo>
                    <a:pt x="0" y="93"/>
                  </a:lnTo>
                  <a:lnTo>
                    <a:pt x="0" y="93"/>
                  </a:lnTo>
                  <a:lnTo>
                    <a:pt x="0" y="95"/>
                  </a:lnTo>
                  <a:lnTo>
                    <a:pt x="0" y="97"/>
                  </a:lnTo>
                  <a:lnTo>
                    <a:pt x="1" y="98"/>
                  </a:lnTo>
                  <a:lnTo>
                    <a:pt x="3" y="99"/>
                  </a:lnTo>
                  <a:lnTo>
                    <a:pt x="5" y="99"/>
                  </a:lnTo>
                  <a:lnTo>
                    <a:pt x="6" y="99"/>
                  </a:lnTo>
                  <a:lnTo>
                    <a:pt x="8" y="98"/>
                  </a:lnTo>
                  <a:lnTo>
                    <a:pt x="9" y="96"/>
                  </a:lnTo>
                  <a:lnTo>
                    <a:pt x="9" y="96"/>
                  </a:lnTo>
                  <a:lnTo>
                    <a:pt x="13" y="85"/>
                  </a:lnTo>
                  <a:lnTo>
                    <a:pt x="17" y="73"/>
                  </a:lnTo>
                  <a:lnTo>
                    <a:pt x="26" y="51"/>
                  </a:lnTo>
                  <a:lnTo>
                    <a:pt x="30" y="39"/>
                  </a:lnTo>
                  <a:lnTo>
                    <a:pt x="33" y="28"/>
                  </a:lnTo>
                  <a:lnTo>
                    <a:pt x="36" y="16"/>
                  </a:lnTo>
                  <a:lnTo>
                    <a:pt x="37" y="4"/>
                  </a:lnTo>
                  <a:lnTo>
                    <a:pt x="37" y="4"/>
                  </a:lnTo>
                  <a:lnTo>
                    <a:pt x="37" y="2"/>
                  </a:lnTo>
                  <a:lnTo>
                    <a:pt x="36" y="1"/>
                  </a:lnTo>
                  <a:lnTo>
                    <a:pt x="35" y="0"/>
                  </a:lnTo>
                  <a:lnTo>
                    <a:pt x="33" y="0"/>
                  </a:lnTo>
                  <a:lnTo>
                    <a:pt x="31" y="0"/>
                  </a:lnTo>
                  <a:lnTo>
                    <a:pt x="30" y="1"/>
                  </a:lnTo>
                  <a:lnTo>
                    <a:pt x="29" y="2"/>
                  </a:lnTo>
                  <a:lnTo>
                    <a:pt x="28" y="4"/>
                  </a:lnTo>
                  <a:lnTo>
                    <a:pt x="28" y="4"/>
                  </a:lnTo>
                  <a:close/>
                </a:path>
              </a:pathLst>
            </a:custGeom>
            <a:grpFill/>
            <a:ln w="9525">
              <a:noFill/>
              <a:round/>
            </a:ln>
          </p:spPr>
          <p:txBody>
            <a:bodyPr vert="horz" wrap="square" lIns="121920" tIns="60960" rIns="121920" bIns="60960" numCol="1" anchor="t" anchorCtr="0" compatLnSpc="1"/>
            <a:lstStyle/>
            <a:p>
              <a:endParaRPr lang="zh-CN" altLang="en-US" sz="2400">
                <a:solidFill>
                  <a:srgbClr val="002060"/>
                </a:solidFill>
              </a:endParaRPr>
            </a:p>
          </p:txBody>
        </p:sp>
        <p:sp>
          <p:nvSpPr>
            <p:cNvPr id="34" name="Freeform 849"/>
            <p:cNvSpPr/>
            <p:nvPr/>
          </p:nvSpPr>
          <p:spPr bwMode="auto">
            <a:xfrm>
              <a:off x="2697163" y="1725613"/>
              <a:ext cx="15875" cy="52388"/>
            </a:xfrm>
            <a:custGeom>
              <a:avLst/>
              <a:gdLst/>
              <a:ahLst/>
              <a:cxnLst>
                <a:cxn ang="0">
                  <a:pos x="15" y="91"/>
                </a:cxn>
                <a:cxn ang="0">
                  <a:pos x="15" y="91"/>
                </a:cxn>
                <a:cxn ang="0">
                  <a:pos x="20" y="82"/>
                </a:cxn>
                <a:cxn ang="0">
                  <a:pos x="24" y="71"/>
                </a:cxn>
                <a:cxn ang="0">
                  <a:pos x="27" y="61"/>
                </a:cxn>
                <a:cxn ang="0">
                  <a:pos x="28" y="50"/>
                </a:cxn>
                <a:cxn ang="0">
                  <a:pos x="29" y="38"/>
                </a:cxn>
                <a:cxn ang="0">
                  <a:pos x="29" y="27"/>
                </a:cxn>
                <a:cxn ang="0">
                  <a:pos x="29" y="5"/>
                </a:cxn>
                <a:cxn ang="0">
                  <a:pos x="29" y="5"/>
                </a:cxn>
                <a:cxn ang="0">
                  <a:pos x="28" y="3"/>
                </a:cxn>
                <a:cxn ang="0">
                  <a:pos x="27" y="1"/>
                </a:cxn>
                <a:cxn ang="0">
                  <a:pos x="26" y="1"/>
                </a:cxn>
                <a:cxn ang="0">
                  <a:pos x="24" y="0"/>
                </a:cxn>
                <a:cxn ang="0">
                  <a:pos x="22" y="1"/>
                </a:cxn>
                <a:cxn ang="0">
                  <a:pos x="21" y="1"/>
                </a:cxn>
                <a:cxn ang="0">
                  <a:pos x="20" y="3"/>
                </a:cxn>
                <a:cxn ang="0">
                  <a:pos x="20" y="5"/>
                </a:cxn>
                <a:cxn ang="0">
                  <a:pos x="20" y="5"/>
                </a:cxn>
                <a:cxn ang="0">
                  <a:pos x="20" y="26"/>
                </a:cxn>
                <a:cxn ang="0">
                  <a:pos x="19" y="47"/>
                </a:cxn>
                <a:cxn ang="0">
                  <a:pos x="18" y="58"/>
                </a:cxn>
                <a:cxn ang="0">
                  <a:pos x="16" y="67"/>
                </a:cxn>
                <a:cxn ang="0">
                  <a:pos x="11" y="76"/>
                </a:cxn>
                <a:cxn ang="0">
                  <a:pos x="6" y="86"/>
                </a:cxn>
                <a:cxn ang="0">
                  <a:pos x="6" y="86"/>
                </a:cxn>
                <a:cxn ang="0">
                  <a:pos x="3" y="87"/>
                </a:cxn>
                <a:cxn ang="0">
                  <a:pos x="2" y="89"/>
                </a:cxn>
                <a:cxn ang="0">
                  <a:pos x="1" y="91"/>
                </a:cxn>
                <a:cxn ang="0">
                  <a:pos x="0" y="95"/>
                </a:cxn>
                <a:cxn ang="0">
                  <a:pos x="0" y="95"/>
                </a:cxn>
                <a:cxn ang="0">
                  <a:pos x="1" y="97"/>
                </a:cxn>
                <a:cxn ang="0">
                  <a:pos x="3" y="99"/>
                </a:cxn>
                <a:cxn ang="0">
                  <a:pos x="6" y="99"/>
                </a:cxn>
                <a:cxn ang="0">
                  <a:pos x="8" y="98"/>
                </a:cxn>
                <a:cxn ang="0">
                  <a:pos x="8" y="98"/>
                </a:cxn>
                <a:cxn ang="0">
                  <a:pos x="11" y="94"/>
                </a:cxn>
                <a:cxn ang="0">
                  <a:pos x="11" y="94"/>
                </a:cxn>
                <a:cxn ang="0">
                  <a:pos x="14" y="93"/>
                </a:cxn>
                <a:cxn ang="0">
                  <a:pos x="15" y="91"/>
                </a:cxn>
                <a:cxn ang="0">
                  <a:pos x="15" y="91"/>
                </a:cxn>
              </a:cxnLst>
              <a:rect l="0" t="0" r="r" b="b"/>
              <a:pathLst>
                <a:path w="29" h="99">
                  <a:moveTo>
                    <a:pt x="15" y="91"/>
                  </a:moveTo>
                  <a:lnTo>
                    <a:pt x="15" y="91"/>
                  </a:lnTo>
                  <a:lnTo>
                    <a:pt x="20" y="82"/>
                  </a:lnTo>
                  <a:lnTo>
                    <a:pt x="24" y="71"/>
                  </a:lnTo>
                  <a:lnTo>
                    <a:pt x="27" y="61"/>
                  </a:lnTo>
                  <a:lnTo>
                    <a:pt x="28" y="50"/>
                  </a:lnTo>
                  <a:lnTo>
                    <a:pt x="29" y="38"/>
                  </a:lnTo>
                  <a:lnTo>
                    <a:pt x="29" y="27"/>
                  </a:lnTo>
                  <a:lnTo>
                    <a:pt x="29" y="5"/>
                  </a:lnTo>
                  <a:lnTo>
                    <a:pt x="29" y="5"/>
                  </a:lnTo>
                  <a:lnTo>
                    <a:pt x="28" y="3"/>
                  </a:lnTo>
                  <a:lnTo>
                    <a:pt x="27" y="1"/>
                  </a:lnTo>
                  <a:lnTo>
                    <a:pt x="26" y="1"/>
                  </a:lnTo>
                  <a:lnTo>
                    <a:pt x="24" y="0"/>
                  </a:lnTo>
                  <a:lnTo>
                    <a:pt x="22" y="1"/>
                  </a:lnTo>
                  <a:lnTo>
                    <a:pt x="21" y="1"/>
                  </a:lnTo>
                  <a:lnTo>
                    <a:pt x="20" y="3"/>
                  </a:lnTo>
                  <a:lnTo>
                    <a:pt x="20" y="5"/>
                  </a:lnTo>
                  <a:lnTo>
                    <a:pt x="20" y="5"/>
                  </a:lnTo>
                  <a:lnTo>
                    <a:pt x="20" y="26"/>
                  </a:lnTo>
                  <a:lnTo>
                    <a:pt x="19" y="47"/>
                  </a:lnTo>
                  <a:lnTo>
                    <a:pt x="18" y="58"/>
                  </a:lnTo>
                  <a:lnTo>
                    <a:pt x="16" y="67"/>
                  </a:lnTo>
                  <a:lnTo>
                    <a:pt x="11" y="76"/>
                  </a:lnTo>
                  <a:lnTo>
                    <a:pt x="6" y="86"/>
                  </a:lnTo>
                  <a:lnTo>
                    <a:pt x="6" y="86"/>
                  </a:lnTo>
                  <a:lnTo>
                    <a:pt x="3" y="87"/>
                  </a:lnTo>
                  <a:lnTo>
                    <a:pt x="2" y="89"/>
                  </a:lnTo>
                  <a:lnTo>
                    <a:pt x="1" y="91"/>
                  </a:lnTo>
                  <a:lnTo>
                    <a:pt x="0" y="95"/>
                  </a:lnTo>
                  <a:lnTo>
                    <a:pt x="0" y="95"/>
                  </a:lnTo>
                  <a:lnTo>
                    <a:pt x="1" y="97"/>
                  </a:lnTo>
                  <a:lnTo>
                    <a:pt x="3" y="99"/>
                  </a:lnTo>
                  <a:lnTo>
                    <a:pt x="6" y="99"/>
                  </a:lnTo>
                  <a:lnTo>
                    <a:pt x="8" y="98"/>
                  </a:lnTo>
                  <a:lnTo>
                    <a:pt x="8" y="98"/>
                  </a:lnTo>
                  <a:lnTo>
                    <a:pt x="11" y="94"/>
                  </a:lnTo>
                  <a:lnTo>
                    <a:pt x="11" y="94"/>
                  </a:lnTo>
                  <a:lnTo>
                    <a:pt x="14" y="93"/>
                  </a:lnTo>
                  <a:lnTo>
                    <a:pt x="15" y="91"/>
                  </a:lnTo>
                  <a:lnTo>
                    <a:pt x="15" y="91"/>
                  </a:lnTo>
                  <a:close/>
                </a:path>
              </a:pathLst>
            </a:custGeom>
            <a:grpFill/>
            <a:ln w="9525">
              <a:noFill/>
              <a:round/>
            </a:ln>
          </p:spPr>
          <p:txBody>
            <a:bodyPr vert="horz" wrap="square" lIns="121920" tIns="60960" rIns="121920" bIns="60960" numCol="1" anchor="t" anchorCtr="0" compatLnSpc="1"/>
            <a:lstStyle/>
            <a:p>
              <a:endParaRPr lang="zh-CN" altLang="en-US" sz="2400">
                <a:solidFill>
                  <a:srgbClr val="002060"/>
                </a:solidFill>
              </a:endParaRPr>
            </a:p>
          </p:txBody>
        </p:sp>
        <p:sp>
          <p:nvSpPr>
            <p:cNvPr id="35" name="Freeform 850"/>
            <p:cNvSpPr/>
            <p:nvPr/>
          </p:nvSpPr>
          <p:spPr bwMode="auto">
            <a:xfrm>
              <a:off x="2732088" y="1708150"/>
              <a:ext cx="11113" cy="53975"/>
            </a:xfrm>
            <a:custGeom>
              <a:avLst/>
              <a:gdLst/>
              <a:ahLst/>
              <a:cxnLst>
                <a:cxn ang="0">
                  <a:pos x="20" y="5"/>
                </a:cxn>
                <a:cxn ang="0">
                  <a:pos x="20" y="5"/>
                </a:cxn>
                <a:cxn ang="0">
                  <a:pos x="19" y="3"/>
                </a:cxn>
                <a:cxn ang="0">
                  <a:pos x="18" y="1"/>
                </a:cxn>
                <a:cxn ang="0">
                  <a:pos x="17" y="0"/>
                </a:cxn>
                <a:cxn ang="0">
                  <a:pos x="15" y="0"/>
                </a:cxn>
                <a:cxn ang="0">
                  <a:pos x="14" y="0"/>
                </a:cxn>
                <a:cxn ang="0">
                  <a:pos x="12" y="1"/>
                </a:cxn>
                <a:cxn ang="0">
                  <a:pos x="11" y="3"/>
                </a:cxn>
                <a:cxn ang="0">
                  <a:pos x="11" y="5"/>
                </a:cxn>
                <a:cxn ang="0">
                  <a:pos x="11" y="5"/>
                </a:cxn>
                <a:cxn ang="0">
                  <a:pos x="12" y="28"/>
                </a:cxn>
                <a:cxn ang="0">
                  <a:pos x="13" y="53"/>
                </a:cxn>
                <a:cxn ang="0">
                  <a:pos x="13" y="64"/>
                </a:cxn>
                <a:cxn ang="0">
                  <a:pos x="11" y="75"/>
                </a:cxn>
                <a:cxn ang="0">
                  <a:pos x="7" y="87"/>
                </a:cxn>
                <a:cxn ang="0">
                  <a:pos x="4" y="92"/>
                </a:cxn>
                <a:cxn ang="0">
                  <a:pos x="1" y="97"/>
                </a:cxn>
                <a:cxn ang="0">
                  <a:pos x="1" y="97"/>
                </a:cxn>
                <a:cxn ang="0">
                  <a:pos x="0" y="99"/>
                </a:cxn>
                <a:cxn ang="0">
                  <a:pos x="0" y="100"/>
                </a:cxn>
                <a:cxn ang="0">
                  <a:pos x="1" y="102"/>
                </a:cxn>
                <a:cxn ang="0">
                  <a:pos x="3" y="103"/>
                </a:cxn>
                <a:cxn ang="0">
                  <a:pos x="6" y="104"/>
                </a:cxn>
                <a:cxn ang="0">
                  <a:pos x="8" y="103"/>
                </a:cxn>
                <a:cxn ang="0">
                  <a:pos x="10" y="102"/>
                </a:cxn>
                <a:cxn ang="0">
                  <a:pos x="10" y="102"/>
                </a:cxn>
                <a:cxn ang="0">
                  <a:pos x="13" y="96"/>
                </a:cxn>
                <a:cxn ang="0">
                  <a:pos x="16" y="91"/>
                </a:cxn>
                <a:cxn ang="0">
                  <a:pos x="20" y="79"/>
                </a:cxn>
                <a:cxn ang="0">
                  <a:pos x="22" y="67"/>
                </a:cxn>
                <a:cxn ang="0">
                  <a:pos x="22" y="55"/>
                </a:cxn>
                <a:cxn ang="0">
                  <a:pos x="22" y="42"/>
                </a:cxn>
                <a:cxn ang="0">
                  <a:pos x="21" y="29"/>
                </a:cxn>
                <a:cxn ang="0">
                  <a:pos x="20" y="5"/>
                </a:cxn>
                <a:cxn ang="0">
                  <a:pos x="20" y="5"/>
                </a:cxn>
              </a:cxnLst>
              <a:rect l="0" t="0" r="r" b="b"/>
              <a:pathLst>
                <a:path w="22" h="104">
                  <a:moveTo>
                    <a:pt x="20" y="5"/>
                  </a:moveTo>
                  <a:lnTo>
                    <a:pt x="20" y="5"/>
                  </a:lnTo>
                  <a:lnTo>
                    <a:pt x="19" y="3"/>
                  </a:lnTo>
                  <a:lnTo>
                    <a:pt x="18" y="1"/>
                  </a:lnTo>
                  <a:lnTo>
                    <a:pt x="17" y="0"/>
                  </a:lnTo>
                  <a:lnTo>
                    <a:pt x="15" y="0"/>
                  </a:lnTo>
                  <a:lnTo>
                    <a:pt x="14" y="0"/>
                  </a:lnTo>
                  <a:lnTo>
                    <a:pt x="12" y="1"/>
                  </a:lnTo>
                  <a:lnTo>
                    <a:pt x="11" y="3"/>
                  </a:lnTo>
                  <a:lnTo>
                    <a:pt x="11" y="5"/>
                  </a:lnTo>
                  <a:lnTo>
                    <a:pt x="11" y="5"/>
                  </a:lnTo>
                  <a:lnTo>
                    <a:pt x="12" y="28"/>
                  </a:lnTo>
                  <a:lnTo>
                    <a:pt x="13" y="53"/>
                  </a:lnTo>
                  <a:lnTo>
                    <a:pt x="13" y="64"/>
                  </a:lnTo>
                  <a:lnTo>
                    <a:pt x="11" y="75"/>
                  </a:lnTo>
                  <a:lnTo>
                    <a:pt x="7" y="87"/>
                  </a:lnTo>
                  <a:lnTo>
                    <a:pt x="4" y="92"/>
                  </a:lnTo>
                  <a:lnTo>
                    <a:pt x="1" y="97"/>
                  </a:lnTo>
                  <a:lnTo>
                    <a:pt x="1" y="97"/>
                  </a:lnTo>
                  <a:lnTo>
                    <a:pt x="0" y="99"/>
                  </a:lnTo>
                  <a:lnTo>
                    <a:pt x="0" y="100"/>
                  </a:lnTo>
                  <a:lnTo>
                    <a:pt x="1" y="102"/>
                  </a:lnTo>
                  <a:lnTo>
                    <a:pt x="3" y="103"/>
                  </a:lnTo>
                  <a:lnTo>
                    <a:pt x="6" y="104"/>
                  </a:lnTo>
                  <a:lnTo>
                    <a:pt x="8" y="103"/>
                  </a:lnTo>
                  <a:lnTo>
                    <a:pt x="10" y="102"/>
                  </a:lnTo>
                  <a:lnTo>
                    <a:pt x="10" y="102"/>
                  </a:lnTo>
                  <a:lnTo>
                    <a:pt x="13" y="96"/>
                  </a:lnTo>
                  <a:lnTo>
                    <a:pt x="16" y="91"/>
                  </a:lnTo>
                  <a:lnTo>
                    <a:pt x="20" y="79"/>
                  </a:lnTo>
                  <a:lnTo>
                    <a:pt x="22" y="67"/>
                  </a:lnTo>
                  <a:lnTo>
                    <a:pt x="22" y="55"/>
                  </a:lnTo>
                  <a:lnTo>
                    <a:pt x="22" y="42"/>
                  </a:lnTo>
                  <a:lnTo>
                    <a:pt x="21" y="29"/>
                  </a:lnTo>
                  <a:lnTo>
                    <a:pt x="20" y="5"/>
                  </a:lnTo>
                  <a:lnTo>
                    <a:pt x="20"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002060"/>
                </a:solidFill>
              </a:endParaRPr>
            </a:p>
          </p:txBody>
        </p:sp>
        <p:sp>
          <p:nvSpPr>
            <p:cNvPr id="36" name="Freeform 851"/>
            <p:cNvSpPr/>
            <p:nvPr/>
          </p:nvSpPr>
          <p:spPr bwMode="auto">
            <a:xfrm>
              <a:off x="2765425" y="1674813"/>
              <a:ext cx="7938" cy="55563"/>
            </a:xfrm>
            <a:custGeom>
              <a:avLst/>
              <a:gdLst/>
              <a:ahLst/>
              <a:cxnLst>
                <a:cxn ang="0">
                  <a:pos x="15" y="94"/>
                </a:cxn>
                <a:cxn ang="0">
                  <a:pos x="15" y="94"/>
                </a:cxn>
                <a:cxn ang="0">
                  <a:pos x="14" y="72"/>
                </a:cxn>
                <a:cxn ang="0">
                  <a:pos x="12" y="50"/>
                </a:cxn>
                <a:cxn ang="0">
                  <a:pos x="11" y="27"/>
                </a:cxn>
                <a:cxn ang="0">
                  <a:pos x="9" y="5"/>
                </a:cxn>
                <a:cxn ang="0">
                  <a:pos x="9" y="5"/>
                </a:cxn>
                <a:cxn ang="0">
                  <a:pos x="9" y="3"/>
                </a:cxn>
                <a:cxn ang="0">
                  <a:pos x="8" y="2"/>
                </a:cxn>
                <a:cxn ang="0">
                  <a:pos x="6" y="1"/>
                </a:cxn>
                <a:cxn ang="0">
                  <a:pos x="5" y="0"/>
                </a:cxn>
                <a:cxn ang="0">
                  <a:pos x="3" y="1"/>
                </a:cxn>
                <a:cxn ang="0">
                  <a:pos x="2" y="2"/>
                </a:cxn>
                <a:cxn ang="0">
                  <a:pos x="1" y="3"/>
                </a:cxn>
                <a:cxn ang="0">
                  <a:pos x="0" y="5"/>
                </a:cxn>
                <a:cxn ang="0">
                  <a:pos x="0" y="5"/>
                </a:cxn>
                <a:cxn ang="0">
                  <a:pos x="1" y="29"/>
                </a:cxn>
                <a:cxn ang="0">
                  <a:pos x="2" y="53"/>
                </a:cxn>
                <a:cxn ang="0">
                  <a:pos x="4" y="76"/>
                </a:cxn>
                <a:cxn ang="0">
                  <a:pos x="5" y="100"/>
                </a:cxn>
                <a:cxn ang="0">
                  <a:pos x="5" y="100"/>
                </a:cxn>
                <a:cxn ang="0">
                  <a:pos x="5" y="102"/>
                </a:cxn>
                <a:cxn ang="0">
                  <a:pos x="6" y="103"/>
                </a:cxn>
                <a:cxn ang="0">
                  <a:pos x="8" y="104"/>
                </a:cxn>
                <a:cxn ang="0">
                  <a:pos x="9" y="104"/>
                </a:cxn>
                <a:cxn ang="0">
                  <a:pos x="12" y="104"/>
                </a:cxn>
                <a:cxn ang="0">
                  <a:pos x="13" y="103"/>
                </a:cxn>
                <a:cxn ang="0">
                  <a:pos x="15" y="102"/>
                </a:cxn>
                <a:cxn ang="0">
                  <a:pos x="15" y="100"/>
                </a:cxn>
                <a:cxn ang="0">
                  <a:pos x="15" y="95"/>
                </a:cxn>
                <a:cxn ang="0">
                  <a:pos x="15" y="95"/>
                </a:cxn>
                <a:cxn ang="0">
                  <a:pos x="15" y="94"/>
                </a:cxn>
                <a:cxn ang="0">
                  <a:pos x="15" y="94"/>
                </a:cxn>
              </a:cxnLst>
              <a:rect l="0" t="0" r="r" b="b"/>
              <a:pathLst>
                <a:path w="15" h="104">
                  <a:moveTo>
                    <a:pt x="15" y="94"/>
                  </a:moveTo>
                  <a:lnTo>
                    <a:pt x="15" y="94"/>
                  </a:lnTo>
                  <a:lnTo>
                    <a:pt x="14" y="72"/>
                  </a:lnTo>
                  <a:lnTo>
                    <a:pt x="12" y="50"/>
                  </a:lnTo>
                  <a:lnTo>
                    <a:pt x="11" y="27"/>
                  </a:lnTo>
                  <a:lnTo>
                    <a:pt x="9" y="5"/>
                  </a:lnTo>
                  <a:lnTo>
                    <a:pt x="9" y="5"/>
                  </a:lnTo>
                  <a:lnTo>
                    <a:pt x="9" y="3"/>
                  </a:lnTo>
                  <a:lnTo>
                    <a:pt x="8" y="2"/>
                  </a:lnTo>
                  <a:lnTo>
                    <a:pt x="6" y="1"/>
                  </a:lnTo>
                  <a:lnTo>
                    <a:pt x="5" y="0"/>
                  </a:lnTo>
                  <a:lnTo>
                    <a:pt x="3" y="1"/>
                  </a:lnTo>
                  <a:lnTo>
                    <a:pt x="2" y="2"/>
                  </a:lnTo>
                  <a:lnTo>
                    <a:pt x="1" y="3"/>
                  </a:lnTo>
                  <a:lnTo>
                    <a:pt x="0" y="5"/>
                  </a:lnTo>
                  <a:lnTo>
                    <a:pt x="0" y="5"/>
                  </a:lnTo>
                  <a:lnTo>
                    <a:pt x="1" y="29"/>
                  </a:lnTo>
                  <a:lnTo>
                    <a:pt x="2" y="53"/>
                  </a:lnTo>
                  <a:lnTo>
                    <a:pt x="4" y="76"/>
                  </a:lnTo>
                  <a:lnTo>
                    <a:pt x="5" y="100"/>
                  </a:lnTo>
                  <a:lnTo>
                    <a:pt x="5" y="100"/>
                  </a:lnTo>
                  <a:lnTo>
                    <a:pt x="5" y="102"/>
                  </a:lnTo>
                  <a:lnTo>
                    <a:pt x="6" y="103"/>
                  </a:lnTo>
                  <a:lnTo>
                    <a:pt x="8" y="104"/>
                  </a:lnTo>
                  <a:lnTo>
                    <a:pt x="9" y="104"/>
                  </a:lnTo>
                  <a:lnTo>
                    <a:pt x="12" y="104"/>
                  </a:lnTo>
                  <a:lnTo>
                    <a:pt x="13" y="103"/>
                  </a:lnTo>
                  <a:lnTo>
                    <a:pt x="15" y="102"/>
                  </a:lnTo>
                  <a:lnTo>
                    <a:pt x="15" y="100"/>
                  </a:lnTo>
                  <a:lnTo>
                    <a:pt x="15" y="95"/>
                  </a:lnTo>
                  <a:lnTo>
                    <a:pt x="15" y="95"/>
                  </a:lnTo>
                  <a:lnTo>
                    <a:pt x="15" y="94"/>
                  </a:lnTo>
                  <a:lnTo>
                    <a:pt x="15" y="94"/>
                  </a:lnTo>
                  <a:close/>
                </a:path>
              </a:pathLst>
            </a:custGeom>
            <a:grpFill/>
            <a:ln w="9525">
              <a:noFill/>
              <a:round/>
            </a:ln>
          </p:spPr>
          <p:txBody>
            <a:bodyPr vert="horz" wrap="square" lIns="121920" tIns="60960" rIns="121920" bIns="60960" numCol="1" anchor="t" anchorCtr="0" compatLnSpc="1"/>
            <a:lstStyle/>
            <a:p>
              <a:endParaRPr lang="zh-CN" altLang="en-US" sz="2400">
                <a:solidFill>
                  <a:srgbClr val="002060"/>
                </a:solidFill>
              </a:endParaRPr>
            </a:p>
          </p:txBody>
        </p:sp>
        <p:sp>
          <p:nvSpPr>
            <p:cNvPr id="37" name="Freeform 852"/>
            <p:cNvSpPr/>
            <p:nvPr/>
          </p:nvSpPr>
          <p:spPr bwMode="auto">
            <a:xfrm>
              <a:off x="2792413" y="1638300"/>
              <a:ext cx="7938" cy="53975"/>
            </a:xfrm>
            <a:custGeom>
              <a:avLst/>
              <a:gdLst/>
              <a:ahLst/>
              <a:cxnLst>
                <a:cxn ang="0">
                  <a:pos x="13" y="4"/>
                </a:cxn>
                <a:cxn ang="0">
                  <a:pos x="13" y="4"/>
                </a:cxn>
                <a:cxn ang="0">
                  <a:pos x="13" y="2"/>
                </a:cxn>
                <a:cxn ang="0">
                  <a:pos x="12" y="1"/>
                </a:cxn>
                <a:cxn ang="0">
                  <a:pos x="10" y="0"/>
                </a:cxn>
                <a:cxn ang="0">
                  <a:pos x="9" y="0"/>
                </a:cxn>
                <a:cxn ang="0">
                  <a:pos x="7" y="0"/>
                </a:cxn>
                <a:cxn ang="0">
                  <a:pos x="6" y="1"/>
                </a:cxn>
                <a:cxn ang="0">
                  <a:pos x="5" y="2"/>
                </a:cxn>
                <a:cxn ang="0">
                  <a:pos x="4" y="4"/>
                </a:cxn>
                <a:cxn ang="0">
                  <a:pos x="4" y="4"/>
                </a:cxn>
                <a:cxn ang="0">
                  <a:pos x="5" y="28"/>
                </a:cxn>
                <a:cxn ang="0">
                  <a:pos x="5" y="51"/>
                </a:cxn>
                <a:cxn ang="0">
                  <a:pos x="5" y="63"/>
                </a:cxn>
                <a:cxn ang="0">
                  <a:pos x="4" y="74"/>
                </a:cxn>
                <a:cxn ang="0">
                  <a:pos x="3" y="85"/>
                </a:cxn>
                <a:cxn ang="0">
                  <a:pos x="0" y="98"/>
                </a:cxn>
                <a:cxn ang="0">
                  <a:pos x="0" y="98"/>
                </a:cxn>
                <a:cxn ang="0">
                  <a:pos x="0" y="100"/>
                </a:cxn>
                <a:cxn ang="0">
                  <a:pos x="0" y="101"/>
                </a:cxn>
                <a:cxn ang="0">
                  <a:pos x="1" y="102"/>
                </a:cxn>
                <a:cxn ang="0">
                  <a:pos x="3" y="103"/>
                </a:cxn>
                <a:cxn ang="0">
                  <a:pos x="5" y="103"/>
                </a:cxn>
                <a:cxn ang="0">
                  <a:pos x="6" y="103"/>
                </a:cxn>
                <a:cxn ang="0">
                  <a:pos x="8" y="102"/>
                </a:cxn>
                <a:cxn ang="0">
                  <a:pos x="9" y="100"/>
                </a:cxn>
                <a:cxn ang="0">
                  <a:pos x="9" y="100"/>
                </a:cxn>
                <a:cxn ang="0">
                  <a:pos x="11" y="89"/>
                </a:cxn>
                <a:cxn ang="0">
                  <a:pos x="13" y="76"/>
                </a:cxn>
                <a:cxn ang="0">
                  <a:pos x="14" y="64"/>
                </a:cxn>
                <a:cxn ang="0">
                  <a:pos x="15" y="52"/>
                </a:cxn>
                <a:cxn ang="0">
                  <a:pos x="14" y="28"/>
                </a:cxn>
                <a:cxn ang="0">
                  <a:pos x="13" y="4"/>
                </a:cxn>
                <a:cxn ang="0">
                  <a:pos x="13" y="4"/>
                </a:cxn>
              </a:cxnLst>
              <a:rect l="0" t="0" r="r" b="b"/>
              <a:pathLst>
                <a:path w="15" h="103">
                  <a:moveTo>
                    <a:pt x="13" y="4"/>
                  </a:moveTo>
                  <a:lnTo>
                    <a:pt x="13" y="4"/>
                  </a:lnTo>
                  <a:lnTo>
                    <a:pt x="13" y="2"/>
                  </a:lnTo>
                  <a:lnTo>
                    <a:pt x="12" y="1"/>
                  </a:lnTo>
                  <a:lnTo>
                    <a:pt x="10" y="0"/>
                  </a:lnTo>
                  <a:lnTo>
                    <a:pt x="9" y="0"/>
                  </a:lnTo>
                  <a:lnTo>
                    <a:pt x="7" y="0"/>
                  </a:lnTo>
                  <a:lnTo>
                    <a:pt x="6" y="1"/>
                  </a:lnTo>
                  <a:lnTo>
                    <a:pt x="5" y="2"/>
                  </a:lnTo>
                  <a:lnTo>
                    <a:pt x="4" y="4"/>
                  </a:lnTo>
                  <a:lnTo>
                    <a:pt x="4" y="4"/>
                  </a:lnTo>
                  <a:lnTo>
                    <a:pt x="5" y="28"/>
                  </a:lnTo>
                  <a:lnTo>
                    <a:pt x="5" y="51"/>
                  </a:lnTo>
                  <a:lnTo>
                    <a:pt x="5" y="63"/>
                  </a:lnTo>
                  <a:lnTo>
                    <a:pt x="4" y="74"/>
                  </a:lnTo>
                  <a:lnTo>
                    <a:pt x="3" y="85"/>
                  </a:lnTo>
                  <a:lnTo>
                    <a:pt x="0" y="98"/>
                  </a:lnTo>
                  <a:lnTo>
                    <a:pt x="0" y="98"/>
                  </a:lnTo>
                  <a:lnTo>
                    <a:pt x="0" y="100"/>
                  </a:lnTo>
                  <a:lnTo>
                    <a:pt x="0" y="101"/>
                  </a:lnTo>
                  <a:lnTo>
                    <a:pt x="1" y="102"/>
                  </a:lnTo>
                  <a:lnTo>
                    <a:pt x="3" y="103"/>
                  </a:lnTo>
                  <a:lnTo>
                    <a:pt x="5" y="103"/>
                  </a:lnTo>
                  <a:lnTo>
                    <a:pt x="6" y="103"/>
                  </a:lnTo>
                  <a:lnTo>
                    <a:pt x="8" y="102"/>
                  </a:lnTo>
                  <a:lnTo>
                    <a:pt x="9" y="100"/>
                  </a:lnTo>
                  <a:lnTo>
                    <a:pt x="9" y="100"/>
                  </a:lnTo>
                  <a:lnTo>
                    <a:pt x="11" y="89"/>
                  </a:lnTo>
                  <a:lnTo>
                    <a:pt x="13" y="76"/>
                  </a:lnTo>
                  <a:lnTo>
                    <a:pt x="14" y="64"/>
                  </a:lnTo>
                  <a:lnTo>
                    <a:pt x="15" y="52"/>
                  </a:lnTo>
                  <a:lnTo>
                    <a:pt x="14" y="28"/>
                  </a:lnTo>
                  <a:lnTo>
                    <a:pt x="13" y="4"/>
                  </a:lnTo>
                  <a:lnTo>
                    <a:pt x="13" y="4"/>
                  </a:lnTo>
                  <a:close/>
                </a:path>
              </a:pathLst>
            </a:custGeom>
            <a:grpFill/>
            <a:ln w="9525">
              <a:noFill/>
              <a:round/>
            </a:ln>
          </p:spPr>
          <p:txBody>
            <a:bodyPr vert="horz" wrap="square" lIns="121920" tIns="60960" rIns="121920" bIns="60960" numCol="1" anchor="t" anchorCtr="0" compatLnSpc="1"/>
            <a:lstStyle/>
            <a:p>
              <a:endParaRPr lang="zh-CN" altLang="en-US" sz="2400">
                <a:solidFill>
                  <a:srgbClr val="002060"/>
                </a:solidFill>
              </a:endParaRPr>
            </a:p>
          </p:txBody>
        </p:sp>
        <p:sp>
          <p:nvSpPr>
            <p:cNvPr id="38" name="Freeform 853"/>
            <p:cNvSpPr/>
            <p:nvPr/>
          </p:nvSpPr>
          <p:spPr bwMode="auto">
            <a:xfrm>
              <a:off x="2817813" y="1609725"/>
              <a:ext cx="7938" cy="42863"/>
            </a:xfrm>
            <a:custGeom>
              <a:avLst/>
              <a:gdLst/>
              <a:ahLst/>
              <a:cxnLst>
                <a:cxn ang="0">
                  <a:pos x="10" y="5"/>
                </a:cxn>
                <a:cxn ang="0">
                  <a:pos x="10" y="5"/>
                </a:cxn>
                <a:cxn ang="0">
                  <a:pos x="9" y="3"/>
                </a:cxn>
                <a:cxn ang="0">
                  <a:pos x="8" y="1"/>
                </a:cxn>
                <a:cxn ang="0">
                  <a:pos x="7" y="0"/>
                </a:cxn>
                <a:cxn ang="0">
                  <a:pos x="5" y="0"/>
                </a:cxn>
                <a:cxn ang="0">
                  <a:pos x="2" y="0"/>
                </a:cxn>
                <a:cxn ang="0">
                  <a:pos x="1" y="1"/>
                </a:cxn>
                <a:cxn ang="0">
                  <a:pos x="0" y="3"/>
                </a:cxn>
                <a:cxn ang="0">
                  <a:pos x="0" y="5"/>
                </a:cxn>
                <a:cxn ang="0">
                  <a:pos x="0" y="5"/>
                </a:cxn>
                <a:cxn ang="0">
                  <a:pos x="0" y="14"/>
                </a:cxn>
                <a:cxn ang="0">
                  <a:pos x="2" y="24"/>
                </a:cxn>
                <a:cxn ang="0">
                  <a:pos x="3" y="33"/>
                </a:cxn>
                <a:cxn ang="0">
                  <a:pos x="5" y="42"/>
                </a:cxn>
                <a:cxn ang="0">
                  <a:pos x="5" y="42"/>
                </a:cxn>
                <a:cxn ang="0">
                  <a:pos x="5" y="59"/>
                </a:cxn>
                <a:cxn ang="0">
                  <a:pos x="5" y="75"/>
                </a:cxn>
                <a:cxn ang="0">
                  <a:pos x="5" y="75"/>
                </a:cxn>
                <a:cxn ang="0">
                  <a:pos x="6" y="77"/>
                </a:cxn>
                <a:cxn ang="0">
                  <a:pos x="7" y="80"/>
                </a:cxn>
                <a:cxn ang="0">
                  <a:pos x="8" y="81"/>
                </a:cxn>
                <a:cxn ang="0">
                  <a:pos x="10" y="81"/>
                </a:cxn>
                <a:cxn ang="0">
                  <a:pos x="11" y="81"/>
                </a:cxn>
                <a:cxn ang="0">
                  <a:pos x="13" y="80"/>
                </a:cxn>
                <a:cxn ang="0">
                  <a:pos x="14" y="77"/>
                </a:cxn>
                <a:cxn ang="0">
                  <a:pos x="14" y="75"/>
                </a:cxn>
                <a:cxn ang="0">
                  <a:pos x="14" y="42"/>
                </a:cxn>
                <a:cxn ang="0">
                  <a:pos x="14" y="42"/>
                </a:cxn>
                <a:cxn ang="0">
                  <a:pos x="14" y="33"/>
                </a:cxn>
                <a:cxn ang="0">
                  <a:pos x="12" y="24"/>
                </a:cxn>
                <a:cxn ang="0">
                  <a:pos x="11" y="14"/>
                </a:cxn>
                <a:cxn ang="0">
                  <a:pos x="10" y="5"/>
                </a:cxn>
                <a:cxn ang="0">
                  <a:pos x="10" y="5"/>
                </a:cxn>
              </a:cxnLst>
              <a:rect l="0" t="0" r="r" b="b"/>
              <a:pathLst>
                <a:path w="14" h="81">
                  <a:moveTo>
                    <a:pt x="10" y="5"/>
                  </a:moveTo>
                  <a:lnTo>
                    <a:pt x="10" y="5"/>
                  </a:lnTo>
                  <a:lnTo>
                    <a:pt x="9" y="3"/>
                  </a:lnTo>
                  <a:lnTo>
                    <a:pt x="8" y="1"/>
                  </a:lnTo>
                  <a:lnTo>
                    <a:pt x="7" y="0"/>
                  </a:lnTo>
                  <a:lnTo>
                    <a:pt x="5" y="0"/>
                  </a:lnTo>
                  <a:lnTo>
                    <a:pt x="2" y="0"/>
                  </a:lnTo>
                  <a:lnTo>
                    <a:pt x="1" y="1"/>
                  </a:lnTo>
                  <a:lnTo>
                    <a:pt x="0" y="3"/>
                  </a:lnTo>
                  <a:lnTo>
                    <a:pt x="0" y="5"/>
                  </a:lnTo>
                  <a:lnTo>
                    <a:pt x="0" y="5"/>
                  </a:lnTo>
                  <a:lnTo>
                    <a:pt x="0" y="14"/>
                  </a:lnTo>
                  <a:lnTo>
                    <a:pt x="2" y="24"/>
                  </a:lnTo>
                  <a:lnTo>
                    <a:pt x="3" y="33"/>
                  </a:lnTo>
                  <a:lnTo>
                    <a:pt x="5" y="42"/>
                  </a:lnTo>
                  <a:lnTo>
                    <a:pt x="5" y="42"/>
                  </a:lnTo>
                  <a:lnTo>
                    <a:pt x="5" y="59"/>
                  </a:lnTo>
                  <a:lnTo>
                    <a:pt x="5" y="75"/>
                  </a:lnTo>
                  <a:lnTo>
                    <a:pt x="5" y="75"/>
                  </a:lnTo>
                  <a:lnTo>
                    <a:pt x="6" y="77"/>
                  </a:lnTo>
                  <a:lnTo>
                    <a:pt x="7" y="80"/>
                  </a:lnTo>
                  <a:lnTo>
                    <a:pt x="8" y="81"/>
                  </a:lnTo>
                  <a:lnTo>
                    <a:pt x="10" y="81"/>
                  </a:lnTo>
                  <a:lnTo>
                    <a:pt x="11" y="81"/>
                  </a:lnTo>
                  <a:lnTo>
                    <a:pt x="13" y="80"/>
                  </a:lnTo>
                  <a:lnTo>
                    <a:pt x="14" y="77"/>
                  </a:lnTo>
                  <a:lnTo>
                    <a:pt x="14" y="75"/>
                  </a:lnTo>
                  <a:lnTo>
                    <a:pt x="14" y="42"/>
                  </a:lnTo>
                  <a:lnTo>
                    <a:pt x="14" y="42"/>
                  </a:lnTo>
                  <a:lnTo>
                    <a:pt x="14" y="33"/>
                  </a:lnTo>
                  <a:lnTo>
                    <a:pt x="12" y="24"/>
                  </a:lnTo>
                  <a:lnTo>
                    <a:pt x="11" y="14"/>
                  </a:lnTo>
                  <a:lnTo>
                    <a:pt x="10" y="5"/>
                  </a:lnTo>
                  <a:lnTo>
                    <a:pt x="10"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002060"/>
                </a:solidFill>
              </a:endParaRPr>
            </a:p>
          </p:txBody>
        </p:sp>
        <p:sp>
          <p:nvSpPr>
            <p:cNvPr id="39" name="Freeform 854"/>
            <p:cNvSpPr/>
            <p:nvPr/>
          </p:nvSpPr>
          <p:spPr bwMode="auto">
            <a:xfrm>
              <a:off x="2847975" y="1576388"/>
              <a:ext cx="7938" cy="33338"/>
            </a:xfrm>
            <a:custGeom>
              <a:avLst/>
              <a:gdLst/>
              <a:ahLst/>
              <a:cxnLst>
                <a:cxn ang="0">
                  <a:pos x="9" y="5"/>
                </a:cxn>
                <a:cxn ang="0">
                  <a:pos x="9" y="5"/>
                </a:cxn>
                <a:cxn ang="0">
                  <a:pos x="8" y="3"/>
                </a:cxn>
                <a:cxn ang="0">
                  <a:pos x="7" y="2"/>
                </a:cxn>
                <a:cxn ang="0">
                  <a:pos x="6" y="1"/>
                </a:cxn>
                <a:cxn ang="0">
                  <a:pos x="4" y="0"/>
                </a:cxn>
                <a:cxn ang="0">
                  <a:pos x="2" y="1"/>
                </a:cxn>
                <a:cxn ang="0">
                  <a:pos x="1" y="2"/>
                </a:cxn>
                <a:cxn ang="0">
                  <a:pos x="0" y="3"/>
                </a:cxn>
                <a:cxn ang="0">
                  <a:pos x="0" y="5"/>
                </a:cxn>
                <a:cxn ang="0">
                  <a:pos x="0" y="5"/>
                </a:cxn>
                <a:cxn ang="0">
                  <a:pos x="0" y="19"/>
                </a:cxn>
                <a:cxn ang="0">
                  <a:pos x="2" y="31"/>
                </a:cxn>
                <a:cxn ang="0">
                  <a:pos x="3" y="44"/>
                </a:cxn>
                <a:cxn ang="0">
                  <a:pos x="4" y="57"/>
                </a:cxn>
                <a:cxn ang="0">
                  <a:pos x="4" y="57"/>
                </a:cxn>
                <a:cxn ang="0">
                  <a:pos x="5" y="59"/>
                </a:cxn>
                <a:cxn ang="0">
                  <a:pos x="6" y="61"/>
                </a:cxn>
                <a:cxn ang="0">
                  <a:pos x="7" y="62"/>
                </a:cxn>
                <a:cxn ang="0">
                  <a:pos x="9" y="62"/>
                </a:cxn>
                <a:cxn ang="0">
                  <a:pos x="12" y="62"/>
                </a:cxn>
                <a:cxn ang="0">
                  <a:pos x="13" y="61"/>
                </a:cxn>
                <a:cxn ang="0">
                  <a:pos x="14" y="59"/>
                </a:cxn>
                <a:cxn ang="0">
                  <a:pos x="14" y="57"/>
                </a:cxn>
                <a:cxn ang="0">
                  <a:pos x="14" y="57"/>
                </a:cxn>
                <a:cxn ang="0">
                  <a:pos x="14" y="44"/>
                </a:cxn>
                <a:cxn ang="0">
                  <a:pos x="12" y="31"/>
                </a:cxn>
                <a:cxn ang="0">
                  <a:pos x="11" y="19"/>
                </a:cxn>
                <a:cxn ang="0">
                  <a:pos x="9" y="5"/>
                </a:cxn>
                <a:cxn ang="0">
                  <a:pos x="9" y="5"/>
                </a:cxn>
              </a:cxnLst>
              <a:rect l="0" t="0" r="r" b="b"/>
              <a:pathLst>
                <a:path w="14" h="62">
                  <a:moveTo>
                    <a:pt x="9" y="5"/>
                  </a:moveTo>
                  <a:lnTo>
                    <a:pt x="9" y="5"/>
                  </a:lnTo>
                  <a:lnTo>
                    <a:pt x="8" y="3"/>
                  </a:lnTo>
                  <a:lnTo>
                    <a:pt x="7" y="2"/>
                  </a:lnTo>
                  <a:lnTo>
                    <a:pt x="6" y="1"/>
                  </a:lnTo>
                  <a:lnTo>
                    <a:pt x="4" y="0"/>
                  </a:lnTo>
                  <a:lnTo>
                    <a:pt x="2" y="1"/>
                  </a:lnTo>
                  <a:lnTo>
                    <a:pt x="1" y="2"/>
                  </a:lnTo>
                  <a:lnTo>
                    <a:pt x="0" y="3"/>
                  </a:lnTo>
                  <a:lnTo>
                    <a:pt x="0" y="5"/>
                  </a:lnTo>
                  <a:lnTo>
                    <a:pt x="0" y="5"/>
                  </a:lnTo>
                  <a:lnTo>
                    <a:pt x="0" y="19"/>
                  </a:lnTo>
                  <a:lnTo>
                    <a:pt x="2" y="31"/>
                  </a:lnTo>
                  <a:lnTo>
                    <a:pt x="3" y="44"/>
                  </a:lnTo>
                  <a:lnTo>
                    <a:pt x="4" y="57"/>
                  </a:lnTo>
                  <a:lnTo>
                    <a:pt x="4" y="57"/>
                  </a:lnTo>
                  <a:lnTo>
                    <a:pt x="5" y="59"/>
                  </a:lnTo>
                  <a:lnTo>
                    <a:pt x="6" y="61"/>
                  </a:lnTo>
                  <a:lnTo>
                    <a:pt x="7" y="62"/>
                  </a:lnTo>
                  <a:lnTo>
                    <a:pt x="9" y="62"/>
                  </a:lnTo>
                  <a:lnTo>
                    <a:pt x="12" y="62"/>
                  </a:lnTo>
                  <a:lnTo>
                    <a:pt x="13" y="61"/>
                  </a:lnTo>
                  <a:lnTo>
                    <a:pt x="14" y="59"/>
                  </a:lnTo>
                  <a:lnTo>
                    <a:pt x="14" y="57"/>
                  </a:lnTo>
                  <a:lnTo>
                    <a:pt x="14" y="57"/>
                  </a:lnTo>
                  <a:lnTo>
                    <a:pt x="14" y="44"/>
                  </a:lnTo>
                  <a:lnTo>
                    <a:pt x="12" y="31"/>
                  </a:lnTo>
                  <a:lnTo>
                    <a:pt x="11" y="19"/>
                  </a:lnTo>
                  <a:lnTo>
                    <a:pt x="9" y="5"/>
                  </a:lnTo>
                  <a:lnTo>
                    <a:pt x="9"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002060"/>
                </a:solidFill>
              </a:endParaRPr>
            </a:p>
          </p:txBody>
        </p:sp>
        <p:sp>
          <p:nvSpPr>
            <p:cNvPr id="40" name="Freeform 855"/>
            <p:cNvSpPr/>
            <p:nvPr/>
          </p:nvSpPr>
          <p:spPr bwMode="auto">
            <a:xfrm>
              <a:off x="2573338" y="1277938"/>
              <a:ext cx="25400" cy="68263"/>
            </a:xfrm>
            <a:custGeom>
              <a:avLst/>
              <a:gdLst/>
              <a:ahLst/>
              <a:cxnLst>
                <a:cxn ang="0">
                  <a:pos x="38" y="2"/>
                </a:cxn>
                <a:cxn ang="0">
                  <a:pos x="38" y="2"/>
                </a:cxn>
                <a:cxn ang="0">
                  <a:pos x="31" y="17"/>
                </a:cxn>
                <a:cxn ang="0">
                  <a:pos x="24" y="31"/>
                </a:cxn>
                <a:cxn ang="0">
                  <a:pos x="19" y="46"/>
                </a:cxn>
                <a:cxn ang="0">
                  <a:pos x="14" y="60"/>
                </a:cxn>
                <a:cxn ang="0">
                  <a:pos x="14" y="60"/>
                </a:cxn>
                <a:cxn ang="0">
                  <a:pos x="10" y="75"/>
                </a:cxn>
                <a:cxn ang="0">
                  <a:pos x="5" y="92"/>
                </a:cxn>
                <a:cxn ang="0">
                  <a:pos x="2" y="109"/>
                </a:cxn>
                <a:cxn ang="0">
                  <a:pos x="0" y="125"/>
                </a:cxn>
                <a:cxn ang="0">
                  <a:pos x="0" y="125"/>
                </a:cxn>
                <a:cxn ang="0">
                  <a:pos x="0" y="127"/>
                </a:cxn>
                <a:cxn ang="0">
                  <a:pos x="1" y="128"/>
                </a:cxn>
                <a:cxn ang="0">
                  <a:pos x="2" y="129"/>
                </a:cxn>
                <a:cxn ang="0">
                  <a:pos x="4" y="129"/>
                </a:cxn>
                <a:cxn ang="0">
                  <a:pos x="7" y="128"/>
                </a:cxn>
                <a:cxn ang="0">
                  <a:pos x="8" y="127"/>
                </a:cxn>
                <a:cxn ang="0">
                  <a:pos x="9" y="125"/>
                </a:cxn>
                <a:cxn ang="0">
                  <a:pos x="9" y="125"/>
                </a:cxn>
                <a:cxn ang="0">
                  <a:pos x="10" y="119"/>
                </a:cxn>
                <a:cxn ang="0">
                  <a:pos x="11" y="113"/>
                </a:cxn>
                <a:cxn ang="0">
                  <a:pos x="15" y="100"/>
                </a:cxn>
                <a:cxn ang="0">
                  <a:pos x="18" y="88"/>
                </a:cxn>
                <a:cxn ang="0">
                  <a:pos x="20" y="82"/>
                </a:cxn>
                <a:cxn ang="0">
                  <a:pos x="21" y="75"/>
                </a:cxn>
                <a:cxn ang="0">
                  <a:pos x="21" y="75"/>
                </a:cxn>
                <a:cxn ang="0">
                  <a:pos x="22" y="66"/>
                </a:cxn>
                <a:cxn ang="0">
                  <a:pos x="24" y="58"/>
                </a:cxn>
                <a:cxn ang="0">
                  <a:pos x="30" y="40"/>
                </a:cxn>
                <a:cxn ang="0">
                  <a:pos x="38" y="23"/>
                </a:cxn>
                <a:cxn ang="0">
                  <a:pos x="46" y="7"/>
                </a:cxn>
                <a:cxn ang="0">
                  <a:pos x="46" y="7"/>
                </a:cxn>
                <a:cxn ang="0">
                  <a:pos x="47" y="5"/>
                </a:cxn>
                <a:cxn ang="0">
                  <a:pos x="46" y="3"/>
                </a:cxn>
                <a:cxn ang="0">
                  <a:pos x="46" y="2"/>
                </a:cxn>
                <a:cxn ang="0">
                  <a:pos x="44" y="1"/>
                </a:cxn>
                <a:cxn ang="0">
                  <a:pos x="43" y="0"/>
                </a:cxn>
                <a:cxn ang="0">
                  <a:pos x="41" y="0"/>
                </a:cxn>
                <a:cxn ang="0">
                  <a:pos x="39" y="1"/>
                </a:cxn>
                <a:cxn ang="0">
                  <a:pos x="38" y="2"/>
                </a:cxn>
                <a:cxn ang="0">
                  <a:pos x="38" y="2"/>
                </a:cxn>
              </a:cxnLst>
              <a:rect l="0" t="0" r="r" b="b"/>
              <a:pathLst>
                <a:path w="47" h="129">
                  <a:moveTo>
                    <a:pt x="38" y="2"/>
                  </a:moveTo>
                  <a:lnTo>
                    <a:pt x="38" y="2"/>
                  </a:lnTo>
                  <a:lnTo>
                    <a:pt x="31" y="17"/>
                  </a:lnTo>
                  <a:lnTo>
                    <a:pt x="24" y="31"/>
                  </a:lnTo>
                  <a:lnTo>
                    <a:pt x="19" y="46"/>
                  </a:lnTo>
                  <a:lnTo>
                    <a:pt x="14" y="60"/>
                  </a:lnTo>
                  <a:lnTo>
                    <a:pt x="14" y="60"/>
                  </a:lnTo>
                  <a:lnTo>
                    <a:pt x="10" y="75"/>
                  </a:lnTo>
                  <a:lnTo>
                    <a:pt x="5" y="92"/>
                  </a:lnTo>
                  <a:lnTo>
                    <a:pt x="2" y="109"/>
                  </a:lnTo>
                  <a:lnTo>
                    <a:pt x="0" y="125"/>
                  </a:lnTo>
                  <a:lnTo>
                    <a:pt x="0" y="125"/>
                  </a:lnTo>
                  <a:lnTo>
                    <a:pt x="0" y="127"/>
                  </a:lnTo>
                  <a:lnTo>
                    <a:pt x="1" y="128"/>
                  </a:lnTo>
                  <a:lnTo>
                    <a:pt x="2" y="129"/>
                  </a:lnTo>
                  <a:lnTo>
                    <a:pt x="4" y="129"/>
                  </a:lnTo>
                  <a:lnTo>
                    <a:pt x="7" y="128"/>
                  </a:lnTo>
                  <a:lnTo>
                    <a:pt x="8" y="127"/>
                  </a:lnTo>
                  <a:lnTo>
                    <a:pt x="9" y="125"/>
                  </a:lnTo>
                  <a:lnTo>
                    <a:pt x="9" y="125"/>
                  </a:lnTo>
                  <a:lnTo>
                    <a:pt x="10" y="119"/>
                  </a:lnTo>
                  <a:lnTo>
                    <a:pt x="11" y="113"/>
                  </a:lnTo>
                  <a:lnTo>
                    <a:pt x="15" y="100"/>
                  </a:lnTo>
                  <a:lnTo>
                    <a:pt x="18" y="88"/>
                  </a:lnTo>
                  <a:lnTo>
                    <a:pt x="20" y="82"/>
                  </a:lnTo>
                  <a:lnTo>
                    <a:pt x="21" y="75"/>
                  </a:lnTo>
                  <a:lnTo>
                    <a:pt x="21" y="75"/>
                  </a:lnTo>
                  <a:lnTo>
                    <a:pt x="22" y="66"/>
                  </a:lnTo>
                  <a:lnTo>
                    <a:pt x="24" y="58"/>
                  </a:lnTo>
                  <a:lnTo>
                    <a:pt x="30" y="40"/>
                  </a:lnTo>
                  <a:lnTo>
                    <a:pt x="38" y="23"/>
                  </a:lnTo>
                  <a:lnTo>
                    <a:pt x="46" y="7"/>
                  </a:lnTo>
                  <a:lnTo>
                    <a:pt x="46" y="7"/>
                  </a:lnTo>
                  <a:lnTo>
                    <a:pt x="47" y="5"/>
                  </a:lnTo>
                  <a:lnTo>
                    <a:pt x="46" y="3"/>
                  </a:lnTo>
                  <a:lnTo>
                    <a:pt x="46" y="2"/>
                  </a:lnTo>
                  <a:lnTo>
                    <a:pt x="44" y="1"/>
                  </a:lnTo>
                  <a:lnTo>
                    <a:pt x="43" y="0"/>
                  </a:lnTo>
                  <a:lnTo>
                    <a:pt x="41" y="0"/>
                  </a:lnTo>
                  <a:lnTo>
                    <a:pt x="39" y="1"/>
                  </a:lnTo>
                  <a:lnTo>
                    <a:pt x="38" y="2"/>
                  </a:lnTo>
                  <a:lnTo>
                    <a:pt x="38" y="2"/>
                  </a:lnTo>
                  <a:close/>
                </a:path>
              </a:pathLst>
            </a:custGeom>
            <a:grpFill/>
            <a:ln w="9525">
              <a:noFill/>
              <a:round/>
            </a:ln>
          </p:spPr>
          <p:txBody>
            <a:bodyPr vert="horz" wrap="square" lIns="121920" tIns="60960" rIns="121920" bIns="60960" numCol="1" anchor="t" anchorCtr="0" compatLnSpc="1"/>
            <a:lstStyle/>
            <a:p>
              <a:endParaRPr lang="zh-CN" altLang="en-US" sz="2400">
                <a:solidFill>
                  <a:srgbClr val="002060"/>
                </a:solidFill>
              </a:endParaRPr>
            </a:p>
          </p:txBody>
        </p:sp>
        <p:sp>
          <p:nvSpPr>
            <p:cNvPr id="41" name="Freeform 856"/>
            <p:cNvSpPr/>
            <p:nvPr/>
          </p:nvSpPr>
          <p:spPr bwMode="auto">
            <a:xfrm>
              <a:off x="2606675" y="1308100"/>
              <a:ext cx="22225" cy="34925"/>
            </a:xfrm>
            <a:custGeom>
              <a:avLst/>
              <a:gdLst/>
              <a:ahLst/>
              <a:cxnLst>
                <a:cxn ang="0">
                  <a:pos x="33" y="1"/>
                </a:cxn>
                <a:cxn ang="0">
                  <a:pos x="33" y="1"/>
                </a:cxn>
                <a:cxn ang="0">
                  <a:pos x="27" y="8"/>
                </a:cxn>
                <a:cxn ang="0">
                  <a:pos x="22" y="14"/>
                </a:cxn>
                <a:cxn ang="0">
                  <a:pos x="13" y="29"/>
                </a:cxn>
                <a:cxn ang="0">
                  <a:pos x="6" y="44"/>
                </a:cxn>
                <a:cxn ang="0">
                  <a:pos x="0" y="61"/>
                </a:cxn>
                <a:cxn ang="0">
                  <a:pos x="0" y="61"/>
                </a:cxn>
                <a:cxn ang="0">
                  <a:pos x="0" y="63"/>
                </a:cxn>
                <a:cxn ang="0">
                  <a:pos x="0" y="64"/>
                </a:cxn>
                <a:cxn ang="0">
                  <a:pos x="2" y="65"/>
                </a:cxn>
                <a:cxn ang="0">
                  <a:pos x="3" y="66"/>
                </a:cxn>
                <a:cxn ang="0">
                  <a:pos x="5" y="66"/>
                </a:cxn>
                <a:cxn ang="0">
                  <a:pos x="6" y="66"/>
                </a:cxn>
                <a:cxn ang="0">
                  <a:pos x="8" y="65"/>
                </a:cxn>
                <a:cxn ang="0">
                  <a:pos x="9" y="63"/>
                </a:cxn>
                <a:cxn ang="0">
                  <a:pos x="9" y="63"/>
                </a:cxn>
                <a:cxn ang="0">
                  <a:pos x="14" y="48"/>
                </a:cxn>
                <a:cxn ang="0">
                  <a:pos x="21" y="34"/>
                </a:cxn>
                <a:cxn ang="0">
                  <a:pos x="30" y="21"/>
                </a:cxn>
                <a:cxn ang="0">
                  <a:pos x="34" y="14"/>
                </a:cxn>
                <a:cxn ang="0">
                  <a:pos x="39" y="8"/>
                </a:cxn>
                <a:cxn ang="0">
                  <a:pos x="39" y="8"/>
                </a:cxn>
                <a:cxn ang="0">
                  <a:pos x="40" y="6"/>
                </a:cxn>
                <a:cxn ang="0">
                  <a:pos x="41" y="5"/>
                </a:cxn>
                <a:cxn ang="0">
                  <a:pos x="40" y="3"/>
                </a:cxn>
                <a:cxn ang="0">
                  <a:pos x="39" y="2"/>
                </a:cxn>
                <a:cxn ang="0">
                  <a:pos x="38" y="1"/>
                </a:cxn>
                <a:cxn ang="0">
                  <a:pos x="36" y="0"/>
                </a:cxn>
                <a:cxn ang="0">
                  <a:pos x="34" y="0"/>
                </a:cxn>
                <a:cxn ang="0">
                  <a:pos x="33" y="1"/>
                </a:cxn>
                <a:cxn ang="0">
                  <a:pos x="33" y="1"/>
                </a:cxn>
              </a:cxnLst>
              <a:rect l="0" t="0" r="r" b="b"/>
              <a:pathLst>
                <a:path w="41" h="66">
                  <a:moveTo>
                    <a:pt x="33" y="1"/>
                  </a:moveTo>
                  <a:lnTo>
                    <a:pt x="33" y="1"/>
                  </a:lnTo>
                  <a:lnTo>
                    <a:pt x="27" y="8"/>
                  </a:lnTo>
                  <a:lnTo>
                    <a:pt x="22" y="14"/>
                  </a:lnTo>
                  <a:lnTo>
                    <a:pt x="13" y="29"/>
                  </a:lnTo>
                  <a:lnTo>
                    <a:pt x="6" y="44"/>
                  </a:lnTo>
                  <a:lnTo>
                    <a:pt x="0" y="61"/>
                  </a:lnTo>
                  <a:lnTo>
                    <a:pt x="0" y="61"/>
                  </a:lnTo>
                  <a:lnTo>
                    <a:pt x="0" y="63"/>
                  </a:lnTo>
                  <a:lnTo>
                    <a:pt x="0" y="64"/>
                  </a:lnTo>
                  <a:lnTo>
                    <a:pt x="2" y="65"/>
                  </a:lnTo>
                  <a:lnTo>
                    <a:pt x="3" y="66"/>
                  </a:lnTo>
                  <a:lnTo>
                    <a:pt x="5" y="66"/>
                  </a:lnTo>
                  <a:lnTo>
                    <a:pt x="6" y="66"/>
                  </a:lnTo>
                  <a:lnTo>
                    <a:pt x="8" y="65"/>
                  </a:lnTo>
                  <a:lnTo>
                    <a:pt x="9" y="63"/>
                  </a:lnTo>
                  <a:lnTo>
                    <a:pt x="9" y="63"/>
                  </a:lnTo>
                  <a:lnTo>
                    <a:pt x="14" y="48"/>
                  </a:lnTo>
                  <a:lnTo>
                    <a:pt x="21" y="34"/>
                  </a:lnTo>
                  <a:lnTo>
                    <a:pt x="30" y="21"/>
                  </a:lnTo>
                  <a:lnTo>
                    <a:pt x="34" y="14"/>
                  </a:lnTo>
                  <a:lnTo>
                    <a:pt x="39" y="8"/>
                  </a:lnTo>
                  <a:lnTo>
                    <a:pt x="39" y="8"/>
                  </a:lnTo>
                  <a:lnTo>
                    <a:pt x="40" y="6"/>
                  </a:lnTo>
                  <a:lnTo>
                    <a:pt x="41" y="5"/>
                  </a:lnTo>
                  <a:lnTo>
                    <a:pt x="40" y="3"/>
                  </a:lnTo>
                  <a:lnTo>
                    <a:pt x="39" y="2"/>
                  </a:lnTo>
                  <a:lnTo>
                    <a:pt x="38" y="1"/>
                  </a:lnTo>
                  <a:lnTo>
                    <a:pt x="36" y="0"/>
                  </a:lnTo>
                  <a:lnTo>
                    <a:pt x="34" y="0"/>
                  </a:lnTo>
                  <a:lnTo>
                    <a:pt x="33" y="1"/>
                  </a:lnTo>
                  <a:lnTo>
                    <a:pt x="33" y="1"/>
                  </a:lnTo>
                  <a:close/>
                </a:path>
              </a:pathLst>
            </a:custGeom>
            <a:grpFill/>
            <a:ln w="9525">
              <a:noFill/>
              <a:round/>
            </a:ln>
          </p:spPr>
          <p:txBody>
            <a:bodyPr vert="horz" wrap="square" lIns="121920" tIns="60960" rIns="121920" bIns="60960" numCol="1" anchor="t" anchorCtr="0" compatLnSpc="1"/>
            <a:lstStyle/>
            <a:p>
              <a:endParaRPr lang="zh-CN" altLang="en-US" sz="2400">
                <a:solidFill>
                  <a:srgbClr val="002060"/>
                </a:solidFill>
              </a:endParaRPr>
            </a:p>
          </p:txBody>
        </p:sp>
        <p:sp>
          <p:nvSpPr>
            <p:cNvPr id="42" name="Freeform 857"/>
            <p:cNvSpPr/>
            <p:nvPr/>
          </p:nvSpPr>
          <p:spPr bwMode="auto">
            <a:xfrm>
              <a:off x="2646363" y="1443038"/>
              <a:ext cx="19050" cy="41275"/>
            </a:xfrm>
            <a:custGeom>
              <a:avLst/>
              <a:gdLst/>
              <a:ahLst/>
              <a:cxnLst>
                <a:cxn ang="0">
                  <a:pos x="26" y="2"/>
                </a:cxn>
                <a:cxn ang="0">
                  <a:pos x="26" y="2"/>
                </a:cxn>
                <a:cxn ang="0">
                  <a:pos x="18" y="20"/>
                </a:cxn>
                <a:cxn ang="0">
                  <a:pos x="9" y="37"/>
                </a:cxn>
                <a:cxn ang="0">
                  <a:pos x="6" y="45"/>
                </a:cxn>
                <a:cxn ang="0">
                  <a:pos x="3" y="55"/>
                </a:cxn>
                <a:cxn ang="0">
                  <a:pos x="1" y="64"/>
                </a:cxn>
                <a:cxn ang="0">
                  <a:pos x="0" y="74"/>
                </a:cxn>
                <a:cxn ang="0">
                  <a:pos x="0" y="74"/>
                </a:cxn>
                <a:cxn ang="0">
                  <a:pos x="1" y="76"/>
                </a:cxn>
                <a:cxn ang="0">
                  <a:pos x="2" y="77"/>
                </a:cxn>
                <a:cxn ang="0">
                  <a:pos x="3" y="78"/>
                </a:cxn>
                <a:cxn ang="0">
                  <a:pos x="5" y="78"/>
                </a:cxn>
                <a:cxn ang="0">
                  <a:pos x="7" y="78"/>
                </a:cxn>
                <a:cxn ang="0">
                  <a:pos x="8" y="77"/>
                </a:cxn>
                <a:cxn ang="0">
                  <a:pos x="9" y="76"/>
                </a:cxn>
                <a:cxn ang="0">
                  <a:pos x="10" y="74"/>
                </a:cxn>
                <a:cxn ang="0">
                  <a:pos x="10" y="74"/>
                </a:cxn>
                <a:cxn ang="0">
                  <a:pos x="10" y="65"/>
                </a:cxn>
                <a:cxn ang="0">
                  <a:pos x="12" y="56"/>
                </a:cxn>
                <a:cxn ang="0">
                  <a:pos x="16" y="47"/>
                </a:cxn>
                <a:cxn ang="0">
                  <a:pos x="19" y="39"/>
                </a:cxn>
                <a:cxn ang="0">
                  <a:pos x="26" y="23"/>
                </a:cxn>
                <a:cxn ang="0">
                  <a:pos x="34" y="7"/>
                </a:cxn>
                <a:cxn ang="0">
                  <a:pos x="34" y="7"/>
                </a:cxn>
                <a:cxn ang="0">
                  <a:pos x="35" y="5"/>
                </a:cxn>
                <a:cxn ang="0">
                  <a:pos x="35" y="3"/>
                </a:cxn>
                <a:cxn ang="0">
                  <a:pos x="34" y="2"/>
                </a:cxn>
                <a:cxn ang="0">
                  <a:pos x="32" y="1"/>
                </a:cxn>
                <a:cxn ang="0">
                  <a:pos x="31" y="0"/>
                </a:cxn>
                <a:cxn ang="0">
                  <a:pos x="29" y="0"/>
                </a:cxn>
                <a:cxn ang="0">
                  <a:pos x="28" y="1"/>
                </a:cxn>
                <a:cxn ang="0">
                  <a:pos x="26" y="2"/>
                </a:cxn>
                <a:cxn ang="0">
                  <a:pos x="26" y="2"/>
                </a:cxn>
              </a:cxnLst>
              <a:rect l="0" t="0" r="r" b="b"/>
              <a:pathLst>
                <a:path w="35" h="78">
                  <a:moveTo>
                    <a:pt x="26" y="2"/>
                  </a:moveTo>
                  <a:lnTo>
                    <a:pt x="26" y="2"/>
                  </a:lnTo>
                  <a:lnTo>
                    <a:pt x="18" y="20"/>
                  </a:lnTo>
                  <a:lnTo>
                    <a:pt x="9" y="37"/>
                  </a:lnTo>
                  <a:lnTo>
                    <a:pt x="6" y="45"/>
                  </a:lnTo>
                  <a:lnTo>
                    <a:pt x="3" y="55"/>
                  </a:lnTo>
                  <a:lnTo>
                    <a:pt x="1" y="64"/>
                  </a:lnTo>
                  <a:lnTo>
                    <a:pt x="0" y="74"/>
                  </a:lnTo>
                  <a:lnTo>
                    <a:pt x="0" y="74"/>
                  </a:lnTo>
                  <a:lnTo>
                    <a:pt x="1" y="76"/>
                  </a:lnTo>
                  <a:lnTo>
                    <a:pt x="2" y="77"/>
                  </a:lnTo>
                  <a:lnTo>
                    <a:pt x="3" y="78"/>
                  </a:lnTo>
                  <a:lnTo>
                    <a:pt x="5" y="78"/>
                  </a:lnTo>
                  <a:lnTo>
                    <a:pt x="7" y="78"/>
                  </a:lnTo>
                  <a:lnTo>
                    <a:pt x="8" y="77"/>
                  </a:lnTo>
                  <a:lnTo>
                    <a:pt x="9" y="76"/>
                  </a:lnTo>
                  <a:lnTo>
                    <a:pt x="10" y="74"/>
                  </a:lnTo>
                  <a:lnTo>
                    <a:pt x="10" y="74"/>
                  </a:lnTo>
                  <a:lnTo>
                    <a:pt x="10" y="65"/>
                  </a:lnTo>
                  <a:lnTo>
                    <a:pt x="12" y="56"/>
                  </a:lnTo>
                  <a:lnTo>
                    <a:pt x="16" y="47"/>
                  </a:lnTo>
                  <a:lnTo>
                    <a:pt x="19" y="39"/>
                  </a:lnTo>
                  <a:lnTo>
                    <a:pt x="26" y="23"/>
                  </a:lnTo>
                  <a:lnTo>
                    <a:pt x="34" y="7"/>
                  </a:lnTo>
                  <a:lnTo>
                    <a:pt x="34" y="7"/>
                  </a:lnTo>
                  <a:lnTo>
                    <a:pt x="35" y="5"/>
                  </a:lnTo>
                  <a:lnTo>
                    <a:pt x="35" y="3"/>
                  </a:lnTo>
                  <a:lnTo>
                    <a:pt x="34" y="2"/>
                  </a:lnTo>
                  <a:lnTo>
                    <a:pt x="32" y="1"/>
                  </a:lnTo>
                  <a:lnTo>
                    <a:pt x="31" y="0"/>
                  </a:lnTo>
                  <a:lnTo>
                    <a:pt x="29" y="0"/>
                  </a:lnTo>
                  <a:lnTo>
                    <a:pt x="28" y="1"/>
                  </a:lnTo>
                  <a:lnTo>
                    <a:pt x="26" y="2"/>
                  </a:lnTo>
                  <a:lnTo>
                    <a:pt x="26" y="2"/>
                  </a:lnTo>
                  <a:close/>
                </a:path>
              </a:pathLst>
            </a:custGeom>
            <a:grpFill/>
            <a:ln w="9525">
              <a:noFill/>
              <a:round/>
            </a:ln>
          </p:spPr>
          <p:txBody>
            <a:bodyPr vert="horz" wrap="square" lIns="121920" tIns="60960" rIns="121920" bIns="60960" numCol="1" anchor="t" anchorCtr="0" compatLnSpc="1"/>
            <a:lstStyle/>
            <a:p>
              <a:endParaRPr lang="zh-CN" altLang="en-US" sz="2400">
                <a:solidFill>
                  <a:srgbClr val="002060"/>
                </a:solidFill>
              </a:endParaRPr>
            </a:p>
          </p:txBody>
        </p:sp>
        <p:sp>
          <p:nvSpPr>
            <p:cNvPr id="43" name="Freeform 858"/>
            <p:cNvSpPr/>
            <p:nvPr/>
          </p:nvSpPr>
          <p:spPr bwMode="auto">
            <a:xfrm>
              <a:off x="2684463" y="1452563"/>
              <a:ext cx="17463" cy="34925"/>
            </a:xfrm>
            <a:custGeom>
              <a:avLst/>
              <a:gdLst/>
              <a:ahLst/>
              <a:cxnLst>
                <a:cxn ang="0">
                  <a:pos x="26" y="2"/>
                </a:cxn>
                <a:cxn ang="0">
                  <a:pos x="26" y="2"/>
                </a:cxn>
                <a:cxn ang="0">
                  <a:pos x="17" y="15"/>
                </a:cxn>
                <a:cxn ang="0">
                  <a:pos x="9" y="30"/>
                </a:cxn>
                <a:cxn ang="0">
                  <a:pos x="5" y="37"/>
                </a:cxn>
                <a:cxn ang="0">
                  <a:pos x="2" y="44"/>
                </a:cxn>
                <a:cxn ang="0">
                  <a:pos x="1" y="52"/>
                </a:cxn>
                <a:cxn ang="0">
                  <a:pos x="0" y="61"/>
                </a:cxn>
                <a:cxn ang="0">
                  <a:pos x="0" y="61"/>
                </a:cxn>
                <a:cxn ang="0">
                  <a:pos x="0" y="63"/>
                </a:cxn>
                <a:cxn ang="0">
                  <a:pos x="1" y="64"/>
                </a:cxn>
                <a:cxn ang="0">
                  <a:pos x="2" y="65"/>
                </a:cxn>
                <a:cxn ang="0">
                  <a:pos x="4" y="65"/>
                </a:cxn>
                <a:cxn ang="0">
                  <a:pos x="7" y="65"/>
                </a:cxn>
                <a:cxn ang="0">
                  <a:pos x="8" y="64"/>
                </a:cxn>
                <a:cxn ang="0">
                  <a:pos x="9" y="63"/>
                </a:cxn>
                <a:cxn ang="0">
                  <a:pos x="10" y="61"/>
                </a:cxn>
                <a:cxn ang="0">
                  <a:pos x="10" y="61"/>
                </a:cxn>
                <a:cxn ang="0">
                  <a:pos x="11" y="53"/>
                </a:cxn>
                <a:cxn ang="0">
                  <a:pos x="12" y="46"/>
                </a:cxn>
                <a:cxn ang="0">
                  <a:pos x="15" y="39"/>
                </a:cxn>
                <a:cxn ang="0">
                  <a:pos x="18" y="32"/>
                </a:cxn>
                <a:cxn ang="0">
                  <a:pos x="26" y="18"/>
                </a:cxn>
                <a:cxn ang="0">
                  <a:pos x="34" y="6"/>
                </a:cxn>
                <a:cxn ang="0">
                  <a:pos x="34" y="6"/>
                </a:cxn>
                <a:cxn ang="0">
                  <a:pos x="34" y="4"/>
                </a:cxn>
                <a:cxn ang="0">
                  <a:pos x="34" y="3"/>
                </a:cxn>
                <a:cxn ang="0">
                  <a:pos x="34" y="1"/>
                </a:cxn>
                <a:cxn ang="0">
                  <a:pos x="32" y="0"/>
                </a:cxn>
                <a:cxn ang="0">
                  <a:pos x="31" y="0"/>
                </a:cxn>
                <a:cxn ang="0">
                  <a:pos x="29" y="0"/>
                </a:cxn>
                <a:cxn ang="0">
                  <a:pos x="27" y="0"/>
                </a:cxn>
                <a:cxn ang="0">
                  <a:pos x="26" y="2"/>
                </a:cxn>
                <a:cxn ang="0">
                  <a:pos x="26" y="2"/>
                </a:cxn>
              </a:cxnLst>
              <a:rect l="0" t="0" r="r" b="b"/>
              <a:pathLst>
                <a:path w="34" h="65">
                  <a:moveTo>
                    <a:pt x="26" y="2"/>
                  </a:moveTo>
                  <a:lnTo>
                    <a:pt x="26" y="2"/>
                  </a:lnTo>
                  <a:lnTo>
                    <a:pt x="17" y="15"/>
                  </a:lnTo>
                  <a:lnTo>
                    <a:pt x="9" y="30"/>
                  </a:lnTo>
                  <a:lnTo>
                    <a:pt x="5" y="37"/>
                  </a:lnTo>
                  <a:lnTo>
                    <a:pt x="2" y="44"/>
                  </a:lnTo>
                  <a:lnTo>
                    <a:pt x="1" y="52"/>
                  </a:lnTo>
                  <a:lnTo>
                    <a:pt x="0" y="61"/>
                  </a:lnTo>
                  <a:lnTo>
                    <a:pt x="0" y="61"/>
                  </a:lnTo>
                  <a:lnTo>
                    <a:pt x="0" y="63"/>
                  </a:lnTo>
                  <a:lnTo>
                    <a:pt x="1" y="64"/>
                  </a:lnTo>
                  <a:lnTo>
                    <a:pt x="2" y="65"/>
                  </a:lnTo>
                  <a:lnTo>
                    <a:pt x="4" y="65"/>
                  </a:lnTo>
                  <a:lnTo>
                    <a:pt x="7" y="65"/>
                  </a:lnTo>
                  <a:lnTo>
                    <a:pt x="8" y="64"/>
                  </a:lnTo>
                  <a:lnTo>
                    <a:pt x="9" y="63"/>
                  </a:lnTo>
                  <a:lnTo>
                    <a:pt x="10" y="61"/>
                  </a:lnTo>
                  <a:lnTo>
                    <a:pt x="10" y="61"/>
                  </a:lnTo>
                  <a:lnTo>
                    <a:pt x="11" y="53"/>
                  </a:lnTo>
                  <a:lnTo>
                    <a:pt x="12" y="46"/>
                  </a:lnTo>
                  <a:lnTo>
                    <a:pt x="15" y="39"/>
                  </a:lnTo>
                  <a:lnTo>
                    <a:pt x="18" y="32"/>
                  </a:lnTo>
                  <a:lnTo>
                    <a:pt x="26" y="18"/>
                  </a:lnTo>
                  <a:lnTo>
                    <a:pt x="34" y="6"/>
                  </a:lnTo>
                  <a:lnTo>
                    <a:pt x="34" y="6"/>
                  </a:lnTo>
                  <a:lnTo>
                    <a:pt x="34" y="4"/>
                  </a:lnTo>
                  <a:lnTo>
                    <a:pt x="34" y="3"/>
                  </a:lnTo>
                  <a:lnTo>
                    <a:pt x="34" y="1"/>
                  </a:lnTo>
                  <a:lnTo>
                    <a:pt x="32" y="0"/>
                  </a:lnTo>
                  <a:lnTo>
                    <a:pt x="31" y="0"/>
                  </a:lnTo>
                  <a:lnTo>
                    <a:pt x="29" y="0"/>
                  </a:lnTo>
                  <a:lnTo>
                    <a:pt x="27" y="0"/>
                  </a:lnTo>
                  <a:lnTo>
                    <a:pt x="26" y="2"/>
                  </a:lnTo>
                  <a:lnTo>
                    <a:pt x="26" y="2"/>
                  </a:lnTo>
                  <a:close/>
                </a:path>
              </a:pathLst>
            </a:custGeom>
            <a:grpFill/>
            <a:ln w="9525">
              <a:noFill/>
              <a:round/>
            </a:ln>
          </p:spPr>
          <p:txBody>
            <a:bodyPr vert="horz" wrap="square" lIns="121920" tIns="60960" rIns="121920" bIns="60960" numCol="1" anchor="t" anchorCtr="0" compatLnSpc="1"/>
            <a:lstStyle/>
            <a:p>
              <a:endParaRPr lang="zh-CN" altLang="en-US" sz="2400">
                <a:solidFill>
                  <a:srgbClr val="002060"/>
                </a:solidFill>
              </a:endParaRPr>
            </a:p>
          </p:txBody>
        </p:sp>
        <p:sp>
          <p:nvSpPr>
            <p:cNvPr id="44" name="Freeform 859"/>
            <p:cNvSpPr/>
            <p:nvPr/>
          </p:nvSpPr>
          <p:spPr bwMode="auto">
            <a:xfrm>
              <a:off x="2724150" y="1473200"/>
              <a:ext cx="4763" cy="11113"/>
            </a:xfrm>
            <a:custGeom>
              <a:avLst/>
              <a:gdLst/>
              <a:ahLst/>
              <a:cxnLst>
                <a:cxn ang="0">
                  <a:pos x="0" y="5"/>
                </a:cxn>
                <a:cxn ang="0">
                  <a:pos x="0" y="17"/>
                </a:cxn>
                <a:cxn ang="0">
                  <a:pos x="0" y="17"/>
                </a:cxn>
                <a:cxn ang="0">
                  <a:pos x="1" y="19"/>
                </a:cxn>
                <a:cxn ang="0">
                  <a:pos x="2" y="20"/>
                </a:cxn>
                <a:cxn ang="0">
                  <a:pos x="3" y="21"/>
                </a:cxn>
                <a:cxn ang="0">
                  <a:pos x="5" y="21"/>
                </a:cxn>
                <a:cxn ang="0">
                  <a:pos x="6" y="21"/>
                </a:cxn>
                <a:cxn ang="0">
                  <a:pos x="8" y="20"/>
                </a:cxn>
                <a:cxn ang="0">
                  <a:pos x="9" y="19"/>
                </a:cxn>
                <a:cxn ang="0">
                  <a:pos x="9" y="17"/>
                </a:cxn>
                <a:cxn ang="0">
                  <a:pos x="9" y="5"/>
                </a:cxn>
                <a:cxn ang="0">
                  <a:pos x="9" y="5"/>
                </a:cxn>
                <a:cxn ang="0">
                  <a:pos x="9" y="3"/>
                </a:cxn>
                <a:cxn ang="0">
                  <a:pos x="8" y="1"/>
                </a:cxn>
                <a:cxn ang="0">
                  <a:pos x="6" y="0"/>
                </a:cxn>
                <a:cxn ang="0">
                  <a:pos x="5" y="0"/>
                </a:cxn>
                <a:cxn ang="0">
                  <a:pos x="3" y="0"/>
                </a:cxn>
                <a:cxn ang="0">
                  <a:pos x="2" y="1"/>
                </a:cxn>
                <a:cxn ang="0">
                  <a:pos x="1" y="3"/>
                </a:cxn>
                <a:cxn ang="0">
                  <a:pos x="0" y="5"/>
                </a:cxn>
                <a:cxn ang="0">
                  <a:pos x="0" y="5"/>
                </a:cxn>
              </a:cxnLst>
              <a:rect l="0" t="0" r="r" b="b"/>
              <a:pathLst>
                <a:path w="9" h="21">
                  <a:moveTo>
                    <a:pt x="0" y="5"/>
                  </a:moveTo>
                  <a:lnTo>
                    <a:pt x="0" y="17"/>
                  </a:lnTo>
                  <a:lnTo>
                    <a:pt x="0" y="17"/>
                  </a:lnTo>
                  <a:lnTo>
                    <a:pt x="1" y="19"/>
                  </a:lnTo>
                  <a:lnTo>
                    <a:pt x="2" y="20"/>
                  </a:lnTo>
                  <a:lnTo>
                    <a:pt x="3" y="21"/>
                  </a:lnTo>
                  <a:lnTo>
                    <a:pt x="5" y="21"/>
                  </a:lnTo>
                  <a:lnTo>
                    <a:pt x="6" y="21"/>
                  </a:lnTo>
                  <a:lnTo>
                    <a:pt x="8" y="20"/>
                  </a:lnTo>
                  <a:lnTo>
                    <a:pt x="9" y="19"/>
                  </a:lnTo>
                  <a:lnTo>
                    <a:pt x="9" y="17"/>
                  </a:lnTo>
                  <a:lnTo>
                    <a:pt x="9" y="5"/>
                  </a:lnTo>
                  <a:lnTo>
                    <a:pt x="9" y="5"/>
                  </a:lnTo>
                  <a:lnTo>
                    <a:pt x="9" y="3"/>
                  </a:lnTo>
                  <a:lnTo>
                    <a:pt x="8" y="1"/>
                  </a:lnTo>
                  <a:lnTo>
                    <a:pt x="6" y="0"/>
                  </a:lnTo>
                  <a:lnTo>
                    <a:pt x="5" y="0"/>
                  </a:lnTo>
                  <a:lnTo>
                    <a:pt x="3" y="0"/>
                  </a:lnTo>
                  <a:lnTo>
                    <a:pt x="2" y="1"/>
                  </a:lnTo>
                  <a:lnTo>
                    <a:pt x="1"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002060"/>
                </a:solidFill>
              </a:endParaRPr>
            </a:p>
          </p:txBody>
        </p:sp>
        <p:sp>
          <p:nvSpPr>
            <p:cNvPr id="45" name="Freeform 860"/>
            <p:cNvSpPr/>
            <p:nvPr/>
          </p:nvSpPr>
          <p:spPr bwMode="auto">
            <a:xfrm>
              <a:off x="2386013" y="1473200"/>
              <a:ext cx="15875" cy="47625"/>
            </a:xfrm>
            <a:custGeom>
              <a:avLst/>
              <a:gdLst/>
              <a:ahLst/>
              <a:cxnLst>
                <a:cxn ang="0">
                  <a:pos x="19" y="5"/>
                </a:cxn>
                <a:cxn ang="0">
                  <a:pos x="19" y="5"/>
                </a:cxn>
                <a:cxn ang="0">
                  <a:pos x="18" y="15"/>
                </a:cxn>
                <a:cxn ang="0">
                  <a:pos x="16" y="26"/>
                </a:cxn>
                <a:cxn ang="0">
                  <a:pos x="10" y="45"/>
                </a:cxn>
                <a:cxn ang="0">
                  <a:pos x="3" y="66"/>
                </a:cxn>
                <a:cxn ang="0">
                  <a:pos x="1" y="76"/>
                </a:cxn>
                <a:cxn ang="0">
                  <a:pos x="0" y="87"/>
                </a:cxn>
                <a:cxn ang="0">
                  <a:pos x="0" y="87"/>
                </a:cxn>
                <a:cxn ang="0">
                  <a:pos x="0" y="89"/>
                </a:cxn>
                <a:cxn ang="0">
                  <a:pos x="1" y="91"/>
                </a:cxn>
                <a:cxn ang="0">
                  <a:pos x="3" y="91"/>
                </a:cxn>
                <a:cxn ang="0">
                  <a:pos x="5" y="92"/>
                </a:cxn>
                <a:cxn ang="0">
                  <a:pos x="7" y="91"/>
                </a:cxn>
                <a:cxn ang="0">
                  <a:pos x="9" y="91"/>
                </a:cxn>
                <a:cxn ang="0">
                  <a:pos x="10" y="89"/>
                </a:cxn>
                <a:cxn ang="0">
                  <a:pos x="10" y="87"/>
                </a:cxn>
                <a:cxn ang="0">
                  <a:pos x="10" y="87"/>
                </a:cxn>
                <a:cxn ang="0">
                  <a:pos x="11" y="76"/>
                </a:cxn>
                <a:cxn ang="0">
                  <a:pos x="13" y="66"/>
                </a:cxn>
                <a:cxn ang="0">
                  <a:pos x="19" y="45"/>
                </a:cxn>
                <a:cxn ang="0">
                  <a:pos x="25" y="26"/>
                </a:cxn>
                <a:cxn ang="0">
                  <a:pos x="27" y="15"/>
                </a:cxn>
                <a:cxn ang="0">
                  <a:pos x="29" y="5"/>
                </a:cxn>
                <a:cxn ang="0">
                  <a:pos x="29" y="5"/>
                </a:cxn>
                <a:cxn ang="0">
                  <a:pos x="28" y="3"/>
                </a:cxn>
                <a:cxn ang="0">
                  <a:pos x="27" y="1"/>
                </a:cxn>
                <a:cxn ang="0">
                  <a:pos x="26" y="0"/>
                </a:cxn>
                <a:cxn ang="0">
                  <a:pos x="24" y="0"/>
                </a:cxn>
                <a:cxn ang="0">
                  <a:pos x="22" y="0"/>
                </a:cxn>
                <a:cxn ang="0">
                  <a:pos x="21" y="1"/>
                </a:cxn>
                <a:cxn ang="0">
                  <a:pos x="20" y="3"/>
                </a:cxn>
                <a:cxn ang="0">
                  <a:pos x="19" y="5"/>
                </a:cxn>
                <a:cxn ang="0">
                  <a:pos x="19" y="5"/>
                </a:cxn>
              </a:cxnLst>
              <a:rect l="0" t="0" r="r" b="b"/>
              <a:pathLst>
                <a:path w="29" h="92">
                  <a:moveTo>
                    <a:pt x="19" y="5"/>
                  </a:moveTo>
                  <a:lnTo>
                    <a:pt x="19" y="5"/>
                  </a:lnTo>
                  <a:lnTo>
                    <a:pt x="18" y="15"/>
                  </a:lnTo>
                  <a:lnTo>
                    <a:pt x="16" y="26"/>
                  </a:lnTo>
                  <a:lnTo>
                    <a:pt x="10" y="45"/>
                  </a:lnTo>
                  <a:lnTo>
                    <a:pt x="3" y="66"/>
                  </a:lnTo>
                  <a:lnTo>
                    <a:pt x="1" y="76"/>
                  </a:lnTo>
                  <a:lnTo>
                    <a:pt x="0" y="87"/>
                  </a:lnTo>
                  <a:lnTo>
                    <a:pt x="0" y="87"/>
                  </a:lnTo>
                  <a:lnTo>
                    <a:pt x="0" y="89"/>
                  </a:lnTo>
                  <a:lnTo>
                    <a:pt x="1" y="91"/>
                  </a:lnTo>
                  <a:lnTo>
                    <a:pt x="3" y="91"/>
                  </a:lnTo>
                  <a:lnTo>
                    <a:pt x="5" y="92"/>
                  </a:lnTo>
                  <a:lnTo>
                    <a:pt x="7" y="91"/>
                  </a:lnTo>
                  <a:lnTo>
                    <a:pt x="9" y="91"/>
                  </a:lnTo>
                  <a:lnTo>
                    <a:pt x="10" y="89"/>
                  </a:lnTo>
                  <a:lnTo>
                    <a:pt x="10" y="87"/>
                  </a:lnTo>
                  <a:lnTo>
                    <a:pt x="10" y="87"/>
                  </a:lnTo>
                  <a:lnTo>
                    <a:pt x="11" y="76"/>
                  </a:lnTo>
                  <a:lnTo>
                    <a:pt x="13" y="66"/>
                  </a:lnTo>
                  <a:lnTo>
                    <a:pt x="19" y="45"/>
                  </a:lnTo>
                  <a:lnTo>
                    <a:pt x="25" y="26"/>
                  </a:lnTo>
                  <a:lnTo>
                    <a:pt x="27" y="15"/>
                  </a:lnTo>
                  <a:lnTo>
                    <a:pt x="29" y="5"/>
                  </a:lnTo>
                  <a:lnTo>
                    <a:pt x="29" y="5"/>
                  </a:lnTo>
                  <a:lnTo>
                    <a:pt x="28" y="3"/>
                  </a:lnTo>
                  <a:lnTo>
                    <a:pt x="27" y="1"/>
                  </a:lnTo>
                  <a:lnTo>
                    <a:pt x="26" y="0"/>
                  </a:lnTo>
                  <a:lnTo>
                    <a:pt x="24" y="0"/>
                  </a:lnTo>
                  <a:lnTo>
                    <a:pt x="22" y="0"/>
                  </a:lnTo>
                  <a:lnTo>
                    <a:pt x="21" y="1"/>
                  </a:lnTo>
                  <a:lnTo>
                    <a:pt x="20" y="3"/>
                  </a:lnTo>
                  <a:lnTo>
                    <a:pt x="19" y="5"/>
                  </a:lnTo>
                  <a:lnTo>
                    <a:pt x="19"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002060"/>
                </a:solidFill>
              </a:endParaRPr>
            </a:p>
          </p:txBody>
        </p:sp>
        <p:sp>
          <p:nvSpPr>
            <p:cNvPr id="46" name="Freeform 861"/>
            <p:cNvSpPr/>
            <p:nvPr/>
          </p:nvSpPr>
          <p:spPr bwMode="auto">
            <a:xfrm>
              <a:off x="2422525" y="1492250"/>
              <a:ext cx="12700" cy="31750"/>
            </a:xfrm>
            <a:custGeom>
              <a:avLst/>
              <a:gdLst/>
              <a:ahLst/>
              <a:cxnLst>
                <a:cxn ang="0">
                  <a:pos x="13" y="3"/>
                </a:cxn>
                <a:cxn ang="0">
                  <a:pos x="13" y="3"/>
                </a:cxn>
                <a:cxn ang="0">
                  <a:pos x="5" y="29"/>
                </a:cxn>
                <a:cxn ang="0">
                  <a:pos x="2" y="41"/>
                </a:cxn>
                <a:cxn ang="0">
                  <a:pos x="0" y="55"/>
                </a:cxn>
                <a:cxn ang="0">
                  <a:pos x="0" y="55"/>
                </a:cxn>
                <a:cxn ang="0">
                  <a:pos x="1" y="57"/>
                </a:cxn>
                <a:cxn ang="0">
                  <a:pos x="2" y="59"/>
                </a:cxn>
                <a:cxn ang="0">
                  <a:pos x="3" y="59"/>
                </a:cxn>
                <a:cxn ang="0">
                  <a:pos x="5" y="60"/>
                </a:cxn>
                <a:cxn ang="0">
                  <a:pos x="6" y="59"/>
                </a:cxn>
                <a:cxn ang="0">
                  <a:pos x="8" y="59"/>
                </a:cxn>
                <a:cxn ang="0">
                  <a:pos x="9" y="57"/>
                </a:cxn>
                <a:cxn ang="0">
                  <a:pos x="9" y="55"/>
                </a:cxn>
                <a:cxn ang="0">
                  <a:pos x="9" y="55"/>
                </a:cxn>
                <a:cxn ang="0">
                  <a:pos x="11" y="42"/>
                </a:cxn>
                <a:cxn ang="0">
                  <a:pos x="14" y="30"/>
                </a:cxn>
                <a:cxn ang="0">
                  <a:pos x="22" y="6"/>
                </a:cxn>
                <a:cxn ang="0">
                  <a:pos x="22" y="6"/>
                </a:cxn>
                <a:cxn ang="0">
                  <a:pos x="22" y="4"/>
                </a:cxn>
                <a:cxn ang="0">
                  <a:pos x="21" y="2"/>
                </a:cxn>
                <a:cxn ang="0">
                  <a:pos x="20" y="1"/>
                </a:cxn>
                <a:cxn ang="0">
                  <a:pos x="19" y="0"/>
                </a:cxn>
                <a:cxn ang="0">
                  <a:pos x="17" y="0"/>
                </a:cxn>
                <a:cxn ang="0">
                  <a:pos x="15" y="0"/>
                </a:cxn>
                <a:cxn ang="0">
                  <a:pos x="14" y="1"/>
                </a:cxn>
                <a:cxn ang="0">
                  <a:pos x="13" y="3"/>
                </a:cxn>
                <a:cxn ang="0">
                  <a:pos x="13" y="3"/>
                </a:cxn>
              </a:cxnLst>
              <a:rect l="0" t="0" r="r" b="b"/>
              <a:pathLst>
                <a:path w="22" h="60">
                  <a:moveTo>
                    <a:pt x="13" y="3"/>
                  </a:moveTo>
                  <a:lnTo>
                    <a:pt x="13" y="3"/>
                  </a:lnTo>
                  <a:lnTo>
                    <a:pt x="5" y="29"/>
                  </a:lnTo>
                  <a:lnTo>
                    <a:pt x="2" y="41"/>
                  </a:lnTo>
                  <a:lnTo>
                    <a:pt x="0" y="55"/>
                  </a:lnTo>
                  <a:lnTo>
                    <a:pt x="0" y="55"/>
                  </a:lnTo>
                  <a:lnTo>
                    <a:pt x="1" y="57"/>
                  </a:lnTo>
                  <a:lnTo>
                    <a:pt x="2" y="59"/>
                  </a:lnTo>
                  <a:lnTo>
                    <a:pt x="3" y="59"/>
                  </a:lnTo>
                  <a:lnTo>
                    <a:pt x="5" y="60"/>
                  </a:lnTo>
                  <a:lnTo>
                    <a:pt x="6" y="59"/>
                  </a:lnTo>
                  <a:lnTo>
                    <a:pt x="8" y="59"/>
                  </a:lnTo>
                  <a:lnTo>
                    <a:pt x="9" y="57"/>
                  </a:lnTo>
                  <a:lnTo>
                    <a:pt x="9" y="55"/>
                  </a:lnTo>
                  <a:lnTo>
                    <a:pt x="9" y="55"/>
                  </a:lnTo>
                  <a:lnTo>
                    <a:pt x="11" y="42"/>
                  </a:lnTo>
                  <a:lnTo>
                    <a:pt x="14" y="30"/>
                  </a:lnTo>
                  <a:lnTo>
                    <a:pt x="22" y="6"/>
                  </a:lnTo>
                  <a:lnTo>
                    <a:pt x="22" y="6"/>
                  </a:lnTo>
                  <a:lnTo>
                    <a:pt x="22" y="4"/>
                  </a:lnTo>
                  <a:lnTo>
                    <a:pt x="21" y="2"/>
                  </a:lnTo>
                  <a:lnTo>
                    <a:pt x="20" y="1"/>
                  </a:lnTo>
                  <a:lnTo>
                    <a:pt x="19" y="0"/>
                  </a:lnTo>
                  <a:lnTo>
                    <a:pt x="17" y="0"/>
                  </a:lnTo>
                  <a:lnTo>
                    <a:pt x="15" y="0"/>
                  </a:lnTo>
                  <a:lnTo>
                    <a:pt x="14" y="1"/>
                  </a:lnTo>
                  <a:lnTo>
                    <a:pt x="13" y="3"/>
                  </a:lnTo>
                  <a:lnTo>
                    <a:pt x="13" y="3"/>
                  </a:lnTo>
                  <a:close/>
                </a:path>
              </a:pathLst>
            </a:custGeom>
            <a:grpFill/>
            <a:ln w="9525">
              <a:noFill/>
              <a:round/>
            </a:ln>
          </p:spPr>
          <p:txBody>
            <a:bodyPr vert="horz" wrap="square" lIns="121920" tIns="60960" rIns="121920" bIns="60960" numCol="1" anchor="t" anchorCtr="0" compatLnSpc="1"/>
            <a:lstStyle/>
            <a:p>
              <a:endParaRPr lang="zh-CN" altLang="en-US" sz="2400">
                <a:solidFill>
                  <a:srgbClr val="002060"/>
                </a:solidFill>
              </a:endParaRPr>
            </a:p>
          </p:txBody>
        </p:sp>
        <p:sp>
          <p:nvSpPr>
            <p:cNvPr id="47" name="Freeform 862"/>
            <p:cNvSpPr/>
            <p:nvPr/>
          </p:nvSpPr>
          <p:spPr bwMode="auto">
            <a:xfrm>
              <a:off x="2322513" y="1298575"/>
              <a:ext cx="19050" cy="47625"/>
            </a:xfrm>
            <a:custGeom>
              <a:avLst/>
              <a:gdLst/>
              <a:ahLst/>
              <a:cxnLst>
                <a:cxn ang="0">
                  <a:pos x="24" y="4"/>
                </a:cxn>
                <a:cxn ang="0">
                  <a:pos x="24" y="4"/>
                </a:cxn>
                <a:cxn ang="0">
                  <a:pos x="23" y="16"/>
                </a:cxn>
                <a:cxn ang="0">
                  <a:pos x="20" y="26"/>
                </a:cxn>
                <a:cxn ang="0">
                  <a:pos x="16" y="35"/>
                </a:cxn>
                <a:cxn ang="0">
                  <a:pos x="12" y="46"/>
                </a:cxn>
                <a:cxn ang="0">
                  <a:pos x="7" y="55"/>
                </a:cxn>
                <a:cxn ang="0">
                  <a:pos x="4" y="65"/>
                </a:cxn>
                <a:cxn ang="0">
                  <a:pos x="1" y="76"/>
                </a:cxn>
                <a:cxn ang="0">
                  <a:pos x="0" y="87"/>
                </a:cxn>
                <a:cxn ang="0">
                  <a:pos x="0" y="87"/>
                </a:cxn>
                <a:cxn ang="0">
                  <a:pos x="0" y="89"/>
                </a:cxn>
                <a:cxn ang="0">
                  <a:pos x="1" y="90"/>
                </a:cxn>
                <a:cxn ang="0">
                  <a:pos x="2" y="91"/>
                </a:cxn>
                <a:cxn ang="0">
                  <a:pos x="4" y="91"/>
                </a:cxn>
                <a:cxn ang="0">
                  <a:pos x="6" y="91"/>
                </a:cxn>
                <a:cxn ang="0">
                  <a:pos x="7" y="90"/>
                </a:cxn>
                <a:cxn ang="0">
                  <a:pos x="8" y="89"/>
                </a:cxn>
                <a:cxn ang="0">
                  <a:pos x="9" y="87"/>
                </a:cxn>
                <a:cxn ang="0">
                  <a:pos x="9" y="87"/>
                </a:cxn>
                <a:cxn ang="0">
                  <a:pos x="10" y="76"/>
                </a:cxn>
                <a:cxn ang="0">
                  <a:pos x="13" y="65"/>
                </a:cxn>
                <a:cxn ang="0">
                  <a:pos x="17" y="55"/>
                </a:cxn>
                <a:cxn ang="0">
                  <a:pos x="21" y="46"/>
                </a:cxn>
                <a:cxn ang="0">
                  <a:pos x="25" y="35"/>
                </a:cxn>
                <a:cxn ang="0">
                  <a:pos x="30" y="26"/>
                </a:cxn>
                <a:cxn ang="0">
                  <a:pos x="33" y="16"/>
                </a:cxn>
                <a:cxn ang="0">
                  <a:pos x="34" y="4"/>
                </a:cxn>
                <a:cxn ang="0">
                  <a:pos x="34" y="4"/>
                </a:cxn>
                <a:cxn ang="0">
                  <a:pos x="34" y="2"/>
                </a:cxn>
                <a:cxn ang="0">
                  <a:pos x="33" y="1"/>
                </a:cxn>
                <a:cxn ang="0">
                  <a:pos x="32" y="0"/>
                </a:cxn>
                <a:cxn ang="0">
                  <a:pos x="30" y="0"/>
                </a:cxn>
                <a:cxn ang="0">
                  <a:pos x="27" y="0"/>
                </a:cxn>
                <a:cxn ang="0">
                  <a:pos x="26" y="1"/>
                </a:cxn>
                <a:cxn ang="0">
                  <a:pos x="25" y="2"/>
                </a:cxn>
                <a:cxn ang="0">
                  <a:pos x="24" y="4"/>
                </a:cxn>
                <a:cxn ang="0">
                  <a:pos x="24" y="4"/>
                </a:cxn>
              </a:cxnLst>
              <a:rect l="0" t="0" r="r" b="b"/>
              <a:pathLst>
                <a:path w="34" h="91">
                  <a:moveTo>
                    <a:pt x="24" y="4"/>
                  </a:moveTo>
                  <a:lnTo>
                    <a:pt x="24" y="4"/>
                  </a:lnTo>
                  <a:lnTo>
                    <a:pt x="23" y="16"/>
                  </a:lnTo>
                  <a:lnTo>
                    <a:pt x="20" y="26"/>
                  </a:lnTo>
                  <a:lnTo>
                    <a:pt x="16" y="35"/>
                  </a:lnTo>
                  <a:lnTo>
                    <a:pt x="12" y="46"/>
                  </a:lnTo>
                  <a:lnTo>
                    <a:pt x="7" y="55"/>
                  </a:lnTo>
                  <a:lnTo>
                    <a:pt x="4" y="65"/>
                  </a:lnTo>
                  <a:lnTo>
                    <a:pt x="1" y="76"/>
                  </a:lnTo>
                  <a:lnTo>
                    <a:pt x="0" y="87"/>
                  </a:lnTo>
                  <a:lnTo>
                    <a:pt x="0" y="87"/>
                  </a:lnTo>
                  <a:lnTo>
                    <a:pt x="0" y="89"/>
                  </a:lnTo>
                  <a:lnTo>
                    <a:pt x="1" y="90"/>
                  </a:lnTo>
                  <a:lnTo>
                    <a:pt x="2" y="91"/>
                  </a:lnTo>
                  <a:lnTo>
                    <a:pt x="4" y="91"/>
                  </a:lnTo>
                  <a:lnTo>
                    <a:pt x="6" y="91"/>
                  </a:lnTo>
                  <a:lnTo>
                    <a:pt x="7" y="90"/>
                  </a:lnTo>
                  <a:lnTo>
                    <a:pt x="8" y="89"/>
                  </a:lnTo>
                  <a:lnTo>
                    <a:pt x="9" y="87"/>
                  </a:lnTo>
                  <a:lnTo>
                    <a:pt x="9" y="87"/>
                  </a:lnTo>
                  <a:lnTo>
                    <a:pt x="10" y="76"/>
                  </a:lnTo>
                  <a:lnTo>
                    <a:pt x="13" y="65"/>
                  </a:lnTo>
                  <a:lnTo>
                    <a:pt x="17" y="55"/>
                  </a:lnTo>
                  <a:lnTo>
                    <a:pt x="21" y="46"/>
                  </a:lnTo>
                  <a:lnTo>
                    <a:pt x="25" y="35"/>
                  </a:lnTo>
                  <a:lnTo>
                    <a:pt x="30" y="26"/>
                  </a:lnTo>
                  <a:lnTo>
                    <a:pt x="33" y="16"/>
                  </a:lnTo>
                  <a:lnTo>
                    <a:pt x="34" y="4"/>
                  </a:lnTo>
                  <a:lnTo>
                    <a:pt x="34" y="4"/>
                  </a:lnTo>
                  <a:lnTo>
                    <a:pt x="34" y="2"/>
                  </a:lnTo>
                  <a:lnTo>
                    <a:pt x="33" y="1"/>
                  </a:lnTo>
                  <a:lnTo>
                    <a:pt x="32" y="0"/>
                  </a:lnTo>
                  <a:lnTo>
                    <a:pt x="30" y="0"/>
                  </a:lnTo>
                  <a:lnTo>
                    <a:pt x="27" y="0"/>
                  </a:lnTo>
                  <a:lnTo>
                    <a:pt x="26" y="1"/>
                  </a:lnTo>
                  <a:lnTo>
                    <a:pt x="25" y="2"/>
                  </a:lnTo>
                  <a:lnTo>
                    <a:pt x="24" y="4"/>
                  </a:lnTo>
                  <a:lnTo>
                    <a:pt x="24" y="4"/>
                  </a:lnTo>
                  <a:close/>
                </a:path>
              </a:pathLst>
            </a:custGeom>
            <a:grpFill/>
            <a:ln w="9525">
              <a:noFill/>
              <a:round/>
            </a:ln>
          </p:spPr>
          <p:txBody>
            <a:bodyPr vert="horz" wrap="square" lIns="121920" tIns="60960" rIns="121920" bIns="60960" numCol="1" anchor="t" anchorCtr="0" compatLnSpc="1"/>
            <a:lstStyle/>
            <a:p>
              <a:endParaRPr lang="zh-CN" altLang="en-US" sz="2400">
                <a:solidFill>
                  <a:srgbClr val="002060"/>
                </a:solidFill>
              </a:endParaRPr>
            </a:p>
          </p:txBody>
        </p:sp>
        <p:sp>
          <p:nvSpPr>
            <p:cNvPr id="48" name="Freeform 863"/>
            <p:cNvSpPr/>
            <p:nvPr/>
          </p:nvSpPr>
          <p:spPr bwMode="auto">
            <a:xfrm>
              <a:off x="2355850" y="1304925"/>
              <a:ext cx="22225" cy="34925"/>
            </a:xfrm>
            <a:custGeom>
              <a:avLst/>
              <a:gdLst/>
              <a:ahLst/>
              <a:cxnLst>
                <a:cxn ang="0">
                  <a:pos x="32" y="2"/>
                </a:cxn>
                <a:cxn ang="0">
                  <a:pos x="32" y="2"/>
                </a:cxn>
                <a:cxn ang="0">
                  <a:pos x="21" y="16"/>
                </a:cxn>
                <a:cxn ang="0">
                  <a:pos x="11" y="30"/>
                </a:cxn>
                <a:cxn ang="0">
                  <a:pos x="7" y="37"/>
                </a:cxn>
                <a:cxn ang="0">
                  <a:pos x="4" y="45"/>
                </a:cxn>
                <a:cxn ang="0">
                  <a:pos x="1" y="52"/>
                </a:cxn>
                <a:cxn ang="0">
                  <a:pos x="0" y="62"/>
                </a:cxn>
                <a:cxn ang="0">
                  <a:pos x="0" y="62"/>
                </a:cxn>
                <a:cxn ang="0">
                  <a:pos x="0" y="64"/>
                </a:cxn>
                <a:cxn ang="0">
                  <a:pos x="1" y="65"/>
                </a:cxn>
                <a:cxn ang="0">
                  <a:pos x="3" y="66"/>
                </a:cxn>
                <a:cxn ang="0">
                  <a:pos x="4" y="66"/>
                </a:cxn>
                <a:cxn ang="0">
                  <a:pos x="6" y="66"/>
                </a:cxn>
                <a:cxn ang="0">
                  <a:pos x="7" y="65"/>
                </a:cxn>
                <a:cxn ang="0">
                  <a:pos x="9" y="64"/>
                </a:cxn>
                <a:cxn ang="0">
                  <a:pos x="9" y="62"/>
                </a:cxn>
                <a:cxn ang="0">
                  <a:pos x="9" y="62"/>
                </a:cxn>
                <a:cxn ang="0">
                  <a:pos x="10" y="53"/>
                </a:cxn>
                <a:cxn ang="0">
                  <a:pos x="13" y="46"/>
                </a:cxn>
                <a:cxn ang="0">
                  <a:pos x="16" y="39"/>
                </a:cxn>
                <a:cxn ang="0">
                  <a:pos x="20" y="33"/>
                </a:cxn>
                <a:cxn ang="0">
                  <a:pos x="31" y="19"/>
                </a:cxn>
                <a:cxn ang="0">
                  <a:pos x="40" y="7"/>
                </a:cxn>
                <a:cxn ang="0">
                  <a:pos x="40" y="7"/>
                </a:cxn>
                <a:cxn ang="0">
                  <a:pos x="41" y="5"/>
                </a:cxn>
                <a:cxn ang="0">
                  <a:pos x="41" y="3"/>
                </a:cxn>
                <a:cxn ang="0">
                  <a:pos x="40" y="2"/>
                </a:cxn>
                <a:cxn ang="0">
                  <a:pos x="39" y="1"/>
                </a:cxn>
                <a:cxn ang="0">
                  <a:pos x="37" y="0"/>
                </a:cxn>
                <a:cxn ang="0">
                  <a:pos x="35" y="0"/>
                </a:cxn>
                <a:cxn ang="0">
                  <a:pos x="34" y="1"/>
                </a:cxn>
                <a:cxn ang="0">
                  <a:pos x="32" y="2"/>
                </a:cxn>
                <a:cxn ang="0">
                  <a:pos x="32" y="2"/>
                </a:cxn>
              </a:cxnLst>
              <a:rect l="0" t="0" r="r" b="b"/>
              <a:pathLst>
                <a:path w="41" h="66">
                  <a:moveTo>
                    <a:pt x="32" y="2"/>
                  </a:moveTo>
                  <a:lnTo>
                    <a:pt x="32" y="2"/>
                  </a:lnTo>
                  <a:lnTo>
                    <a:pt x="21" y="16"/>
                  </a:lnTo>
                  <a:lnTo>
                    <a:pt x="11" y="30"/>
                  </a:lnTo>
                  <a:lnTo>
                    <a:pt x="7" y="37"/>
                  </a:lnTo>
                  <a:lnTo>
                    <a:pt x="4" y="45"/>
                  </a:lnTo>
                  <a:lnTo>
                    <a:pt x="1" y="52"/>
                  </a:lnTo>
                  <a:lnTo>
                    <a:pt x="0" y="62"/>
                  </a:lnTo>
                  <a:lnTo>
                    <a:pt x="0" y="62"/>
                  </a:lnTo>
                  <a:lnTo>
                    <a:pt x="0" y="64"/>
                  </a:lnTo>
                  <a:lnTo>
                    <a:pt x="1" y="65"/>
                  </a:lnTo>
                  <a:lnTo>
                    <a:pt x="3" y="66"/>
                  </a:lnTo>
                  <a:lnTo>
                    <a:pt x="4" y="66"/>
                  </a:lnTo>
                  <a:lnTo>
                    <a:pt x="6" y="66"/>
                  </a:lnTo>
                  <a:lnTo>
                    <a:pt x="7" y="65"/>
                  </a:lnTo>
                  <a:lnTo>
                    <a:pt x="9" y="64"/>
                  </a:lnTo>
                  <a:lnTo>
                    <a:pt x="9" y="62"/>
                  </a:lnTo>
                  <a:lnTo>
                    <a:pt x="9" y="62"/>
                  </a:lnTo>
                  <a:lnTo>
                    <a:pt x="10" y="53"/>
                  </a:lnTo>
                  <a:lnTo>
                    <a:pt x="13" y="46"/>
                  </a:lnTo>
                  <a:lnTo>
                    <a:pt x="16" y="39"/>
                  </a:lnTo>
                  <a:lnTo>
                    <a:pt x="20" y="33"/>
                  </a:lnTo>
                  <a:lnTo>
                    <a:pt x="31" y="19"/>
                  </a:lnTo>
                  <a:lnTo>
                    <a:pt x="40" y="7"/>
                  </a:lnTo>
                  <a:lnTo>
                    <a:pt x="40" y="7"/>
                  </a:lnTo>
                  <a:lnTo>
                    <a:pt x="41" y="5"/>
                  </a:lnTo>
                  <a:lnTo>
                    <a:pt x="41" y="3"/>
                  </a:lnTo>
                  <a:lnTo>
                    <a:pt x="40" y="2"/>
                  </a:lnTo>
                  <a:lnTo>
                    <a:pt x="39" y="1"/>
                  </a:lnTo>
                  <a:lnTo>
                    <a:pt x="37" y="0"/>
                  </a:lnTo>
                  <a:lnTo>
                    <a:pt x="35" y="0"/>
                  </a:lnTo>
                  <a:lnTo>
                    <a:pt x="34" y="1"/>
                  </a:lnTo>
                  <a:lnTo>
                    <a:pt x="32" y="2"/>
                  </a:lnTo>
                  <a:lnTo>
                    <a:pt x="32" y="2"/>
                  </a:lnTo>
                  <a:close/>
                </a:path>
              </a:pathLst>
            </a:custGeom>
            <a:grpFill/>
            <a:ln w="9525">
              <a:noFill/>
              <a:round/>
            </a:ln>
          </p:spPr>
          <p:txBody>
            <a:bodyPr vert="horz" wrap="square" lIns="121920" tIns="60960" rIns="121920" bIns="60960" numCol="1" anchor="t" anchorCtr="0" compatLnSpc="1"/>
            <a:lstStyle/>
            <a:p>
              <a:endParaRPr lang="zh-CN" altLang="en-US" sz="2400">
                <a:solidFill>
                  <a:srgbClr val="002060"/>
                </a:solidFill>
              </a:endParaRPr>
            </a:p>
          </p:txBody>
        </p:sp>
        <p:sp>
          <p:nvSpPr>
            <p:cNvPr id="49" name="Freeform 864"/>
            <p:cNvSpPr/>
            <p:nvPr/>
          </p:nvSpPr>
          <p:spPr bwMode="auto">
            <a:xfrm>
              <a:off x="2382838" y="1314450"/>
              <a:ext cx="22225" cy="42863"/>
            </a:xfrm>
            <a:custGeom>
              <a:avLst/>
              <a:gdLst/>
              <a:ahLst/>
              <a:cxnLst>
                <a:cxn ang="0">
                  <a:pos x="40" y="4"/>
                </a:cxn>
                <a:cxn ang="0">
                  <a:pos x="40" y="4"/>
                </a:cxn>
                <a:cxn ang="0">
                  <a:pos x="40" y="2"/>
                </a:cxn>
                <a:cxn ang="0">
                  <a:pos x="39" y="1"/>
                </a:cxn>
                <a:cxn ang="0">
                  <a:pos x="37" y="0"/>
                </a:cxn>
                <a:cxn ang="0">
                  <a:pos x="35" y="1"/>
                </a:cxn>
                <a:cxn ang="0">
                  <a:pos x="32" y="3"/>
                </a:cxn>
                <a:cxn ang="0">
                  <a:pos x="32" y="4"/>
                </a:cxn>
                <a:cxn ang="0">
                  <a:pos x="32" y="6"/>
                </a:cxn>
                <a:cxn ang="0">
                  <a:pos x="32" y="6"/>
                </a:cxn>
                <a:cxn ang="0">
                  <a:pos x="32" y="12"/>
                </a:cxn>
                <a:cxn ang="0">
                  <a:pos x="31" y="18"/>
                </a:cxn>
                <a:cxn ang="0">
                  <a:pos x="29" y="22"/>
                </a:cxn>
                <a:cxn ang="0">
                  <a:pos x="27" y="27"/>
                </a:cxn>
                <a:cxn ang="0">
                  <a:pos x="20" y="36"/>
                </a:cxn>
                <a:cxn ang="0">
                  <a:pos x="14" y="45"/>
                </a:cxn>
                <a:cxn ang="0">
                  <a:pos x="14" y="45"/>
                </a:cxn>
                <a:cxn ang="0">
                  <a:pos x="8" y="52"/>
                </a:cxn>
                <a:cxn ang="0">
                  <a:pos x="4" y="59"/>
                </a:cxn>
                <a:cxn ang="0">
                  <a:pos x="1" y="66"/>
                </a:cxn>
                <a:cxn ang="0">
                  <a:pos x="0" y="75"/>
                </a:cxn>
                <a:cxn ang="0">
                  <a:pos x="0" y="75"/>
                </a:cxn>
                <a:cxn ang="0">
                  <a:pos x="0" y="77"/>
                </a:cxn>
                <a:cxn ang="0">
                  <a:pos x="1" y="79"/>
                </a:cxn>
                <a:cxn ang="0">
                  <a:pos x="3" y="79"/>
                </a:cxn>
                <a:cxn ang="0">
                  <a:pos x="4" y="80"/>
                </a:cxn>
                <a:cxn ang="0">
                  <a:pos x="6" y="79"/>
                </a:cxn>
                <a:cxn ang="0">
                  <a:pos x="7" y="79"/>
                </a:cxn>
                <a:cxn ang="0">
                  <a:pos x="9" y="77"/>
                </a:cxn>
                <a:cxn ang="0">
                  <a:pos x="9" y="75"/>
                </a:cxn>
                <a:cxn ang="0">
                  <a:pos x="9" y="75"/>
                </a:cxn>
                <a:cxn ang="0">
                  <a:pos x="11" y="69"/>
                </a:cxn>
                <a:cxn ang="0">
                  <a:pos x="12" y="65"/>
                </a:cxn>
                <a:cxn ang="0">
                  <a:pos x="16" y="56"/>
                </a:cxn>
                <a:cxn ang="0">
                  <a:pos x="22" y="49"/>
                </a:cxn>
                <a:cxn ang="0">
                  <a:pos x="28" y="41"/>
                </a:cxn>
                <a:cxn ang="0">
                  <a:pos x="34" y="32"/>
                </a:cxn>
                <a:cxn ang="0">
                  <a:pos x="38" y="24"/>
                </a:cxn>
                <a:cxn ang="0">
                  <a:pos x="40" y="20"/>
                </a:cxn>
                <a:cxn ang="0">
                  <a:pos x="42" y="15"/>
                </a:cxn>
                <a:cxn ang="0">
                  <a:pos x="42" y="10"/>
                </a:cxn>
                <a:cxn ang="0">
                  <a:pos x="40" y="4"/>
                </a:cxn>
                <a:cxn ang="0">
                  <a:pos x="40" y="4"/>
                </a:cxn>
              </a:cxnLst>
              <a:rect l="0" t="0" r="r" b="b"/>
              <a:pathLst>
                <a:path w="42" h="80">
                  <a:moveTo>
                    <a:pt x="40" y="4"/>
                  </a:moveTo>
                  <a:lnTo>
                    <a:pt x="40" y="4"/>
                  </a:lnTo>
                  <a:lnTo>
                    <a:pt x="40" y="2"/>
                  </a:lnTo>
                  <a:lnTo>
                    <a:pt x="39" y="1"/>
                  </a:lnTo>
                  <a:lnTo>
                    <a:pt x="37" y="0"/>
                  </a:lnTo>
                  <a:lnTo>
                    <a:pt x="35" y="1"/>
                  </a:lnTo>
                  <a:lnTo>
                    <a:pt x="32" y="3"/>
                  </a:lnTo>
                  <a:lnTo>
                    <a:pt x="32" y="4"/>
                  </a:lnTo>
                  <a:lnTo>
                    <a:pt x="32" y="6"/>
                  </a:lnTo>
                  <a:lnTo>
                    <a:pt x="32" y="6"/>
                  </a:lnTo>
                  <a:lnTo>
                    <a:pt x="32" y="12"/>
                  </a:lnTo>
                  <a:lnTo>
                    <a:pt x="31" y="18"/>
                  </a:lnTo>
                  <a:lnTo>
                    <a:pt x="29" y="22"/>
                  </a:lnTo>
                  <a:lnTo>
                    <a:pt x="27" y="27"/>
                  </a:lnTo>
                  <a:lnTo>
                    <a:pt x="20" y="36"/>
                  </a:lnTo>
                  <a:lnTo>
                    <a:pt x="14" y="45"/>
                  </a:lnTo>
                  <a:lnTo>
                    <a:pt x="14" y="45"/>
                  </a:lnTo>
                  <a:lnTo>
                    <a:pt x="8" y="52"/>
                  </a:lnTo>
                  <a:lnTo>
                    <a:pt x="4" y="59"/>
                  </a:lnTo>
                  <a:lnTo>
                    <a:pt x="1" y="66"/>
                  </a:lnTo>
                  <a:lnTo>
                    <a:pt x="0" y="75"/>
                  </a:lnTo>
                  <a:lnTo>
                    <a:pt x="0" y="75"/>
                  </a:lnTo>
                  <a:lnTo>
                    <a:pt x="0" y="77"/>
                  </a:lnTo>
                  <a:lnTo>
                    <a:pt x="1" y="79"/>
                  </a:lnTo>
                  <a:lnTo>
                    <a:pt x="3" y="79"/>
                  </a:lnTo>
                  <a:lnTo>
                    <a:pt x="4" y="80"/>
                  </a:lnTo>
                  <a:lnTo>
                    <a:pt x="6" y="79"/>
                  </a:lnTo>
                  <a:lnTo>
                    <a:pt x="7" y="79"/>
                  </a:lnTo>
                  <a:lnTo>
                    <a:pt x="9" y="77"/>
                  </a:lnTo>
                  <a:lnTo>
                    <a:pt x="9" y="75"/>
                  </a:lnTo>
                  <a:lnTo>
                    <a:pt x="9" y="75"/>
                  </a:lnTo>
                  <a:lnTo>
                    <a:pt x="11" y="69"/>
                  </a:lnTo>
                  <a:lnTo>
                    <a:pt x="12" y="65"/>
                  </a:lnTo>
                  <a:lnTo>
                    <a:pt x="16" y="56"/>
                  </a:lnTo>
                  <a:lnTo>
                    <a:pt x="22" y="49"/>
                  </a:lnTo>
                  <a:lnTo>
                    <a:pt x="28" y="41"/>
                  </a:lnTo>
                  <a:lnTo>
                    <a:pt x="34" y="32"/>
                  </a:lnTo>
                  <a:lnTo>
                    <a:pt x="38" y="24"/>
                  </a:lnTo>
                  <a:lnTo>
                    <a:pt x="40" y="20"/>
                  </a:lnTo>
                  <a:lnTo>
                    <a:pt x="42" y="15"/>
                  </a:lnTo>
                  <a:lnTo>
                    <a:pt x="42" y="10"/>
                  </a:lnTo>
                  <a:lnTo>
                    <a:pt x="40" y="4"/>
                  </a:lnTo>
                  <a:lnTo>
                    <a:pt x="40" y="4"/>
                  </a:lnTo>
                  <a:close/>
                </a:path>
              </a:pathLst>
            </a:custGeom>
            <a:grpFill/>
            <a:ln w="9525">
              <a:noFill/>
              <a:round/>
            </a:ln>
          </p:spPr>
          <p:txBody>
            <a:bodyPr vert="horz" wrap="square" lIns="121920" tIns="60960" rIns="121920" bIns="60960" numCol="1" anchor="t" anchorCtr="0" compatLnSpc="1"/>
            <a:lstStyle/>
            <a:p>
              <a:endParaRPr lang="zh-CN" altLang="en-US" sz="2400">
                <a:solidFill>
                  <a:srgbClr val="002060"/>
                </a:solidFill>
              </a:endParaRPr>
            </a:p>
          </p:txBody>
        </p:sp>
        <p:sp>
          <p:nvSpPr>
            <p:cNvPr id="50" name="Freeform 865"/>
            <p:cNvSpPr>
              <a:spLocks noEditPoints="1"/>
            </p:cNvSpPr>
            <p:nvPr/>
          </p:nvSpPr>
          <p:spPr bwMode="auto">
            <a:xfrm>
              <a:off x="2159000" y="1141413"/>
              <a:ext cx="739775" cy="723900"/>
            </a:xfrm>
            <a:custGeom>
              <a:avLst/>
              <a:gdLst/>
              <a:ahLst/>
              <a:cxnLst>
                <a:cxn ang="0">
                  <a:pos x="761" y="1352"/>
                </a:cxn>
                <a:cxn ang="0">
                  <a:pos x="683" y="1296"/>
                </a:cxn>
                <a:cxn ang="0">
                  <a:pos x="639" y="1242"/>
                </a:cxn>
                <a:cxn ang="0">
                  <a:pos x="406" y="1019"/>
                </a:cxn>
                <a:cxn ang="0">
                  <a:pos x="260" y="865"/>
                </a:cxn>
                <a:cxn ang="0">
                  <a:pos x="75" y="672"/>
                </a:cxn>
                <a:cxn ang="0">
                  <a:pos x="27" y="609"/>
                </a:cxn>
                <a:cxn ang="0">
                  <a:pos x="0" y="518"/>
                </a:cxn>
                <a:cxn ang="0">
                  <a:pos x="17" y="455"/>
                </a:cxn>
                <a:cxn ang="0">
                  <a:pos x="61" y="408"/>
                </a:cxn>
                <a:cxn ang="0">
                  <a:pos x="168" y="302"/>
                </a:cxn>
                <a:cxn ang="0">
                  <a:pos x="410" y="87"/>
                </a:cxn>
                <a:cxn ang="0">
                  <a:pos x="502" y="26"/>
                </a:cxn>
                <a:cxn ang="0">
                  <a:pos x="539" y="10"/>
                </a:cxn>
                <a:cxn ang="0">
                  <a:pos x="629" y="2"/>
                </a:cxn>
                <a:cxn ang="0">
                  <a:pos x="689" y="28"/>
                </a:cxn>
                <a:cxn ang="0">
                  <a:pos x="702" y="36"/>
                </a:cxn>
                <a:cxn ang="0">
                  <a:pos x="755" y="111"/>
                </a:cxn>
                <a:cxn ang="0">
                  <a:pos x="937" y="297"/>
                </a:cxn>
                <a:cxn ang="0">
                  <a:pos x="1223" y="573"/>
                </a:cxn>
                <a:cxn ang="0">
                  <a:pos x="1358" y="690"/>
                </a:cxn>
                <a:cxn ang="0">
                  <a:pos x="1386" y="724"/>
                </a:cxn>
                <a:cxn ang="0">
                  <a:pos x="1395" y="808"/>
                </a:cxn>
                <a:cxn ang="0">
                  <a:pos x="1359" y="882"/>
                </a:cxn>
                <a:cxn ang="0">
                  <a:pos x="1337" y="913"/>
                </a:cxn>
                <a:cxn ang="0">
                  <a:pos x="1217" y="1073"/>
                </a:cxn>
                <a:cxn ang="0">
                  <a:pos x="1134" y="1163"/>
                </a:cxn>
                <a:cxn ang="0">
                  <a:pos x="1026" y="1243"/>
                </a:cxn>
                <a:cxn ang="0">
                  <a:pos x="1018" y="1257"/>
                </a:cxn>
                <a:cxn ang="0">
                  <a:pos x="997" y="1285"/>
                </a:cxn>
                <a:cxn ang="0">
                  <a:pos x="980" y="1304"/>
                </a:cxn>
                <a:cxn ang="0">
                  <a:pos x="937" y="1331"/>
                </a:cxn>
                <a:cxn ang="0">
                  <a:pos x="850" y="1366"/>
                </a:cxn>
                <a:cxn ang="0">
                  <a:pos x="601" y="41"/>
                </a:cxn>
                <a:cxn ang="0">
                  <a:pos x="532" y="57"/>
                </a:cxn>
                <a:cxn ang="0">
                  <a:pos x="355" y="185"/>
                </a:cxn>
                <a:cxn ang="0">
                  <a:pos x="95" y="433"/>
                </a:cxn>
                <a:cxn ang="0">
                  <a:pos x="82" y="444"/>
                </a:cxn>
                <a:cxn ang="0">
                  <a:pos x="49" y="479"/>
                </a:cxn>
                <a:cxn ang="0">
                  <a:pos x="41" y="529"/>
                </a:cxn>
                <a:cxn ang="0">
                  <a:pos x="66" y="595"/>
                </a:cxn>
                <a:cxn ang="0">
                  <a:pos x="127" y="658"/>
                </a:cxn>
                <a:cxn ang="0">
                  <a:pos x="136" y="677"/>
                </a:cxn>
                <a:cxn ang="0">
                  <a:pos x="390" y="944"/>
                </a:cxn>
                <a:cxn ang="0">
                  <a:pos x="574" y="1119"/>
                </a:cxn>
                <a:cxn ang="0">
                  <a:pos x="714" y="1263"/>
                </a:cxn>
                <a:cxn ang="0">
                  <a:pos x="748" y="1294"/>
                </a:cxn>
                <a:cxn ang="0">
                  <a:pos x="829" y="1321"/>
                </a:cxn>
                <a:cxn ang="0">
                  <a:pos x="918" y="1290"/>
                </a:cxn>
                <a:cxn ang="0">
                  <a:pos x="991" y="1224"/>
                </a:cxn>
                <a:cxn ang="0">
                  <a:pos x="1081" y="1153"/>
                </a:cxn>
                <a:cxn ang="0">
                  <a:pos x="1195" y="1033"/>
                </a:cxn>
                <a:cxn ang="0">
                  <a:pos x="1286" y="908"/>
                </a:cxn>
                <a:cxn ang="0">
                  <a:pos x="1295" y="888"/>
                </a:cxn>
                <a:cxn ang="0">
                  <a:pos x="1336" y="843"/>
                </a:cxn>
                <a:cxn ang="0">
                  <a:pos x="1358" y="782"/>
                </a:cxn>
                <a:cxn ang="0">
                  <a:pos x="1344" y="735"/>
                </a:cxn>
                <a:cxn ang="0">
                  <a:pos x="1233" y="639"/>
                </a:cxn>
                <a:cxn ang="0">
                  <a:pos x="949" y="365"/>
                </a:cxn>
                <a:cxn ang="0">
                  <a:pos x="782" y="204"/>
                </a:cxn>
                <a:cxn ang="0">
                  <a:pos x="676" y="75"/>
                </a:cxn>
                <a:cxn ang="0">
                  <a:pos x="649" y="52"/>
                </a:cxn>
                <a:cxn ang="0">
                  <a:pos x="601" y="41"/>
                </a:cxn>
              </a:cxnLst>
              <a:rect l="0" t="0" r="r" b="b"/>
              <a:pathLst>
                <a:path w="1398" h="1368">
                  <a:moveTo>
                    <a:pt x="829" y="1368"/>
                  </a:moveTo>
                  <a:lnTo>
                    <a:pt x="829" y="1368"/>
                  </a:lnTo>
                  <a:lnTo>
                    <a:pt x="813" y="1367"/>
                  </a:lnTo>
                  <a:lnTo>
                    <a:pt x="796" y="1364"/>
                  </a:lnTo>
                  <a:lnTo>
                    <a:pt x="779" y="1359"/>
                  </a:lnTo>
                  <a:lnTo>
                    <a:pt x="761" y="1352"/>
                  </a:lnTo>
                  <a:lnTo>
                    <a:pt x="743" y="1343"/>
                  </a:lnTo>
                  <a:lnTo>
                    <a:pt x="726" y="1330"/>
                  </a:lnTo>
                  <a:lnTo>
                    <a:pt x="707" y="1317"/>
                  </a:lnTo>
                  <a:lnTo>
                    <a:pt x="688" y="1300"/>
                  </a:lnTo>
                  <a:lnTo>
                    <a:pt x="688" y="1300"/>
                  </a:lnTo>
                  <a:lnTo>
                    <a:pt x="683" y="1296"/>
                  </a:lnTo>
                  <a:lnTo>
                    <a:pt x="681" y="1291"/>
                  </a:lnTo>
                  <a:lnTo>
                    <a:pt x="681" y="1288"/>
                  </a:lnTo>
                  <a:lnTo>
                    <a:pt x="679" y="1286"/>
                  </a:lnTo>
                  <a:lnTo>
                    <a:pt x="679" y="1286"/>
                  </a:lnTo>
                  <a:lnTo>
                    <a:pt x="659" y="1264"/>
                  </a:lnTo>
                  <a:lnTo>
                    <a:pt x="639" y="1242"/>
                  </a:lnTo>
                  <a:lnTo>
                    <a:pt x="597" y="1201"/>
                  </a:lnTo>
                  <a:lnTo>
                    <a:pt x="554" y="1161"/>
                  </a:lnTo>
                  <a:lnTo>
                    <a:pt x="512" y="1122"/>
                  </a:lnTo>
                  <a:lnTo>
                    <a:pt x="512" y="1122"/>
                  </a:lnTo>
                  <a:lnTo>
                    <a:pt x="441" y="1054"/>
                  </a:lnTo>
                  <a:lnTo>
                    <a:pt x="406" y="1019"/>
                  </a:lnTo>
                  <a:lnTo>
                    <a:pt x="372" y="984"/>
                  </a:lnTo>
                  <a:lnTo>
                    <a:pt x="372" y="984"/>
                  </a:lnTo>
                  <a:lnTo>
                    <a:pt x="322" y="930"/>
                  </a:lnTo>
                  <a:lnTo>
                    <a:pt x="318" y="926"/>
                  </a:lnTo>
                  <a:lnTo>
                    <a:pt x="318" y="926"/>
                  </a:lnTo>
                  <a:lnTo>
                    <a:pt x="260" y="865"/>
                  </a:lnTo>
                  <a:lnTo>
                    <a:pt x="201" y="803"/>
                  </a:lnTo>
                  <a:lnTo>
                    <a:pt x="142" y="742"/>
                  </a:lnTo>
                  <a:lnTo>
                    <a:pt x="81" y="683"/>
                  </a:lnTo>
                  <a:lnTo>
                    <a:pt x="81" y="683"/>
                  </a:lnTo>
                  <a:lnTo>
                    <a:pt x="77" y="677"/>
                  </a:lnTo>
                  <a:lnTo>
                    <a:pt x="75" y="672"/>
                  </a:lnTo>
                  <a:lnTo>
                    <a:pt x="74" y="669"/>
                  </a:lnTo>
                  <a:lnTo>
                    <a:pt x="72" y="666"/>
                  </a:lnTo>
                  <a:lnTo>
                    <a:pt x="72" y="666"/>
                  </a:lnTo>
                  <a:lnTo>
                    <a:pt x="54" y="647"/>
                  </a:lnTo>
                  <a:lnTo>
                    <a:pt x="40" y="629"/>
                  </a:lnTo>
                  <a:lnTo>
                    <a:pt x="27" y="609"/>
                  </a:lnTo>
                  <a:lnTo>
                    <a:pt x="16" y="589"/>
                  </a:lnTo>
                  <a:lnTo>
                    <a:pt x="9" y="569"/>
                  </a:lnTo>
                  <a:lnTo>
                    <a:pt x="3" y="548"/>
                  </a:lnTo>
                  <a:lnTo>
                    <a:pt x="2" y="538"/>
                  </a:lnTo>
                  <a:lnTo>
                    <a:pt x="1" y="528"/>
                  </a:lnTo>
                  <a:lnTo>
                    <a:pt x="0" y="518"/>
                  </a:lnTo>
                  <a:lnTo>
                    <a:pt x="1" y="508"/>
                  </a:lnTo>
                  <a:lnTo>
                    <a:pt x="1" y="508"/>
                  </a:lnTo>
                  <a:lnTo>
                    <a:pt x="2" y="495"/>
                  </a:lnTo>
                  <a:lnTo>
                    <a:pt x="6" y="480"/>
                  </a:lnTo>
                  <a:lnTo>
                    <a:pt x="10" y="468"/>
                  </a:lnTo>
                  <a:lnTo>
                    <a:pt x="17" y="455"/>
                  </a:lnTo>
                  <a:lnTo>
                    <a:pt x="24" y="443"/>
                  </a:lnTo>
                  <a:lnTo>
                    <a:pt x="34" y="432"/>
                  </a:lnTo>
                  <a:lnTo>
                    <a:pt x="45" y="421"/>
                  </a:lnTo>
                  <a:lnTo>
                    <a:pt x="58" y="411"/>
                  </a:lnTo>
                  <a:lnTo>
                    <a:pt x="60" y="410"/>
                  </a:lnTo>
                  <a:lnTo>
                    <a:pt x="61" y="408"/>
                  </a:lnTo>
                  <a:lnTo>
                    <a:pt x="61" y="408"/>
                  </a:lnTo>
                  <a:lnTo>
                    <a:pt x="65" y="403"/>
                  </a:lnTo>
                  <a:lnTo>
                    <a:pt x="65" y="403"/>
                  </a:lnTo>
                  <a:lnTo>
                    <a:pt x="116" y="353"/>
                  </a:lnTo>
                  <a:lnTo>
                    <a:pt x="168" y="303"/>
                  </a:lnTo>
                  <a:lnTo>
                    <a:pt x="168" y="302"/>
                  </a:lnTo>
                  <a:lnTo>
                    <a:pt x="168" y="302"/>
                  </a:lnTo>
                  <a:lnTo>
                    <a:pt x="246" y="228"/>
                  </a:lnTo>
                  <a:lnTo>
                    <a:pt x="286" y="191"/>
                  </a:lnTo>
                  <a:lnTo>
                    <a:pt x="326" y="155"/>
                  </a:lnTo>
                  <a:lnTo>
                    <a:pt x="367" y="120"/>
                  </a:lnTo>
                  <a:lnTo>
                    <a:pt x="410" y="87"/>
                  </a:lnTo>
                  <a:lnTo>
                    <a:pt x="432" y="71"/>
                  </a:lnTo>
                  <a:lnTo>
                    <a:pt x="454" y="56"/>
                  </a:lnTo>
                  <a:lnTo>
                    <a:pt x="477" y="40"/>
                  </a:lnTo>
                  <a:lnTo>
                    <a:pt x="500" y="27"/>
                  </a:lnTo>
                  <a:lnTo>
                    <a:pt x="501" y="26"/>
                  </a:lnTo>
                  <a:lnTo>
                    <a:pt x="502" y="26"/>
                  </a:lnTo>
                  <a:lnTo>
                    <a:pt x="502" y="26"/>
                  </a:lnTo>
                  <a:lnTo>
                    <a:pt x="508" y="21"/>
                  </a:lnTo>
                  <a:lnTo>
                    <a:pt x="508" y="21"/>
                  </a:lnTo>
                  <a:lnTo>
                    <a:pt x="515" y="18"/>
                  </a:lnTo>
                  <a:lnTo>
                    <a:pt x="515" y="18"/>
                  </a:lnTo>
                  <a:lnTo>
                    <a:pt x="539" y="10"/>
                  </a:lnTo>
                  <a:lnTo>
                    <a:pt x="562" y="5"/>
                  </a:lnTo>
                  <a:lnTo>
                    <a:pt x="583" y="1"/>
                  </a:lnTo>
                  <a:lnTo>
                    <a:pt x="605" y="0"/>
                  </a:lnTo>
                  <a:lnTo>
                    <a:pt x="605" y="0"/>
                  </a:lnTo>
                  <a:lnTo>
                    <a:pt x="617" y="0"/>
                  </a:lnTo>
                  <a:lnTo>
                    <a:pt x="629" y="2"/>
                  </a:lnTo>
                  <a:lnTo>
                    <a:pt x="640" y="4"/>
                  </a:lnTo>
                  <a:lnTo>
                    <a:pt x="650" y="7"/>
                  </a:lnTo>
                  <a:lnTo>
                    <a:pt x="661" y="11"/>
                  </a:lnTo>
                  <a:lnTo>
                    <a:pt x="671" y="15"/>
                  </a:lnTo>
                  <a:lnTo>
                    <a:pt x="679" y="21"/>
                  </a:lnTo>
                  <a:lnTo>
                    <a:pt x="689" y="28"/>
                  </a:lnTo>
                  <a:lnTo>
                    <a:pt x="691" y="30"/>
                  </a:lnTo>
                  <a:lnTo>
                    <a:pt x="693" y="31"/>
                  </a:lnTo>
                  <a:lnTo>
                    <a:pt x="693" y="31"/>
                  </a:lnTo>
                  <a:lnTo>
                    <a:pt x="697" y="32"/>
                  </a:lnTo>
                  <a:lnTo>
                    <a:pt x="700" y="34"/>
                  </a:lnTo>
                  <a:lnTo>
                    <a:pt x="702" y="36"/>
                  </a:lnTo>
                  <a:lnTo>
                    <a:pt x="705" y="40"/>
                  </a:lnTo>
                  <a:lnTo>
                    <a:pt x="705" y="40"/>
                  </a:lnTo>
                  <a:lnTo>
                    <a:pt x="717" y="58"/>
                  </a:lnTo>
                  <a:lnTo>
                    <a:pt x="729" y="76"/>
                  </a:lnTo>
                  <a:lnTo>
                    <a:pt x="741" y="94"/>
                  </a:lnTo>
                  <a:lnTo>
                    <a:pt x="755" y="111"/>
                  </a:lnTo>
                  <a:lnTo>
                    <a:pt x="783" y="144"/>
                  </a:lnTo>
                  <a:lnTo>
                    <a:pt x="812" y="176"/>
                  </a:lnTo>
                  <a:lnTo>
                    <a:pt x="842" y="208"/>
                  </a:lnTo>
                  <a:lnTo>
                    <a:pt x="874" y="238"/>
                  </a:lnTo>
                  <a:lnTo>
                    <a:pt x="937" y="297"/>
                  </a:lnTo>
                  <a:lnTo>
                    <a:pt x="937" y="297"/>
                  </a:lnTo>
                  <a:lnTo>
                    <a:pt x="983" y="341"/>
                  </a:lnTo>
                  <a:lnTo>
                    <a:pt x="1030" y="385"/>
                  </a:lnTo>
                  <a:lnTo>
                    <a:pt x="1030" y="385"/>
                  </a:lnTo>
                  <a:lnTo>
                    <a:pt x="1103" y="458"/>
                  </a:lnTo>
                  <a:lnTo>
                    <a:pt x="1182" y="535"/>
                  </a:lnTo>
                  <a:lnTo>
                    <a:pt x="1223" y="573"/>
                  </a:lnTo>
                  <a:lnTo>
                    <a:pt x="1265" y="612"/>
                  </a:lnTo>
                  <a:lnTo>
                    <a:pt x="1307" y="650"/>
                  </a:lnTo>
                  <a:lnTo>
                    <a:pt x="1351" y="688"/>
                  </a:lnTo>
                  <a:lnTo>
                    <a:pt x="1354" y="690"/>
                  </a:lnTo>
                  <a:lnTo>
                    <a:pt x="1358" y="690"/>
                  </a:lnTo>
                  <a:lnTo>
                    <a:pt x="1358" y="690"/>
                  </a:lnTo>
                  <a:lnTo>
                    <a:pt x="1361" y="691"/>
                  </a:lnTo>
                  <a:lnTo>
                    <a:pt x="1363" y="692"/>
                  </a:lnTo>
                  <a:lnTo>
                    <a:pt x="1368" y="697"/>
                  </a:lnTo>
                  <a:lnTo>
                    <a:pt x="1368" y="697"/>
                  </a:lnTo>
                  <a:lnTo>
                    <a:pt x="1379" y="710"/>
                  </a:lnTo>
                  <a:lnTo>
                    <a:pt x="1386" y="724"/>
                  </a:lnTo>
                  <a:lnTo>
                    <a:pt x="1392" y="738"/>
                  </a:lnTo>
                  <a:lnTo>
                    <a:pt x="1395" y="752"/>
                  </a:lnTo>
                  <a:lnTo>
                    <a:pt x="1398" y="766"/>
                  </a:lnTo>
                  <a:lnTo>
                    <a:pt x="1398" y="780"/>
                  </a:lnTo>
                  <a:lnTo>
                    <a:pt x="1397" y="794"/>
                  </a:lnTo>
                  <a:lnTo>
                    <a:pt x="1395" y="808"/>
                  </a:lnTo>
                  <a:lnTo>
                    <a:pt x="1391" y="821"/>
                  </a:lnTo>
                  <a:lnTo>
                    <a:pt x="1387" y="833"/>
                  </a:lnTo>
                  <a:lnTo>
                    <a:pt x="1381" y="847"/>
                  </a:lnTo>
                  <a:lnTo>
                    <a:pt x="1375" y="859"/>
                  </a:lnTo>
                  <a:lnTo>
                    <a:pt x="1367" y="871"/>
                  </a:lnTo>
                  <a:lnTo>
                    <a:pt x="1359" y="882"/>
                  </a:lnTo>
                  <a:lnTo>
                    <a:pt x="1351" y="892"/>
                  </a:lnTo>
                  <a:lnTo>
                    <a:pt x="1341" y="902"/>
                  </a:lnTo>
                  <a:lnTo>
                    <a:pt x="1339" y="905"/>
                  </a:lnTo>
                  <a:lnTo>
                    <a:pt x="1338" y="909"/>
                  </a:lnTo>
                  <a:lnTo>
                    <a:pt x="1338" y="909"/>
                  </a:lnTo>
                  <a:lnTo>
                    <a:pt x="1337" y="913"/>
                  </a:lnTo>
                  <a:lnTo>
                    <a:pt x="1334" y="917"/>
                  </a:lnTo>
                  <a:lnTo>
                    <a:pt x="1334" y="917"/>
                  </a:lnTo>
                  <a:lnTo>
                    <a:pt x="1287" y="981"/>
                  </a:lnTo>
                  <a:lnTo>
                    <a:pt x="1287" y="981"/>
                  </a:lnTo>
                  <a:lnTo>
                    <a:pt x="1253" y="1028"/>
                  </a:lnTo>
                  <a:lnTo>
                    <a:pt x="1217" y="1073"/>
                  </a:lnTo>
                  <a:lnTo>
                    <a:pt x="1200" y="1095"/>
                  </a:lnTo>
                  <a:lnTo>
                    <a:pt x="1181" y="1115"/>
                  </a:lnTo>
                  <a:lnTo>
                    <a:pt x="1162" y="1136"/>
                  </a:lnTo>
                  <a:lnTo>
                    <a:pt x="1141" y="1156"/>
                  </a:lnTo>
                  <a:lnTo>
                    <a:pt x="1141" y="1156"/>
                  </a:lnTo>
                  <a:lnTo>
                    <a:pt x="1134" y="1163"/>
                  </a:lnTo>
                  <a:lnTo>
                    <a:pt x="1122" y="1171"/>
                  </a:lnTo>
                  <a:lnTo>
                    <a:pt x="1096" y="1191"/>
                  </a:lnTo>
                  <a:lnTo>
                    <a:pt x="1096" y="1191"/>
                  </a:lnTo>
                  <a:lnTo>
                    <a:pt x="1059" y="1217"/>
                  </a:lnTo>
                  <a:lnTo>
                    <a:pt x="1042" y="1231"/>
                  </a:lnTo>
                  <a:lnTo>
                    <a:pt x="1026" y="1243"/>
                  </a:lnTo>
                  <a:lnTo>
                    <a:pt x="1024" y="1246"/>
                  </a:lnTo>
                  <a:lnTo>
                    <a:pt x="1023" y="1249"/>
                  </a:lnTo>
                  <a:lnTo>
                    <a:pt x="1023" y="1249"/>
                  </a:lnTo>
                  <a:lnTo>
                    <a:pt x="1021" y="1253"/>
                  </a:lnTo>
                  <a:lnTo>
                    <a:pt x="1018" y="1257"/>
                  </a:lnTo>
                  <a:lnTo>
                    <a:pt x="1018" y="1257"/>
                  </a:lnTo>
                  <a:lnTo>
                    <a:pt x="1002" y="1275"/>
                  </a:lnTo>
                  <a:lnTo>
                    <a:pt x="999" y="1278"/>
                  </a:lnTo>
                  <a:lnTo>
                    <a:pt x="999" y="1281"/>
                  </a:lnTo>
                  <a:lnTo>
                    <a:pt x="999" y="1281"/>
                  </a:lnTo>
                  <a:lnTo>
                    <a:pt x="997" y="1285"/>
                  </a:lnTo>
                  <a:lnTo>
                    <a:pt x="997" y="1285"/>
                  </a:lnTo>
                  <a:lnTo>
                    <a:pt x="996" y="1290"/>
                  </a:lnTo>
                  <a:lnTo>
                    <a:pt x="994" y="1295"/>
                  </a:lnTo>
                  <a:lnTo>
                    <a:pt x="991" y="1298"/>
                  </a:lnTo>
                  <a:lnTo>
                    <a:pt x="988" y="1301"/>
                  </a:lnTo>
                  <a:lnTo>
                    <a:pt x="984" y="1303"/>
                  </a:lnTo>
                  <a:lnTo>
                    <a:pt x="980" y="1304"/>
                  </a:lnTo>
                  <a:lnTo>
                    <a:pt x="974" y="1305"/>
                  </a:lnTo>
                  <a:lnTo>
                    <a:pt x="969" y="1305"/>
                  </a:lnTo>
                  <a:lnTo>
                    <a:pt x="965" y="1309"/>
                  </a:lnTo>
                  <a:lnTo>
                    <a:pt x="965" y="1309"/>
                  </a:lnTo>
                  <a:lnTo>
                    <a:pt x="951" y="1321"/>
                  </a:lnTo>
                  <a:lnTo>
                    <a:pt x="937" y="1331"/>
                  </a:lnTo>
                  <a:lnTo>
                    <a:pt x="922" y="1341"/>
                  </a:lnTo>
                  <a:lnTo>
                    <a:pt x="908" y="1348"/>
                  </a:lnTo>
                  <a:lnTo>
                    <a:pt x="893" y="1355"/>
                  </a:lnTo>
                  <a:lnTo>
                    <a:pt x="879" y="1360"/>
                  </a:lnTo>
                  <a:lnTo>
                    <a:pt x="864" y="1364"/>
                  </a:lnTo>
                  <a:lnTo>
                    <a:pt x="850" y="1366"/>
                  </a:lnTo>
                  <a:lnTo>
                    <a:pt x="850" y="1366"/>
                  </a:lnTo>
                  <a:lnTo>
                    <a:pt x="839" y="1367"/>
                  </a:lnTo>
                  <a:lnTo>
                    <a:pt x="829" y="1368"/>
                  </a:lnTo>
                  <a:lnTo>
                    <a:pt x="829" y="1368"/>
                  </a:lnTo>
                  <a:close/>
                  <a:moveTo>
                    <a:pt x="601" y="41"/>
                  </a:moveTo>
                  <a:lnTo>
                    <a:pt x="601" y="41"/>
                  </a:lnTo>
                  <a:lnTo>
                    <a:pt x="591" y="41"/>
                  </a:lnTo>
                  <a:lnTo>
                    <a:pt x="581" y="42"/>
                  </a:lnTo>
                  <a:lnTo>
                    <a:pt x="563" y="46"/>
                  </a:lnTo>
                  <a:lnTo>
                    <a:pt x="545" y="51"/>
                  </a:lnTo>
                  <a:lnTo>
                    <a:pt x="532" y="57"/>
                  </a:lnTo>
                  <a:lnTo>
                    <a:pt x="532" y="57"/>
                  </a:lnTo>
                  <a:lnTo>
                    <a:pt x="508" y="71"/>
                  </a:lnTo>
                  <a:lnTo>
                    <a:pt x="485" y="86"/>
                  </a:lnTo>
                  <a:lnTo>
                    <a:pt x="462" y="101"/>
                  </a:lnTo>
                  <a:lnTo>
                    <a:pt x="440" y="117"/>
                  </a:lnTo>
                  <a:lnTo>
                    <a:pt x="396" y="150"/>
                  </a:lnTo>
                  <a:lnTo>
                    <a:pt x="355" y="185"/>
                  </a:lnTo>
                  <a:lnTo>
                    <a:pt x="315" y="221"/>
                  </a:lnTo>
                  <a:lnTo>
                    <a:pt x="275" y="258"/>
                  </a:lnTo>
                  <a:lnTo>
                    <a:pt x="198" y="332"/>
                  </a:lnTo>
                  <a:lnTo>
                    <a:pt x="198" y="332"/>
                  </a:lnTo>
                  <a:lnTo>
                    <a:pt x="147" y="383"/>
                  </a:lnTo>
                  <a:lnTo>
                    <a:pt x="95" y="433"/>
                  </a:lnTo>
                  <a:lnTo>
                    <a:pt x="95" y="433"/>
                  </a:lnTo>
                  <a:lnTo>
                    <a:pt x="90" y="436"/>
                  </a:lnTo>
                  <a:lnTo>
                    <a:pt x="86" y="438"/>
                  </a:lnTo>
                  <a:lnTo>
                    <a:pt x="84" y="441"/>
                  </a:lnTo>
                  <a:lnTo>
                    <a:pt x="84" y="441"/>
                  </a:lnTo>
                  <a:lnTo>
                    <a:pt x="82" y="444"/>
                  </a:lnTo>
                  <a:lnTo>
                    <a:pt x="78" y="447"/>
                  </a:lnTo>
                  <a:lnTo>
                    <a:pt x="78" y="447"/>
                  </a:lnTo>
                  <a:lnTo>
                    <a:pt x="69" y="454"/>
                  </a:lnTo>
                  <a:lnTo>
                    <a:pt x="62" y="463"/>
                  </a:lnTo>
                  <a:lnTo>
                    <a:pt x="55" y="471"/>
                  </a:lnTo>
                  <a:lnTo>
                    <a:pt x="49" y="479"/>
                  </a:lnTo>
                  <a:lnTo>
                    <a:pt x="45" y="488"/>
                  </a:lnTo>
                  <a:lnTo>
                    <a:pt x="42" y="498"/>
                  </a:lnTo>
                  <a:lnTo>
                    <a:pt x="41" y="508"/>
                  </a:lnTo>
                  <a:lnTo>
                    <a:pt x="40" y="519"/>
                  </a:lnTo>
                  <a:lnTo>
                    <a:pt x="40" y="519"/>
                  </a:lnTo>
                  <a:lnTo>
                    <a:pt x="41" y="529"/>
                  </a:lnTo>
                  <a:lnTo>
                    <a:pt x="42" y="538"/>
                  </a:lnTo>
                  <a:lnTo>
                    <a:pt x="44" y="548"/>
                  </a:lnTo>
                  <a:lnTo>
                    <a:pt x="47" y="558"/>
                  </a:lnTo>
                  <a:lnTo>
                    <a:pt x="51" y="567"/>
                  </a:lnTo>
                  <a:lnTo>
                    <a:pt x="55" y="576"/>
                  </a:lnTo>
                  <a:lnTo>
                    <a:pt x="66" y="595"/>
                  </a:lnTo>
                  <a:lnTo>
                    <a:pt x="78" y="612"/>
                  </a:lnTo>
                  <a:lnTo>
                    <a:pt x="93" y="629"/>
                  </a:lnTo>
                  <a:lnTo>
                    <a:pt x="107" y="642"/>
                  </a:lnTo>
                  <a:lnTo>
                    <a:pt x="123" y="655"/>
                  </a:lnTo>
                  <a:lnTo>
                    <a:pt x="123" y="655"/>
                  </a:lnTo>
                  <a:lnTo>
                    <a:pt x="127" y="658"/>
                  </a:lnTo>
                  <a:lnTo>
                    <a:pt x="129" y="662"/>
                  </a:lnTo>
                  <a:lnTo>
                    <a:pt x="131" y="666"/>
                  </a:lnTo>
                  <a:lnTo>
                    <a:pt x="132" y="670"/>
                  </a:lnTo>
                  <a:lnTo>
                    <a:pt x="133" y="674"/>
                  </a:lnTo>
                  <a:lnTo>
                    <a:pt x="136" y="677"/>
                  </a:lnTo>
                  <a:lnTo>
                    <a:pt x="136" y="677"/>
                  </a:lnTo>
                  <a:lnTo>
                    <a:pt x="172" y="715"/>
                  </a:lnTo>
                  <a:lnTo>
                    <a:pt x="207" y="752"/>
                  </a:lnTo>
                  <a:lnTo>
                    <a:pt x="278" y="825"/>
                  </a:lnTo>
                  <a:lnTo>
                    <a:pt x="278" y="825"/>
                  </a:lnTo>
                  <a:lnTo>
                    <a:pt x="352" y="905"/>
                  </a:lnTo>
                  <a:lnTo>
                    <a:pt x="390" y="944"/>
                  </a:lnTo>
                  <a:lnTo>
                    <a:pt x="428" y="982"/>
                  </a:lnTo>
                  <a:lnTo>
                    <a:pt x="428" y="982"/>
                  </a:lnTo>
                  <a:lnTo>
                    <a:pt x="478" y="1030"/>
                  </a:lnTo>
                  <a:lnTo>
                    <a:pt x="526" y="1075"/>
                  </a:lnTo>
                  <a:lnTo>
                    <a:pt x="526" y="1075"/>
                  </a:lnTo>
                  <a:lnTo>
                    <a:pt x="574" y="1119"/>
                  </a:lnTo>
                  <a:lnTo>
                    <a:pt x="622" y="1165"/>
                  </a:lnTo>
                  <a:lnTo>
                    <a:pt x="668" y="1211"/>
                  </a:lnTo>
                  <a:lnTo>
                    <a:pt x="690" y="1235"/>
                  </a:lnTo>
                  <a:lnTo>
                    <a:pt x="712" y="1259"/>
                  </a:lnTo>
                  <a:lnTo>
                    <a:pt x="712" y="1259"/>
                  </a:lnTo>
                  <a:lnTo>
                    <a:pt x="714" y="1263"/>
                  </a:lnTo>
                  <a:lnTo>
                    <a:pt x="717" y="1267"/>
                  </a:lnTo>
                  <a:lnTo>
                    <a:pt x="718" y="1271"/>
                  </a:lnTo>
                  <a:lnTo>
                    <a:pt x="721" y="1273"/>
                  </a:lnTo>
                  <a:lnTo>
                    <a:pt x="721" y="1273"/>
                  </a:lnTo>
                  <a:lnTo>
                    <a:pt x="734" y="1285"/>
                  </a:lnTo>
                  <a:lnTo>
                    <a:pt x="748" y="1294"/>
                  </a:lnTo>
                  <a:lnTo>
                    <a:pt x="761" y="1302"/>
                  </a:lnTo>
                  <a:lnTo>
                    <a:pt x="774" y="1310"/>
                  </a:lnTo>
                  <a:lnTo>
                    <a:pt x="789" y="1315"/>
                  </a:lnTo>
                  <a:lnTo>
                    <a:pt x="802" y="1318"/>
                  </a:lnTo>
                  <a:lnTo>
                    <a:pt x="816" y="1320"/>
                  </a:lnTo>
                  <a:lnTo>
                    <a:pt x="829" y="1321"/>
                  </a:lnTo>
                  <a:lnTo>
                    <a:pt x="829" y="1321"/>
                  </a:lnTo>
                  <a:lnTo>
                    <a:pt x="847" y="1320"/>
                  </a:lnTo>
                  <a:lnTo>
                    <a:pt x="864" y="1316"/>
                  </a:lnTo>
                  <a:lnTo>
                    <a:pt x="882" y="1310"/>
                  </a:lnTo>
                  <a:lnTo>
                    <a:pt x="899" y="1301"/>
                  </a:lnTo>
                  <a:lnTo>
                    <a:pt x="918" y="1290"/>
                  </a:lnTo>
                  <a:lnTo>
                    <a:pt x="937" y="1277"/>
                  </a:lnTo>
                  <a:lnTo>
                    <a:pt x="955" y="1260"/>
                  </a:lnTo>
                  <a:lnTo>
                    <a:pt x="975" y="1241"/>
                  </a:lnTo>
                  <a:lnTo>
                    <a:pt x="975" y="1241"/>
                  </a:lnTo>
                  <a:lnTo>
                    <a:pt x="983" y="1232"/>
                  </a:lnTo>
                  <a:lnTo>
                    <a:pt x="991" y="1224"/>
                  </a:lnTo>
                  <a:lnTo>
                    <a:pt x="1010" y="1207"/>
                  </a:lnTo>
                  <a:lnTo>
                    <a:pt x="1030" y="1192"/>
                  </a:lnTo>
                  <a:lnTo>
                    <a:pt x="1049" y="1176"/>
                  </a:lnTo>
                  <a:lnTo>
                    <a:pt x="1049" y="1176"/>
                  </a:lnTo>
                  <a:lnTo>
                    <a:pt x="1067" y="1164"/>
                  </a:lnTo>
                  <a:lnTo>
                    <a:pt x="1081" y="1153"/>
                  </a:lnTo>
                  <a:lnTo>
                    <a:pt x="1081" y="1153"/>
                  </a:lnTo>
                  <a:lnTo>
                    <a:pt x="1107" y="1130"/>
                  </a:lnTo>
                  <a:lnTo>
                    <a:pt x="1131" y="1107"/>
                  </a:lnTo>
                  <a:lnTo>
                    <a:pt x="1153" y="1083"/>
                  </a:lnTo>
                  <a:lnTo>
                    <a:pt x="1174" y="1059"/>
                  </a:lnTo>
                  <a:lnTo>
                    <a:pt x="1195" y="1033"/>
                  </a:lnTo>
                  <a:lnTo>
                    <a:pt x="1215" y="1007"/>
                  </a:lnTo>
                  <a:lnTo>
                    <a:pt x="1254" y="955"/>
                  </a:lnTo>
                  <a:lnTo>
                    <a:pt x="1254" y="955"/>
                  </a:lnTo>
                  <a:lnTo>
                    <a:pt x="1284" y="916"/>
                  </a:lnTo>
                  <a:lnTo>
                    <a:pt x="1286" y="912"/>
                  </a:lnTo>
                  <a:lnTo>
                    <a:pt x="1286" y="908"/>
                  </a:lnTo>
                  <a:lnTo>
                    <a:pt x="1286" y="908"/>
                  </a:lnTo>
                  <a:lnTo>
                    <a:pt x="1286" y="903"/>
                  </a:lnTo>
                  <a:lnTo>
                    <a:pt x="1288" y="897"/>
                  </a:lnTo>
                  <a:lnTo>
                    <a:pt x="1291" y="892"/>
                  </a:lnTo>
                  <a:lnTo>
                    <a:pt x="1295" y="888"/>
                  </a:lnTo>
                  <a:lnTo>
                    <a:pt x="1295" y="888"/>
                  </a:lnTo>
                  <a:lnTo>
                    <a:pt x="1302" y="883"/>
                  </a:lnTo>
                  <a:lnTo>
                    <a:pt x="1309" y="876"/>
                  </a:lnTo>
                  <a:lnTo>
                    <a:pt x="1317" y="868"/>
                  </a:lnTo>
                  <a:lnTo>
                    <a:pt x="1324" y="860"/>
                  </a:lnTo>
                  <a:lnTo>
                    <a:pt x="1330" y="852"/>
                  </a:lnTo>
                  <a:lnTo>
                    <a:pt x="1336" y="843"/>
                  </a:lnTo>
                  <a:lnTo>
                    <a:pt x="1341" y="833"/>
                  </a:lnTo>
                  <a:lnTo>
                    <a:pt x="1347" y="823"/>
                  </a:lnTo>
                  <a:lnTo>
                    <a:pt x="1351" y="813"/>
                  </a:lnTo>
                  <a:lnTo>
                    <a:pt x="1354" y="802"/>
                  </a:lnTo>
                  <a:lnTo>
                    <a:pt x="1356" y="792"/>
                  </a:lnTo>
                  <a:lnTo>
                    <a:pt x="1358" y="782"/>
                  </a:lnTo>
                  <a:lnTo>
                    <a:pt x="1357" y="771"/>
                  </a:lnTo>
                  <a:lnTo>
                    <a:pt x="1356" y="760"/>
                  </a:lnTo>
                  <a:lnTo>
                    <a:pt x="1353" y="751"/>
                  </a:lnTo>
                  <a:lnTo>
                    <a:pt x="1349" y="740"/>
                  </a:lnTo>
                  <a:lnTo>
                    <a:pt x="1347" y="737"/>
                  </a:lnTo>
                  <a:lnTo>
                    <a:pt x="1344" y="735"/>
                  </a:lnTo>
                  <a:lnTo>
                    <a:pt x="1344" y="735"/>
                  </a:lnTo>
                  <a:lnTo>
                    <a:pt x="1338" y="732"/>
                  </a:lnTo>
                  <a:lnTo>
                    <a:pt x="1338" y="732"/>
                  </a:lnTo>
                  <a:lnTo>
                    <a:pt x="1303" y="702"/>
                  </a:lnTo>
                  <a:lnTo>
                    <a:pt x="1268" y="671"/>
                  </a:lnTo>
                  <a:lnTo>
                    <a:pt x="1233" y="639"/>
                  </a:lnTo>
                  <a:lnTo>
                    <a:pt x="1199" y="607"/>
                  </a:lnTo>
                  <a:lnTo>
                    <a:pt x="1131" y="542"/>
                  </a:lnTo>
                  <a:lnTo>
                    <a:pt x="1065" y="478"/>
                  </a:lnTo>
                  <a:lnTo>
                    <a:pt x="1065" y="478"/>
                  </a:lnTo>
                  <a:lnTo>
                    <a:pt x="1008" y="421"/>
                  </a:lnTo>
                  <a:lnTo>
                    <a:pt x="949" y="365"/>
                  </a:lnTo>
                  <a:lnTo>
                    <a:pt x="949" y="365"/>
                  </a:lnTo>
                  <a:lnTo>
                    <a:pt x="898" y="318"/>
                  </a:lnTo>
                  <a:lnTo>
                    <a:pt x="898" y="318"/>
                  </a:lnTo>
                  <a:lnTo>
                    <a:pt x="839" y="262"/>
                  </a:lnTo>
                  <a:lnTo>
                    <a:pt x="811" y="234"/>
                  </a:lnTo>
                  <a:lnTo>
                    <a:pt x="782" y="204"/>
                  </a:lnTo>
                  <a:lnTo>
                    <a:pt x="755" y="174"/>
                  </a:lnTo>
                  <a:lnTo>
                    <a:pt x="728" y="144"/>
                  </a:lnTo>
                  <a:lnTo>
                    <a:pt x="703" y="112"/>
                  </a:lnTo>
                  <a:lnTo>
                    <a:pt x="680" y="78"/>
                  </a:lnTo>
                  <a:lnTo>
                    <a:pt x="678" y="76"/>
                  </a:lnTo>
                  <a:lnTo>
                    <a:pt x="676" y="75"/>
                  </a:lnTo>
                  <a:lnTo>
                    <a:pt x="676" y="75"/>
                  </a:lnTo>
                  <a:lnTo>
                    <a:pt x="672" y="71"/>
                  </a:lnTo>
                  <a:lnTo>
                    <a:pt x="672" y="71"/>
                  </a:lnTo>
                  <a:lnTo>
                    <a:pt x="665" y="64"/>
                  </a:lnTo>
                  <a:lnTo>
                    <a:pt x="658" y="58"/>
                  </a:lnTo>
                  <a:lnTo>
                    <a:pt x="649" y="52"/>
                  </a:lnTo>
                  <a:lnTo>
                    <a:pt x="641" y="48"/>
                  </a:lnTo>
                  <a:lnTo>
                    <a:pt x="632" y="45"/>
                  </a:lnTo>
                  <a:lnTo>
                    <a:pt x="623" y="43"/>
                  </a:lnTo>
                  <a:lnTo>
                    <a:pt x="612" y="41"/>
                  </a:lnTo>
                  <a:lnTo>
                    <a:pt x="601" y="41"/>
                  </a:lnTo>
                  <a:lnTo>
                    <a:pt x="601" y="41"/>
                  </a:lnTo>
                  <a:close/>
                </a:path>
              </a:pathLst>
            </a:custGeom>
            <a:grpFill/>
            <a:ln w="9525">
              <a:noFill/>
              <a:round/>
            </a:ln>
          </p:spPr>
          <p:txBody>
            <a:bodyPr vert="horz" wrap="square" lIns="121920" tIns="60960" rIns="121920" bIns="60960" numCol="1" anchor="t" anchorCtr="0" compatLnSpc="1"/>
            <a:lstStyle/>
            <a:p>
              <a:endParaRPr lang="zh-CN" altLang="en-US" sz="2400">
                <a:solidFill>
                  <a:srgbClr val="002060"/>
                </a:solidFill>
              </a:endParaRPr>
            </a:p>
          </p:txBody>
        </p:sp>
        <p:sp>
          <p:nvSpPr>
            <p:cNvPr id="51" name="Freeform 866"/>
            <p:cNvSpPr/>
            <p:nvPr/>
          </p:nvSpPr>
          <p:spPr bwMode="auto">
            <a:xfrm>
              <a:off x="2249488" y="1181100"/>
              <a:ext cx="595313" cy="604838"/>
            </a:xfrm>
            <a:custGeom>
              <a:avLst/>
              <a:gdLst/>
              <a:ahLst/>
              <a:cxnLst>
                <a:cxn ang="0">
                  <a:pos x="672" y="1142"/>
                </a:cxn>
                <a:cxn ang="0">
                  <a:pos x="660" y="1136"/>
                </a:cxn>
                <a:cxn ang="0">
                  <a:pos x="657" y="1130"/>
                </a:cxn>
                <a:cxn ang="0">
                  <a:pos x="656" y="1122"/>
                </a:cxn>
                <a:cxn ang="0">
                  <a:pos x="654" y="1020"/>
                </a:cxn>
                <a:cxn ang="0">
                  <a:pos x="641" y="850"/>
                </a:cxn>
                <a:cxn ang="0">
                  <a:pos x="629" y="701"/>
                </a:cxn>
                <a:cxn ang="0">
                  <a:pos x="568" y="686"/>
                </a:cxn>
                <a:cxn ang="0">
                  <a:pos x="451" y="680"/>
                </a:cxn>
                <a:cxn ang="0">
                  <a:pos x="439" y="675"/>
                </a:cxn>
                <a:cxn ang="0">
                  <a:pos x="434" y="663"/>
                </a:cxn>
                <a:cxn ang="0">
                  <a:pos x="429" y="586"/>
                </a:cxn>
                <a:cxn ang="0">
                  <a:pos x="406" y="496"/>
                </a:cxn>
                <a:cxn ang="0">
                  <a:pos x="399" y="497"/>
                </a:cxn>
                <a:cxn ang="0">
                  <a:pos x="316" y="494"/>
                </a:cxn>
                <a:cxn ang="0">
                  <a:pos x="144" y="483"/>
                </a:cxn>
                <a:cxn ang="0">
                  <a:pos x="52" y="481"/>
                </a:cxn>
                <a:cxn ang="0">
                  <a:pos x="19" y="481"/>
                </a:cxn>
                <a:cxn ang="0">
                  <a:pos x="6" y="476"/>
                </a:cxn>
                <a:cxn ang="0">
                  <a:pos x="1" y="468"/>
                </a:cxn>
                <a:cxn ang="0">
                  <a:pos x="1" y="454"/>
                </a:cxn>
                <a:cxn ang="0">
                  <a:pos x="6" y="443"/>
                </a:cxn>
                <a:cxn ang="0">
                  <a:pos x="21" y="438"/>
                </a:cxn>
                <a:cxn ang="0">
                  <a:pos x="53" y="438"/>
                </a:cxn>
                <a:cxn ang="0">
                  <a:pos x="234" y="446"/>
                </a:cxn>
                <a:cxn ang="0">
                  <a:pos x="357" y="454"/>
                </a:cxn>
                <a:cxn ang="0">
                  <a:pos x="403" y="456"/>
                </a:cxn>
                <a:cxn ang="0">
                  <a:pos x="418" y="442"/>
                </a:cxn>
                <a:cxn ang="0">
                  <a:pos x="406" y="231"/>
                </a:cxn>
                <a:cxn ang="0">
                  <a:pos x="404" y="72"/>
                </a:cxn>
                <a:cxn ang="0">
                  <a:pos x="406" y="15"/>
                </a:cxn>
                <a:cxn ang="0">
                  <a:pos x="413" y="4"/>
                </a:cxn>
                <a:cxn ang="0">
                  <a:pos x="428" y="0"/>
                </a:cxn>
                <a:cxn ang="0">
                  <a:pos x="436" y="1"/>
                </a:cxn>
                <a:cxn ang="0">
                  <a:pos x="443" y="5"/>
                </a:cxn>
                <a:cxn ang="0">
                  <a:pos x="447" y="15"/>
                </a:cxn>
                <a:cxn ang="0">
                  <a:pos x="445" y="78"/>
                </a:cxn>
                <a:cxn ang="0">
                  <a:pos x="448" y="255"/>
                </a:cxn>
                <a:cxn ang="0">
                  <a:pos x="464" y="488"/>
                </a:cxn>
                <a:cxn ang="0">
                  <a:pos x="474" y="640"/>
                </a:cxn>
                <a:cxn ang="0">
                  <a:pos x="564" y="644"/>
                </a:cxn>
                <a:cxn ang="0">
                  <a:pos x="834" y="658"/>
                </a:cxn>
                <a:cxn ang="0">
                  <a:pos x="1036" y="676"/>
                </a:cxn>
                <a:cxn ang="0">
                  <a:pos x="1110" y="684"/>
                </a:cxn>
                <a:cxn ang="0">
                  <a:pos x="1120" y="693"/>
                </a:cxn>
                <a:cxn ang="0">
                  <a:pos x="1125" y="706"/>
                </a:cxn>
                <a:cxn ang="0">
                  <a:pos x="1124" y="715"/>
                </a:cxn>
                <a:cxn ang="0">
                  <a:pos x="1118" y="724"/>
                </a:cxn>
                <a:cxn ang="0">
                  <a:pos x="1111" y="725"/>
                </a:cxn>
                <a:cxn ang="0">
                  <a:pos x="1053" y="719"/>
                </a:cxn>
                <a:cxn ang="0">
                  <a:pos x="786" y="697"/>
                </a:cxn>
                <a:cxn ang="0">
                  <a:pos x="672" y="705"/>
                </a:cxn>
                <a:cxn ang="0">
                  <a:pos x="683" y="852"/>
                </a:cxn>
                <a:cxn ang="0">
                  <a:pos x="694" y="987"/>
                </a:cxn>
                <a:cxn ang="0">
                  <a:pos x="698" y="1088"/>
                </a:cxn>
                <a:cxn ang="0">
                  <a:pos x="697" y="1127"/>
                </a:cxn>
                <a:cxn ang="0">
                  <a:pos x="690" y="1137"/>
                </a:cxn>
                <a:cxn ang="0">
                  <a:pos x="676" y="1142"/>
                </a:cxn>
              </a:cxnLst>
              <a:rect l="0" t="0" r="r" b="b"/>
              <a:pathLst>
                <a:path w="1125" h="1142">
                  <a:moveTo>
                    <a:pt x="676" y="1142"/>
                  </a:moveTo>
                  <a:lnTo>
                    <a:pt x="676" y="1142"/>
                  </a:lnTo>
                  <a:lnTo>
                    <a:pt x="672" y="1142"/>
                  </a:lnTo>
                  <a:lnTo>
                    <a:pt x="667" y="1141"/>
                  </a:lnTo>
                  <a:lnTo>
                    <a:pt x="663" y="1138"/>
                  </a:lnTo>
                  <a:lnTo>
                    <a:pt x="660" y="1136"/>
                  </a:lnTo>
                  <a:lnTo>
                    <a:pt x="660" y="1136"/>
                  </a:lnTo>
                  <a:lnTo>
                    <a:pt x="658" y="1133"/>
                  </a:lnTo>
                  <a:lnTo>
                    <a:pt x="657" y="1130"/>
                  </a:lnTo>
                  <a:lnTo>
                    <a:pt x="656" y="1126"/>
                  </a:lnTo>
                  <a:lnTo>
                    <a:pt x="656" y="1122"/>
                  </a:lnTo>
                  <a:lnTo>
                    <a:pt x="656" y="1122"/>
                  </a:lnTo>
                  <a:lnTo>
                    <a:pt x="656" y="1088"/>
                  </a:lnTo>
                  <a:lnTo>
                    <a:pt x="656" y="1054"/>
                  </a:lnTo>
                  <a:lnTo>
                    <a:pt x="654" y="1020"/>
                  </a:lnTo>
                  <a:lnTo>
                    <a:pt x="652" y="986"/>
                  </a:lnTo>
                  <a:lnTo>
                    <a:pt x="647" y="917"/>
                  </a:lnTo>
                  <a:lnTo>
                    <a:pt x="641" y="850"/>
                  </a:lnTo>
                  <a:lnTo>
                    <a:pt x="641" y="850"/>
                  </a:lnTo>
                  <a:lnTo>
                    <a:pt x="634" y="775"/>
                  </a:lnTo>
                  <a:lnTo>
                    <a:pt x="629" y="701"/>
                  </a:lnTo>
                  <a:lnTo>
                    <a:pt x="628" y="689"/>
                  </a:lnTo>
                  <a:lnTo>
                    <a:pt x="568" y="686"/>
                  </a:lnTo>
                  <a:lnTo>
                    <a:pt x="568" y="686"/>
                  </a:lnTo>
                  <a:lnTo>
                    <a:pt x="455" y="681"/>
                  </a:lnTo>
                  <a:lnTo>
                    <a:pt x="455" y="681"/>
                  </a:lnTo>
                  <a:lnTo>
                    <a:pt x="451" y="680"/>
                  </a:lnTo>
                  <a:lnTo>
                    <a:pt x="446" y="679"/>
                  </a:lnTo>
                  <a:lnTo>
                    <a:pt x="442" y="677"/>
                  </a:lnTo>
                  <a:lnTo>
                    <a:pt x="439" y="675"/>
                  </a:lnTo>
                  <a:lnTo>
                    <a:pt x="437" y="672"/>
                  </a:lnTo>
                  <a:lnTo>
                    <a:pt x="435" y="667"/>
                  </a:lnTo>
                  <a:lnTo>
                    <a:pt x="434" y="663"/>
                  </a:lnTo>
                  <a:lnTo>
                    <a:pt x="433" y="659"/>
                  </a:lnTo>
                  <a:lnTo>
                    <a:pt x="433" y="659"/>
                  </a:lnTo>
                  <a:lnTo>
                    <a:pt x="429" y="586"/>
                  </a:lnTo>
                  <a:lnTo>
                    <a:pt x="423" y="506"/>
                  </a:lnTo>
                  <a:lnTo>
                    <a:pt x="422" y="491"/>
                  </a:lnTo>
                  <a:lnTo>
                    <a:pt x="406" y="496"/>
                  </a:lnTo>
                  <a:lnTo>
                    <a:pt x="406" y="496"/>
                  </a:lnTo>
                  <a:lnTo>
                    <a:pt x="403" y="497"/>
                  </a:lnTo>
                  <a:lnTo>
                    <a:pt x="399" y="497"/>
                  </a:lnTo>
                  <a:lnTo>
                    <a:pt x="399" y="497"/>
                  </a:lnTo>
                  <a:lnTo>
                    <a:pt x="358" y="496"/>
                  </a:lnTo>
                  <a:lnTo>
                    <a:pt x="316" y="494"/>
                  </a:lnTo>
                  <a:lnTo>
                    <a:pt x="236" y="489"/>
                  </a:lnTo>
                  <a:lnTo>
                    <a:pt x="236" y="489"/>
                  </a:lnTo>
                  <a:lnTo>
                    <a:pt x="144" y="483"/>
                  </a:lnTo>
                  <a:lnTo>
                    <a:pt x="98" y="481"/>
                  </a:lnTo>
                  <a:lnTo>
                    <a:pt x="52" y="481"/>
                  </a:lnTo>
                  <a:lnTo>
                    <a:pt x="52" y="481"/>
                  </a:lnTo>
                  <a:lnTo>
                    <a:pt x="20" y="481"/>
                  </a:lnTo>
                  <a:lnTo>
                    <a:pt x="19" y="481"/>
                  </a:lnTo>
                  <a:lnTo>
                    <a:pt x="19" y="481"/>
                  </a:lnTo>
                  <a:lnTo>
                    <a:pt x="14" y="481"/>
                  </a:lnTo>
                  <a:lnTo>
                    <a:pt x="10" y="478"/>
                  </a:lnTo>
                  <a:lnTo>
                    <a:pt x="6" y="476"/>
                  </a:lnTo>
                  <a:lnTo>
                    <a:pt x="4" y="474"/>
                  </a:lnTo>
                  <a:lnTo>
                    <a:pt x="2" y="471"/>
                  </a:lnTo>
                  <a:lnTo>
                    <a:pt x="1" y="468"/>
                  </a:lnTo>
                  <a:lnTo>
                    <a:pt x="0" y="461"/>
                  </a:lnTo>
                  <a:lnTo>
                    <a:pt x="0" y="461"/>
                  </a:lnTo>
                  <a:lnTo>
                    <a:pt x="1" y="454"/>
                  </a:lnTo>
                  <a:lnTo>
                    <a:pt x="2" y="451"/>
                  </a:lnTo>
                  <a:lnTo>
                    <a:pt x="4" y="446"/>
                  </a:lnTo>
                  <a:lnTo>
                    <a:pt x="6" y="443"/>
                  </a:lnTo>
                  <a:lnTo>
                    <a:pt x="10" y="441"/>
                  </a:lnTo>
                  <a:lnTo>
                    <a:pt x="15" y="439"/>
                  </a:lnTo>
                  <a:lnTo>
                    <a:pt x="21" y="438"/>
                  </a:lnTo>
                  <a:lnTo>
                    <a:pt x="21" y="438"/>
                  </a:lnTo>
                  <a:lnTo>
                    <a:pt x="53" y="438"/>
                  </a:lnTo>
                  <a:lnTo>
                    <a:pt x="53" y="438"/>
                  </a:lnTo>
                  <a:lnTo>
                    <a:pt x="98" y="439"/>
                  </a:lnTo>
                  <a:lnTo>
                    <a:pt x="144" y="440"/>
                  </a:lnTo>
                  <a:lnTo>
                    <a:pt x="234" y="446"/>
                  </a:lnTo>
                  <a:lnTo>
                    <a:pt x="234" y="446"/>
                  </a:lnTo>
                  <a:lnTo>
                    <a:pt x="315" y="452"/>
                  </a:lnTo>
                  <a:lnTo>
                    <a:pt x="357" y="454"/>
                  </a:lnTo>
                  <a:lnTo>
                    <a:pt x="399" y="455"/>
                  </a:lnTo>
                  <a:lnTo>
                    <a:pt x="399" y="455"/>
                  </a:lnTo>
                  <a:lnTo>
                    <a:pt x="403" y="456"/>
                  </a:lnTo>
                  <a:lnTo>
                    <a:pt x="420" y="459"/>
                  </a:lnTo>
                  <a:lnTo>
                    <a:pt x="418" y="442"/>
                  </a:lnTo>
                  <a:lnTo>
                    <a:pt x="418" y="442"/>
                  </a:lnTo>
                  <a:lnTo>
                    <a:pt x="411" y="337"/>
                  </a:lnTo>
                  <a:lnTo>
                    <a:pt x="408" y="283"/>
                  </a:lnTo>
                  <a:lnTo>
                    <a:pt x="406" y="231"/>
                  </a:lnTo>
                  <a:lnTo>
                    <a:pt x="404" y="178"/>
                  </a:lnTo>
                  <a:lnTo>
                    <a:pt x="403" y="125"/>
                  </a:lnTo>
                  <a:lnTo>
                    <a:pt x="404" y="72"/>
                  </a:lnTo>
                  <a:lnTo>
                    <a:pt x="405" y="20"/>
                  </a:lnTo>
                  <a:lnTo>
                    <a:pt x="405" y="20"/>
                  </a:lnTo>
                  <a:lnTo>
                    <a:pt x="406" y="15"/>
                  </a:lnTo>
                  <a:lnTo>
                    <a:pt x="408" y="11"/>
                  </a:lnTo>
                  <a:lnTo>
                    <a:pt x="410" y="6"/>
                  </a:lnTo>
                  <a:lnTo>
                    <a:pt x="413" y="4"/>
                  </a:lnTo>
                  <a:lnTo>
                    <a:pt x="417" y="2"/>
                  </a:lnTo>
                  <a:lnTo>
                    <a:pt x="421" y="0"/>
                  </a:lnTo>
                  <a:lnTo>
                    <a:pt x="428" y="0"/>
                  </a:lnTo>
                  <a:lnTo>
                    <a:pt x="428" y="0"/>
                  </a:lnTo>
                  <a:lnTo>
                    <a:pt x="432" y="0"/>
                  </a:lnTo>
                  <a:lnTo>
                    <a:pt x="436" y="1"/>
                  </a:lnTo>
                  <a:lnTo>
                    <a:pt x="440" y="3"/>
                  </a:lnTo>
                  <a:lnTo>
                    <a:pt x="443" y="5"/>
                  </a:lnTo>
                  <a:lnTo>
                    <a:pt x="443" y="5"/>
                  </a:lnTo>
                  <a:lnTo>
                    <a:pt x="445" y="8"/>
                  </a:lnTo>
                  <a:lnTo>
                    <a:pt x="446" y="12"/>
                  </a:lnTo>
                  <a:lnTo>
                    <a:pt x="447" y="15"/>
                  </a:lnTo>
                  <a:lnTo>
                    <a:pt x="447" y="19"/>
                  </a:lnTo>
                  <a:lnTo>
                    <a:pt x="447" y="19"/>
                  </a:lnTo>
                  <a:lnTo>
                    <a:pt x="445" y="78"/>
                  </a:lnTo>
                  <a:lnTo>
                    <a:pt x="445" y="137"/>
                  </a:lnTo>
                  <a:lnTo>
                    <a:pt x="446" y="196"/>
                  </a:lnTo>
                  <a:lnTo>
                    <a:pt x="448" y="255"/>
                  </a:lnTo>
                  <a:lnTo>
                    <a:pt x="452" y="313"/>
                  </a:lnTo>
                  <a:lnTo>
                    <a:pt x="456" y="372"/>
                  </a:lnTo>
                  <a:lnTo>
                    <a:pt x="464" y="488"/>
                  </a:lnTo>
                  <a:lnTo>
                    <a:pt x="464" y="488"/>
                  </a:lnTo>
                  <a:lnTo>
                    <a:pt x="473" y="629"/>
                  </a:lnTo>
                  <a:lnTo>
                    <a:pt x="474" y="640"/>
                  </a:lnTo>
                  <a:lnTo>
                    <a:pt x="485" y="641"/>
                  </a:lnTo>
                  <a:lnTo>
                    <a:pt x="485" y="641"/>
                  </a:lnTo>
                  <a:lnTo>
                    <a:pt x="564" y="644"/>
                  </a:lnTo>
                  <a:lnTo>
                    <a:pt x="564" y="644"/>
                  </a:lnTo>
                  <a:lnTo>
                    <a:pt x="698" y="651"/>
                  </a:lnTo>
                  <a:lnTo>
                    <a:pt x="834" y="658"/>
                  </a:lnTo>
                  <a:lnTo>
                    <a:pt x="901" y="663"/>
                  </a:lnTo>
                  <a:lnTo>
                    <a:pt x="969" y="669"/>
                  </a:lnTo>
                  <a:lnTo>
                    <a:pt x="1036" y="676"/>
                  </a:lnTo>
                  <a:lnTo>
                    <a:pt x="1104" y="683"/>
                  </a:lnTo>
                  <a:lnTo>
                    <a:pt x="1104" y="683"/>
                  </a:lnTo>
                  <a:lnTo>
                    <a:pt x="1110" y="684"/>
                  </a:lnTo>
                  <a:lnTo>
                    <a:pt x="1114" y="686"/>
                  </a:lnTo>
                  <a:lnTo>
                    <a:pt x="1118" y="689"/>
                  </a:lnTo>
                  <a:lnTo>
                    <a:pt x="1120" y="693"/>
                  </a:lnTo>
                  <a:lnTo>
                    <a:pt x="1123" y="696"/>
                  </a:lnTo>
                  <a:lnTo>
                    <a:pt x="1124" y="702"/>
                  </a:lnTo>
                  <a:lnTo>
                    <a:pt x="1125" y="706"/>
                  </a:lnTo>
                  <a:lnTo>
                    <a:pt x="1125" y="710"/>
                  </a:lnTo>
                  <a:lnTo>
                    <a:pt x="1125" y="710"/>
                  </a:lnTo>
                  <a:lnTo>
                    <a:pt x="1124" y="715"/>
                  </a:lnTo>
                  <a:lnTo>
                    <a:pt x="1122" y="720"/>
                  </a:lnTo>
                  <a:lnTo>
                    <a:pt x="1120" y="722"/>
                  </a:lnTo>
                  <a:lnTo>
                    <a:pt x="1118" y="724"/>
                  </a:lnTo>
                  <a:lnTo>
                    <a:pt x="1115" y="725"/>
                  </a:lnTo>
                  <a:lnTo>
                    <a:pt x="1111" y="725"/>
                  </a:lnTo>
                  <a:lnTo>
                    <a:pt x="1111" y="725"/>
                  </a:lnTo>
                  <a:lnTo>
                    <a:pt x="1107" y="725"/>
                  </a:lnTo>
                  <a:lnTo>
                    <a:pt x="1107" y="725"/>
                  </a:lnTo>
                  <a:lnTo>
                    <a:pt x="1053" y="719"/>
                  </a:lnTo>
                  <a:lnTo>
                    <a:pt x="998" y="714"/>
                  </a:lnTo>
                  <a:lnTo>
                    <a:pt x="892" y="705"/>
                  </a:lnTo>
                  <a:lnTo>
                    <a:pt x="786" y="697"/>
                  </a:lnTo>
                  <a:lnTo>
                    <a:pt x="684" y="692"/>
                  </a:lnTo>
                  <a:lnTo>
                    <a:pt x="671" y="691"/>
                  </a:lnTo>
                  <a:lnTo>
                    <a:pt x="672" y="705"/>
                  </a:lnTo>
                  <a:lnTo>
                    <a:pt x="672" y="705"/>
                  </a:lnTo>
                  <a:lnTo>
                    <a:pt x="677" y="779"/>
                  </a:lnTo>
                  <a:lnTo>
                    <a:pt x="683" y="852"/>
                  </a:lnTo>
                  <a:lnTo>
                    <a:pt x="683" y="852"/>
                  </a:lnTo>
                  <a:lnTo>
                    <a:pt x="689" y="918"/>
                  </a:lnTo>
                  <a:lnTo>
                    <a:pt x="694" y="987"/>
                  </a:lnTo>
                  <a:lnTo>
                    <a:pt x="696" y="1020"/>
                  </a:lnTo>
                  <a:lnTo>
                    <a:pt x="697" y="1054"/>
                  </a:lnTo>
                  <a:lnTo>
                    <a:pt x="698" y="1088"/>
                  </a:lnTo>
                  <a:lnTo>
                    <a:pt x="698" y="1122"/>
                  </a:lnTo>
                  <a:lnTo>
                    <a:pt x="698" y="1122"/>
                  </a:lnTo>
                  <a:lnTo>
                    <a:pt x="697" y="1127"/>
                  </a:lnTo>
                  <a:lnTo>
                    <a:pt x="695" y="1131"/>
                  </a:lnTo>
                  <a:lnTo>
                    <a:pt x="693" y="1135"/>
                  </a:lnTo>
                  <a:lnTo>
                    <a:pt x="690" y="1137"/>
                  </a:lnTo>
                  <a:lnTo>
                    <a:pt x="686" y="1140"/>
                  </a:lnTo>
                  <a:lnTo>
                    <a:pt x="683" y="1141"/>
                  </a:lnTo>
                  <a:lnTo>
                    <a:pt x="676" y="1142"/>
                  </a:lnTo>
                  <a:lnTo>
                    <a:pt x="676" y="1142"/>
                  </a:lnTo>
                  <a:close/>
                </a:path>
              </a:pathLst>
            </a:custGeom>
            <a:grpFill/>
            <a:ln w="9525">
              <a:noFill/>
              <a:round/>
            </a:ln>
          </p:spPr>
          <p:txBody>
            <a:bodyPr vert="horz" wrap="square" lIns="121920" tIns="60960" rIns="121920" bIns="60960" numCol="1" anchor="t" anchorCtr="0" compatLnSpc="1"/>
            <a:lstStyle/>
            <a:p>
              <a:endParaRPr lang="zh-CN" altLang="en-US" sz="2400">
                <a:solidFill>
                  <a:srgbClr val="002060"/>
                </a:solidFill>
              </a:endParaRPr>
            </a:p>
          </p:txBody>
        </p:sp>
      </p:grpSp>
      <p:sp>
        <p:nvSpPr>
          <p:cNvPr id="4" name="文本框 3"/>
          <p:cNvSpPr txBox="1"/>
          <p:nvPr/>
        </p:nvSpPr>
        <p:spPr>
          <a:xfrm>
            <a:off x="704193" y="238539"/>
            <a:ext cx="1713031" cy="407504"/>
          </a:xfrm>
          <a:prstGeom prst="rect">
            <a:avLst/>
          </a:prstGeom>
          <a:noFill/>
        </p:spPr>
        <p:txBody>
          <a:bodyPr wrap="square" rtlCol="0">
            <a:spAutoFit/>
          </a:bodyPr>
          <a:lstStyle/>
          <a:p>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47"/>
                                        </p:tgtEl>
                                        <p:attrNameLst>
                                          <p:attrName>style.visibility</p:attrName>
                                        </p:attrNameLst>
                                      </p:cBhvr>
                                      <p:to>
                                        <p:strVal val="visible"/>
                                      </p:to>
                                    </p:set>
                                    <p:animEffect transition="in" filter="circle(in)">
                                      <p:cBhvr>
                                        <p:cTn id="7" dur="2000"/>
                                        <p:tgtEl>
                                          <p:spTgt spid="14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 grpId="0"/>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 name="Group 39"/>
          <p:cNvGrpSpPr>
            <a:grpSpLocks noChangeAspect="1"/>
          </p:cNvGrpSpPr>
          <p:nvPr/>
        </p:nvGrpSpPr>
        <p:grpSpPr bwMode="auto">
          <a:xfrm>
            <a:off x="9287539" y="5246039"/>
            <a:ext cx="2799057" cy="1247521"/>
            <a:chOff x="2882" y="749"/>
            <a:chExt cx="1602" cy="714"/>
          </a:xfrm>
          <a:solidFill>
            <a:srgbClr val="005790"/>
          </a:solidFill>
        </p:grpSpPr>
        <p:sp>
          <p:nvSpPr>
            <p:cNvPr id="52" name="Freeform 40"/>
            <p:cNvSpPr>
              <a:spLocks noEditPoints="1"/>
            </p:cNvSpPr>
            <p:nvPr/>
          </p:nvSpPr>
          <p:spPr bwMode="auto">
            <a:xfrm>
              <a:off x="2882" y="749"/>
              <a:ext cx="1602" cy="714"/>
            </a:xfrm>
            <a:custGeom>
              <a:avLst/>
              <a:gdLst>
                <a:gd name="T0" fmla="*/ 990 w 1001"/>
                <a:gd name="T1" fmla="*/ 300 h 445"/>
                <a:gd name="T2" fmla="*/ 830 w 1001"/>
                <a:gd name="T3" fmla="*/ 119 h 445"/>
                <a:gd name="T4" fmla="*/ 525 w 1001"/>
                <a:gd name="T5" fmla="*/ 251 h 445"/>
                <a:gd name="T6" fmla="*/ 411 w 1001"/>
                <a:gd name="T7" fmla="*/ 190 h 445"/>
                <a:gd name="T8" fmla="*/ 413 w 1001"/>
                <a:gd name="T9" fmla="*/ 188 h 445"/>
                <a:gd name="T10" fmla="*/ 629 w 1001"/>
                <a:gd name="T11" fmla="*/ 29 h 445"/>
                <a:gd name="T12" fmla="*/ 564 w 1001"/>
                <a:gd name="T13" fmla="*/ 4 h 445"/>
                <a:gd name="T14" fmla="*/ 242 w 1001"/>
                <a:gd name="T15" fmla="*/ 178 h 445"/>
                <a:gd name="T16" fmla="*/ 50 w 1001"/>
                <a:gd name="T17" fmla="*/ 295 h 445"/>
                <a:gd name="T18" fmla="*/ 20 w 1001"/>
                <a:gd name="T19" fmla="*/ 320 h 445"/>
                <a:gd name="T20" fmla="*/ 3 w 1001"/>
                <a:gd name="T21" fmla="*/ 330 h 445"/>
                <a:gd name="T22" fmla="*/ 272 w 1001"/>
                <a:gd name="T23" fmla="*/ 443 h 445"/>
                <a:gd name="T24" fmla="*/ 538 w 1001"/>
                <a:gd name="T25" fmla="*/ 390 h 445"/>
                <a:gd name="T26" fmla="*/ 588 w 1001"/>
                <a:gd name="T27" fmla="*/ 369 h 445"/>
                <a:gd name="T28" fmla="*/ 656 w 1001"/>
                <a:gd name="T29" fmla="*/ 340 h 445"/>
                <a:gd name="T30" fmla="*/ 691 w 1001"/>
                <a:gd name="T31" fmla="*/ 358 h 445"/>
                <a:gd name="T32" fmla="*/ 998 w 1001"/>
                <a:gd name="T33" fmla="*/ 313 h 445"/>
                <a:gd name="T34" fmla="*/ 775 w 1001"/>
                <a:gd name="T35" fmla="*/ 146 h 445"/>
                <a:gd name="T36" fmla="*/ 656 w 1001"/>
                <a:gd name="T37" fmla="*/ 316 h 445"/>
                <a:gd name="T38" fmla="*/ 320 w 1001"/>
                <a:gd name="T39" fmla="*/ 174 h 445"/>
                <a:gd name="T40" fmla="*/ 633 w 1001"/>
                <a:gd name="T41" fmla="*/ 313 h 445"/>
                <a:gd name="T42" fmla="*/ 295 w 1001"/>
                <a:gd name="T43" fmla="*/ 330 h 445"/>
                <a:gd name="T44" fmla="*/ 431 w 1001"/>
                <a:gd name="T45" fmla="*/ 392 h 445"/>
                <a:gd name="T46" fmla="*/ 295 w 1001"/>
                <a:gd name="T47" fmla="*/ 411 h 445"/>
                <a:gd name="T48" fmla="*/ 628 w 1001"/>
                <a:gd name="T49" fmla="*/ 318 h 445"/>
                <a:gd name="T50" fmla="*/ 272 w 1001"/>
                <a:gd name="T51" fmla="*/ 440 h 445"/>
                <a:gd name="T52" fmla="*/ 5 w 1001"/>
                <a:gd name="T53" fmla="*/ 318 h 445"/>
                <a:gd name="T54" fmla="*/ 272 w 1001"/>
                <a:gd name="T55" fmla="*/ 430 h 445"/>
                <a:gd name="T56" fmla="*/ 32 w 1001"/>
                <a:gd name="T57" fmla="*/ 320 h 445"/>
                <a:gd name="T58" fmla="*/ 189 w 1001"/>
                <a:gd name="T59" fmla="*/ 362 h 445"/>
                <a:gd name="T60" fmla="*/ 206 w 1001"/>
                <a:gd name="T61" fmla="*/ 340 h 445"/>
                <a:gd name="T62" fmla="*/ 185 w 1001"/>
                <a:gd name="T63" fmla="*/ 297 h 445"/>
                <a:gd name="T64" fmla="*/ 98 w 1001"/>
                <a:gd name="T65" fmla="*/ 284 h 445"/>
                <a:gd name="T66" fmla="*/ 298 w 1001"/>
                <a:gd name="T67" fmla="*/ 371 h 445"/>
                <a:gd name="T68" fmla="*/ 140 w 1001"/>
                <a:gd name="T69" fmla="*/ 330 h 445"/>
                <a:gd name="T70" fmla="*/ 197 w 1001"/>
                <a:gd name="T71" fmla="*/ 363 h 445"/>
                <a:gd name="T72" fmla="*/ 587 w 1001"/>
                <a:gd name="T73" fmla="*/ 366 h 445"/>
                <a:gd name="T74" fmla="*/ 507 w 1001"/>
                <a:gd name="T75" fmla="*/ 390 h 445"/>
                <a:gd name="T76" fmla="*/ 275 w 1001"/>
                <a:gd name="T77" fmla="*/ 431 h 445"/>
                <a:gd name="T78" fmla="*/ 586 w 1001"/>
                <a:gd name="T79" fmla="*/ 358 h 445"/>
                <a:gd name="T80" fmla="*/ 589 w 1001"/>
                <a:gd name="T81" fmla="*/ 361 h 445"/>
                <a:gd name="T82" fmla="*/ 680 w 1001"/>
                <a:gd name="T83" fmla="*/ 336 h 445"/>
                <a:gd name="T84" fmla="*/ 639 w 1001"/>
                <a:gd name="T85" fmla="*/ 336 h 445"/>
                <a:gd name="T86" fmla="*/ 692 w 1001"/>
                <a:gd name="T87" fmla="*/ 352 h 445"/>
                <a:gd name="T88" fmla="*/ 682 w 1001"/>
                <a:gd name="T89" fmla="*/ 340 h 445"/>
                <a:gd name="T90" fmla="*/ 692 w 1001"/>
                <a:gd name="T91" fmla="*/ 352 h 445"/>
                <a:gd name="T92" fmla="*/ 686 w 1001"/>
                <a:gd name="T93" fmla="*/ 332 h 445"/>
                <a:gd name="T94" fmla="*/ 685 w 1001"/>
                <a:gd name="T95" fmla="*/ 330 h 445"/>
                <a:gd name="T96" fmla="*/ 670 w 1001"/>
                <a:gd name="T97" fmla="*/ 320 h 445"/>
                <a:gd name="T98" fmla="*/ 929 w 1001"/>
                <a:gd name="T99" fmla="*/ 225 h 445"/>
                <a:gd name="T100" fmla="*/ 825 w 1001"/>
                <a:gd name="T101" fmla="*/ 261 h 445"/>
                <a:gd name="T102" fmla="*/ 877 w 1001"/>
                <a:gd name="T103" fmla="*/ 278 h 445"/>
                <a:gd name="T104" fmla="*/ 981 w 1001"/>
                <a:gd name="T105" fmla="*/ 302 h 445"/>
                <a:gd name="T106" fmla="*/ 736 w 1001"/>
                <a:gd name="T107" fmla="*/ 330 h 445"/>
                <a:gd name="T108" fmla="*/ 756 w 1001"/>
                <a:gd name="T109" fmla="*/ 321 h 445"/>
                <a:gd name="T110" fmla="*/ 695 w 1001"/>
                <a:gd name="T111" fmla="*/ 337 h 445"/>
                <a:gd name="T112" fmla="*/ 697 w 1001"/>
                <a:gd name="T113" fmla="*/ 363 h 445"/>
                <a:gd name="T114" fmla="*/ 838 w 1001"/>
                <a:gd name="T115" fmla="*/ 333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01" h="445">
                  <a:moveTo>
                    <a:pt x="999" y="305"/>
                  </a:moveTo>
                  <a:cubicBezTo>
                    <a:pt x="999" y="304"/>
                    <a:pt x="999" y="304"/>
                    <a:pt x="999" y="304"/>
                  </a:cubicBezTo>
                  <a:cubicBezTo>
                    <a:pt x="1000" y="302"/>
                    <a:pt x="999" y="300"/>
                    <a:pt x="996" y="300"/>
                  </a:cubicBezTo>
                  <a:cubicBezTo>
                    <a:pt x="994" y="300"/>
                    <a:pt x="993" y="301"/>
                    <a:pt x="991" y="301"/>
                  </a:cubicBezTo>
                  <a:cubicBezTo>
                    <a:pt x="991" y="301"/>
                    <a:pt x="991" y="300"/>
                    <a:pt x="990" y="300"/>
                  </a:cubicBezTo>
                  <a:cubicBezTo>
                    <a:pt x="975" y="292"/>
                    <a:pt x="964" y="281"/>
                    <a:pt x="955" y="266"/>
                  </a:cubicBezTo>
                  <a:cubicBezTo>
                    <a:pt x="947" y="253"/>
                    <a:pt x="937" y="237"/>
                    <a:pt x="934" y="222"/>
                  </a:cubicBezTo>
                  <a:cubicBezTo>
                    <a:pt x="934" y="221"/>
                    <a:pt x="933" y="220"/>
                    <a:pt x="932" y="221"/>
                  </a:cubicBezTo>
                  <a:cubicBezTo>
                    <a:pt x="884" y="191"/>
                    <a:pt x="832" y="162"/>
                    <a:pt x="778" y="144"/>
                  </a:cubicBezTo>
                  <a:cubicBezTo>
                    <a:pt x="794" y="133"/>
                    <a:pt x="811" y="124"/>
                    <a:pt x="830" y="119"/>
                  </a:cubicBezTo>
                  <a:cubicBezTo>
                    <a:pt x="834" y="118"/>
                    <a:pt x="832" y="112"/>
                    <a:pt x="828" y="113"/>
                  </a:cubicBezTo>
                  <a:cubicBezTo>
                    <a:pt x="781" y="124"/>
                    <a:pt x="740" y="164"/>
                    <a:pt x="707" y="197"/>
                  </a:cubicBezTo>
                  <a:cubicBezTo>
                    <a:pt x="689" y="214"/>
                    <a:pt x="673" y="232"/>
                    <a:pt x="660" y="252"/>
                  </a:cubicBezTo>
                  <a:cubicBezTo>
                    <a:pt x="649" y="268"/>
                    <a:pt x="634" y="289"/>
                    <a:pt x="633" y="309"/>
                  </a:cubicBezTo>
                  <a:cubicBezTo>
                    <a:pt x="599" y="287"/>
                    <a:pt x="561" y="270"/>
                    <a:pt x="525" y="251"/>
                  </a:cubicBezTo>
                  <a:cubicBezTo>
                    <a:pt x="488" y="231"/>
                    <a:pt x="450" y="211"/>
                    <a:pt x="412" y="191"/>
                  </a:cubicBezTo>
                  <a:cubicBezTo>
                    <a:pt x="412" y="191"/>
                    <a:pt x="411" y="191"/>
                    <a:pt x="411" y="191"/>
                  </a:cubicBezTo>
                  <a:cubicBezTo>
                    <a:pt x="411" y="191"/>
                    <a:pt x="411" y="191"/>
                    <a:pt x="411" y="190"/>
                  </a:cubicBezTo>
                  <a:cubicBezTo>
                    <a:pt x="411" y="190"/>
                    <a:pt x="411" y="190"/>
                    <a:pt x="411" y="190"/>
                  </a:cubicBezTo>
                  <a:cubicBezTo>
                    <a:pt x="411" y="190"/>
                    <a:pt x="411" y="190"/>
                    <a:pt x="411" y="190"/>
                  </a:cubicBezTo>
                  <a:cubicBezTo>
                    <a:pt x="412" y="191"/>
                    <a:pt x="412" y="191"/>
                    <a:pt x="413" y="191"/>
                  </a:cubicBezTo>
                  <a:cubicBezTo>
                    <a:pt x="413" y="191"/>
                    <a:pt x="413" y="191"/>
                    <a:pt x="413" y="191"/>
                  </a:cubicBezTo>
                  <a:cubicBezTo>
                    <a:pt x="414" y="191"/>
                    <a:pt x="414" y="191"/>
                    <a:pt x="414" y="190"/>
                  </a:cubicBezTo>
                  <a:cubicBezTo>
                    <a:pt x="414" y="190"/>
                    <a:pt x="414" y="190"/>
                    <a:pt x="414" y="190"/>
                  </a:cubicBezTo>
                  <a:cubicBezTo>
                    <a:pt x="414" y="189"/>
                    <a:pt x="414" y="188"/>
                    <a:pt x="413" y="188"/>
                  </a:cubicBezTo>
                  <a:cubicBezTo>
                    <a:pt x="413" y="188"/>
                    <a:pt x="413" y="188"/>
                    <a:pt x="412" y="188"/>
                  </a:cubicBezTo>
                  <a:cubicBezTo>
                    <a:pt x="421" y="172"/>
                    <a:pt x="427" y="155"/>
                    <a:pt x="436" y="140"/>
                  </a:cubicBezTo>
                  <a:cubicBezTo>
                    <a:pt x="446" y="121"/>
                    <a:pt x="458" y="103"/>
                    <a:pt x="472" y="87"/>
                  </a:cubicBezTo>
                  <a:cubicBezTo>
                    <a:pt x="497" y="55"/>
                    <a:pt x="528" y="29"/>
                    <a:pt x="562" y="7"/>
                  </a:cubicBezTo>
                  <a:cubicBezTo>
                    <a:pt x="584" y="16"/>
                    <a:pt x="607" y="22"/>
                    <a:pt x="629" y="29"/>
                  </a:cubicBezTo>
                  <a:cubicBezTo>
                    <a:pt x="654" y="37"/>
                    <a:pt x="677" y="48"/>
                    <a:pt x="701" y="58"/>
                  </a:cubicBezTo>
                  <a:cubicBezTo>
                    <a:pt x="744" y="76"/>
                    <a:pt x="787" y="96"/>
                    <a:pt x="831" y="112"/>
                  </a:cubicBezTo>
                  <a:cubicBezTo>
                    <a:pt x="834" y="113"/>
                    <a:pt x="835" y="109"/>
                    <a:pt x="833" y="108"/>
                  </a:cubicBezTo>
                  <a:cubicBezTo>
                    <a:pt x="788" y="85"/>
                    <a:pt x="740" y="67"/>
                    <a:pt x="694" y="47"/>
                  </a:cubicBezTo>
                  <a:cubicBezTo>
                    <a:pt x="652" y="29"/>
                    <a:pt x="609" y="13"/>
                    <a:pt x="564" y="4"/>
                  </a:cubicBezTo>
                  <a:cubicBezTo>
                    <a:pt x="563" y="2"/>
                    <a:pt x="561" y="0"/>
                    <a:pt x="559" y="1"/>
                  </a:cubicBezTo>
                  <a:cubicBezTo>
                    <a:pt x="523" y="24"/>
                    <a:pt x="491" y="51"/>
                    <a:pt x="465" y="84"/>
                  </a:cubicBezTo>
                  <a:cubicBezTo>
                    <a:pt x="442" y="113"/>
                    <a:pt x="416" y="151"/>
                    <a:pt x="408" y="188"/>
                  </a:cubicBezTo>
                  <a:cubicBezTo>
                    <a:pt x="381" y="180"/>
                    <a:pt x="354" y="171"/>
                    <a:pt x="326" y="167"/>
                  </a:cubicBezTo>
                  <a:cubicBezTo>
                    <a:pt x="298" y="163"/>
                    <a:pt x="269" y="171"/>
                    <a:pt x="242" y="178"/>
                  </a:cubicBezTo>
                  <a:cubicBezTo>
                    <a:pt x="183" y="193"/>
                    <a:pt x="126" y="218"/>
                    <a:pt x="77" y="254"/>
                  </a:cubicBezTo>
                  <a:cubicBezTo>
                    <a:pt x="76" y="254"/>
                    <a:pt x="76" y="254"/>
                    <a:pt x="76" y="255"/>
                  </a:cubicBezTo>
                  <a:cubicBezTo>
                    <a:pt x="75" y="255"/>
                    <a:pt x="75" y="256"/>
                    <a:pt x="75" y="257"/>
                  </a:cubicBezTo>
                  <a:cubicBezTo>
                    <a:pt x="74" y="256"/>
                    <a:pt x="73" y="256"/>
                    <a:pt x="72" y="258"/>
                  </a:cubicBezTo>
                  <a:cubicBezTo>
                    <a:pt x="66" y="271"/>
                    <a:pt x="60" y="284"/>
                    <a:pt x="50" y="295"/>
                  </a:cubicBezTo>
                  <a:cubicBezTo>
                    <a:pt x="46" y="300"/>
                    <a:pt x="41" y="305"/>
                    <a:pt x="36" y="309"/>
                  </a:cubicBezTo>
                  <a:cubicBezTo>
                    <a:pt x="33" y="312"/>
                    <a:pt x="30" y="314"/>
                    <a:pt x="26" y="317"/>
                  </a:cubicBezTo>
                  <a:cubicBezTo>
                    <a:pt x="25" y="317"/>
                    <a:pt x="24" y="318"/>
                    <a:pt x="23" y="319"/>
                  </a:cubicBezTo>
                  <a:cubicBezTo>
                    <a:pt x="21" y="319"/>
                    <a:pt x="21" y="320"/>
                    <a:pt x="21" y="320"/>
                  </a:cubicBezTo>
                  <a:cubicBezTo>
                    <a:pt x="21" y="320"/>
                    <a:pt x="21" y="320"/>
                    <a:pt x="20" y="320"/>
                  </a:cubicBezTo>
                  <a:cubicBezTo>
                    <a:pt x="20" y="320"/>
                    <a:pt x="20" y="321"/>
                    <a:pt x="20" y="321"/>
                  </a:cubicBezTo>
                  <a:cubicBezTo>
                    <a:pt x="15" y="319"/>
                    <a:pt x="10" y="318"/>
                    <a:pt x="5" y="316"/>
                  </a:cubicBezTo>
                  <a:cubicBezTo>
                    <a:pt x="5" y="315"/>
                    <a:pt x="4" y="316"/>
                    <a:pt x="4" y="316"/>
                  </a:cubicBezTo>
                  <a:cubicBezTo>
                    <a:pt x="3" y="316"/>
                    <a:pt x="1" y="316"/>
                    <a:pt x="1" y="317"/>
                  </a:cubicBezTo>
                  <a:cubicBezTo>
                    <a:pt x="0" y="322"/>
                    <a:pt x="0" y="327"/>
                    <a:pt x="3" y="330"/>
                  </a:cubicBezTo>
                  <a:cubicBezTo>
                    <a:pt x="3" y="331"/>
                    <a:pt x="4" y="331"/>
                    <a:pt x="5" y="331"/>
                  </a:cubicBezTo>
                  <a:cubicBezTo>
                    <a:pt x="5" y="331"/>
                    <a:pt x="5" y="331"/>
                    <a:pt x="5" y="331"/>
                  </a:cubicBezTo>
                  <a:cubicBezTo>
                    <a:pt x="49" y="355"/>
                    <a:pt x="95" y="374"/>
                    <a:pt x="141" y="393"/>
                  </a:cubicBezTo>
                  <a:cubicBezTo>
                    <a:pt x="183" y="412"/>
                    <a:pt x="225" y="431"/>
                    <a:pt x="269" y="444"/>
                  </a:cubicBezTo>
                  <a:cubicBezTo>
                    <a:pt x="271" y="445"/>
                    <a:pt x="272" y="444"/>
                    <a:pt x="272" y="443"/>
                  </a:cubicBezTo>
                  <a:cubicBezTo>
                    <a:pt x="272" y="443"/>
                    <a:pt x="272" y="443"/>
                    <a:pt x="272" y="443"/>
                  </a:cubicBezTo>
                  <a:cubicBezTo>
                    <a:pt x="272" y="445"/>
                    <a:pt x="275" y="445"/>
                    <a:pt x="275" y="443"/>
                  </a:cubicBezTo>
                  <a:cubicBezTo>
                    <a:pt x="275" y="443"/>
                    <a:pt x="275" y="442"/>
                    <a:pt x="275" y="442"/>
                  </a:cubicBezTo>
                  <a:cubicBezTo>
                    <a:pt x="334" y="431"/>
                    <a:pt x="392" y="416"/>
                    <a:pt x="451" y="405"/>
                  </a:cubicBezTo>
                  <a:cubicBezTo>
                    <a:pt x="480" y="400"/>
                    <a:pt x="509" y="394"/>
                    <a:pt x="538" y="390"/>
                  </a:cubicBezTo>
                  <a:cubicBezTo>
                    <a:pt x="551" y="388"/>
                    <a:pt x="585" y="390"/>
                    <a:pt x="587" y="374"/>
                  </a:cubicBezTo>
                  <a:cubicBezTo>
                    <a:pt x="588" y="373"/>
                    <a:pt x="587" y="373"/>
                    <a:pt x="587" y="372"/>
                  </a:cubicBezTo>
                  <a:cubicBezTo>
                    <a:pt x="587" y="372"/>
                    <a:pt x="587" y="372"/>
                    <a:pt x="587" y="372"/>
                  </a:cubicBezTo>
                  <a:cubicBezTo>
                    <a:pt x="587" y="371"/>
                    <a:pt x="588" y="371"/>
                    <a:pt x="588" y="370"/>
                  </a:cubicBezTo>
                  <a:cubicBezTo>
                    <a:pt x="588" y="369"/>
                    <a:pt x="588" y="369"/>
                    <a:pt x="588" y="369"/>
                  </a:cubicBezTo>
                  <a:cubicBezTo>
                    <a:pt x="589" y="370"/>
                    <a:pt x="590" y="369"/>
                    <a:pt x="590" y="368"/>
                  </a:cubicBezTo>
                  <a:cubicBezTo>
                    <a:pt x="590" y="366"/>
                    <a:pt x="591" y="364"/>
                    <a:pt x="592" y="363"/>
                  </a:cubicBezTo>
                  <a:cubicBezTo>
                    <a:pt x="593" y="361"/>
                    <a:pt x="595" y="361"/>
                    <a:pt x="596" y="360"/>
                  </a:cubicBezTo>
                  <a:cubicBezTo>
                    <a:pt x="602" y="361"/>
                    <a:pt x="606" y="358"/>
                    <a:pt x="612" y="354"/>
                  </a:cubicBezTo>
                  <a:cubicBezTo>
                    <a:pt x="625" y="346"/>
                    <a:pt x="639" y="335"/>
                    <a:pt x="656" y="340"/>
                  </a:cubicBezTo>
                  <a:cubicBezTo>
                    <a:pt x="659" y="341"/>
                    <a:pt x="669" y="349"/>
                    <a:pt x="676" y="348"/>
                  </a:cubicBezTo>
                  <a:cubicBezTo>
                    <a:pt x="678" y="349"/>
                    <a:pt x="681" y="350"/>
                    <a:pt x="683" y="352"/>
                  </a:cubicBezTo>
                  <a:cubicBezTo>
                    <a:pt x="685" y="353"/>
                    <a:pt x="686" y="356"/>
                    <a:pt x="689" y="357"/>
                  </a:cubicBezTo>
                  <a:cubicBezTo>
                    <a:pt x="689" y="357"/>
                    <a:pt x="690" y="357"/>
                    <a:pt x="690" y="357"/>
                  </a:cubicBezTo>
                  <a:cubicBezTo>
                    <a:pt x="691" y="357"/>
                    <a:pt x="691" y="357"/>
                    <a:pt x="691" y="358"/>
                  </a:cubicBezTo>
                  <a:cubicBezTo>
                    <a:pt x="691" y="359"/>
                    <a:pt x="692" y="360"/>
                    <a:pt x="693" y="361"/>
                  </a:cubicBezTo>
                  <a:cubicBezTo>
                    <a:pt x="693" y="362"/>
                    <a:pt x="693" y="363"/>
                    <a:pt x="694" y="364"/>
                  </a:cubicBezTo>
                  <a:cubicBezTo>
                    <a:pt x="694" y="365"/>
                    <a:pt x="695" y="365"/>
                    <a:pt x="696" y="365"/>
                  </a:cubicBezTo>
                  <a:cubicBezTo>
                    <a:pt x="696" y="365"/>
                    <a:pt x="696" y="366"/>
                    <a:pt x="697" y="366"/>
                  </a:cubicBezTo>
                  <a:cubicBezTo>
                    <a:pt x="798" y="360"/>
                    <a:pt x="900" y="339"/>
                    <a:pt x="998" y="313"/>
                  </a:cubicBezTo>
                  <a:cubicBezTo>
                    <a:pt x="999" y="313"/>
                    <a:pt x="999" y="312"/>
                    <a:pt x="999" y="311"/>
                  </a:cubicBezTo>
                  <a:cubicBezTo>
                    <a:pt x="1000" y="311"/>
                    <a:pt x="1000" y="311"/>
                    <a:pt x="1000" y="311"/>
                  </a:cubicBezTo>
                  <a:cubicBezTo>
                    <a:pt x="1001" y="308"/>
                    <a:pt x="1001" y="306"/>
                    <a:pt x="999" y="305"/>
                  </a:cubicBezTo>
                  <a:close/>
                  <a:moveTo>
                    <a:pt x="714" y="199"/>
                  </a:moveTo>
                  <a:cubicBezTo>
                    <a:pt x="732" y="181"/>
                    <a:pt x="753" y="162"/>
                    <a:pt x="775" y="146"/>
                  </a:cubicBezTo>
                  <a:cubicBezTo>
                    <a:pt x="826" y="171"/>
                    <a:pt x="878" y="196"/>
                    <a:pt x="927" y="224"/>
                  </a:cubicBezTo>
                  <a:cubicBezTo>
                    <a:pt x="927" y="224"/>
                    <a:pt x="927" y="224"/>
                    <a:pt x="927" y="224"/>
                  </a:cubicBezTo>
                  <a:cubicBezTo>
                    <a:pt x="876" y="221"/>
                    <a:pt x="823" y="240"/>
                    <a:pt x="774" y="255"/>
                  </a:cubicBezTo>
                  <a:cubicBezTo>
                    <a:pt x="733" y="267"/>
                    <a:pt x="688" y="283"/>
                    <a:pt x="656" y="314"/>
                  </a:cubicBezTo>
                  <a:cubicBezTo>
                    <a:pt x="656" y="314"/>
                    <a:pt x="656" y="315"/>
                    <a:pt x="656" y="316"/>
                  </a:cubicBezTo>
                  <a:cubicBezTo>
                    <a:pt x="650" y="315"/>
                    <a:pt x="644" y="315"/>
                    <a:pt x="637" y="316"/>
                  </a:cubicBezTo>
                  <a:cubicBezTo>
                    <a:pt x="648" y="270"/>
                    <a:pt x="681" y="231"/>
                    <a:pt x="714" y="199"/>
                  </a:cubicBezTo>
                  <a:close/>
                  <a:moveTo>
                    <a:pt x="154" y="216"/>
                  </a:moveTo>
                  <a:cubicBezTo>
                    <a:pt x="181" y="204"/>
                    <a:pt x="209" y="194"/>
                    <a:pt x="237" y="187"/>
                  </a:cubicBezTo>
                  <a:cubicBezTo>
                    <a:pt x="263" y="180"/>
                    <a:pt x="292" y="171"/>
                    <a:pt x="320" y="174"/>
                  </a:cubicBezTo>
                  <a:cubicBezTo>
                    <a:pt x="349" y="176"/>
                    <a:pt x="379" y="187"/>
                    <a:pt x="407" y="195"/>
                  </a:cubicBezTo>
                  <a:cubicBezTo>
                    <a:pt x="407" y="195"/>
                    <a:pt x="407" y="195"/>
                    <a:pt x="407" y="195"/>
                  </a:cubicBezTo>
                  <a:cubicBezTo>
                    <a:pt x="407" y="195"/>
                    <a:pt x="408" y="196"/>
                    <a:pt x="409" y="197"/>
                  </a:cubicBezTo>
                  <a:cubicBezTo>
                    <a:pt x="448" y="217"/>
                    <a:pt x="487" y="238"/>
                    <a:pt x="525" y="258"/>
                  </a:cubicBezTo>
                  <a:cubicBezTo>
                    <a:pt x="561" y="277"/>
                    <a:pt x="596" y="297"/>
                    <a:pt x="633" y="313"/>
                  </a:cubicBezTo>
                  <a:cubicBezTo>
                    <a:pt x="633" y="313"/>
                    <a:pt x="633" y="313"/>
                    <a:pt x="633" y="314"/>
                  </a:cubicBezTo>
                  <a:cubicBezTo>
                    <a:pt x="579" y="289"/>
                    <a:pt x="521" y="294"/>
                    <a:pt x="463" y="300"/>
                  </a:cubicBezTo>
                  <a:cubicBezTo>
                    <a:pt x="433" y="304"/>
                    <a:pt x="403" y="308"/>
                    <a:pt x="373" y="314"/>
                  </a:cubicBezTo>
                  <a:cubicBezTo>
                    <a:pt x="348" y="318"/>
                    <a:pt x="320" y="322"/>
                    <a:pt x="297" y="333"/>
                  </a:cubicBezTo>
                  <a:cubicBezTo>
                    <a:pt x="297" y="332"/>
                    <a:pt x="297" y="330"/>
                    <a:pt x="295" y="330"/>
                  </a:cubicBezTo>
                  <a:cubicBezTo>
                    <a:pt x="259" y="315"/>
                    <a:pt x="223" y="303"/>
                    <a:pt x="187" y="290"/>
                  </a:cubicBezTo>
                  <a:cubicBezTo>
                    <a:pt x="151" y="278"/>
                    <a:pt x="116" y="264"/>
                    <a:pt x="79" y="255"/>
                  </a:cubicBezTo>
                  <a:cubicBezTo>
                    <a:pt x="105" y="243"/>
                    <a:pt x="129" y="228"/>
                    <a:pt x="154" y="216"/>
                  </a:cubicBezTo>
                  <a:close/>
                  <a:moveTo>
                    <a:pt x="580" y="366"/>
                  </a:moveTo>
                  <a:cubicBezTo>
                    <a:pt x="530" y="371"/>
                    <a:pt x="480" y="383"/>
                    <a:pt x="431" y="392"/>
                  </a:cubicBezTo>
                  <a:cubicBezTo>
                    <a:pt x="380" y="403"/>
                    <a:pt x="327" y="411"/>
                    <a:pt x="277" y="427"/>
                  </a:cubicBezTo>
                  <a:cubicBezTo>
                    <a:pt x="282" y="423"/>
                    <a:pt x="287" y="419"/>
                    <a:pt x="292" y="414"/>
                  </a:cubicBezTo>
                  <a:cubicBezTo>
                    <a:pt x="351" y="405"/>
                    <a:pt x="412" y="391"/>
                    <a:pt x="470" y="375"/>
                  </a:cubicBezTo>
                  <a:cubicBezTo>
                    <a:pt x="471" y="375"/>
                    <a:pt x="471" y="373"/>
                    <a:pt x="470" y="373"/>
                  </a:cubicBezTo>
                  <a:cubicBezTo>
                    <a:pt x="412" y="383"/>
                    <a:pt x="352" y="395"/>
                    <a:pt x="295" y="411"/>
                  </a:cubicBezTo>
                  <a:cubicBezTo>
                    <a:pt x="299" y="406"/>
                    <a:pt x="302" y="400"/>
                    <a:pt x="303" y="393"/>
                  </a:cubicBezTo>
                  <a:cubicBezTo>
                    <a:pt x="306" y="375"/>
                    <a:pt x="302" y="355"/>
                    <a:pt x="295" y="338"/>
                  </a:cubicBezTo>
                  <a:cubicBezTo>
                    <a:pt x="348" y="322"/>
                    <a:pt x="404" y="313"/>
                    <a:pt x="460" y="307"/>
                  </a:cubicBezTo>
                  <a:cubicBezTo>
                    <a:pt x="517" y="301"/>
                    <a:pt x="575" y="295"/>
                    <a:pt x="629" y="318"/>
                  </a:cubicBezTo>
                  <a:cubicBezTo>
                    <a:pt x="629" y="318"/>
                    <a:pt x="629" y="318"/>
                    <a:pt x="628" y="318"/>
                  </a:cubicBezTo>
                  <a:cubicBezTo>
                    <a:pt x="611" y="323"/>
                    <a:pt x="590" y="334"/>
                    <a:pt x="587" y="354"/>
                  </a:cubicBezTo>
                  <a:cubicBezTo>
                    <a:pt x="586" y="354"/>
                    <a:pt x="585" y="354"/>
                    <a:pt x="583" y="355"/>
                  </a:cubicBezTo>
                  <a:cubicBezTo>
                    <a:pt x="580" y="358"/>
                    <a:pt x="579" y="362"/>
                    <a:pt x="580" y="366"/>
                  </a:cubicBezTo>
                  <a:close/>
                  <a:moveTo>
                    <a:pt x="271" y="436"/>
                  </a:moveTo>
                  <a:cubicBezTo>
                    <a:pt x="271" y="437"/>
                    <a:pt x="271" y="439"/>
                    <a:pt x="272" y="440"/>
                  </a:cubicBezTo>
                  <a:cubicBezTo>
                    <a:pt x="271" y="440"/>
                    <a:pt x="271" y="440"/>
                    <a:pt x="271" y="440"/>
                  </a:cubicBezTo>
                  <a:cubicBezTo>
                    <a:pt x="271" y="440"/>
                    <a:pt x="271" y="440"/>
                    <a:pt x="271" y="440"/>
                  </a:cubicBezTo>
                  <a:cubicBezTo>
                    <a:pt x="179" y="413"/>
                    <a:pt x="95" y="364"/>
                    <a:pt x="6" y="329"/>
                  </a:cubicBezTo>
                  <a:cubicBezTo>
                    <a:pt x="6" y="329"/>
                    <a:pt x="6" y="328"/>
                    <a:pt x="6" y="328"/>
                  </a:cubicBezTo>
                  <a:cubicBezTo>
                    <a:pt x="5" y="325"/>
                    <a:pt x="4" y="322"/>
                    <a:pt x="5" y="318"/>
                  </a:cubicBezTo>
                  <a:cubicBezTo>
                    <a:pt x="5" y="318"/>
                    <a:pt x="5" y="318"/>
                    <a:pt x="5" y="318"/>
                  </a:cubicBezTo>
                  <a:cubicBezTo>
                    <a:pt x="46" y="340"/>
                    <a:pt x="91" y="357"/>
                    <a:pt x="135" y="375"/>
                  </a:cubicBezTo>
                  <a:cubicBezTo>
                    <a:pt x="180" y="394"/>
                    <a:pt x="225" y="412"/>
                    <a:pt x="270" y="430"/>
                  </a:cubicBezTo>
                  <a:cubicBezTo>
                    <a:pt x="271" y="430"/>
                    <a:pt x="271" y="431"/>
                    <a:pt x="272" y="430"/>
                  </a:cubicBezTo>
                  <a:cubicBezTo>
                    <a:pt x="272" y="430"/>
                    <a:pt x="272" y="430"/>
                    <a:pt x="272" y="430"/>
                  </a:cubicBezTo>
                  <a:cubicBezTo>
                    <a:pt x="271" y="432"/>
                    <a:pt x="271" y="434"/>
                    <a:pt x="271" y="436"/>
                  </a:cubicBezTo>
                  <a:close/>
                  <a:moveTo>
                    <a:pt x="271" y="426"/>
                  </a:moveTo>
                  <a:cubicBezTo>
                    <a:pt x="225" y="408"/>
                    <a:pt x="179" y="389"/>
                    <a:pt x="133" y="370"/>
                  </a:cubicBezTo>
                  <a:cubicBezTo>
                    <a:pt x="97" y="355"/>
                    <a:pt x="61" y="338"/>
                    <a:pt x="25" y="323"/>
                  </a:cubicBezTo>
                  <a:cubicBezTo>
                    <a:pt x="28" y="323"/>
                    <a:pt x="30" y="321"/>
                    <a:pt x="32" y="320"/>
                  </a:cubicBezTo>
                  <a:cubicBezTo>
                    <a:pt x="43" y="326"/>
                    <a:pt x="54" y="331"/>
                    <a:pt x="66" y="335"/>
                  </a:cubicBezTo>
                  <a:cubicBezTo>
                    <a:pt x="68" y="335"/>
                    <a:pt x="69" y="332"/>
                    <a:pt x="66" y="331"/>
                  </a:cubicBezTo>
                  <a:cubicBezTo>
                    <a:pt x="56" y="327"/>
                    <a:pt x="45" y="323"/>
                    <a:pt x="35" y="318"/>
                  </a:cubicBezTo>
                  <a:cubicBezTo>
                    <a:pt x="39" y="315"/>
                    <a:pt x="43" y="311"/>
                    <a:pt x="47" y="307"/>
                  </a:cubicBezTo>
                  <a:cubicBezTo>
                    <a:pt x="92" y="328"/>
                    <a:pt x="140" y="350"/>
                    <a:pt x="189" y="362"/>
                  </a:cubicBezTo>
                  <a:cubicBezTo>
                    <a:pt x="190" y="362"/>
                    <a:pt x="191" y="360"/>
                    <a:pt x="189" y="359"/>
                  </a:cubicBezTo>
                  <a:cubicBezTo>
                    <a:pt x="142" y="343"/>
                    <a:pt x="95" y="324"/>
                    <a:pt x="49" y="305"/>
                  </a:cubicBezTo>
                  <a:cubicBezTo>
                    <a:pt x="51" y="303"/>
                    <a:pt x="52" y="301"/>
                    <a:pt x="54" y="299"/>
                  </a:cubicBezTo>
                  <a:cubicBezTo>
                    <a:pt x="58" y="294"/>
                    <a:pt x="62" y="289"/>
                    <a:pt x="65" y="284"/>
                  </a:cubicBezTo>
                  <a:cubicBezTo>
                    <a:pt x="110" y="305"/>
                    <a:pt x="158" y="327"/>
                    <a:pt x="206" y="340"/>
                  </a:cubicBezTo>
                  <a:cubicBezTo>
                    <a:pt x="208" y="340"/>
                    <a:pt x="209" y="338"/>
                    <a:pt x="207" y="338"/>
                  </a:cubicBezTo>
                  <a:cubicBezTo>
                    <a:pt x="162" y="316"/>
                    <a:pt x="113" y="299"/>
                    <a:pt x="66" y="283"/>
                  </a:cubicBezTo>
                  <a:cubicBezTo>
                    <a:pt x="71" y="275"/>
                    <a:pt x="74" y="267"/>
                    <a:pt x="77" y="259"/>
                  </a:cubicBezTo>
                  <a:cubicBezTo>
                    <a:pt x="77" y="259"/>
                    <a:pt x="77" y="259"/>
                    <a:pt x="77" y="259"/>
                  </a:cubicBezTo>
                  <a:cubicBezTo>
                    <a:pt x="112" y="273"/>
                    <a:pt x="149" y="284"/>
                    <a:pt x="185" y="297"/>
                  </a:cubicBezTo>
                  <a:cubicBezTo>
                    <a:pt x="219" y="309"/>
                    <a:pt x="253" y="322"/>
                    <a:pt x="287" y="333"/>
                  </a:cubicBezTo>
                  <a:cubicBezTo>
                    <a:pt x="287" y="334"/>
                    <a:pt x="287" y="335"/>
                    <a:pt x="287" y="336"/>
                  </a:cubicBezTo>
                  <a:cubicBezTo>
                    <a:pt x="289" y="339"/>
                    <a:pt x="291" y="343"/>
                    <a:pt x="292" y="347"/>
                  </a:cubicBezTo>
                  <a:cubicBezTo>
                    <a:pt x="229" y="323"/>
                    <a:pt x="163" y="302"/>
                    <a:pt x="98" y="282"/>
                  </a:cubicBezTo>
                  <a:cubicBezTo>
                    <a:pt x="97" y="282"/>
                    <a:pt x="96" y="284"/>
                    <a:pt x="98" y="284"/>
                  </a:cubicBezTo>
                  <a:cubicBezTo>
                    <a:pt x="162" y="308"/>
                    <a:pt x="227" y="331"/>
                    <a:pt x="293" y="350"/>
                  </a:cubicBezTo>
                  <a:cubicBezTo>
                    <a:pt x="295" y="356"/>
                    <a:pt x="296" y="362"/>
                    <a:pt x="297" y="368"/>
                  </a:cubicBezTo>
                  <a:cubicBezTo>
                    <a:pt x="273" y="357"/>
                    <a:pt x="247" y="349"/>
                    <a:pt x="222" y="341"/>
                  </a:cubicBezTo>
                  <a:cubicBezTo>
                    <a:pt x="220" y="341"/>
                    <a:pt x="220" y="343"/>
                    <a:pt x="221" y="343"/>
                  </a:cubicBezTo>
                  <a:cubicBezTo>
                    <a:pt x="246" y="352"/>
                    <a:pt x="272" y="363"/>
                    <a:pt x="298" y="371"/>
                  </a:cubicBezTo>
                  <a:cubicBezTo>
                    <a:pt x="298" y="371"/>
                    <a:pt x="298" y="371"/>
                    <a:pt x="298" y="371"/>
                  </a:cubicBezTo>
                  <a:cubicBezTo>
                    <a:pt x="298" y="375"/>
                    <a:pt x="298" y="379"/>
                    <a:pt x="298" y="383"/>
                  </a:cubicBezTo>
                  <a:cubicBezTo>
                    <a:pt x="298" y="382"/>
                    <a:pt x="298" y="382"/>
                    <a:pt x="297" y="382"/>
                  </a:cubicBezTo>
                  <a:cubicBezTo>
                    <a:pt x="245" y="364"/>
                    <a:pt x="192" y="346"/>
                    <a:pt x="140" y="328"/>
                  </a:cubicBezTo>
                  <a:cubicBezTo>
                    <a:pt x="139" y="328"/>
                    <a:pt x="138" y="330"/>
                    <a:pt x="140" y="330"/>
                  </a:cubicBezTo>
                  <a:cubicBezTo>
                    <a:pt x="191" y="351"/>
                    <a:pt x="243" y="370"/>
                    <a:pt x="296" y="385"/>
                  </a:cubicBezTo>
                  <a:cubicBezTo>
                    <a:pt x="297" y="385"/>
                    <a:pt x="298" y="385"/>
                    <a:pt x="298" y="384"/>
                  </a:cubicBezTo>
                  <a:cubicBezTo>
                    <a:pt x="298" y="385"/>
                    <a:pt x="298" y="386"/>
                    <a:pt x="298" y="387"/>
                  </a:cubicBezTo>
                  <a:cubicBezTo>
                    <a:pt x="298" y="390"/>
                    <a:pt x="297" y="394"/>
                    <a:pt x="296" y="396"/>
                  </a:cubicBezTo>
                  <a:cubicBezTo>
                    <a:pt x="265" y="383"/>
                    <a:pt x="230" y="372"/>
                    <a:pt x="197" y="363"/>
                  </a:cubicBezTo>
                  <a:cubicBezTo>
                    <a:pt x="196" y="363"/>
                    <a:pt x="196" y="364"/>
                    <a:pt x="197" y="364"/>
                  </a:cubicBezTo>
                  <a:cubicBezTo>
                    <a:pt x="229" y="377"/>
                    <a:pt x="262" y="390"/>
                    <a:pt x="295" y="398"/>
                  </a:cubicBezTo>
                  <a:cubicBezTo>
                    <a:pt x="291" y="410"/>
                    <a:pt x="280" y="418"/>
                    <a:pt x="271" y="426"/>
                  </a:cubicBezTo>
                  <a:close/>
                  <a:moveTo>
                    <a:pt x="589" y="361"/>
                  </a:moveTo>
                  <a:cubicBezTo>
                    <a:pt x="588" y="362"/>
                    <a:pt x="587" y="364"/>
                    <a:pt x="587" y="366"/>
                  </a:cubicBezTo>
                  <a:cubicBezTo>
                    <a:pt x="587" y="366"/>
                    <a:pt x="587" y="366"/>
                    <a:pt x="587" y="366"/>
                  </a:cubicBezTo>
                  <a:cubicBezTo>
                    <a:pt x="584" y="367"/>
                    <a:pt x="584" y="370"/>
                    <a:pt x="585" y="372"/>
                  </a:cubicBezTo>
                  <a:cubicBezTo>
                    <a:pt x="585" y="372"/>
                    <a:pt x="585" y="372"/>
                    <a:pt x="585" y="372"/>
                  </a:cubicBezTo>
                  <a:cubicBezTo>
                    <a:pt x="580" y="382"/>
                    <a:pt x="554" y="382"/>
                    <a:pt x="545" y="384"/>
                  </a:cubicBezTo>
                  <a:cubicBezTo>
                    <a:pt x="532" y="386"/>
                    <a:pt x="519" y="388"/>
                    <a:pt x="507" y="390"/>
                  </a:cubicBezTo>
                  <a:cubicBezTo>
                    <a:pt x="480" y="395"/>
                    <a:pt x="453" y="400"/>
                    <a:pt x="427" y="405"/>
                  </a:cubicBezTo>
                  <a:cubicBezTo>
                    <a:pt x="376" y="415"/>
                    <a:pt x="325" y="424"/>
                    <a:pt x="276" y="439"/>
                  </a:cubicBezTo>
                  <a:cubicBezTo>
                    <a:pt x="276" y="438"/>
                    <a:pt x="276" y="437"/>
                    <a:pt x="276" y="436"/>
                  </a:cubicBezTo>
                  <a:cubicBezTo>
                    <a:pt x="276" y="434"/>
                    <a:pt x="276" y="432"/>
                    <a:pt x="275" y="431"/>
                  </a:cubicBezTo>
                  <a:cubicBezTo>
                    <a:pt x="275" y="431"/>
                    <a:pt x="275" y="431"/>
                    <a:pt x="275" y="431"/>
                  </a:cubicBezTo>
                  <a:cubicBezTo>
                    <a:pt x="326" y="422"/>
                    <a:pt x="377" y="408"/>
                    <a:pt x="428" y="398"/>
                  </a:cubicBezTo>
                  <a:cubicBezTo>
                    <a:pt x="479" y="387"/>
                    <a:pt x="531" y="380"/>
                    <a:pt x="582" y="369"/>
                  </a:cubicBezTo>
                  <a:cubicBezTo>
                    <a:pt x="582" y="369"/>
                    <a:pt x="583" y="369"/>
                    <a:pt x="583" y="369"/>
                  </a:cubicBezTo>
                  <a:cubicBezTo>
                    <a:pt x="584" y="369"/>
                    <a:pt x="586" y="368"/>
                    <a:pt x="585" y="366"/>
                  </a:cubicBezTo>
                  <a:cubicBezTo>
                    <a:pt x="583" y="363"/>
                    <a:pt x="584" y="360"/>
                    <a:pt x="586" y="358"/>
                  </a:cubicBezTo>
                  <a:cubicBezTo>
                    <a:pt x="587" y="358"/>
                    <a:pt x="587" y="358"/>
                    <a:pt x="588" y="358"/>
                  </a:cubicBezTo>
                  <a:cubicBezTo>
                    <a:pt x="588" y="358"/>
                    <a:pt x="588" y="358"/>
                    <a:pt x="588" y="358"/>
                  </a:cubicBezTo>
                  <a:cubicBezTo>
                    <a:pt x="589" y="357"/>
                    <a:pt x="590" y="357"/>
                    <a:pt x="591" y="358"/>
                  </a:cubicBezTo>
                  <a:cubicBezTo>
                    <a:pt x="591" y="358"/>
                    <a:pt x="591" y="358"/>
                    <a:pt x="591" y="358"/>
                  </a:cubicBezTo>
                  <a:cubicBezTo>
                    <a:pt x="590" y="359"/>
                    <a:pt x="589" y="360"/>
                    <a:pt x="589" y="361"/>
                  </a:cubicBezTo>
                  <a:close/>
                  <a:moveTo>
                    <a:pt x="593" y="354"/>
                  </a:moveTo>
                  <a:cubicBezTo>
                    <a:pt x="592" y="354"/>
                    <a:pt x="591" y="354"/>
                    <a:pt x="591" y="354"/>
                  </a:cubicBezTo>
                  <a:cubicBezTo>
                    <a:pt x="599" y="338"/>
                    <a:pt x="611" y="327"/>
                    <a:pt x="629" y="322"/>
                  </a:cubicBezTo>
                  <a:cubicBezTo>
                    <a:pt x="651" y="316"/>
                    <a:pt x="667" y="321"/>
                    <a:pt x="683" y="335"/>
                  </a:cubicBezTo>
                  <a:cubicBezTo>
                    <a:pt x="682" y="335"/>
                    <a:pt x="681" y="336"/>
                    <a:pt x="680" y="336"/>
                  </a:cubicBezTo>
                  <a:cubicBezTo>
                    <a:pt x="666" y="326"/>
                    <a:pt x="650" y="322"/>
                    <a:pt x="633" y="324"/>
                  </a:cubicBezTo>
                  <a:cubicBezTo>
                    <a:pt x="614" y="327"/>
                    <a:pt x="603" y="339"/>
                    <a:pt x="593" y="354"/>
                  </a:cubicBezTo>
                  <a:close/>
                  <a:moveTo>
                    <a:pt x="675" y="341"/>
                  </a:moveTo>
                  <a:cubicBezTo>
                    <a:pt x="675" y="343"/>
                    <a:pt x="658" y="336"/>
                    <a:pt x="655" y="335"/>
                  </a:cubicBezTo>
                  <a:cubicBezTo>
                    <a:pt x="649" y="334"/>
                    <a:pt x="644" y="334"/>
                    <a:pt x="639" y="336"/>
                  </a:cubicBezTo>
                  <a:cubicBezTo>
                    <a:pt x="625" y="339"/>
                    <a:pt x="610" y="356"/>
                    <a:pt x="596" y="356"/>
                  </a:cubicBezTo>
                  <a:cubicBezTo>
                    <a:pt x="607" y="342"/>
                    <a:pt x="619" y="330"/>
                    <a:pt x="638" y="329"/>
                  </a:cubicBezTo>
                  <a:cubicBezTo>
                    <a:pt x="652" y="328"/>
                    <a:pt x="664" y="332"/>
                    <a:pt x="676" y="340"/>
                  </a:cubicBezTo>
                  <a:cubicBezTo>
                    <a:pt x="676" y="340"/>
                    <a:pt x="676" y="341"/>
                    <a:pt x="675" y="341"/>
                  </a:cubicBezTo>
                  <a:close/>
                  <a:moveTo>
                    <a:pt x="692" y="352"/>
                  </a:moveTo>
                  <a:cubicBezTo>
                    <a:pt x="691" y="352"/>
                    <a:pt x="691" y="352"/>
                    <a:pt x="690" y="353"/>
                  </a:cubicBezTo>
                  <a:cubicBezTo>
                    <a:pt x="689" y="351"/>
                    <a:pt x="687" y="349"/>
                    <a:pt x="685" y="348"/>
                  </a:cubicBezTo>
                  <a:cubicBezTo>
                    <a:pt x="683" y="347"/>
                    <a:pt x="682" y="346"/>
                    <a:pt x="680" y="345"/>
                  </a:cubicBezTo>
                  <a:cubicBezTo>
                    <a:pt x="680" y="344"/>
                    <a:pt x="680" y="343"/>
                    <a:pt x="680" y="342"/>
                  </a:cubicBezTo>
                  <a:cubicBezTo>
                    <a:pt x="681" y="342"/>
                    <a:pt x="682" y="341"/>
                    <a:pt x="682" y="340"/>
                  </a:cubicBezTo>
                  <a:cubicBezTo>
                    <a:pt x="685" y="339"/>
                    <a:pt x="688" y="340"/>
                    <a:pt x="689" y="342"/>
                  </a:cubicBezTo>
                  <a:cubicBezTo>
                    <a:pt x="690" y="343"/>
                    <a:pt x="691" y="345"/>
                    <a:pt x="691" y="346"/>
                  </a:cubicBezTo>
                  <a:cubicBezTo>
                    <a:pt x="691" y="348"/>
                    <a:pt x="690" y="349"/>
                    <a:pt x="690" y="351"/>
                  </a:cubicBezTo>
                  <a:cubicBezTo>
                    <a:pt x="690" y="352"/>
                    <a:pt x="691" y="352"/>
                    <a:pt x="692" y="352"/>
                  </a:cubicBezTo>
                  <a:cubicBezTo>
                    <a:pt x="692" y="352"/>
                    <a:pt x="692" y="352"/>
                    <a:pt x="692" y="352"/>
                  </a:cubicBezTo>
                  <a:close/>
                  <a:moveTo>
                    <a:pt x="693" y="339"/>
                  </a:moveTo>
                  <a:cubicBezTo>
                    <a:pt x="693" y="338"/>
                    <a:pt x="693" y="338"/>
                    <a:pt x="692" y="338"/>
                  </a:cubicBezTo>
                  <a:cubicBezTo>
                    <a:pt x="692" y="337"/>
                    <a:pt x="692" y="337"/>
                    <a:pt x="691" y="337"/>
                  </a:cubicBezTo>
                  <a:cubicBezTo>
                    <a:pt x="691" y="336"/>
                    <a:pt x="691" y="336"/>
                    <a:pt x="690" y="335"/>
                  </a:cubicBezTo>
                  <a:cubicBezTo>
                    <a:pt x="689" y="334"/>
                    <a:pt x="688" y="333"/>
                    <a:pt x="686" y="332"/>
                  </a:cubicBezTo>
                  <a:cubicBezTo>
                    <a:pt x="718" y="321"/>
                    <a:pt x="750" y="307"/>
                    <a:pt x="781" y="295"/>
                  </a:cubicBezTo>
                  <a:cubicBezTo>
                    <a:pt x="811" y="283"/>
                    <a:pt x="842" y="277"/>
                    <a:pt x="873" y="270"/>
                  </a:cubicBezTo>
                  <a:cubicBezTo>
                    <a:pt x="875" y="270"/>
                    <a:pt x="874" y="268"/>
                    <a:pt x="873" y="268"/>
                  </a:cubicBezTo>
                  <a:cubicBezTo>
                    <a:pt x="807" y="276"/>
                    <a:pt x="745" y="302"/>
                    <a:pt x="685" y="330"/>
                  </a:cubicBezTo>
                  <a:cubicBezTo>
                    <a:pt x="685" y="330"/>
                    <a:pt x="685" y="330"/>
                    <a:pt x="685" y="330"/>
                  </a:cubicBezTo>
                  <a:cubicBezTo>
                    <a:pt x="681" y="327"/>
                    <a:pt x="676" y="324"/>
                    <a:pt x="672" y="322"/>
                  </a:cubicBezTo>
                  <a:cubicBezTo>
                    <a:pt x="692" y="314"/>
                    <a:pt x="711" y="302"/>
                    <a:pt x="730" y="292"/>
                  </a:cubicBezTo>
                  <a:cubicBezTo>
                    <a:pt x="755" y="280"/>
                    <a:pt x="781" y="273"/>
                    <a:pt x="807" y="267"/>
                  </a:cubicBezTo>
                  <a:cubicBezTo>
                    <a:pt x="809" y="267"/>
                    <a:pt x="809" y="264"/>
                    <a:pt x="807" y="264"/>
                  </a:cubicBezTo>
                  <a:cubicBezTo>
                    <a:pt x="760" y="268"/>
                    <a:pt x="709" y="294"/>
                    <a:pt x="670" y="320"/>
                  </a:cubicBezTo>
                  <a:cubicBezTo>
                    <a:pt x="670" y="320"/>
                    <a:pt x="670" y="321"/>
                    <a:pt x="670" y="321"/>
                  </a:cubicBezTo>
                  <a:cubicBezTo>
                    <a:pt x="667" y="319"/>
                    <a:pt x="663" y="318"/>
                    <a:pt x="660" y="317"/>
                  </a:cubicBezTo>
                  <a:cubicBezTo>
                    <a:pt x="696" y="289"/>
                    <a:pt x="735" y="272"/>
                    <a:pt x="779" y="260"/>
                  </a:cubicBezTo>
                  <a:cubicBezTo>
                    <a:pt x="828" y="245"/>
                    <a:pt x="876" y="234"/>
                    <a:pt x="927" y="229"/>
                  </a:cubicBezTo>
                  <a:cubicBezTo>
                    <a:pt x="929" y="229"/>
                    <a:pt x="930" y="226"/>
                    <a:pt x="929" y="225"/>
                  </a:cubicBezTo>
                  <a:cubicBezTo>
                    <a:pt x="929" y="225"/>
                    <a:pt x="930" y="226"/>
                    <a:pt x="931" y="226"/>
                  </a:cubicBezTo>
                  <a:cubicBezTo>
                    <a:pt x="931" y="226"/>
                    <a:pt x="931" y="226"/>
                    <a:pt x="931" y="226"/>
                  </a:cubicBezTo>
                  <a:cubicBezTo>
                    <a:pt x="931" y="230"/>
                    <a:pt x="932" y="235"/>
                    <a:pt x="933" y="239"/>
                  </a:cubicBezTo>
                  <a:cubicBezTo>
                    <a:pt x="933" y="239"/>
                    <a:pt x="933" y="239"/>
                    <a:pt x="933" y="239"/>
                  </a:cubicBezTo>
                  <a:cubicBezTo>
                    <a:pt x="896" y="240"/>
                    <a:pt x="859" y="247"/>
                    <a:pt x="825" y="261"/>
                  </a:cubicBezTo>
                  <a:cubicBezTo>
                    <a:pt x="824" y="261"/>
                    <a:pt x="824" y="263"/>
                    <a:pt x="826" y="263"/>
                  </a:cubicBezTo>
                  <a:cubicBezTo>
                    <a:pt x="861" y="252"/>
                    <a:pt x="896" y="245"/>
                    <a:pt x="933" y="243"/>
                  </a:cubicBezTo>
                  <a:cubicBezTo>
                    <a:pt x="934" y="243"/>
                    <a:pt x="934" y="242"/>
                    <a:pt x="934" y="242"/>
                  </a:cubicBezTo>
                  <a:cubicBezTo>
                    <a:pt x="938" y="250"/>
                    <a:pt x="942" y="258"/>
                    <a:pt x="947" y="265"/>
                  </a:cubicBezTo>
                  <a:cubicBezTo>
                    <a:pt x="923" y="264"/>
                    <a:pt x="900" y="273"/>
                    <a:pt x="877" y="278"/>
                  </a:cubicBezTo>
                  <a:cubicBezTo>
                    <a:pt x="851" y="285"/>
                    <a:pt x="824" y="290"/>
                    <a:pt x="798" y="298"/>
                  </a:cubicBezTo>
                  <a:cubicBezTo>
                    <a:pt x="797" y="299"/>
                    <a:pt x="797" y="300"/>
                    <a:pt x="799" y="300"/>
                  </a:cubicBezTo>
                  <a:cubicBezTo>
                    <a:pt x="849" y="291"/>
                    <a:pt x="898" y="274"/>
                    <a:pt x="948" y="267"/>
                  </a:cubicBezTo>
                  <a:cubicBezTo>
                    <a:pt x="949" y="268"/>
                    <a:pt x="949" y="269"/>
                    <a:pt x="950" y="269"/>
                  </a:cubicBezTo>
                  <a:cubicBezTo>
                    <a:pt x="958" y="282"/>
                    <a:pt x="968" y="294"/>
                    <a:pt x="981" y="302"/>
                  </a:cubicBezTo>
                  <a:cubicBezTo>
                    <a:pt x="937" y="306"/>
                    <a:pt x="894" y="315"/>
                    <a:pt x="851" y="325"/>
                  </a:cubicBezTo>
                  <a:cubicBezTo>
                    <a:pt x="799" y="336"/>
                    <a:pt x="747" y="344"/>
                    <a:pt x="694" y="351"/>
                  </a:cubicBezTo>
                  <a:cubicBezTo>
                    <a:pt x="696" y="350"/>
                    <a:pt x="696" y="347"/>
                    <a:pt x="696" y="345"/>
                  </a:cubicBezTo>
                  <a:cubicBezTo>
                    <a:pt x="696" y="344"/>
                    <a:pt x="695" y="343"/>
                    <a:pt x="695" y="341"/>
                  </a:cubicBezTo>
                  <a:cubicBezTo>
                    <a:pt x="706" y="344"/>
                    <a:pt x="725" y="333"/>
                    <a:pt x="736" y="330"/>
                  </a:cubicBezTo>
                  <a:cubicBezTo>
                    <a:pt x="757" y="324"/>
                    <a:pt x="779" y="318"/>
                    <a:pt x="800" y="311"/>
                  </a:cubicBezTo>
                  <a:cubicBezTo>
                    <a:pt x="846" y="298"/>
                    <a:pt x="891" y="286"/>
                    <a:pt x="939" y="285"/>
                  </a:cubicBezTo>
                  <a:cubicBezTo>
                    <a:pt x="941" y="285"/>
                    <a:pt x="941" y="282"/>
                    <a:pt x="939" y="282"/>
                  </a:cubicBezTo>
                  <a:cubicBezTo>
                    <a:pt x="898" y="281"/>
                    <a:pt x="857" y="291"/>
                    <a:pt x="817" y="302"/>
                  </a:cubicBezTo>
                  <a:cubicBezTo>
                    <a:pt x="797" y="308"/>
                    <a:pt x="777" y="315"/>
                    <a:pt x="756" y="321"/>
                  </a:cubicBezTo>
                  <a:cubicBezTo>
                    <a:pt x="747" y="324"/>
                    <a:pt x="737" y="326"/>
                    <a:pt x="728" y="329"/>
                  </a:cubicBezTo>
                  <a:cubicBezTo>
                    <a:pt x="724" y="330"/>
                    <a:pt x="698" y="340"/>
                    <a:pt x="695" y="339"/>
                  </a:cubicBezTo>
                  <a:cubicBezTo>
                    <a:pt x="696" y="339"/>
                    <a:pt x="696" y="339"/>
                    <a:pt x="696" y="339"/>
                  </a:cubicBezTo>
                  <a:cubicBezTo>
                    <a:pt x="696" y="338"/>
                    <a:pt x="696" y="338"/>
                    <a:pt x="696" y="338"/>
                  </a:cubicBezTo>
                  <a:cubicBezTo>
                    <a:pt x="696" y="338"/>
                    <a:pt x="695" y="337"/>
                    <a:pt x="695" y="337"/>
                  </a:cubicBezTo>
                  <a:cubicBezTo>
                    <a:pt x="695" y="338"/>
                    <a:pt x="694" y="338"/>
                    <a:pt x="694" y="338"/>
                  </a:cubicBezTo>
                  <a:cubicBezTo>
                    <a:pt x="693" y="338"/>
                    <a:pt x="693" y="338"/>
                    <a:pt x="693" y="339"/>
                  </a:cubicBezTo>
                  <a:close/>
                  <a:moveTo>
                    <a:pt x="995" y="308"/>
                  </a:moveTo>
                  <a:cubicBezTo>
                    <a:pt x="946" y="320"/>
                    <a:pt x="897" y="331"/>
                    <a:pt x="847" y="340"/>
                  </a:cubicBezTo>
                  <a:cubicBezTo>
                    <a:pt x="797" y="349"/>
                    <a:pt x="747" y="355"/>
                    <a:pt x="697" y="363"/>
                  </a:cubicBezTo>
                  <a:cubicBezTo>
                    <a:pt x="697" y="363"/>
                    <a:pt x="697" y="363"/>
                    <a:pt x="697" y="363"/>
                  </a:cubicBezTo>
                  <a:cubicBezTo>
                    <a:pt x="697" y="363"/>
                    <a:pt x="697" y="362"/>
                    <a:pt x="697" y="362"/>
                  </a:cubicBezTo>
                  <a:cubicBezTo>
                    <a:pt x="697" y="362"/>
                    <a:pt x="697" y="361"/>
                    <a:pt x="697" y="360"/>
                  </a:cubicBezTo>
                  <a:cubicBezTo>
                    <a:pt x="696" y="358"/>
                    <a:pt x="695" y="356"/>
                    <a:pt x="693" y="354"/>
                  </a:cubicBezTo>
                  <a:cubicBezTo>
                    <a:pt x="742" y="355"/>
                    <a:pt x="791" y="343"/>
                    <a:pt x="838" y="333"/>
                  </a:cubicBezTo>
                  <a:cubicBezTo>
                    <a:pt x="890" y="322"/>
                    <a:pt x="942" y="311"/>
                    <a:pt x="995" y="306"/>
                  </a:cubicBezTo>
                  <a:cubicBezTo>
                    <a:pt x="995" y="307"/>
                    <a:pt x="995" y="307"/>
                    <a:pt x="995" y="30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41"/>
            <p:cNvSpPr/>
            <p:nvPr/>
          </p:nvSpPr>
          <p:spPr bwMode="auto">
            <a:xfrm>
              <a:off x="3649" y="1319"/>
              <a:ext cx="163" cy="32"/>
            </a:xfrm>
            <a:custGeom>
              <a:avLst/>
              <a:gdLst>
                <a:gd name="T0" fmla="*/ 100 w 102"/>
                <a:gd name="T1" fmla="*/ 1 h 20"/>
                <a:gd name="T2" fmla="*/ 1 w 102"/>
                <a:gd name="T3" fmla="*/ 18 h 20"/>
                <a:gd name="T4" fmla="*/ 1 w 102"/>
                <a:gd name="T5" fmla="*/ 20 h 20"/>
                <a:gd name="T6" fmla="*/ 100 w 102"/>
                <a:gd name="T7" fmla="*/ 4 h 20"/>
                <a:gd name="T8" fmla="*/ 100 w 102"/>
                <a:gd name="T9" fmla="*/ 1 h 20"/>
              </a:gdLst>
              <a:ahLst/>
              <a:cxnLst>
                <a:cxn ang="0">
                  <a:pos x="T0" y="T1"/>
                </a:cxn>
                <a:cxn ang="0">
                  <a:pos x="T2" y="T3"/>
                </a:cxn>
                <a:cxn ang="0">
                  <a:pos x="T4" y="T5"/>
                </a:cxn>
                <a:cxn ang="0">
                  <a:pos x="T6" y="T7"/>
                </a:cxn>
                <a:cxn ang="0">
                  <a:pos x="T8" y="T9"/>
                </a:cxn>
              </a:cxnLst>
              <a:rect l="0" t="0" r="r" b="b"/>
              <a:pathLst>
                <a:path w="102" h="20">
                  <a:moveTo>
                    <a:pt x="100" y="1"/>
                  </a:moveTo>
                  <a:cubicBezTo>
                    <a:pt x="67" y="4"/>
                    <a:pt x="33" y="9"/>
                    <a:pt x="1" y="18"/>
                  </a:cubicBezTo>
                  <a:cubicBezTo>
                    <a:pt x="0" y="18"/>
                    <a:pt x="0" y="20"/>
                    <a:pt x="1" y="20"/>
                  </a:cubicBezTo>
                  <a:cubicBezTo>
                    <a:pt x="34" y="13"/>
                    <a:pt x="67" y="8"/>
                    <a:pt x="100" y="4"/>
                  </a:cubicBezTo>
                  <a:cubicBezTo>
                    <a:pt x="102" y="4"/>
                    <a:pt x="102" y="0"/>
                    <a:pt x="10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42"/>
            <p:cNvSpPr/>
            <p:nvPr/>
          </p:nvSpPr>
          <p:spPr bwMode="auto">
            <a:xfrm>
              <a:off x="3369" y="1301"/>
              <a:ext cx="430" cy="71"/>
            </a:xfrm>
            <a:custGeom>
              <a:avLst/>
              <a:gdLst>
                <a:gd name="T0" fmla="*/ 268 w 269"/>
                <a:gd name="T1" fmla="*/ 0 h 44"/>
                <a:gd name="T2" fmla="*/ 137 w 269"/>
                <a:gd name="T3" fmla="*/ 17 h 44"/>
                <a:gd name="T4" fmla="*/ 1 w 269"/>
                <a:gd name="T5" fmla="*/ 43 h 44"/>
                <a:gd name="T6" fmla="*/ 1 w 269"/>
                <a:gd name="T7" fmla="*/ 44 h 44"/>
                <a:gd name="T8" fmla="*/ 131 w 269"/>
                <a:gd name="T9" fmla="*/ 23 h 44"/>
                <a:gd name="T10" fmla="*/ 268 w 269"/>
                <a:gd name="T11" fmla="*/ 2 h 44"/>
                <a:gd name="T12" fmla="*/ 268 w 269"/>
                <a:gd name="T13" fmla="*/ 0 h 44"/>
              </a:gdLst>
              <a:ahLst/>
              <a:cxnLst>
                <a:cxn ang="0">
                  <a:pos x="T0" y="T1"/>
                </a:cxn>
                <a:cxn ang="0">
                  <a:pos x="T2" y="T3"/>
                </a:cxn>
                <a:cxn ang="0">
                  <a:pos x="T4" y="T5"/>
                </a:cxn>
                <a:cxn ang="0">
                  <a:pos x="T6" y="T7"/>
                </a:cxn>
                <a:cxn ang="0">
                  <a:pos x="T8" y="T9"/>
                </a:cxn>
                <a:cxn ang="0">
                  <a:pos x="T10" y="T11"/>
                </a:cxn>
                <a:cxn ang="0">
                  <a:pos x="T12" y="T13"/>
                </a:cxn>
              </a:cxnLst>
              <a:rect l="0" t="0" r="r" b="b"/>
              <a:pathLst>
                <a:path w="269" h="44">
                  <a:moveTo>
                    <a:pt x="268" y="0"/>
                  </a:moveTo>
                  <a:cubicBezTo>
                    <a:pt x="225" y="1"/>
                    <a:pt x="180" y="10"/>
                    <a:pt x="137" y="17"/>
                  </a:cubicBezTo>
                  <a:cubicBezTo>
                    <a:pt x="92" y="24"/>
                    <a:pt x="45" y="30"/>
                    <a:pt x="1" y="43"/>
                  </a:cubicBezTo>
                  <a:cubicBezTo>
                    <a:pt x="0" y="43"/>
                    <a:pt x="1" y="44"/>
                    <a:pt x="1" y="44"/>
                  </a:cubicBezTo>
                  <a:cubicBezTo>
                    <a:pt x="45" y="40"/>
                    <a:pt x="88" y="30"/>
                    <a:pt x="131" y="23"/>
                  </a:cubicBezTo>
                  <a:cubicBezTo>
                    <a:pt x="176" y="16"/>
                    <a:pt x="224" y="13"/>
                    <a:pt x="268" y="2"/>
                  </a:cubicBezTo>
                  <a:cubicBezTo>
                    <a:pt x="269" y="2"/>
                    <a:pt x="269" y="0"/>
                    <a:pt x="26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43"/>
            <p:cNvSpPr/>
            <p:nvPr/>
          </p:nvSpPr>
          <p:spPr bwMode="auto">
            <a:xfrm>
              <a:off x="3407" y="1277"/>
              <a:ext cx="435" cy="55"/>
            </a:xfrm>
            <a:custGeom>
              <a:avLst/>
              <a:gdLst>
                <a:gd name="T0" fmla="*/ 270 w 272"/>
                <a:gd name="T1" fmla="*/ 0 h 34"/>
                <a:gd name="T2" fmla="*/ 1 w 272"/>
                <a:gd name="T3" fmla="*/ 33 h 34"/>
                <a:gd name="T4" fmla="*/ 1 w 272"/>
                <a:gd name="T5" fmla="*/ 34 h 34"/>
                <a:gd name="T6" fmla="*/ 270 w 272"/>
                <a:gd name="T7" fmla="*/ 2 h 34"/>
                <a:gd name="T8" fmla="*/ 270 w 272"/>
                <a:gd name="T9" fmla="*/ 0 h 34"/>
              </a:gdLst>
              <a:ahLst/>
              <a:cxnLst>
                <a:cxn ang="0">
                  <a:pos x="T0" y="T1"/>
                </a:cxn>
                <a:cxn ang="0">
                  <a:pos x="T2" y="T3"/>
                </a:cxn>
                <a:cxn ang="0">
                  <a:pos x="T4" y="T5"/>
                </a:cxn>
                <a:cxn ang="0">
                  <a:pos x="T6" y="T7"/>
                </a:cxn>
                <a:cxn ang="0">
                  <a:pos x="T8" y="T9"/>
                </a:cxn>
              </a:cxnLst>
              <a:rect l="0" t="0" r="r" b="b"/>
              <a:pathLst>
                <a:path w="272" h="34">
                  <a:moveTo>
                    <a:pt x="270" y="0"/>
                  </a:moveTo>
                  <a:cubicBezTo>
                    <a:pt x="180" y="2"/>
                    <a:pt x="88" y="16"/>
                    <a:pt x="1" y="33"/>
                  </a:cubicBezTo>
                  <a:cubicBezTo>
                    <a:pt x="0" y="33"/>
                    <a:pt x="0" y="34"/>
                    <a:pt x="1" y="34"/>
                  </a:cubicBezTo>
                  <a:cubicBezTo>
                    <a:pt x="91" y="23"/>
                    <a:pt x="181" y="15"/>
                    <a:pt x="270" y="2"/>
                  </a:cubicBezTo>
                  <a:cubicBezTo>
                    <a:pt x="272" y="2"/>
                    <a:pt x="271" y="0"/>
                    <a:pt x="27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44"/>
            <p:cNvSpPr/>
            <p:nvPr/>
          </p:nvSpPr>
          <p:spPr bwMode="auto">
            <a:xfrm>
              <a:off x="3383" y="1267"/>
              <a:ext cx="278" cy="44"/>
            </a:xfrm>
            <a:custGeom>
              <a:avLst/>
              <a:gdLst>
                <a:gd name="T0" fmla="*/ 172 w 174"/>
                <a:gd name="T1" fmla="*/ 0 h 27"/>
                <a:gd name="T2" fmla="*/ 1 w 174"/>
                <a:gd name="T3" fmla="*/ 25 h 27"/>
                <a:gd name="T4" fmla="*/ 1 w 174"/>
                <a:gd name="T5" fmla="*/ 27 h 27"/>
                <a:gd name="T6" fmla="*/ 87 w 174"/>
                <a:gd name="T7" fmla="*/ 14 h 27"/>
                <a:gd name="T8" fmla="*/ 172 w 174"/>
                <a:gd name="T9" fmla="*/ 3 h 27"/>
                <a:gd name="T10" fmla="*/ 172 w 174"/>
                <a:gd name="T11" fmla="*/ 0 h 27"/>
              </a:gdLst>
              <a:ahLst/>
              <a:cxnLst>
                <a:cxn ang="0">
                  <a:pos x="T0" y="T1"/>
                </a:cxn>
                <a:cxn ang="0">
                  <a:pos x="T2" y="T3"/>
                </a:cxn>
                <a:cxn ang="0">
                  <a:pos x="T4" y="T5"/>
                </a:cxn>
                <a:cxn ang="0">
                  <a:pos x="T6" y="T7"/>
                </a:cxn>
                <a:cxn ang="0">
                  <a:pos x="T8" y="T9"/>
                </a:cxn>
                <a:cxn ang="0">
                  <a:pos x="T10" y="T11"/>
                </a:cxn>
              </a:cxnLst>
              <a:rect l="0" t="0" r="r" b="b"/>
              <a:pathLst>
                <a:path w="174" h="27">
                  <a:moveTo>
                    <a:pt x="172" y="0"/>
                  </a:moveTo>
                  <a:cubicBezTo>
                    <a:pt x="116" y="1"/>
                    <a:pt x="55" y="12"/>
                    <a:pt x="1" y="25"/>
                  </a:cubicBezTo>
                  <a:cubicBezTo>
                    <a:pt x="0" y="26"/>
                    <a:pt x="0" y="27"/>
                    <a:pt x="1" y="27"/>
                  </a:cubicBezTo>
                  <a:cubicBezTo>
                    <a:pt x="30" y="23"/>
                    <a:pt x="58" y="18"/>
                    <a:pt x="87" y="14"/>
                  </a:cubicBezTo>
                  <a:cubicBezTo>
                    <a:pt x="115" y="10"/>
                    <a:pt x="144" y="8"/>
                    <a:pt x="172" y="3"/>
                  </a:cubicBezTo>
                  <a:cubicBezTo>
                    <a:pt x="174" y="3"/>
                    <a:pt x="174" y="0"/>
                    <a:pt x="17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45"/>
            <p:cNvSpPr/>
            <p:nvPr/>
          </p:nvSpPr>
          <p:spPr bwMode="auto">
            <a:xfrm>
              <a:off x="3681" y="1253"/>
              <a:ext cx="155" cy="16"/>
            </a:xfrm>
            <a:custGeom>
              <a:avLst/>
              <a:gdLst>
                <a:gd name="T0" fmla="*/ 95 w 97"/>
                <a:gd name="T1" fmla="*/ 4 h 10"/>
                <a:gd name="T2" fmla="*/ 1 w 97"/>
                <a:gd name="T3" fmla="*/ 8 h 10"/>
                <a:gd name="T4" fmla="*/ 1 w 97"/>
                <a:gd name="T5" fmla="*/ 10 h 10"/>
                <a:gd name="T6" fmla="*/ 95 w 97"/>
                <a:gd name="T7" fmla="*/ 6 h 10"/>
                <a:gd name="T8" fmla="*/ 95 w 97"/>
                <a:gd name="T9" fmla="*/ 4 h 10"/>
              </a:gdLst>
              <a:ahLst/>
              <a:cxnLst>
                <a:cxn ang="0">
                  <a:pos x="T0" y="T1"/>
                </a:cxn>
                <a:cxn ang="0">
                  <a:pos x="T2" y="T3"/>
                </a:cxn>
                <a:cxn ang="0">
                  <a:pos x="T4" y="T5"/>
                </a:cxn>
                <a:cxn ang="0">
                  <a:pos x="T6" y="T7"/>
                </a:cxn>
                <a:cxn ang="0">
                  <a:pos x="T8" y="T9"/>
                </a:cxn>
              </a:cxnLst>
              <a:rect l="0" t="0" r="r" b="b"/>
              <a:pathLst>
                <a:path w="97" h="10">
                  <a:moveTo>
                    <a:pt x="95" y="4"/>
                  </a:moveTo>
                  <a:cubicBezTo>
                    <a:pt x="64" y="0"/>
                    <a:pt x="31" y="1"/>
                    <a:pt x="1" y="8"/>
                  </a:cubicBezTo>
                  <a:cubicBezTo>
                    <a:pt x="0" y="8"/>
                    <a:pt x="0" y="10"/>
                    <a:pt x="1" y="10"/>
                  </a:cubicBezTo>
                  <a:cubicBezTo>
                    <a:pt x="33" y="8"/>
                    <a:pt x="63" y="6"/>
                    <a:pt x="95" y="6"/>
                  </a:cubicBezTo>
                  <a:cubicBezTo>
                    <a:pt x="97" y="6"/>
                    <a:pt x="96" y="4"/>
                    <a:pt x="95"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46"/>
            <p:cNvSpPr/>
            <p:nvPr/>
          </p:nvSpPr>
          <p:spPr bwMode="auto">
            <a:xfrm>
              <a:off x="4085" y="1144"/>
              <a:ext cx="288" cy="77"/>
            </a:xfrm>
            <a:custGeom>
              <a:avLst/>
              <a:gdLst>
                <a:gd name="T0" fmla="*/ 179 w 180"/>
                <a:gd name="T1" fmla="*/ 0 h 48"/>
                <a:gd name="T2" fmla="*/ 92 w 180"/>
                <a:gd name="T3" fmla="*/ 19 h 48"/>
                <a:gd name="T4" fmla="*/ 1 w 180"/>
                <a:gd name="T5" fmla="*/ 47 h 48"/>
                <a:gd name="T6" fmla="*/ 1 w 180"/>
                <a:gd name="T7" fmla="*/ 48 h 48"/>
                <a:gd name="T8" fmla="*/ 90 w 180"/>
                <a:gd name="T9" fmla="*/ 24 h 48"/>
                <a:gd name="T10" fmla="*/ 179 w 180"/>
                <a:gd name="T11" fmla="*/ 3 h 48"/>
                <a:gd name="T12" fmla="*/ 179 w 180"/>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180" h="48">
                  <a:moveTo>
                    <a:pt x="179" y="0"/>
                  </a:moveTo>
                  <a:cubicBezTo>
                    <a:pt x="150" y="3"/>
                    <a:pt x="121" y="12"/>
                    <a:pt x="92" y="19"/>
                  </a:cubicBezTo>
                  <a:cubicBezTo>
                    <a:pt x="62" y="27"/>
                    <a:pt x="31" y="36"/>
                    <a:pt x="1" y="47"/>
                  </a:cubicBezTo>
                  <a:cubicBezTo>
                    <a:pt x="0" y="47"/>
                    <a:pt x="0" y="48"/>
                    <a:pt x="1" y="48"/>
                  </a:cubicBezTo>
                  <a:cubicBezTo>
                    <a:pt x="31" y="40"/>
                    <a:pt x="60" y="32"/>
                    <a:pt x="90" y="24"/>
                  </a:cubicBezTo>
                  <a:cubicBezTo>
                    <a:pt x="119" y="17"/>
                    <a:pt x="150" y="12"/>
                    <a:pt x="179" y="3"/>
                  </a:cubicBezTo>
                  <a:cubicBezTo>
                    <a:pt x="180" y="3"/>
                    <a:pt x="180" y="0"/>
                    <a:pt x="17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47"/>
            <p:cNvSpPr/>
            <p:nvPr/>
          </p:nvSpPr>
          <p:spPr bwMode="auto">
            <a:xfrm>
              <a:off x="4066" y="1223"/>
              <a:ext cx="366" cy="67"/>
            </a:xfrm>
            <a:custGeom>
              <a:avLst/>
              <a:gdLst>
                <a:gd name="T0" fmla="*/ 227 w 229"/>
                <a:gd name="T1" fmla="*/ 0 h 42"/>
                <a:gd name="T2" fmla="*/ 121 w 229"/>
                <a:gd name="T3" fmla="*/ 18 h 42"/>
                <a:gd name="T4" fmla="*/ 2 w 229"/>
                <a:gd name="T5" fmla="*/ 40 h 42"/>
                <a:gd name="T6" fmla="*/ 2 w 229"/>
                <a:gd name="T7" fmla="*/ 42 h 42"/>
                <a:gd name="T8" fmla="*/ 111 w 229"/>
                <a:gd name="T9" fmla="*/ 24 h 42"/>
                <a:gd name="T10" fmla="*/ 228 w 229"/>
                <a:gd name="T11" fmla="*/ 3 h 42"/>
                <a:gd name="T12" fmla="*/ 227 w 229"/>
                <a:gd name="T13" fmla="*/ 0 h 42"/>
              </a:gdLst>
              <a:ahLst/>
              <a:cxnLst>
                <a:cxn ang="0">
                  <a:pos x="T0" y="T1"/>
                </a:cxn>
                <a:cxn ang="0">
                  <a:pos x="T2" y="T3"/>
                </a:cxn>
                <a:cxn ang="0">
                  <a:pos x="T4" y="T5"/>
                </a:cxn>
                <a:cxn ang="0">
                  <a:pos x="T6" y="T7"/>
                </a:cxn>
                <a:cxn ang="0">
                  <a:pos x="T8" y="T9"/>
                </a:cxn>
                <a:cxn ang="0">
                  <a:pos x="T10" y="T11"/>
                </a:cxn>
                <a:cxn ang="0">
                  <a:pos x="T12" y="T13"/>
                </a:cxn>
              </a:cxnLst>
              <a:rect l="0" t="0" r="r" b="b"/>
              <a:pathLst>
                <a:path w="229" h="42">
                  <a:moveTo>
                    <a:pt x="227" y="0"/>
                  </a:moveTo>
                  <a:cubicBezTo>
                    <a:pt x="192" y="2"/>
                    <a:pt x="156" y="11"/>
                    <a:pt x="121" y="18"/>
                  </a:cubicBezTo>
                  <a:cubicBezTo>
                    <a:pt x="82" y="27"/>
                    <a:pt x="42" y="35"/>
                    <a:pt x="2" y="40"/>
                  </a:cubicBezTo>
                  <a:cubicBezTo>
                    <a:pt x="0" y="40"/>
                    <a:pt x="0" y="42"/>
                    <a:pt x="2" y="42"/>
                  </a:cubicBezTo>
                  <a:cubicBezTo>
                    <a:pt x="39" y="40"/>
                    <a:pt x="75" y="32"/>
                    <a:pt x="111" y="24"/>
                  </a:cubicBezTo>
                  <a:cubicBezTo>
                    <a:pt x="150" y="17"/>
                    <a:pt x="189" y="11"/>
                    <a:pt x="228" y="3"/>
                  </a:cubicBezTo>
                  <a:cubicBezTo>
                    <a:pt x="229" y="3"/>
                    <a:pt x="229" y="0"/>
                    <a:pt x="22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48"/>
            <p:cNvSpPr/>
            <p:nvPr/>
          </p:nvSpPr>
          <p:spPr bwMode="auto">
            <a:xfrm>
              <a:off x="3012" y="1293"/>
              <a:ext cx="315" cy="129"/>
            </a:xfrm>
            <a:custGeom>
              <a:avLst/>
              <a:gdLst>
                <a:gd name="T0" fmla="*/ 196 w 197"/>
                <a:gd name="T1" fmla="*/ 76 h 80"/>
                <a:gd name="T2" fmla="*/ 2 w 197"/>
                <a:gd name="T3" fmla="*/ 0 h 80"/>
                <a:gd name="T4" fmla="*/ 1 w 197"/>
                <a:gd name="T5" fmla="*/ 2 h 80"/>
                <a:gd name="T6" fmla="*/ 195 w 197"/>
                <a:gd name="T7" fmla="*/ 79 h 80"/>
                <a:gd name="T8" fmla="*/ 196 w 197"/>
                <a:gd name="T9" fmla="*/ 76 h 80"/>
              </a:gdLst>
              <a:ahLst/>
              <a:cxnLst>
                <a:cxn ang="0">
                  <a:pos x="T0" y="T1"/>
                </a:cxn>
                <a:cxn ang="0">
                  <a:pos x="T2" y="T3"/>
                </a:cxn>
                <a:cxn ang="0">
                  <a:pos x="T4" y="T5"/>
                </a:cxn>
                <a:cxn ang="0">
                  <a:pos x="T6" y="T7"/>
                </a:cxn>
                <a:cxn ang="0">
                  <a:pos x="T8" y="T9"/>
                </a:cxn>
              </a:cxnLst>
              <a:rect l="0" t="0" r="r" b="b"/>
              <a:pathLst>
                <a:path w="197" h="80">
                  <a:moveTo>
                    <a:pt x="196" y="76"/>
                  </a:moveTo>
                  <a:cubicBezTo>
                    <a:pt x="132" y="49"/>
                    <a:pt x="67" y="21"/>
                    <a:pt x="2" y="0"/>
                  </a:cubicBezTo>
                  <a:cubicBezTo>
                    <a:pt x="1" y="0"/>
                    <a:pt x="0" y="1"/>
                    <a:pt x="1" y="2"/>
                  </a:cubicBezTo>
                  <a:cubicBezTo>
                    <a:pt x="63" y="32"/>
                    <a:pt x="130" y="55"/>
                    <a:pt x="195" y="79"/>
                  </a:cubicBezTo>
                  <a:cubicBezTo>
                    <a:pt x="197" y="80"/>
                    <a:pt x="197" y="77"/>
                    <a:pt x="196" y="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49"/>
            <p:cNvSpPr/>
            <p:nvPr/>
          </p:nvSpPr>
          <p:spPr bwMode="auto">
            <a:xfrm>
              <a:off x="2993" y="1229"/>
              <a:ext cx="91" cy="34"/>
            </a:xfrm>
            <a:custGeom>
              <a:avLst/>
              <a:gdLst>
                <a:gd name="T0" fmla="*/ 56 w 57"/>
                <a:gd name="T1" fmla="*/ 19 h 21"/>
                <a:gd name="T2" fmla="*/ 31 w 57"/>
                <a:gd name="T3" fmla="*/ 10 h 21"/>
                <a:gd name="T4" fmla="*/ 17 w 57"/>
                <a:gd name="T5" fmla="*/ 6 h 21"/>
                <a:gd name="T6" fmla="*/ 2 w 57"/>
                <a:gd name="T7" fmla="*/ 1 h 21"/>
                <a:gd name="T8" fmla="*/ 2 w 57"/>
                <a:gd name="T9" fmla="*/ 1 h 21"/>
                <a:gd name="T10" fmla="*/ 2 w 57"/>
                <a:gd name="T11" fmla="*/ 0 h 21"/>
                <a:gd name="T12" fmla="*/ 1 w 57"/>
                <a:gd name="T13" fmla="*/ 0 h 21"/>
                <a:gd name="T14" fmla="*/ 0 w 57"/>
                <a:gd name="T15" fmla="*/ 1 h 21"/>
                <a:gd name="T16" fmla="*/ 0 w 57"/>
                <a:gd name="T17" fmla="*/ 2 h 21"/>
                <a:gd name="T18" fmla="*/ 22 w 57"/>
                <a:gd name="T19" fmla="*/ 11 h 21"/>
                <a:gd name="T20" fmla="*/ 55 w 57"/>
                <a:gd name="T21" fmla="*/ 21 h 21"/>
                <a:gd name="T22" fmla="*/ 56 w 57"/>
                <a:gd name="T23" fmla="*/ 19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21">
                  <a:moveTo>
                    <a:pt x="56" y="19"/>
                  </a:moveTo>
                  <a:cubicBezTo>
                    <a:pt x="48" y="15"/>
                    <a:pt x="39" y="13"/>
                    <a:pt x="31" y="10"/>
                  </a:cubicBezTo>
                  <a:cubicBezTo>
                    <a:pt x="26" y="9"/>
                    <a:pt x="22" y="8"/>
                    <a:pt x="17" y="6"/>
                  </a:cubicBezTo>
                  <a:cubicBezTo>
                    <a:pt x="13" y="5"/>
                    <a:pt x="6" y="1"/>
                    <a:pt x="2" y="1"/>
                  </a:cubicBezTo>
                  <a:cubicBezTo>
                    <a:pt x="2" y="1"/>
                    <a:pt x="2" y="1"/>
                    <a:pt x="2" y="1"/>
                  </a:cubicBezTo>
                  <a:cubicBezTo>
                    <a:pt x="2" y="1"/>
                    <a:pt x="2" y="0"/>
                    <a:pt x="2" y="0"/>
                  </a:cubicBezTo>
                  <a:cubicBezTo>
                    <a:pt x="1" y="0"/>
                    <a:pt x="1" y="0"/>
                    <a:pt x="1" y="0"/>
                  </a:cubicBezTo>
                  <a:cubicBezTo>
                    <a:pt x="1" y="0"/>
                    <a:pt x="1" y="0"/>
                    <a:pt x="0" y="1"/>
                  </a:cubicBezTo>
                  <a:cubicBezTo>
                    <a:pt x="0" y="1"/>
                    <a:pt x="0" y="2"/>
                    <a:pt x="0" y="2"/>
                  </a:cubicBezTo>
                  <a:cubicBezTo>
                    <a:pt x="5" y="7"/>
                    <a:pt x="16" y="9"/>
                    <a:pt x="22" y="11"/>
                  </a:cubicBezTo>
                  <a:cubicBezTo>
                    <a:pt x="33" y="15"/>
                    <a:pt x="44" y="19"/>
                    <a:pt x="55" y="21"/>
                  </a:cubicBezTo>
                  <a:cubicBezTo>
                    <a:pt x="56" y="21"/>
                    <a:pt x="57" y="20"/>
                    <a:pt x="56"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3" name="文本框 12"/>
          <p:cNvSpPr txBox="1"/>
          <p:nvPr/>
        </p:nvSpPr>
        <p:spPr>
          <a:xfrm>
            <a:off x="288234" y="228599"/>
            <a:ext cx="5108714" cy="523220"/>
          </a:xfrm>
          <a:prstGeom prst="rect">
            <a:avLst/>
          </a:prstGeom>
          <a:noFill/>
        </p:spPr>
        <p:txBody>
          <a:bodyPr wrap="square" rtlCol="0">
            <a:spAutoFit/>
          </a:bodyPr>
          <a:lstStyle/>
          <a:p>
            <a:r>
              <a:rPr lang="zh-CN" altLang="en-US" sz="2800" b="1" u="sng" dirty="0" smtClean="0">
                <a:solidFill>
                  <a:srgbClr val="C00000"/>
                </a:solidFill>
                <a:latin typeface="华文行楷" panose="02010800040101010101" pitchFamily="2" charset="-122"/>
                <a:ea typeface="华文行楷" panose="02010800040101010101" pitchFamily="2" charset="-122"/>
              </a:rPr>
              <a:t>阅读理解</a:t>
            </a:r>
            <a:r>
              <a:rPr lang="en-US" altLang="zh-CN" sz="2800" b="1" u="sng" dirty="0">
                <a:solidFill>
                  <a:srgbClr val="C00000"/>
                </a:solidFill>
                <a:latin typeface="Arial Narrow" panose="020B0606020202030204" pitchFamily="34" charset="0"/>
                <a:ea typeface="华文行楷" panose="02010800040101010101" pitchFamily="2" charset="-122"/>
              </a:rPr>
              <a:t>B</a:t>
            </a:r>
            <a:r>
              <a:rPr lang="zh-CN" altLang="en-US" sz="2800" b="1" u="sng" dirty="0" smtClean="0">
                <a:solidFill>
                  <a:srgbClr val="C00000"/>
                </a:solidFill>
                <a:latin typeface="华文行楷" panose="02010800040101010101" pitchFamily="2" charset="-122"/>
                <a:ea typeface="华文行楷" panose="02010800040101010101" pitchFamily="2" charset="-122"/>
              </a:rPr>
              <a:t>篇结构分析</a:t>
            </a:r>
            <a:endParaRPr lang="zh-CN" altLang="en-US" sz="2800" b="1" u="sng" dirty="0">
              <a:solidFill>
                <a:srgbClr val="C00000"/>
              </a:solidFill>
              <a:latin typeface="华文行楷" panose="02010800040101010101" pitchFamily="2" charset="-122"/>
              <a:ea typeface="华文行楷" panose="02010800040101010101" pitchFamily="2" charset="-122"/>
            </a:endParaRPr>
          </a:p>
        </p:txBody>
      </p:sp>
      <p:sp>
        <p:nvSpPr>
          <p:cNvPr id="2" name="椭圆 1"/>
          <p:cNvSpPr/>
          <p:nvPr/>
        </p:nvSpPr>
        <p:spPr>
          <a:xfrm>
            <a:off x="4681332" y="3694164"/>
            <a:ext cx="2067339" cy="1152939"/>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smtClean="0">
                <a:latin typeface="Arial Narrow" panose="020B0606020202030204" pitchFamily="34" charset="0"/>
              </a:rPr>
              <a:t>Para 6</a:t>
            </a:r>
            <a:r>
              <a:rPr lang="en-US" altLang="zh-CN" dirty="0" smtClean="0"/>
              <a:t> </a:t>
            </a:r>
            <a:endParaRPr lang="zh-CN" altLang="en-US" dirty="0"/>
          </a:p>
        </p:txBody>
      </p:sp>
      <p:cxnSp>
        <p:nvCxnSpPr>
          <p:cNvPr id="4" name="直接连接符 3"/>
          <p:cNvCxnSpPr/>
          <p:nvPr/>
        </p:nvCxnSpPr>
        <p:spPr>
          <a:xfrm flipH="1">
            <a:off x="4058479" y="1484121"/>
            <a:ext cx="851453" cy="84287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8" name="椭圆 17"/>
          <p:cNvSpPr/>
          <p:nvPr/>
        </p:nvSpPr>
        <p:spPr>
          <a:xfrm>
            <a:off x="2627251" y="2296466"/>
            <a:ext cx="2067339" cy="1152939"/>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smtClean="0">
                <a:latin typeface="Arial Narrow" panose="020B0606020202030204" pitchFamily="34" charset="0"/>
              </a:rPr>
              <a:t>Para 2 and 3 </a:t>
            </a:r>
            <a:r>
              <a:rPr lang="en-US" altLang="zh-CN" dirty="0" smtClean="0"/>
              <a:t> </a:t>
            </a:r>
            <a:endParaRPr lang="zh-CN" altLang="en-US" dirty="0"/>
          </a:p>
        </p:txBody>
      </p:sp>
      <p:cxnSp>
        <p:nvCxnSpPr>
          <p:cNvPr id="22" name="直接连接符 21"/>
          <p:cNvCxnSpPr/>
          <p:nvPr/>
        </p:nvCxnSpPr>
        <p:spPr>
          <a:xfrm>
            <a:off x="6400803" y="1484121"/>
            <a:ext cx="1013788" cy="879795"/>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25" name="椭圆 24"/>
          <p:cNvSpPr/>
          <p:nvPr/>
        </p:nvSpPr>
        <p:spPr>
          <a:xfrm>
            <a:off x="6735414" y="2296465"/>
            <a:ext cx="2067339" cy="1152939"/>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smtClean="0">
                <a:latin typeface="Arial Narrow" panose="020B0606020202030204" pitchFamily="34" charset="0"/>
              </a:rPr>
              <a:t>Para 4 and 5 </a:t>
            </a:r>
            <a:r>
              <a:rPr lang="en-US" altLang="zh-CN" dirty="0" smtClean="0"/>
              <a:t> </a:t>
            </a:r>
            <a:endParaRPr lang="zh-CN" altLang="en-US" dirty="0"/>
          </a:p>
        </p:txBody>
      </p:sp>
      <p:cxnSp>
        <p:nvCxnSpPr>
          <p:cNvPr id="27" name="直接连接符 26"/>
          <p:cNvCxnSpPr>
            <a:stCxn id="18" idx="4"/>
          </p:cNvCxnSpPr>
          <p:nvPr/>
        </p:nvCxnSpPr>
        <p:spPr>
          <a:xfrm>
            <a:off x="3660921" y="3449405"/>
            <a:ext cx="1046926" cy="741415"/>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H="1">
            <a:off x="6735414" y="3449405"/>
            <a:ext cx="919378" cy="765556"/>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31" name="椭圆 30"/>
          <p:cNvSpPr/>
          <p:nvPr/>
        </p:nvSpPr>
        <p:spPr>
          <a:xfrm>
            <a:off x="4681332" y="612671"/>
            <a:ext cx="2067339" cy="1152939"/>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smtClean="0">
                <a:latin typeface="Arial Narrow" panose="020B0606020202030204" pitchFamily="34" charset="0"/>
              </a:rPr>
              <a:t>Para 1</a:t>
            </a:r>
            <a:r>
              <a:rPr lang="en-US" altLang="zh-CN" dirty="0" smtClean="0"/>
              <a:t> </a:t>
            </a:r>
            <a:endParaRPr lang="zh-CN" altLang="en-US" dirty="0"/>
          </a:p>
        </p:txBody>
      </p:sp>
      <p:sp>
        <p:nvSpPr>
          <p:cNvPr id="21" name="文本框 20"/>
          <p:cNvSpPr txBox="1"/>
          <p:nvPr/>
        </p:nvSpPr>
        <p:spPr>
          <a:xfrm>
            <a:off x="4681332" y="68969"/>
            <a:ext cx="2017642" cy="523220"/>
          </a:xfrm>
          <a:prstGeom prst="rect">
            <a:avLst/>
          </a:prstGeom>
          <a:noFill/>
        </p:spPr>
        <p:txBody>
          <a:bodyPr wrap="square" rtlCol="0">
            <a:spAutoFit/>
          </a:bodyPr>
          <a:lstStyle/>
          <a:p>
            <a:r>
              <a:rPr lang="en-US" altLang="zh-CN" sz="2800" b="1" dirty="0" smtClean="0">
                <a:solidFill>
                  <a:srgbClr val="FF0000"/>
                </a:solidFill>
                <a:latin typeface="Arial Narrow" panose="020B0606020202030204" pitchFamily="34" charset="0"/>
              </a:rPr>
              <a:t>Introduction </a:t>
            </a:r>
            <a:endParaRPr lang="zh-CN" altLang="en-US" sz="2800" b="1" dirty="0">
              <a:solidFill>
                <a:srgbClr val="FF0000"/>
              </a:solidFill>
              <a:latin typeface="Arial Narrow" panose="020B0606020202030204" pitchFamily="34" charset="0"/>
            </a:endParaRPr>
          </a:p>
        </p:txBody>
      </p:sp>
      <p:sp>
        <p:nvSpPr>
          <p:cNvPr id="38" name="文本框 37"/>
          <p:cNvSpPr txBox="1"/>
          <p:nvPr/>
        </p:nvSpPr>
        <p:spPr>
          <a:xfrm>
            <a:off x="291548" y="2229678"/>
            <a:ext cx="2017642" cy="1384995"/>
          </a:xfrm>
          <a:prstGeom prst="rect">
            <a:avLst/>
          </a:prstGeom>
          <a:noFill/>
        </p:spPr>
        <p:txBody>
          <a:bodyPr wrap="square" rtlCol="0">
            <a:spAutoFit/>
          </a:bodyPr>
          <a:lstStyle/>
          <a:p>
            <a:r>
              <a:rPr lang="en-US" altLang="zh-CN" sz="2800" b="1" dirty="0">
                <a:solidFill>
                  <a:srgbClr val="FF0000"/>
                </a:solidFill>
                <a:latin typeface="Arial Narrow" panose="020B0606020202030204" pitchFamily="34" charset="0"/>
              </a:rPr>
              <a:t>p</a:t>
            </a:r>
            <a:r>
              <a:rPr lang="en-US" altLang="zh-CN" sz="2800" b="1" dirty="0" smtClean="0">
                <a:solidFill>
                  <a:srgbClr val="FF0000"/>
                </a:solidFill>
                <a:latin typeface="Arial Narrow" panose="020B0606020202030204" pitchFamily="34" charset="0"/>
              </a:rPr>
              <a:t>roblem for children and causes</a:t>
            </a:r>
            <a:endParaRPr lang="en-US" altLang="zh-CN" sz="2800" b="1" dirty="0" smtClean="0">
              <a:solidFill>
                <a:srgbClr val="FF0000"/>
              </a:solidFill>
              <a:latin typeface="Arial Narrow" panose="020B0606020202030204" pitchFamily="34" charset="0"/>
            </a:endParaRPr>
          </a:p>
        </p:txBody>
      </p:sp>
      <p:sp>
        <p:nvSpPr>
          <p:cNvPr id="39" name="文本框 38"/>
          <p:cNvSpPr txBox="1"/>
          <p:nvPr/>
        </p:nvSpPr>
        <p:spPr>
          <a:xfrm>
            <a:off x="8872102" y="2451554"/>
            <a:ext cx="2263037" cy="1384995"/>
          </a:xfrm>
          <a:prstGeom prst="rect">
            <a:avLst/>
          </a:prstGeom>
          <a:noFill/>
        </p:spPr>
        <p:txBody>
          <a:bodyPr wrap="square" rtlCol="0">
            <a:spAutoFit/>
          </a:bodyPr>
          <a:lstStyle/>
          <a:p>
            <a:r>
              <a:rPr lang="en-US" altLang="zh-CN" sz="2800" b="1" dirty="0" smtClean="0">
                <a:solidFill>
                  <a:srgbClr val="FF0000"/>
                </a:solidFill>
                <a:latin typeface="Arial Narrow" panose="020B0606020202030204" pitchFamily="34" charset="0"/>
              </a:rPr>
              <a:t>Problem for parents and  results   </a:t>
            </a:r>
            <a:endParaRPr lang="en-US" altLang="zh-CN" sz="2800" b="1" dirty="0" smtClean="0">
              <a:solidFill>
                <a:srgbClr val="FF0000"/>
              </a:solidFill>
              <a:latin typeface="Arial Narrow" panose="020B0606020202030204" pitchFamily="34" charset="0"/>
            </a:endParaRPr>
          </a:p>
        </p:txBody>
      </p:sp>
      <p:sp>
        <p:nvSpPr>
          <p:cNvPr id="40" name="文本框 39"/>
          <p:cNvSpPr txBox="1"/>
          <p:nvPr/>
        </p:nvSpPr>
        <p:spPr>
          <a:xfrm>
            <a:off x="4830422" y="4897040"/>
            <a:ext cx="2017642" cy="523220"/>
          </a:xfrm>
          <a:prstGeom prst="rect">
            <a:avLst/>
          </a:prstGeom>
          <a:noFill/>
        </p:spPr>
        <p:txBody>
          <a:bodyPr wrap="square" rtlCol="0">
            <a:spAutoFit/>
          </a:bodyPr>
          <a:lstStyle/>
          <a:p>
            <a:r>
              <a:rPr lang="en-US" altLang="zh-CN" sz="2800" b="1" dirty="0">
                <a:solidFill>
                  <a:srgbClr val="FF0000"/>
                </a:solidFill>
                <a:latin typeface="Arial Narrow" panose="020B0606020202030204" pitchFamily="34" charset="0"/>
              </a:rPr>
              <a:t> </a:t>
            </a:r>
            <a:r>
              <a:rPr lang="en-US" altLang="zh-CN" sz="2800" b="1" dirty="0" smtClean="0">
                <a:solidFill>
                  <a:srgbClr val="FF0000"/>
                </a:solidFill>
                <a:latin typeface="Arial Narrow" panose="020B0606020202030204" pitchFamily="34" charset="0"/>
              </a:rPr>
              <a:t>Conclusion   </a:t>
            </a:r>
            <a:endParaRPr lang="zh-CN" altLang="en-US" sz="2800" b="1" dirty="0">
              <a:solidFill>
                <a:srgbClr val="FF0000"/>
              </a:solidFill>
              <a:latin typeface="Arial Narrow" panose="020B0606020202030204" pitchFamily="34" charset="0"/>
            </a:endParaRPr>
          </a:p>
        </p:txBody>
      </p:sp>
      <p:sp>
        <p:nvSpPr>
          <p:cNvPr id="3" name="文本框 2"/>
          <p:cNvSpPr txBox="1"/>
          <p:nvPr/>
        </p:nvSpPr>
        <p:spPr>
          <a:xfrm>
            <a:off x="288234" y="5249473"/>
            <a:ext cx="2822713" cy="523220"/>
          </a:xfrm>
          <a:prstGeom prst="rect">
            <a:avLst/>
          </a:prstGeom>
          <a:noFill/>
        </p:spPr>
        <p:txBody>
          <a:bodyPr wrap="square" rtlCol="0">
            <a:spAutoFit/>
          </a:bodyPr>
          <a:lstStyle/>
          <a:p>
            <a:r>
              <a:rPr lang="en-US" altLang="zh-CN" sz="2800" b="1" dirty="0" smtClean="0">
                <a:solidFill>
                  <a:srgbClr val="002060"/>
                </a:solidFill>
                <a:latin typeface="Arial Narrow" panose="020B0606020202030204" pitchFamily="34" charset="0"/>
              </a:rPr>
              <a:t>An argumentation </a:t>
            </a:r>
            <a:endParaRPr lang="zh-CN" altLang="en-US" sz="2800" b="1" dirty="0">
              <a:solidFill>
                <a:srgbClr val="002060"/>
              </a:solidFill>
              <a:latin typeface="Arial Narrow" panose="020B0606020202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1000"/>
                                        <p:tgtEl>
                                          <p:spTgt spid="22"/>
                                        </p:tgtEl>
                                      </p:cBhvr>
                                    </p:animEffect>
                                    <p:anim calcmode="lin" valueType="num">
                                      <p:cBhvr>
                                        <p:cTn id="20" dur="1000" fill="hold"/>
                                        <p:tgtEl>
                                          <p:spTgt spid="22"/>
                                        </p:tgtEl>
                                        <p:attrNameLst>
                                          <p:attrName>ppt_x</p:attrName>
                                        </p:attrNameLst>
                                      </p:cBhvr>
                                      <p:tavLst>
                                        <p:tav tm="0">
                                          <p:val>
                                            <p:strVal val="#ppt_x"/>
                                          </p:val>
                                        </p:tav>
                                        <p:tav tm="100000">
                                          <p:val>
                                            <p:strVal val="#ppt_x"/>
                                          </p:val>
                                        </p:tav>
                                      </p:tavLst>
                                    </p:anim>
                                    <p:anim calcmode="lin" valueType="num">
                                      <p:cBhvr>
                                        <p:cTn id="21"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1000"/>
                                        <p:tgtEl>
                                          <p:spTgt spid="25"/>
                                        </p:tgtEl>
                                      </p:cBhvr>
                                    </p:animEffect>
                                    <p:anim calcmode="lin" valueType="num">
                                      <p:cBhvr>
                                        <p:cTn id="34" dur="1000" fill="hold"/>
                                        <p:tgtEl>
                                          <p:spTgt spid="25"/>
                                        </p:tgtEl>
                                        <p:attrNameLst>
                                          <p:attrName>ppt_x</p:attrName>
                                        </p:attrNameLst>
                                      </p:cBhvr>
                                      <p:tavLst>
                                        <p:tav tm="0">
                                          <p:val>
                                            <p:strVal val="#ppt_x"/>
                                          </p:val>
                                        </p:tav>
                                        <p:tav tm="100000">
                                          <p:val>
                                            <p:strVal val="#ppt_x"/>
                                          </p:val>
                                        </p:tav>
                                      </p:tavLst>
                                    </p:anim>
                                    <p:anim calcmode="lin" valueType="num">
                                      <p:cBhvr>
                                        <p:cTn id="3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fade">
                                      <p:cBhvr>
                                        <p:cTn id="40" dur="1000"/>
                                        <p:tgtEl>
                                          <p:spTgt spid="27"/>
                                        </p:tgtEl>
                                      </p:cBhvr>
                                    </p:animEffect>
                                    <p:anim calcmode="lin" valueType="num">
                                      <p:cBhvr>
                                        <p:cTn id="41" dur="1000" fill="hold"/>
                                        <p:tgtEl>
                                          <p:spTgt spid="27"/>
                                        </p:tgtEl>
                                        <p:attrNameLst>
                                          <p:attrName>ppt_x</p:attrName>
                                        </p:attrNameLst>
                                      </p:cBhvr>
                                      <p:tavLst>
                                        <p:tav tm="0">
                                          <p:val>
                                            <p:strVal val="#ppt_x"/>
                                          </p:val>
                                        </p:tav>
                                        <p:tav tm="100000">
                                          <p:val>
                                            <p:strVal val="#ppt_x"/>
                                          </p:val>
                                        </p:tav>
                                      </p:tavLst>
                                    </p:anim>
                                    <p:anim calcmode="lin" valueType="num">
                                      <p:cBhvr>
                                        <p:cTn id="42" dur="1000" fill="hold"/>
                                        <p:tgtEl>
                                          <p:spTgt spid="27"/>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fade">
                                      <p:cBhvr>
                                        <p:cTn id="45" dur="1000"/>
                                        <p:tgtEl>
                                          <p:spTgt spid="28"/>
                                        </p:tgtEl>
                                      </p:cBhvr>
                                    </p:animEffect>
                                    <p:anim calcmode="lin" valueType="num">
                                      <p:cBhvr>
                                        <p:cTn id="46" dur="1000" fill="hold"/>
                                        <p:tgtEl>
                                          <p:spTgt spid="28"/>
                                        </p:tgtEl>
                                        <p:attrNameLst>
                                          <p:attrName>ppt_x</p:attrName>
                                        </p:attrNameLst>
                                      </p:cBhvr>
                                      <p:tavLst>
                                        <p:tav tm="0">
                                          <p:val>
                                            <p:strVal val="#ppt_x"/>
                                          </p:val>
                                        </p:tav>
                                        <p:tav tm="100000">
                                          <p:val>
                                            <p:strVal val="#ppt_x"/>
                                          </p:val>
                                        </p:tav>
                                      </p:tavLst>
                                    </p:anim>
                                    <p:anim calcmode="lin" valueType="num">
                                      <p:cBhvr>
                                        <p:cTn id="4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2"/>
                                        </p:tgtEl>
                                        <p:attrNameLst>
                                          <p:attrName>style.visibility</p:attrName>
                                        </p:attrNameLst>
                                      </p:cBhvr>
                                      <p:to>
                                        <p:strVal val="visible"/>
                                      </p:to>
                                    </p:set>
                                    <p:animEffect transition="in" filter="fade">
                                      <p:cBhvr>
                                        <p:cTn id="52" dur="1000"/>
                                        <p:tgtEl>
                                          <p:spTgt spid="2"/>
                                        </p:tgtEl>
                                      </p:cBhvr>
                                    </p:animEffect>
                                    <p:anim calcmode="lin" valueType="num">
                                      <p:cBhvr>
                                        <p:cTn id="53" dur="1000" fill="hold"/>
                                        <p:tgtEl>
                                          <p:spTgt spid="2"/>
                                        </p:tgtEl>
                                        <p:attrNameLst>
                                          <p:attrName>ppt_x</p:attrName>
                                        </p:attrNameLst>
                                      </p:cBhvr>
                                      <p:tavLst>
                                        <p:tav tm="0">
                                          <p:val>
                                            <p:strVal val="#ppt_x"/>
                                          </p:val>
                                        </p:tav>
                                        <p:tav tm="100000">
                                          <p:val>
                                            <p:strVal val="#ppt_x"/>
                                          </p:val>
                                        </p:tav>
                                      </p:tavLst>
                                    </p:anim>
                                    <p:anim calcmode="lin" valueType="num">
                                      <p:cBhvr>
                                        <p:cTn id="5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additive="base">
                                        <p:cTn id="59" dur="500" fill="hold"/>
                                        <p:tgtEl>
                                          <p:spTgt spid="21"/>
                                        </p:tgtEl>
                                        <p:attrNameLst>
                                          <p:attrName>ppt_x</p:attrName>
                                        </p:attrNameLst>
                                      </p:cBhvr>
                                      <p:tavLst>
                                        <p:tav tm="0">
                                          <p:val>
                                            <p:strVal val="#ppt_x"/>
                                          </p:val>
                                        </p:tav>
                                        <p:tav tm="100000">
                                          <p:val>
                                            <p:strVal val="#ppt_x"/>
                                          </p:val>
                                        </p:tav>
                                      </p:tavLst>
                                    </p:anim>
                                    <p:anim calcmode="lin" valueType="num">
                                      <p:cBhvr additive="base">
                                        <p:cTn id="6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38"/>
                                        </p:tgtEl>
                                        <p:attrNameLst>
                                          <p:attrName>style.visibility</p:attrName>
                                        </p:attrNameLst>
                                      </p:cBhvr>
                                      <p:to>
                                        <p:strVal val="visible"/>
                                      </p:to>
                                    </p:set>
                                    <p:anim calcmode="lin" valueType="num">
                                      <p:cBhvr additive="base">
                                        <p:cTn id="65" dur="500" fill="hold"/>
                                        <p:tgtEl>
                                          <p:spTgt spid="38"/>
                                        </p:tgtEl>
                                        <p:attrNameLst>
                                          <p:attrName>ppt_x</p:attrName>
                                        </p:attrNameLst>
                                      </p:cBhvr>
                                      <p:tavLst>
                                        <p:tav tm="0">
                                          <p:val>
                                            <p:strVal val="#ppt_x"/>
                                          </p:val>
                                        </p:tav>
                                        <p:tav tm="100000">
                                          <p:val>
                                            <p:strVal val="#ppt_x"/>
                                          </p:val>
                                        </p:tav>
                                      </p:tavLst>
                                    </p:anim>
                                    <p:anim calcmode="lin" valueType="num">
                                      <p:cBhvr additive="base">
                                        <p:cTn id="66"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additive="base">
                                        <p:cTn id="71" dur="500" fill="hold"/>
                                        <p:tgtEl>
                                          <p:spTgt spid="39"/>
                                        </p:tgtEl>
                                        <p:attrNameLst>
                                          <p:attrName>ppt_x</p:attrName>
                                        </p:attrNameLst>
                                      </p:cBhvr>
                                      <p:tavLst>
                                        <p:tav tm="0">
                                          <p:val>
                                            <p:strVal val="#ppt_x"/>
                                          </p:val>
                                        </p:tav>
                                        <p:tav tm="100000">
                                          <p:val>
                                            <p:strVal val="#ppt_x"/>
                                          </p:val>
                                        </p:tav>
                                      </p:tavLst>
                                    </p:anim>
                                    <p:anim calcmode="lin" valueType="num">
                                      <p:cBhvr additive="base">
                                        <p:cTn id="72"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additive="base">
                                        <p:cTn id="77" dur="500" fill="hold"/>
                                        <p:tgtEl>
                                          <p:spTgt spid="40"/>
                                        </p:tgtEl>
                                        <p:attrNameLst>
                                          <p:attrName>ppt_x</p:attrName>
                                        </p:attrNameLst>
                                      </p:cBhvr>
                                      <p:tavLst>
                                        <p:tav tm="0">
                                          <p:val>
                                            <p:strVal val="#ppt_x"/>
                                          </p:val>
                                        </p:tav>
                                        <p:tav tm="100000">
                                          <p:val>
                                            <p:strVal val="#ppt_x"/>
                                          </p:val>
                                        </p:tav>
                                      </p:tavLst>
                                    </p:anim>
                                    <p:anim calcmode="lin" valueType="num">
                                      <p:cBhvr additive="base">
                                        <p:cTn id="78"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5" grpId="0" animBg="1"/>
      <p:bldP spid="31" grpId="0" animBg="1"/>
      <p:bldP spid="21" grpId="0"/>
      <p:bldP spid="38" grpId="0"/>
      <p:bldP spid="39" grpId="0"/>
      <p:bldP spid="4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14"/>
          <p:cNvSpPr txBox="1"/>
          <p:nvPr/>
        </p:nvSpPr>
        <p:spPr>
          <a:xfrm>
            <a:off x="268352" y="490209"/>
            <a:ext cx="3717236" cy="523220"/>
          </a:xfrm>
          <a:prstGeom prst="rect">
            <a:avLst/>
          </a:prstGeom>
          <a:solidFill>
            <a:srgbClr val="002060"/>
          </a:solidFill>
        </p:spPr>
        <p:txBody>
          <a:bodyPr wrap="square" rtlCol="0">
            <a:spAutoFit/>
          </a:bodyPr>
          <a:lstStyle/>
          <a:p>
            <a:r>
              <a:rPr lang="zh-CN" altLang="en-US" sz="2800" b="1" dirty="0" smtClean="0">
                <a:solidFill>
                  <a:schemeClr val="bg1"/>
                </a:solidFill>
                <a:latin typeface="华文行楷" panose="02010800040101010101" pitchFamily="2" charset="-122"/>
                <a:ea typeface="华文行楷" panose="02010800040101010101" pitchFamily="2" charset="-122"/>
              </a:rPr>
              <a:t>阅读理解</a:t>
            </a:r>
            <a:r>
              <a:rPr lang="en-US" altLang="zh-CN" sz="2800" b="1" dirty="0">
                <a:solidFill>
                  <a:schemeClr val="bg1"/>
                </a:solidFill>
                <a:latin typeface="宋体" panose="02010600030101010101" pitchFamily="2" charset="-122"/>
                <a:ea typeface="宋体" panose="02010600030101010101" pitchFamily="2" charset="-122"/>
              </a:rPr>
              <a:t>B</a:t>
            </a:r>
            <a:r>
              <a:rPr lang="zh-CN" altLang="en-US" sz="2800" b="1" dirty="0" smtClean="0">
                <a:solidFill>
                  <a:schemeClr val="bg1"/>
                </a:solidFill>
                <a:latin typeface="华文行楷" panose="02010800040101010101" pitchFamily="2" charset="-122"/>
                <a:ea typeface="华文行楷" panose="02010800040101010101" pitchFamily="2" charset="-122"/>
              </a:rPr>
              <a:t>篇</a:t>
            </a:r>
            <a:r>
              <a:rPr lang="en-US" altLang="zh-CN" sz="2800" b="1" dirty="0" smtClean="0">
                <a:solidFill>
                  <a:schemeClr val="bg1"/>
                </a:solidFill>
                <a:latin typeface="华文行楷" panose="02010800040101010101" pitchFamily="2" charset="-122"/>
                <a:ea typeface="华文行楷" panose="02010800040101010101" pitchFamily="2" charset="-122"/>
              </a:rPr>
              <a:t> </a:t>
            </a:r>
            <a:r>
              <a:rPr lang="zh-CN" altLang="en-US" sz="2800" b="1" dirty="0" smtClean="0">
                <a:solidFill>
                  <a:schemeClr val="bg1"/>
                </a:solidFill>
                <a:latin typeface="华文行楷" panose="02010800040101010101" pitchFamily="2" charset="-122"/>
                <a:ea typeface="华文行楷" panose="02010800040101010101" pitchFamily="2" charset="-122"/>
              </a:rPr>
              <a:t>第</a:t>
            </a:r>
            <a:r>
              <a:rPr lang="en-US" altLang="zh-CN" sz="2800" b="1" dirty="0" smtClean="0">
                <a:solidFill>
                  <a:schemeClr val="bg1"/>
                </a:solidFill>
                <a:latin typeface="华文行楷" panose="02010800040101010101" pitchFamily="2" charset="-122"/>
                <a:ea typeface="华文行楷" panose="02010800040101010101" pitchFamily="2" charset="-122"/>
              </a:rPr>
              <a:t>24</a:t>
            </a:r>
            <a:r>
              <a:rPr lang="zh-CN" altLang="en-US" sz="2800" b="1" dirty="0" smtClean="0">
                <a:solidFill>
                  <a:schemeClr val="bg1"/>
                </a:solidFill>
                <a:latin typeface="华文行楷" panose="02010800040101010101" pitchFamily="2" charset="-122"/>
                <a:ea typeface="华文行楷" panose="02010800040101010101" pitchFamily="2" charset="-122"/>
              </a:rPr>
              <a:t>小题</a:t>
            </a:r>
            <a:endParaRPr lang="zh-CN" altLang="en-US" sz="2800" b="1" dirty="0">
              <a:solidFill>
                <a:schemeClr val="bg1"/>
              </a:solidFill>
              <a:latin typeface="华文行楷" panose="02010800040101010101" pitchFamily="2" charset="-122"/>
              <a:ea typeface="华文行楷" panose="02010800040101010101" pitchFamily="2" charset="-122"/>
            </a:endParaRPr>
          </a:p>
        </p:txBody>
      </p:sp>
      <p:sp>
        <p:nvSpPr>
          <p:cNvPr id="16" name="流程图: 可选过程 15"/>
          <p:cNvSpPr/>
          <p:nvPr/>
        </p:nvSpPr>
        <p:spPr>
          <a:xfrm>
            <a:off x="208721" y="1506053"/>
            <a:ext cx="4939749" cy="3602660"/>
          </a:xfrm>
          <a:prstGeom prst="flowChartAlternateProcess">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070C0"/>
              </a:solidFill>
            </a:endParaRPr>
          </a:p>
        </p:txBody>
      </p:sp>
      <p:sp>
        <p:nvSpPr>
          <p:cNvPr id="17" name="文本框 16"/>
          <p:cNvSpPr txBox="1"/>
          <p:nvPr/>
        </p:nvSpPr>
        <p:spPr>
          <a:xfrm>
            <a:off x="248476" y="1888435"/>
            <a:ext cx="4939750" cy="3108543"/>
          </a:xfrm>
          <a:prstGeom prst="rect">
            <a:avLst/>
          </a:prstGeom>
          <a:noFill/>
        </p:spPr>
        <p:txBody>
          <a:bodyPr wrap="square" rtlCol="0">
            <a:spAutoFit/>
          </a:bodyPr>
          <a:lstStyle/>
          <a:p>
            <a:r>
              <a:rPr lang="en-US" altLang="zh-CN" sz="2800" b="1" dirty="0" smtClean="0">
                <a:solidFill>
                  <a:srgbClr val="002060"/>
                </a:solidFill>
                <a:latin typeface="Arial Narrow" panose="020B0606020202030204" pitchFamily="34" charset="0"/>
              </a:rPr>
              <a:t>24. Why does the author mention Watkins’ predictions in the first paragraph? </a:t>
            </a:r>
            <a:endParaRPr lang="en-US" altLang="zh-CN" sz="2800" b="1" dirty="0" smtClean="0">
              <a:solidFill>
                <a:srgbClr val="002060"/>
              </a:solidFill>
              <a:latin typeface="Arial Narrow" panose="020B0606020202030204" pitchFamily="34" charset="0"/>
            </a:endParaRPr>
          </a:p>
          <a:p>
            <a:pPr marL="514350" indent="-514350">
              <a:buAutoNum type="alphaUcPeriod"/>
            </a:pPr>
            <a:r>
              <a:rPr lang="en-US" altLang="zh-CN" sz="2800" b="1" dirty="0" smtClean="0">
                <a:solidFill>
                  <a:srgbClr val="002060"/>
                </a:solidFill>
                <a:latin typeface="Arial Narrow" panose="020B0606020202030204" pitchFamily="34" charset="0"/>
              </a:rPr>
              <a:t>To make comparisons. </a:t>
            </a:r>
            <a:endParaRPr lang="en-US" altLang="zh-CN" sz="2800" b="1" dirty="0" smtClean="0">
              <a:solidFill>
                <a:srgbClr val="002060"/>
              </a:solidFill>
              <a:latin typeface="Arial Narrow" panose="020B0606020202030204" pitchFamily="34" charset="0"/>
            </a:endParaRPr>
          </a:p>
          <a:p>
            <a:pPr marL="514350" indent="-514350">
              <a:buAutoNum type="alphaUcPeriod"/>
            </a:pPr>
            <a:r>
              <a:rPr lang="en-US" altLang="zh-CN" sz="2800" b="1" dirty="0" smtClean="0">
                <a:solidFill>
                  <a:srgbClr val="002060"/>
                </a:solidFill>
                <a:latin typeface="Arial Narrow" panose="020B0606020202030204" pitchFamily="34" charset="0"/>
              </a:rPr>
              <a:t>To introduce the topic.</a:t>
            </a:r>
            <a:endParaRPr lang="en-US" altLang="zh-CN" sz="2800" b="1" dirty="0" smtClean="0">
              <a:solidFill>
                <a:srgbClr val="002060"/>
              </a:solidFill>
              <a:latin typeface="Arial Narrow" panose="020B0606020202030204" pitchFamily="34" charset="0"/>
            </a:endParaRPr>
          </a:p>
          <a:p>
            <a:pPr marL="514350" indent="-514350">
              <a:buAutoNum type="alphaUcPeriod"/>
            </a:pPr>
            <a:r>
              <a:rPr lang="en-US" altLang="zh-CN" sz="2800" b="1" dirty="0" smtClean="0">
                <a:solidFill>
                  <a:srgbClr val="002060"/>
                </a:solidFill>
                <a:latin typeface="Arial Narrow" panose="020B0606020202030204" pitchFamily="34" charset="0"/>
              </a:rPr>
              <a:t>To support her argument. </a:t>
            </a:r>
            <a:endParaRPr lang="en-US" altLang="zh-CN" sz="2800" b="1" dirty="0" smtClean="0">
              <a:solidFill>
                <a:srgbClr val="002060"/>
              </a:solidFill>
              <a:latin typeface="Arial Narrow" panose="020B0606020202030204" pitchFamily="34" charset="0"/>
            </a:endParaRPr>
          </a:p>
          <a:p>
            <a:pPr marL="514350" indent="-514350">
              <a:buAutoNum type="alphaUcPeriod"/>
            </a:pPr>
            <a:r>
              <a:rPr lang="en-US" altLang="zh-CN" sz="2800" b="1" dirty="0" smtClean="0">
                <a:solidFill>
                  <a:srgbClr val="002060"/>
                </a:solidFill>
                <a:latin typeface="Arial Narrow" panose="020B0606020202030204" pitchFamily="34" charset="0"/>
              </a:rPr>
              <a:t>To provide examples. </a:t>
            </a:r>
            <a:endParaRPr lang="zh-CN" altLang="en-US" sz="2800" b="1" dirty="0">
              <a:solidFill>
                <a:srgbClr val="002060"/>
              </a:solidFill>
              <a:latin typeface="Arial Narrow" panose="020B0606020202030204" pitchFamily="34" charset="0"/>
            </a:endParaRPr>
          </a:p>
        </p:txBody>
      </p:sp>
      <p:sp>
        <p:nvSpPr>
          <p:cNvPr id="18" name="文本框 17"/>
          <p:cNvSpPr txBox="1"/>
          <p:nvPr/>
        </p:nvSpPr>
        <p:spPr>
          <a:xfrm>
            <a:off x="5227981" y="751819"/>
            <a:ext cx="6907695" cy="3539430"/>
          </a:xfrm>
          <a:prstGeom prst="rect">
            <a:avLst/>
          </a:prstGeom>
          <a:noFill/>
        </p:spPr>
        <p:txBody>
          <a:bodyPr wrap="square" rtlCol="0">
            <a:spAutoFit/>
          </a:bodyPr>
          <a:lstStyle/>
          <a:p>
            <a:r>
              <a:rPr lang="en-US" altLang="zh-CN" sz="2800" b="1" dirty="0" smtClean="0">
                <a:solidFill>
                  <a:srgbClr val="FF0000"/>
                </a:solidFill>
                <a:latin typeface="Arial Narrow" panose="020B0606020202030204" pitchFamily="34" charset="0"/>
              </a:rPr>
              <a:t>Para 1</a:t>
            </a:r>
            <a:endParaRPr lang="en-US" altLang="zh-CN" sz="2800" b="1" dirty="0" smtClean="0">
              <a:solidFill>
                <a:srgbClr val="FF0000"/>
              </a:solidFill>
              <a:latin typeface="Arial Narrow" panose="020B0606020202030204" pitchFamily="34" charset="0"/>
            </a:endParaRPr>
          </a:p>
          <a:p>
            <a:r>
              <a:rPr lang="en-US" altLang="zh-CN" sz="2800" b="1" dirty="0" smtClean="0">
                <a:solidFill>
                  <a:srgbClr val="002060"/>
                </a:solidFill>
                <a:latin typeface="Arial Narrow" panose="020B0606020202030204" pitchFamily="34" charset="0"/>
              </a:rPr>
              <a:t>At the start of the 20</a:t>
            </a:r>
            <a:r>
              <a:rPr lang="en-US" altLang="zh-CN" sz="2800" b="1" baseline="30000" dirty="0" smtClean="0">
                <a:solidFill>
                  <a:srgbClr val="002060"/>
                </a:solidFill>
                <a:latin typeface="Arial Narrow" panose="020B0606020202030204" pitchFamily="34" charset="0"/>
              </a:rPr>
              <a:t>th</a:t>
            </a:r>
            <a:r>
              <a:rPr lang="en-US" altLang="zh-CN" sz="2800" b="1" dirty="0" smtClean="0">
                <a:solidFill>
                  <a:srgbClr val="002060"/>
                </a:solidFill>
                <a:latin typeface="Arial Narrow" panose="020B0606020202030204" pitchFamily="34" charset="0"/>
              </a:rPr>
              <a:t> century, an American engineer named John </a:t>
            </a:r>
            <a:r>
              <a:rPr lang="en-US" altLang="zh-CN" sz="2800" b="1" dirty="0" err="1" smtClean="0">
                <a:solidFill>
                  <a:srgbClr val="002060"/>
                </a:solidFill>
                <a:latin typeface="Arial Narrow" panose="020B0606020202030204" pitchFamily="34" charset="0"/>
              </a:rPr>
              <a:t>Elfreth</a:t>
            </a:r>
            <a:r>
              <a:rPr lang="en-US" altLang="zh-CN" sz="2800" b="1" dirty="0" smtClean="0">
                <a:solidFill>
                  <a:srgbClr val="002060"/>
                </a:solidFill>
                <a:latin typeface="Arial Narrow" panose="020B0606020202030204" pitchFamily="34" charset="0"/>
              </a:rPr>
              <a:t> Watkins made predictions about life today. His predictions about slowing population growth, mobile phones and increasing height were close to the mark. But he was wrong in one prediction: that everybody would walk 10 miles a day.  </a:t>
            </a:r>
            <a:endParaRPr lang="en-US" altLang="zh-CN" sz="2800" b="1" dirty="0" smtClean="0">
              <a:solidFill>
                <a:srgbClr val="002060"/>
              </a:solidFill>
              <a:latin typeface="Arial Narrow" panose="020B0606020202030204" pitchFamily="34" charset="0"/>
            </a:endParaRPr>
          </a:p>
        </p:txBody>
      </p:sp>
      <p:sp>
        <p:nvSpPr>
          <p:cNvPr id="2" name="文本框 1"/>
          <p:cNvSpPr txBox="1"/>
          <p:nvPr/>
        </p:nvSpPr>
        <p:spPr>
          <a:xfrm>
            <a:off x="1" y="5601337"/>
            <a:ext cx="12191999" cy="1200329"/>
          </a:xfrm>
          <a:prstGeom prst="rect">
            <a:avLst/>
          </a:prstGeom>
          <a:solidFill>
            <a:schemeClr val="accent1">
              <a:lumMod val="75000"/>
            </a:schemeClr>
          </a:solidFill>
        </p:spPr>
        <p:txBody>
          <a:bodyPr wrap="square" rtlCol="0">
            <a:spAutoFit/>
          </a:bodyPr>
          <a:lstStyle/>
          <a:p>
            <a:r>
              <a:rPr lang="en-US" altLang="zh-CN" sz="2400" b="1" dirty="0" smtClean="0">
                <a:solidFill>
                  <a:schemeClr val="bg1"/>
                </a:solidFill>
                <a:latin typeface="华文行楷" panose="02010800040101010101" pitchFamily="2" charset="-122"/>
                <a:ea typeface="华文行楷" panose="02010800040101010101" pitchFamily="2" charset="-122"/>
              </a:rPr>
              <a:t>【</a:t>
            </a:r>
            <a:r>
              <a:rPr lang="zh-CN" altLang="en-US" sz="2400" b="1" dirty="0" smtClean="0">
                <a:solidFill>
                  <a:schemeClr val="bg1"/>
                </a:solidFill>
                <a:latin typeface="华文行楷" panose="02010800040101010101" pitchFamily="2" charset="-122"/>
                <a:ea typeface="华文行楷" panose="02010800040101010101" pitchFamily="2" charset="-122"/>
              </a:rPr>
              <a:t>分析</a:t>
            </a:r>
            <a:r>
              <a:rPr lang="en-US" altLang="zh-CN" sz="2400" b="1" dirty="0" smtClean="0">
                <a:solidFill>
                  <a:schemeClr val="bg1"/>
                </a:solidFill>
                <a:latin typeface="华文行楷" panose="02010800040101010101" pitchFamily="2" charset="-122"/>
                <a:ea typeface="华文行楷" panose="02010800040101010101" pitchFamily="2" charset="-122"/>
              </a:rPr>
              <a:t>】</a:t>
            </a:r>
            <a:r>
              <a:rPr lang="zh-CN" altLang="en-US" sz="2400" b="1" dirty="0" smtClean="0">
                <a:solidFill>
                  <a:schemeClr val="bg1"/>
                </a:solidFill>
                <a:latin typeface="华文行楷" panose="02010800040101010101" pitchFamily="2" charset="-122"/>
                <a:ea typeface="华文行楷" panose="02010800040101010101" pitchFamily="2" charset="-122"/>
              </a:rPr>
              <a:t>文章的第一段的主要内容是</a:t>
            </a:r>
            <a:r>
              <a:rPr lang="en-US" altLang="zh-CN" sz="2400" b="1" dirty="0">
                <a:solidFill>
                  <a:schemeClr val="bg1"/>
                </a:solidFill>
                <a:latin typeface="Arial Narrow" panose="020B0606020202030204" pitchFamily="34" charset="0"/>
              </a:rPr>
              <a:t>John </a:t>
            </a:r>
            <a:r>
              <a:rPr lang="en-US" altLang="zh-CN" sz="2400" b="1" dirty="0" err="1">
                <a:solidFill>
                  <a:schemeClr val="bg1"/>
                </a:solidFill>
                <a:latin typeface="Arial Narrow" panose="020B0606020202030204" pitchFamily="34" charset="0"/>
              </a:rPr>
              <a:t>Elfreth</a:t>
            </a:r>
            <a:r>
              <a:rPr lang="en-US" altLang="zh-CN" sz="2400" b="1" dirty="0">
                <a:solidFill>
                  <a:schemeClr val="bg1"/>
                </a:solidFill>
                <a:latin typeface="Arial Narrow" panose="020B0606020202030204" pitchFamily="34" charset="0"/>
              </a:rPr>
              <a:t> </a:t>
            </a:r>
            <a:r>
              <a:rPr lang="en-US" altLang="zh-CN" sz="2400" b="1" dirty="0" smtClean="0">
                <a:solidFill>
                  <a:schemeClr val="bg1"/>
                </a:solidFill>
                <a:latin typeface="Arial Narrow" panose="020B0606020202030204" pitchFamily="34" charset="0"/>
              </a:rPr>
              <a:t>Watkins</a:t>
            </a:r>
            <a:r>
              <a:rPr lang="zh-CN" altLang="en-US" sz="2400" b="1" dirty="0" smtClean="0">
                <a:solidFill>
                  <a:schemeClr val="bg1"/>
                </a:solidFill>
                <a:latin typeface="Arial Narrow" panose="020B0606020202030204" pitchFamily="34" charset="0"/>
              </a:rPr>
              <a:t>的</a:t>
            </a:r>
            <a:r>
              <a:rPr lang="en-US" altLang="zh-CN" sz="2400" b="1" dirty="0" smtClean="0">
                <a:solidFill>
                  <a:schemeClr val="bg1"/>
                </a:solidFill>
                <a:latin typeface="Arial Narrow" panose="020B0606020202030204" pitchFamily="34" charset="0"/>
              </a:rPr>
              <a:t>predictions</a:t>
            </a:r>
            <a:r>
              <a:rPr lang="zh-CN" altLang="en-US" sz="2400" b="1" dirty="0" smtClean="0">
                <a:solidFill>
                  <a:schemeClr val="bg1"/>
                </a:solidFill>
                <a:latin typeface="Arial Narrow" panose="020B0606020202030204" pitchFamily="34" charset="0"/>
              </a:rPr>
              <a:t>，</a:t>
            </a:r>
            <a:r>
              <a:rPr lang="zh-CN" altLang="en-US" sz="2400" b="1" dirty="0" smtClean="0">
                <a:solidFill>
                  <a:schemeClr val="bg1"/>
                </a:solidFill>
                <a:latin typeface="华文行楷" panose="02010800040101010101" pitchFamily="2" charset="-122"/>
                <a:ea typeface="华文行楷" panose="02010800040101010101" pitchFamily="2" charset="-122"/>
              </a:rPr>
              <a:t>几乎无误</a:t>
            </a:r>
            <a:r>
              <a:rPr lang="zh-CN" altLang="en-US" sz="2400" b="1" dirty="0" smtClean="0">
                <a:solidFill>
                  <a:schemeClr val="bg1"/>
                </a:solidFill>
                <a:latin typeface="Arial Narrow" panose="020B0606020202030204" pitchFamily="34" charset="0"/>
              </a:rPr>
              <a:t>，</a:t>
            </a:r>
            <a:r>
              <a:rPr lang="zh-CN" altLang="en-US" sz="2400" b="1" dirty="0" smtClean="0">
                <a:solidFill>
                  <a:schemeClr val="bg1"/>
                </a:solidFill>
                <a:latin typeface="华文行楷" panose="02010800040101010101" pitchFamily="2" charset="-122"/>
                <a:ea typeface="华文行楷" panose="02010800040101010101" pitchFamily="2" charset="-122"/>
              </a:rPr>
              <a:t>转折连接词</a:t>
            </a:r>
            <a:r>
              <a:rPr lang="en-US" altLang="zh-CN" sz="2400" b="1" dirty="0" smtClean="0">
                <a:solidFill>
                  <a:schemeClr val="bg1"/>
                </a:solidFill>
                <a:latin typeface="Arial Narrow" panose="020B0606020202030204" pitchFamily="34" charset="0"/>
              </a:rPr>
              <a:t>But</a:t>
            </a:r>
            <a:r>
              <a:rPr lang="zh-CN" altLang="en-US" sz="2400" b="1" dirty="0" smtClean="0">
                <a:solidFill>
                  <a:schemeClr val="bg1"/>
                </a:solidFill>
                <a:latin typeface="华文行楷" panose="02010800040101010101" pitchFamily="2" charset="-122"/>
                <a:ea typeface="华文行楷" panose="02010800040101010101" pitchFamily="2" charset="-122"/>
              </a:rPr>
              <a:t>说明一个预测</a:t>
            </a:r>
            <a:r>
              <a:rPr lang="en-US" altLang="zh-CN" sz="2400" b="1" dirty="0" smtClean="0">
                <a:solidFill>
                  <a:schemeClr val="bg1"/>
                </a:solidFill>
                <a:latin typeface="华文行楷" panose="02010800040101010101" pitchFamily="2" charset="-122"/>
                <a:ea typeface="华文行楷" panose="02010800040101010101" pitchFamily="2" charset="-122"/>
              </a:rPr>
              <a:t>(</a:t>
            </a:r>
            <a:r>
              <a:rPr lang="en-US" altLang="zh-CN" sz="2400" b="1" dirty="0" smtClean="0">
                <a:solidFill>
                  <a:schemeClr val="bg1"/>
                </a:solidFill>
                <a:latin typeface="Arial Narrow" panose="020B0606020202030204" pitchFamily="34" charset="0"/>
              </a:rPr>
              <a:t>everybody </a:t>
            </a:r>
            <a:r>
              <a:rPr lang="en-US" altLang="zh-CN" sz="2400" b="1" dirty="0">
                <a:solidFill>
                  <a:schemeClr val="bg1"/>
                </a:solidFill>
                <a:latin typeface="Arial Narrow" panose="020B0606020202030204" pitchFamily="34" charset="0"/>
              </a:rPr>
              <a:t>would walk 10 miles a </a:t>
            </a:r>
            <a:r>
              <a:rPr lang="en-US" altLang="zh-CN" sz="2400" b="1" dirty="0" smtClean="0">
                <a:solidFill>
                  <a:schemeClr val="bg1"/>
                </a:solidFill>
                <a:latin typeface="Arial Narrow" panose="020B0606020202030204" pitchFamily="34" charset="0"/>
              </a:rPr>
              <a:t>day)</a:t>
            </a:r>
            <a:r>
              <a:rPr lang="zh-CN" altLang="en-US" sz="2400" b="1" dirty="0" smtClean="0">
                <a:solidFill>
                  <a:schemeClr val="bg1"/>
                </a:solidFill>
                <a:latin typeface="华文行楷" panose="02010800040101010101" pitchFamily="2" charset="-122"/>
                <a:ea typeface="华文行楷" panose="02010800040101010101" pitchFamily="2" charset="-122"/>
              </a:rPr>
              <a:t>有误，从而引出下文的内容</a:t>
            </a:r>
            <a:r>
              <a:rPr lang="en-US" altLang="zh-CN" sz="2400" b="1" dirty="0" smtClean="0">
                <a:solidFill>
                  <a:schemeClr val="bg1"/>
                </a:solidFill>
                <a:latin typeface="华文行楷" panose="02010800040101010101" pitchFamily="2" charset="-122"/>
                <a:ea typeface="华文行楷" panose="02010800040101010101" pitchFamily="2" charset="-122"/>
              </a:rPr>
              <a:t>,</a:t>
            </a:r>
            <a:r>
              <a:rPr lang="zh-CN" altLang="en-US" sz="2400" b="1" dirty="0" smtClean="0">
                <a:solidFill>
                  <a:schemeClr val="bg1"/>
                </a:solidFill>
                <a:latin typeface="华文行楷" panose="02010800040101010101" pitchFamily="2" charset="-122"/>
                <a:ea typeface="华文行楷" panose="02010800040101010101" pitchFamily="2" charset="-122"/>
              </a:rPr>
              <a:t>所以作者提到他的预测是为了引起下文</a:t>
            </a:r>
            <a:r>
              <a:rPr lang="en-US" altLang="zh-CN" sz="2400" b="1" dirty="0">
                <a:solidFill>
                  <a:schemeClr val="bg1"/>
                </a:solidFill>
                <a:latin typeface="华文行楷" panose="02010800040101010101" pitchFamily="2" charset="-122"/>
                <a:ea typeface="华文行楷" panose="02010800040101010101" pitchFamily="2" charset="-122"/>
              </a:rPr>
              <a:t> </a:t>
            </a:r>
            <a:r>
              <a:rPr lang="en-US" altLang="zh-CN" sz="2400" b="1" dirty="0" smtClean="0">
                <a:solidFill>
                  <a:schemeClr val="bg1"/>
                </a:solidFill>
                <a:latin typeface="华文行楷" panose="02010800040101010101" pitchFamily="2" charset="-122"/>
                <a:ea typeface="华文行楷" panose="02010800040101010101" pitchFamily="2" charset="-122"/>
              </a:rPr>
              <a:t>“</a:t>
            </a:r>
            <a:r>
              <a:rPr lang="en-US" altLang="zh-CN" sz="2400" b="1" dirty="0" smtClean="0">
                <a:solidFill>
                  <a:schemeClr val="bg1"/>
                </a:solidFill>
                <a:latin typeface="Arial Narrow" panose="020B0606020202030204" pitchFamily="34" charset="0"/>
              </a:rPr>
              <a:t>to introduce the topic”</a:t>
            </a:r>
            <a:r>
              <a:rPr lang="zh-CN" altLang="en-US" sz="2400" b="1" dirty="0" smtClean="0">
                <a:solidFill>
                  <a:schemeClr val="bg1"/>
                </a:solidFill>
                <a:latin typeface="华文行楷" panose="02010800040101010101" pitchFamily="2" charset="-122"/>
                <a:ea typeface="华文行楷" panose="02010800040101010101" pitchFamily="2" charset="-122"/>
              </a:rPr>
              <a:t>。</a:t>
            </a:r>
            <a:r>
              <a:rPr lang="en-US" altLang="zh-CN" sz="2400" b="1" dirty="0" smtClean="0">
                <a:solidFill>
                  <a:schemeClr val="bg1"/>
                </a:solidFill>
                <a:latin typeface="华文行楷" panose="02010800040101010101" pitchFamily="2" charset="-122"/>
                <a:ea typeface="华文行楷" panose="02010800040101010101" pitchFamily="2" charset="-122"/>
              </a:rPr>
              <a:t> </a:t>
            </a:r>
            <a:endParaRPr lang="zh-CN" altLang="en-US" sz="2400" b="1" dirty="0">
              <a:solidFill>
                <a:schemeClr val="bg1"/>
              </a:solidFill>
            </a:endParaRPr>
          </a:p>
        </p:txBody>
      </p:sp>
      <p:sp>
        <p:nvSpPr>
          <p:cNvPr id="5" name="圆角矩形 4"/>
          <p:cNvSpPr/>
          <p:nvPr/>
        </p:nvSpPr>
        <p:spPr>
          <a:xfrm>
            <a:off x="6096000" y="3307383"/>
            <a:ext cx="612913" cy="489365"/>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 name="直接连接符 7"/>
          <p:cNvCxnSpPr/>
          <p:nvPr/>
        </p:nvCxnSpPr>
        <p:spPr>
          <a:xfrm>
            <a:off x="10326756" y="3307383"/>
            <a:ext cx="1530627"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5330686" y="3796748"/>
            <a:ext cx="622853"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线形标注 1 9"/>
          <p:cNvSpPr/>
          <p:nvPr/>
        </p:nvSpPr>
        <p:spPr>
          <a:xfrm>
            <a:off x="6326254" y="331949"/>
            <a:ext cx="4403035" cy="1838453"/>
          </a:xfrm>
          <a:prstGeom prst="borderCallout1">
            <a:avLst>
              <a:gd name="adj1" fmla="val 18750"/>
              <a:gd name="adj2" fmla="val -8333"/>
              <a:gd name="adj3" fmla="val 148865"/>
              <a:gd name="adj4" fmla="val 107692"/>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400" b="1" dirty="0">
                <a:solidFill>
                  <a:schemeClr val="bg1"/>
                </a:solidFill>
                <a:latin typeface="Arial Narrow" panose="020B0606020202030204" pitchFamily="34" charset="0"/>
              </a:rPr>
              <a:t>be close to the mark: to be fairly accurate in a guess, statement, etc.</a:t>
            </a:r>
            <a:r>
              <a:rPr lang="zh-CN" altLang="en-US" sz="2400" b="1" dirty="0">
                <a:solidFill>
                  <a:schemeClr val="bg1"/>
                </a:solidFill>
                <a:latin typeface="华文行楷" panose="02010800040101010101" pitchFamily="2" charset="-122"/>
                <a:ea typeface="华文行楷" panose="02010800040101010101" pitchFamily="2" charset="-122"/>
              </a:rPr>
              <a:t>（猜测、陈述等）接近准确，几乎无误</a:t>
            </a:r>
            <a:endParaRPr lang="zh-CN" altLang="en-US" sz="2400" b="1" dirty="0">
              <a:solidFill>
                <a:schemeClr val="bg1"/>
              </a:solidFill>
              <a:latin typeface="华文行楷" panose="02010800040101010101" pitchFamily="2" charset="-122"/>
              <a:ea typeface="华文行楷" panose="02010800040101010101" pitchFamily="2" charset="-122"/>
            </a:endParaRPr>
          </a:p>
        </p:txBody>
      </p:sp>
      <p:sp>
        <p:nvSpPr>
          <p:cNvPr id="3" name="线形标注 2 2"/>
          <p:cNvSpPr/>
          <p:nvPr/>
        </p:nvSpPr>
        <p:spPr>
          <a:xfrm>
            <a:off x="7260531" y="4150760"/>
            <a:ext cx="3334582" cy="1120717"/>
          </a:xfrm>
          <a:prstGeom prst="borderCallout2">
            <a:avLst>
              <a:gd name="adj1" fmla="val 18750"/>
              <a:gd name="adj2" fmla="val -8333"/>
              <a:gd name="adj3" fmla="val 18750"/>
              <a:gd name="adj4" fmla="val -16667"/>
              <a:gd name="adj5" fmla="val -29397"/>
              <a:gd name="adj6" fmla="val -26834"/>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dirty="0" smtClean="0">
                <a:latin typeface="华文行楷" panose="02010800040101010101" pitchFamily="2" charset="-122"/>
                <a:ea typeface="华文行楷" panose="02010800040101010101" pitchFamily="2" charset="-122"/>
              </a:rPr>
              <a:t>语篇标志词，引出本文将要出现的焦点。</a:t>
            </a:r>
            <a:endParaRPr lang="zh-CN" altLang="en-US" sz="2400" dirty="0">
              <a:latin typeface="华文行楷" panose="02010800040101010101" pitchFamily="2" charset="-122"/>
              <a:ea typeface="华文行楷" panose="02010800040101010101" pitchFamily="2" charset="-122"/>
            </a:endParaRPr>
          </a:p>
        </p:txBody>
      </p:sp>
      <p:pic>
        <p:nvPicPr>
          <p:cNvPr id="12" name="图片 11" descr="水印"/>
          <p:cNvPicPr>
            <a:picLocks noChangeAspect="1"/>
          </p:cNvPicPr>
          <p:nvPr userDrawn="1"/>
        </p:nvPicPr>
        <p:blipFill>
          <a:blip r:embed="rId1"/>
          <a:stretch>
            <a:fillRect/>
          </a:stretch>
        </p:blipFill>
        <p:spPr>
          <a:xfrm>
            <a:off x="7186295" y="63500"/>
            <a:ext cx="4902200" cy="158686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ircle(in)">
                                      <p:cBhvr>
                                        <p:cTn id="7" dur="2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additive="base">
                                        <p:cTn id="31" dur="500" fill="hold"/>
                                        <p:tgtEl>
                                          <p:spTgt spid="26"/>
                                        </p:tgtEl>
                                        <p:attrNameLst>
                                          <p:attrName>ppt_x</p:attrName>
                                        </p:attrNameLst>
                                      </p:cBhvr>
                                      <p:tavLst>
                                        <p:tav tm="0">
                                          <p:val>
                                            <p:strVal val="#ppt_x"/>
                                          </p:val>
                                        </p:tav>
                                        <p:tav tm="100000">
                                          <p:val>
                                            <p:strVal val="#ppt_x"/>
                                          </p:val>
                                        </p:tav>
                                      </p:tavLst>
                                    </p:anim>
                                    <p:anim calcmode="lin" valueType="num">
                                      <p:cBhvr additive="base">
                                        <p:cTn id="3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grpId="1" nodeType="clickEffect">
                                  <p:stCondLst>
                                    <p:cond delay="0"/>
                                  </p:stCondLst>
                                  <p:childTnLst>
                                    <p:animEffect transition="out" filter="fade">
                                      <p:cBhvr>
                                        <p:cTn id="43" dur="500"/>
                                        <p:tgtEl>
                                          <p:spTgt spid="10"/>
                                        </p:tgtEl>
                                      </p:cBhvr>
                                    </p:animEffect>
                                    <p:set>
                                      <p:cBhvr>
                                        <p:cTn id="44" dur="1" fill="hold">
                                          <p:stCondLst>
                                            <p:cond delay="499"/>
                                          </p:stCondLst>
                                        </p:cTn>
                                        <p:tgtEl>
                                          <p:spTgt spid="10"/>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
                                        </p:tgtEl>
                                        <p:attrNameLst>
                                          <p:attrName>style.visibility</p:attrName>
                                        </p:attrNameLst>
                                      </p:cBhvr>
                                      <p:to>
                                        <p:strVal val="visible"/>
                                      </p:to>
                                    </p:set>
                                    <p:anim calcmode="lin" valueType="num">
                                      <p:cBhvr additive="base">
                                        <p:cTn id="55" dur="500" fill="hold"/>
                                        <p:tgtEl>
                                          <p:spTgt spid="2"/>
                                        </p:tgtEl>
                                        <p:attrNameLst>
                                          <p:attrName>ppt_x</p:attrName>
                                        </p:attrNameLst>
                                      </p:cBhvr>
                                      <p:tavLst>
                                        <p:tav tm="0">
                                          <p:val>
                                            <p:strVal val="#ppt_x"/>
                                          </p:val>
                                        </p:tav>
                                        <p:tav tm="100000">
                                          <p:val>
                                            <p:strVal val="#ppt_x"/>
                                          </p:val>
                                        </p:tav>
                                      </p:tavLst>
                                    </p:anim>
                                    <p:anim calcmode="lin" valueType="num">
                                      <p:cBhvr additive="base">
                                        <p:cTn id="5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p:bldP spid="2" grpId="0" animBg="1"/>
      <p:bldP spid="5" grpId="0" animBg="1"/>
      <p:bldP spid="10" grpId="0" animBg="1"/>
      <p:bldP spid="10" grpId="1" animBg="1"/>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a:graphicFrameLocks noGrp="1"/>
          </p:cNvGraphicFramePr>
          <p:nvPr/>
        </p:nvGraphicFramePr>
        <p:xfrm>
          <a:off x="457200" y="596348"/>
          <a:ext cx="11310730" cy="5359179"/>
        </p:xfrm>
        <a:graphic>
          <a:graphicData uri="http://schemas.openxmlformats.org/drawingml/2006/table">
            <a:tbl>
              <a:tblPr firstRow="1" bandRow="1">
                <a:tableStyleId>{5940675A-B579-460E-94D1-54222C63F5DA}</a:tableStyleId>
              </a:tblPr>
              <a:tblGrid>
                <a:gridCol w="3160643"/>
                <a:gridCol w="8150087"/>
              </a:tblGrid>
              <a:tr h="1483413">
                <a:tc>
                  <a: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en-US" altLang="zh-CN" sz="2400" b="1" dirty="0" smtClean="0">
                        <a:solidFill>
                          <a:srgbClr val="002060"/>
                        </a:solidFill>
                        <a:latin typeface="Arial Narrow" panose="020B0606020202030204" pitchFamily="34" charset="0"/>
                      </a:endParaRPr>
                    </a:p>
                    <a:p>
                      <a:pPr marL="0" marR="0" lvl="0" indent="0" algn="l" defTabSz="914400" rtl="0" eaLnBrk="1" fontAlgn="auto" latinLnBrk="0" hangingPunct="1">
                        <a:lnSpc>
                          <a:spcPct val="100000"/>
                        </a:lnSpc>
                        <a:spcBef>
                          <a:spcPts val="0"/>
                        </a:spcBef>
                        <a:spcAft>
                          <a:spcPts val="0"/>
                        </a:spcAft>
                        <a:buClrTx/>
                        <a:buSzTx/>
                        <a:buFontTx/>
                        <a:buNone/>
                        <a:defRPr/>
                      </a:pPr>
                      <a:r>
                        <a:rPr lang="en-US" altLang="zh-CN" sz="2400" b="1" dirty="0" smtClean="0">
                          <a:solidFill>
                            <a:srgbClr val="002060"/>
                          </a:solidFill>
                          <a:latin typeface="Arial Narrow" panose="020B0606020202030204" pitchFamily="34" charset="0"/>
                        </a:rPr>
                        <a:t>To make comparisons </a:t>
                      </a:r>
                      <a:endParaRPr lang="en-US" altLang="zh-CN" sz="2400" b="1" dirty="0" smtClean="0">
                        <a:solidFill>
                          <a:srgbClr val="002060"/>
                        </a:solidFill>
                        <a:latin typeface="Arial Narrow" panose="020B0606020202030204" pitchFamily="34" charset="0"/>
                      </a:endParaRPr>
                    </a:p>
                    <a:p>
                      <a:endParaRPr lang="zh-CN" altLang="en-US" sz="2400" dirty="0"/>
                    </a:p>
                  </a:txBody>
                  <a:tcPr/>
                </a:tc>
                <a:tc>
                  <a:txBody>
                    <a:bodyPr/>
                    <a:lstStyle/>
                    <a:p>
                      <a:endParaRPr lang="zh-CN" altLang="en-US"/>
                    </a:p>
                  </a:txBody>
                  <a:tcPr/>
                </a:tc>
              </a:tr>
              <a:tr h="1498326">
                <a:tc>
                  <a: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en-US" altLang="zh-CN" sz="2400" b="1" dirty="0" smtClean="0">
                        <a:solidFill>
                          <a:srgbClr val="002060"/>
                        </a:solidFill>
                        <a:latin typeface="Arial Narrow" panose="020B0606020202030204" pitchFamily="34" charset="0"/>
                      </a:endParaRPr>
                    </a:p>
                    <a:p>
                      <a:pPr marL="0" marR="0" lvl="0" indent="0" algn="l" defTabSz="914400" rtl="0" eaLnBrk="1" fontAlgn="auto" latinLnBrk="0" hangingPunct="1">
                        <a:lnSpc>
                          <a:spcPct val="100000"/>
                        </a:lnSpc>
                        <a:spcBef>
                          <a:spcPts val="0"/>
                        </a:spcBef>
                        <a:spcAft>
                          <a:spcPts val="0"/>
                        </a:spcAft>
                        <a:buClrTx/>
                        <a:buSzTx/>
                        <a:buFontTx/>
                        <a:buNone/>
                        <a:defRPr/>
                      </a:pPr>
                      <a:r>
                        <a:rPr lang="en-US" altLang="zh-CN" sz="2400" b="1" dirty="0" smtClean="0">
                          <a:solidFill>
                            <a:srgbClr val="002060"/>
                          </a:solidFill>
                          <a:latin typeface="Arial Narrow" panose="020B0606020202030204" pitchFamily="34" charset="0"/>
                        </a:rPr>
                        <a:t>To introduce the topic</a:t>
                      </a:r>
                      <a:endParaRPr lang="en-US" altLang="zh-CN" sz="2400" b="1" dirty="0" smtClean="0">
                        <a:solidFill>
                          <a:srgbClr val="002060"/>
                        </a:solidFill>
                        <a:latin typeface="Arial Narrow" panose="020B0606020202030204" pitchFamily="34" charset="0"/>
                      </a:endParaRPr>
                    </a:p>
                    <a:p>
                      <a:endParaRPr lang="zh-CN" altLang="en-US" sz="2400" dirty="0"/>
                    </a:p>
                  </a:txBody>
                  <a:tcPr/>
                </a:tc>
                <a:tc>
                  <a:txBody>
                    <a:bodyPr/>
                    <a:lstStyle/>
                    <a:p>
                      <a:endParaRPr lang="zh-CN" altLang="en-US"/>
                    </a:p>
                  </a:txBody>
                  <a:tcPr/>
                </a:tc>
              </a:tr>
              <a:tr h="1105729">
                <a:tc>
                  <a: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en-US" altLang="zh-CN" sz="2400" b="1" dirty="0" smtClean="0">
                        <a:solidFill>
                          <a:srgbClr val="002060"/>
                        </a:solidFill>
                        <a:latin typeface="Arial Narrow" panose="020B0606020202030204" pitchFamily="34" charset="0"/>
                      </a:endParaRPr>
                    </a:p>
                    <a:p>
                      <a:pPr marL="0" marR="0" lvl="0" indent="0" algn="l" defTabSz="914400" rtl="0" eaLnBrk="1" fontAlgn="auto" latinLnBrk="0" hangingPunct="1">
                        <a:lnSpc>
                          <a:spcPct val="100000"/>
                        </a:lnSpc>
                        <a:spcBef>
                          <a:spcPts val="0"/>
                        </a:spcBef>
                        <a:spcAft>
                          <a:spcPts val="0"/>
                        </a:spcAft>
                        <a:buClrTx/>
                        <a:buSzTx/>
                        <a:buFontTx/>
                        <a:buNone/>
                        <a:defRPr/>
                      </a:pPr>
                      <a:r>
                        <a:rPr lang="en-US" altLang="zh-CN" sz="2400" b="1" dirty="0" smtClean="0">
                          <a:solidFill>
                            <a:srgbClr val="002060"/>
                          </a:solidFill>
                          <a:latin typeface="Arial Narrow" panose="020B0606020202030204" pitchFamily="34" charset="0"/>
                        </a:rPr>
                        <a:t>To support her argument </a:t>
                      </a:r>
                      <a:endParaRPr lang="en-US" altLang="zh-CN" sz="2400" b="1" dirty="0" smtClean="0">
                        <a:solidFill>
                          <a:srgbClr val="002060"/>
                        </a:solidFill>
                        <a:latin typeface="Arial Narrow" panose="020B0606020202030204" pitchFamily="34" charset="0"/>
                      </a:endParaRPr>
                    </a:p>
                    <a:p>
                      <a:endParaRPr lang="zh-CN" altLang="en-US" sz="2400" dirty="0"/>
                    </a:p>
                  </a:txBody>
                  <a:tcPr/>
                </a:tc>
                <a:tc>
                  <a:txBody>
                    <a:bodyPr/>
                    <a:lstStyle/>
                    <a:p>
                      <a:endParaRPr lang="zh-CN" altLang="en-US" dirty="0"/>
                    </a:p>
                  </a:txBody>
                  <a:tcPr/>
                </a:tc>
              </a:tr>
              <a:tr h="1105729">
                <a:tc>
                  <a: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en-US" altLang="zh-CN" sz="2400" b="1" dirty="0" smtClean="0">
                        <a:solidFill>
                          <a:srgbClr val="002060"/>
                        </a:solidFill>
                        <a:latin typeface="Arial Narrow" panose="020B0606020202030204" pitchFamily="34" charset="0"/>
                      </a:endParaRPr>
                    </a:p>
                    <a:p>
                      <a:pPr marL="0" marR="0" lvl="0" indent="0" algn="l" defTabSz="914400" rtl="0" eaLnBrk="1" fontAlgn="auto" latinLnBrk="0" hangingPunct="1">
                        <a:lnSpc>
                          <a:spcPct val="100000"/>
                        </a:lnSpc>
                        <a:spcBef>
                          <a:spcPts val="0"/>
                        </a:spcBef>
                        <a:spcAft>
                          <a:spcPts val="0"/>
                        </a:spcAft>
                        <a:buClrTx/>
                        <a:buSzTx/>
                        <a:buFontTx/>
                        <a:buNone/>
                        <a:defRPr/>
                      </a:pPr>
                      <a:r>
                        <a:rPr lang="en-US" altLang="zh-CN" sz="2400" b="1" dirty="0" smtClean="0">
                          <a:solidFill>
                            <a:srgbClr val="002060"/>
                          </a:solidFill>
                          <a:latin typeface="Arial Narrow" panose="020B0606020202030204" pitchFamily="34" charset="0"/>
                        </a:rPr>
                        <a:t>To provide examples</a:t>
                      </a:r>
                      <a:endParaRPr lang="zh-CN" altLang="en-US" sz="2400" b="1" dirty="0" smtClean="0">
                        <a:solidFill>
                          <a:srgbClr val="002060"/>
                        </a:solidFill>
                        <a:latin typeface="Arial Narrow" panose="020B0606020202030204" pitchFamily="34" charset="0"/>
                      </a:endParaRPr>
                    </a:p>
                    <a:p>
                      <a:endParaRPr lang="zh-CN" altLang="en-US" sz="2400" dirty="0"/>
                    </a:p>
                  </a:txBody>
                  <a:tcPr/>
                </a:tc>
                <a:tc>
                  <a:txBody>
                    <a:bodyPr/>
                    <a:lstStyle/>
                    <a:p>
                      <a:endParaRPr lang="zh-CN" altLang="en-US" dirty="0"/>
                    </a:p>
                  </a:txBody>
                  <a:tcPr/>
                </a:tc>
              </a:tr>
            </a:tbl>
          </a:graphicData>
        </a:graphic>
      </p:graphicFrame>
      <p:sp>
        <p:nvSpPr>
          <p:cNvPr id="4" name="文本框 3"/>
          <p:cNvSpPr txBox="1"/>
          <p:nvPr/>
        </p:nvSpPr>
        <p:spPr>
          <a:xfrm>
            <a:off x="3727174" y="677110"/>
            <a:ext cx="8040756" cy="1384995"/>
          </a:xfrm>
          <a:prstGeom prst="rect">
            <a:avLst/>
          </a:prstGeom>
          <a:noFill/>
        </p:spPr>
        <p:txBody>
          <a:bodyPr wrap="square" rtlCol="0">
            <a:spAutoFit/>
          </a:bodyPr>
          <a:lstStyle/>
          <a:p>
            <a:pPr marL="342900" indent="-342900">
              <a:buAutoNum type="arabicParenR"/>
            </a:pPr>
            <a:r>
              <a:rPr lang="en-US" altLang="zh-CN" sz="2800" b="1" dirty="0" smtClean="0">
                <a:solidFill>
                  <a:srgbClr val="FF0000"/>
                </a:solidFill>
                <a:latin typeface="Arial Narrow" panose="020B0606020202030204" pitchFamily="34" charset="0"/>
              </a:rPr>
              <a:t>to </a:t>
            </a:r>
            <a:r>
              <a:rPr lang="en-US" altLang="zh-CN" sz="2800" b="1" dirty="0">
                <a:solidFill>
                  <a:srgbClr val="FF0000"/>
                </a:solidFill>
                <a:latin typeface="Arial Narrow" panose="020B0606020202030204" pitchFamily="34" charset="0"/>
              </a:rPr>
              <a:t>say that two or more things or people are </a:t>
            </a:r>
            <a:r>
              <a:rPr lang="en-US" altLang="zh-CN" sz="2800" b="1" dirty="0" smtClean="0">
                <a:solidFill>
                  <a:srgbClr val="FF0000"/>
                </a:solidFill>
                <a:latin typeface="Arial Narrow" panose="020B0606020202030204" pitchFamily="34" charset="0"/>
              </a:rPr>
              <a:t>similar</a:t>
            </a:r>
            <a:endParaRPr lang="en-US" altLang="zh-CN" sz="2800" b="1" dirty="0" smtClean="0">
              <a:solidFill>
                <a:srgbClr val="FF0000"/>
              </a:solidFill>
              <a:latin typeface="Arial Narrow" panose="020B0606020202030204" pitchFamily="34" charset="0"/>
            </a:endParaRPr>
          </a:p>
          <a:p>
            <a:r>
              <a:rPr lang="en-US" altLang="zh-CN" sz="2800" b="1" dirty="0" smtClean="0">
                <a:solidFill>
                  <a:srgbClr val="FF0000"/>
                </a:solidFill>
                <a:latin typeface="Arial Narrow" panose="020B0606020202030204" pitchFamily="34" charset="0"/>
              </a:rPr>
              <a:t>2) to </a:t>
            </a:r>
            <a:r>
              <a:rPr lang="en-US" altLang="zh-CN" sz="2800" b="1" dirty="0">
                <a:solidFill>
                  <a:srgbClr val="FF0000"/>
                </a:solidFill>
                <a:latin typeface="Arial Narrow" panose="020B0606020202030204" pitchFamily="34" charset="0"/>
              </a:rPr>
              <a:t>look at similarities and differences between two or more things or </a:t>
            </a:r>
            <a:r>
              <a:rPr lang="en-US" altLang="zh-CN" sz="2800" b="1" dirty="0" smtClean="0">
                <a:solidFill>
                  <a:srgbClr val="FF0000"/>
                </a:solidFill>
                <a:latin typeface="Arial Narrow" panose="020B0606020202030204" pitchFamily="34" charset="0"/>
              </a:rPr>
              <a:t>people</a:t>
            </a:r>
            <a:endParaRPr lang="zh-CN" altLang="en-US" sz="2800" b="1" dirty="0">
              <a:solidFill>
                <a:srgbClr val="FF0000"/>
              </a:solidFill>
              <a:latin typeface="Arial Narrow" panose="020B0606020202030204" pitchFamily="34" charset="0"/>
            </a:endParaRPr>
          </a:p>
        </p:txBody>
      </p:sp>
      <p:sp>
        <p:nvSpPr>
          <p:cNvPr id="5" name="文本框 4"/>
          <p:cNvSpPr txBox="1"/>
          <p:nvPr/>
        </p:nvSpPr>
        <p:spPr>
          <a:xfrm>
            <a:off x="3518452" y="2341650"/>
            <a:ext cx="3031435" cy="584775"/>
          </a:xfrm>
          <a:prstGeom prst="rect">
            <a:avLst/>
          </a:prstGeom>
          <a:noFill/>
        </p:spPr>
        <p:txBody>
          <a:bodyPr wrap="square" rtlCol="0">
            <a:spAutoFit/>
          </a:bodyPr>
          <a:lstStyle/>
          <a:p>
            <a:r>
              <a:rPr lang="en-US" altLang="zh-CN" sz="3200" b="1" dirty="0">
                <a:solidFill>
                  <a:srgbClr val="FF0000"/>
                </a:solidFill>
                <a:latin typeface="Arial Narrow" panose="020B0606020202030204" pitchFamily="34" charset="0"/>
              </a:rPr>
              <a:t> </a:t>
            </a:r>
            <a:r>
              <a:rPr lang="en-US" altLang="zh-CN" sz="3200" b="1" dirty="0" smtClean="0">
                <a:solidFill>
                  <a:srgbClr val="FF0000"/>
                </a:solidFill>
                <a:latin typeface="Arial Narrow" panose="020B0606020202030204" pitchFamily="34" charset="0"/>
              </a:rPr>
              <a:t>to start the topic </a:t>
            </a:r>
            <a:endParaRPr lang="zh-CN" altLang="en-US" sz="3200" b="1" dirty="0">
              <a:solidFill>
                <a:srgbClr val="FF0000"/>
              </a:solidFill>
              <a:latin typeface="Arial Narrow" panose="020B0606020202030204" pitchFamily="34" charset="0"/>
            </a:endParaRPr>
          </a:p>
        </p:txBody>
      </p:sp>
      <p:sp>
        <p:nvSpPr>
          <p:cNvPr id="6" name="文本框 5"/>
          <p:cNvSpPr txBox="1"/>
          <p:nvPr/>
        </p:nvSpPr>
        <p:spPr>
          <a:xfrm>
            <a:off x="6450496" y="1986156"/>
            <a:ext cx="5128591" cy="1569660"/>
          </a:xfrm>
          <a:prstGeom prst="rect">
            <a:avLst/>
          </a:prstGeom>
          <a:noFill/>
        </p:spPr>
        <p:txBody>
          <a:bodyPr wrap="square" rtlCol="0">
            <a:spAutoFit/>
          </a:bodyPr>
          <a:lstStyle/>
          <a:p>
            <a:pPr marL="342900" indent="-342900">
              <a:buFont typeface="Wingdings" panose="05000000000000000000" pitchFamily="2" charset="2"/>
              <a:buChar char="Ø"/>
            </a:pPr>
            <a:r>
              <a:rPr lang="en-US" altLang="zh-CN" sz="2400" b="1" dirty="0" smtClean="0">
                <a:latin typeface="Arial Narrow" panose="020B0606020202030204" pitchFamily="34" charset="0"/>
              </a:rPr>
              <a:t>state the topic directly </a:t>
            </a:r>
            <a:endParaRPr lang="en-US" altLang="zh-CN" sz="2400" b="1" dirty="0" smtClean="0">
              <a:latin typeface="Arial Narrow" panose="020B0606020202030204" pitchFamily="34" charset="0"/>
            </a:endParaRPr>
          </a:p>
          <a:p>
            <a:pPr marL="342900" indent="-342900">
              <a:buFont typeface="Wingdings" panose="05000000000000000000" pitchFamily="2" charset="2"/>
              <a:buChar char="Ø"/>
            </a:pPr>
            <a:r>
              <a:rPr lang="en-US" altLang="zh-CN" sz="2400" b="1" dirty="0" smtClean="0">
                <a:latin typeface="Arial Narrow" panose="020B0606020202030204" pitchFamily="34" charset="0"/>
              </a:rPr>
              <a:t>pose a question</a:t>
            </a:r>
            <a:endParaRPr lang="en-US" altLang="zh-CN" sz="2400" b="1" dirty="0" smtClean="0">
              <a:latin typeface="Arial Narrow" panose="020B0606020202030204" pitchFamily="34" charset="0"/>
            </a:endParaRPr>
          </a:p>
          <a:p>
            <a:pPr marL="342900" indent="-342900">
              <a:buFont typeface="Wingdings" panose="05000000000000000000" pitchFamily="2" charset="2"/>
              <a:buChar char="Ø"/>
            </a:pPr>
            <a:r>
              <a:rPr lang="en-US" altLang="zh-CN" sz="2400" b="1" dirty="0" smtClean="0">
                <a:latin typeface="Arial Narrow" panose="020B0606020202030204" pitchFamily="34" charset="0"/>
              </a:rPr>
              <a:t>quote a famous saying</a:t>
            </a:r>
            <a:endParaRPr lang="en-US" altLang="zh-CN" sz="2400" b="1" dirty="0" smtClean="0">
              <a:latin typeface="Arial Narrow" panose="020B0606020202030204" pitchFamily="34" charset="0"/>
            </a:endParaRPr>
          </a:p>
          <a:p>
            <a:pPr marL="342900" indent="-342900">
              <a:buFont typeface="Wingdings" panose="05000000000000000000" pitchFamily="2" charset="2"/>
              <a:buChar char="Ø"/>
            </a:pPr>
            <a:r>
              <a:rPr lang="en-US" altLang="zh-CN" sz="2400" b="1" dirty="0">
                <a:latin typeface="Arial Narrow" panose="020B0606020202030204" pitchFamily="34" charset="0"/>
              </a:rPr>
              <a:t>r</a:t>
            </a:r>
            <a:r>
              <a:rPr lang="en-US" altLang="zh-CN" sz="2400" b="1" dirty="0" smtClean="0">
                <a:latin typeface="Arial Narrow" panose="020B0606020202030204" pitchFamily="34" charset="0"/>
              </a:rPr>
              <a:t>elate an anecdote or an incident</a:t>
            </a:r>
            <a:endParaRPr lang="zh-CN" altLang="en-US" sz="2400" b="1" dirty="0">
              <a:latin typeface="Arial Narrow" panose="020B0606020202030204" pitchFamily="34" charset="0"/>
            </a:endParaRPr>
          </a:p>
        </p:txBody>
      </p:sp>
      <p:sp>
        <p:nvSpPr>
          <p:cNvPr id="7" name="左大括号 6"/>
          <p:cNvSpPr/>
          <p:nvPr/>
        </p:nvSpPr>
        <p:spPr>
          <a:xfrm>
            <a:off x="6370983" y="2146853"/>
            <a:ext cx="79513" cy="1188710"/>
          </a:xfrm>
          <a:prstGeom prst="leftBrace">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n w="38100">
                <a:solidFill>
                  <a:schemeClr val="tx1"/>
                </a:solidFill>
              </a:ln>
            </a:endParaRPr>
          </a:p>
        </p:txBody>
      </p:sp>
      <p:sp>
        <p:nvSpPr>
          <p:cNvPr id="8" name="文本框 7"/>
          <p:cNvSpPr txBox="1"/>
          <p:nvPr/>
        </p:nvSpPr>
        <p:spPr>
          <a:xfrm>
            <a:off x="3727174" y="3707601"/>
            <a:ext cx="7633252" cy="830997"/>
          </a:xfrm>
          <a:prstGeom prst="rect">
            <a:avLst/>
          </a:prstGeom>
          <a:noFill/>
        </p:spPr>
        <p:txBody>
          <a:bodyPr wrap="square" rtlCol="0">
            <a:spAutoFit/>
          </a:bodyPr>
          <a:lstStyle/>
          <a:p>
            <a:r>
              <a:rPr lang="en-US" altLang="zh-CN" sz="2400" b="1" dirty="0" smtClean="0">
                <a:solidFill>
                  <a:srgbClr val="FF0000"/>
                </a:solidFill>
                <a:latin typeface="Arial Narrow" panose="020B0606020202030204" pitchFamily="34" charset="0"/>
              </a:rPr>
              <a:t>to </a:t>
            </a:r>
            <a:r>
              <a:rPr lang="en-US" altLang="zh-CN" sz="2400" b="1" dirty="0">
                <a:solidFill>
                  <a:srgbClr val="FF0000"/>
                </a:solidFill>
                <a:latin typeface="Arial Narrow" panose="020B0606020202030204" pitchFamily="34" charset="0"/>
              </a:rPr>
              <a:t>support or establish a point of </a:t>
            </a:r>
            <a:r>
              <a:rPr lang="en-US" altLang="zh-CN" sz="2400" b="1" dirty="0" smtClean="0">
                <a:solidFill>
                  <a:srgbClr val="FF0000"/>
                </a:solidFill>
                <a:latin typeface="Arial Narrow" panose="020B0606020202030204" pitchFamily="34" charset="0"/>
              </a:rPr>
              <a:t>view with a </a:t>
            </a:r>
            <a:r>
              <a:rPr lang="en-US" altLang="zh-CN" sz="2400" b="1" dirty="0">
                <a:solidFill>
                  <a:srgbClr val="FF0000"/>
                </a:solidFill>
                <a:latin typeface="Arial Narrow" panose="020B0606020202030204" pitchFamily="34" charset="0"/>
              </a:rPr>
              <a:t>coherent series of reasons, statements, or facts </a:t>
            </a:r>
            <a:r>
              <a:rPr lang="en-US" altLang="zh-CN" sz="2400" b="1" dirty="0" smtClean="0">
                <a:solidFill>
                  <a:srgbClr val="FF0000"/>
                </a:solidFill>
                <a:latin typeface="Arial Narrow" panose="020B0606020202030204" pitchFamily="34" charset="0"/>
              </a:rPr>
              <a:t>intended  </a:t>
            </a:r>
            <a:endParaRPr lang="zh-CN" altLang="en-US" sz="2400" b="1" dirty="0">
              <a:solidFill>
                <a:srgbClr val="FF0000"/>
              </a:solidFill>
              <a:latin typeface="Arial Narrow" panose="020B0606020202030204" pitchFamily="34" charset="0"/>
            </a:endParaRPr>
          </a:p>
        </p:txBody>
      </p:sp>
      <p:sp>
        <p:nvSpPr>
          <p:cNvPr id="9" name="文本框 8"/>
          <p:cNvSpPr txBox="1"/>
          <p:nvPr/>
        </p:nvSpPr>
        <p:spPr>
          <a:xfrm>
            <a:off x="3727174" y="4752491"/>
            <a:ext cx="7921486" cy="830997"/>
          </a:xfrm>
          <a:prstGeom prst="rect">
            <a:avLst/>
          </a:prstGeom>
          <a:noFill/>
        </p:spPr>
        <p:txBody>
          <a:bodyPr wrap="square" rtlCol="0">
            <a:spAutoFit/>
          </a:bodyPr>
          <a:lstStyle/>
          <a:p>
            <a:r>
              <a:rPr lang="en-US" altLang="zh-CN" sz="2400" b="1" dirty="0" smtClean="0">
                <a:solidFill>
                  <a:srgbClr val="FF0000"/>
                </a:solidFill>
                <a:latin typeface="Arial Narrow" panose="020B0606020202030204" pitchFamily="34" charset="0"/>
              </a:rPr>
              <a:t>to present something </a:t>
            </a:r>
            <a:r>
              <a:rPr lang="en-US" altLang="zh-CN" sz="2400" b="1" dirty="0">
                <a:solidFill>
                  <a:srgbClr val="FF0000"/>
                </a:solidFill>
                <a:latin typeface="Arial Narrow" panose="020B0606020202030204" pitchFamily="34" charset="0"/>
              </a:rPr>
              <a:t>such as an object, a fact or a situation that shows, explains or supports what </a:t>
            </a:r>
            <a:r>
              <a:rPr lang="en-US" altLang="zh-CN" sz="2400" b="1" dirty="0" smtClean="0">
                <a:solidFill>
                  <a:srgbClr val="FF0000"/>
                </a:solidFill>
                <a:latin typeface="Arial Narrow" panose="020B0606020202030204" pitchFamily="34" charset="0"/>
              </a:rPr>
              <a:t>is said</a:t>
            </a:r>
            <a:endParaRPr lang="zh-CN" altLang="en-US" sz="2400" b="1" dirty="0">
              <a:solidFill>
                <a:srgbClr val="FF0000"/>
              </a:solidFill>
              <a:latin typeface="Arial Narrow" panose="020B0606020202030204" pitchFamily="34" charset="0"/>
            </a:endParaRPr>
          </a:p>
        </p:txBody>
      </p:sp>
      <p:pic>
        <p:nvPicPr>
          <p:cNvPr id="12" name="图片 11" descr="水印"/>
          <p:cNvPicPr>
            <a:picLocks noChangeAspect="1"/>
          </p:cNvPicPr>
          <p:nvPr userDrawn="1"/>
        </p:nvPicPr>
        <p:blipFill>
          <a:blip r:embed="rId1"/>
          <a:stretch>
            <a:fillRect/>
          </a:stretch>
        </p:blipFill>
        <p:spPr>
          <a:xfrm>
            <a:off x="7186295" y="63500"/>
            <a:ext cx="4902200" cy="158686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additive="base">
                                        <p:cTn id="19"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6">
                                            <p:txEl>
                                              <p:pRg st="0" end="0"/>
                                            </p:txEl>
                                          </p:spTgt>
                                        </p:tgtEl>
                                        <p:attrNameLst>
                                          <p:attrName>style.visibility</p:attrName>
                                        </p:attrNameLst>
                                      </p:cBhvr>
                                      <p:to>
                                        <p:strVal val="visible"/>
                                      </p:to>
                                    </p:set>
                                    <p:animEffect transition="in" filter="barn(inVertical)">
                                      <p:cBhvr>
                                        <p:cTn id="31" dur="500"/>
                                        <p:tgtEl>
                                          <p:spTgt spid="6">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6">
                                            <p:txEl>
                                              <p:pRg st="1" end="1"/>
                                            </p:txEl>
                                          </p:spTgt>
                                        </p:tgtEl>
                                        <p:attrNameLst>
                                          <p:attrName>style.visibility</p:attrName>
                                        </p:attrNameLst>
                                      </p:cBhvr>
                                      <p:to>
                                        <p:strVal val="visible"/>
                                      </p:to>
                                    </p:set>
                                    <p:animEffect transition="in" filter="barn(inVertical)">
                                      <p:cBhvr>
                                        <p:cTn id="36" dur="500"/>
                                        <p:tgtEl>
                                          <p:spTgt spid="6">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6">
                                            <p:txEl>
                                              <p:pRg st="2" end="2"/>
                                            </p:txEl>
                                          </p:spTgt>
                                        </p:tgtEl>
                                        <p:attrNameLst>
                                          <p:attrName>style.visibility</p:attrName>
                                        </p:attrNameLst>
                                      </p:cBhvr>
                                      <p:to>
                                        <p:strVal val="visible"/>
                                      </p:to>
                                    </p:set>
                                    <p:animEffect transition="in" filter="barn(inVertical)">
                                      <p:cBhvr>
                                        <p:cTn id="41" dur="500"/>
                                        <p:tgtEl>
                                          <p:spTgt spid="6">
                                            <p:txEl>
                                              <p:pRg st="2" end="2"/>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6">
                                            <p:txEl>
                                              <p:pRg st="3" end="3"/>
                                            </p:txEl>
                                          </p:spTgt>
                                        </p:tgtEl>
                                        <p:attrNameLst>
                                          <p:attrName>style.visibility</p:attrName>
                                        </p:attrNameLst>
                                      </p:cBhvr>
                                      <p:to>
                                        <p:strVal val="visible"/>
                                      </p:to>
                                    </p:set>
                                    <p:animEffect transition="in" filter="barn(inVertical)">
                                      <p:cBhvr>
                                        <p:cTn id="46" dur="500"/>
                                        <p:tgtEl>
                                          <p:spTgt spid="6">
                                            <p:txEl>
                                              <p:pRg st="3" end="3"/>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7"/>
                                        </p:tgtEl>
                                        <p:attrNameLst>
                                          <p:attrName>style.visibility</p:attrName>
                                        </p:attrNameLst>
                                      </p:cBhvr>
                                      <p:to>
                                        <p:strVal val="visible"/>
                                      </p:to>
                                    </p:set>
                                    <p:anim calcmode="lin" valueType="num">
                                      <p:cBhvr additive="base">
                                        <p:cTn id="51" dur="500" fill="hold"/>
                                        <p:tgtEl>
                                          <p:spTgt spid="7"/>
                                        </p:tgtEl>
                                        <p:attrNameLst>
                                          <p:attrName>ppt_x</p:attrName>
                                        </p:attrNameLst>
                                      </p:cBhvr>
                                      <p:tavLst>
                                        <p:tav tm="0">
                                          <p:val>
                                            <p:strVal val="#ppt_x"/>
                                          </p:val>
                                        </p:tav>
                                        <p:tav tm="100000">
                                          <p:val>
                                            <p:strVal val="#ppt_x"/>
                                          </p:val>
                                        </p:tav>
                                      </p:tavLst>
                                    </p:anim>
                                    <p:anim calcmode="lin" valueType="num">
                                      <p:cBhvr additive="base">
                                        <p:cTn id="5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8"/>
                                        </p:tgtEl>
                                        <p:attrNameLst>
                                          <p:attrName>style.visibility</p:attrName>
                                        </p:attrNameLst>
                                      </p:cBhvr>
                                      <p:to>
                                        <p:strVal val="visible"/>
                                      </p:to>
                                    </p:set>
                                    <p:anim calcmode="lin" valueType="num">
                                      <p:cBhvr additive="base">
                                        <p:cTn id="57" dur="500" fill="hold"/>
                                        <p:tgtEl>
                                          <p:spTgt spid="8"/>
                                        </p:tgtEl>
                                        <p:attrNameLst>
                                          <p:attrName>ppt_x</p:attrName>
                                        </p:attrNameLst>
                                      </p:cBhvr>
                                      <p:tavLst>
                                        <p:tav tm="0">
                                          <p:val>
                                            <p:strVal val="#ppt_x"/>
                                          </p:val>
                                        </p:tav>
                                        <p:tav tm="100000">
                                          <p:val>
                                            <p:strVal val="#ppt_x"/>
                                          </p:val>
                                        </p:tav>
                                      </p:tavLst>
                                    </p:anim>
                                    <p:anim calcmode="lin" valueType="num">
                                      <p:cBhvr additive="base">
                                        <p:cTn id="5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9"/>
                                        </p:tgtEl>
                                        <p:attrNameLst>
                                          <p:attrName>style.visibility</p:attrName>
                                        </p:attrNameLst>
                                      </p:cBhvr>
                                      <p:to>
                                        <p:strVal val="visible"/>
                                      </p:to>
                                    </p:set>
                                    <p:anim calcmode="lin" valueType="num">
                                      <p:cBhvr additive="base">
                                        <p:cTn id="63" dur="500" fill="hold"/>
                                        <p:tgtEl>
                                          <p:spTgt spid="9"/>
                                        </p:tgtEl>
                                        <p:attrNameLst>
                                          <p:attrName>ppt_x</p:attrName>
                                        </p:attrNameLst>
                                      </p:cBhvr>
                                      <p:tavLst>
                                        <p:tav tm="0">
                                          <p:val>
                                            <p:strVal val="#ppt_x"/>
                                          </p:val>
                                        </p:tav>
                                        <p:tav tm="100000">
                                          <p:val>
                                            <p:strVal val="#ppt_x"/>
                                          </p:val>
                                        </p:tav>
                                      </p:tavLst>
                                    </p:anim>
                                    <p:anim calcmode="lin" valueType="num">
                                      <p:cBhvr additive="base">
                                        <p:cTn id="6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p:bldP spid="6" grpId="0" uiExpand="1" build="p"/>
      <p:bldP spid="7" grpId="0" animBg="1"/>
      <p:bldP spid="8" grpId="0"/>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74545" y="61554"/>
            <a:ext cx="5257802" cy="461665"/>
          </a:xfrm>
          <a:prstGeom prst="rect">
            <a:avLst/>
          </a:prstGeom>
          <a:noFill/>
        </p:spPr>
        <p:txBody>
          <a:bodyPr wrap="square" rtlCol="0">
            <a:spAutoFit/>
          </a:bodyPr>
          <a:lstStyle/>
          <a:p>
            <a:r>
              <a:rPr lang="zh-CN" altLang="en-US" sz="2400" b="1" u="sng" dirty="0" smtClean="0">
                <a:solidFill>
                  <a:srgbClr val="C00000"/>
                </a:solidFill>
                <a:latin typeface="华文行楷" panose="02010800040101010101" pitchFamily="2" charset="-122"/>
                <a:ea typeface="华文行楷" panose="02010800040101010101" pitchFamily="2" charset="-122"/>
              </a:rPr>
              <a:t>段落间关联</a:t>
            </a:r>
            <a:r>
              <a:rPr lang="zh-CN" altLang="en-US" sz="2400" b="1" u="sng" dirty="0" smtClean="0">
                <a:solidFill>
                  <a:srgbClr val="C00000"/>
                </a:solidFill>
                <a:latin typeface="Arial Narrow" panose="020B0606020202030204" pitchFamily="34" charset="0"/>
                <a:ea typeface="华文行楷" panose="02010800040101010101" pitchFamily="2" charset="-122"/>
              </a:rPr>
              <a:t>例析</a:t>
            </a:r>
            <a:r>
              <a:rPr lang="en-US" altLang="zh-CN" sz="2400" b="1" u="sng" dirty="0" smtClean="0">
                <a:solidFill>
                  <a:srgbClr val="C00000"/>
                </a:solidFill>
                <a:latin typeface="Arial Narrow" panose="020B0606020202030204" pitchFamily="34" charset="0"/>
                <a:ea typeface="华文行楷" panose="02010800040101010101" pitchFamily="2" charset="-122"/>
              </a:rPr>
              <a:t>Para 4 and 5 </a:t>
            </a:r>
            <a:endParaRPr lang="zh-CN" altLang="en-US" sz="2400" b="1" u="sng" dirty="0">
              <a:solidFill>
                <a:srgbClr val="C00000"/>
              </a:solidFill>
              <a:latin typeface="Arial Narrow" panose="020B0606020202030204" pitchFamily="34" charset="0"/>
              <a:ea typeface="华文行楷" panose="02010800040101010101" pitchFamily="2" charset="-122"/>
            </a:endParaRPr>
          </a:p>
        </p:txBody>
      </p:sp>
      <p:sp>
        <p:nvSpPr>
          <p:cNvPr id="3" name="文本框 2"/>
          <p:cNvSpPr txBox="1"/>
          <p:nvPr/>
        </p:nvSpPr>
        <p:spPr>
          <a:xfrm>
            <a:off x="198781" y="646044"/>
            <a:ext cx="5864091" cy="6001643"/>
          </a:xfrm>
          <a:prstGeom prst="rect">
            <a:avLst/>
          </a:prstGeom>
          <a:noFill/>
        </p:spPr>
        <p:txBody>
          <a:bodyPr wrap="square" rtlCol="0">
            <a:spAutoFit/>
          </a:bodyPr>
          <a:lstStyle/>
          <a:p>
            <a:r>
              <a:rPr lang="en-US" altLang="zh-CN" sz="2400" b="1" dirty="0" smtClean="0">
                <a:solidFill>
                  <a:srgbClr val="002060"/>
                </a:solidFill>
                <a:latin typeface="Arial Narrow" panose="020B0606020202030204" pitchFamily="34" charset="0"/>
              </a:rPr>
              <a:t>    The </a:t>
            </a:r>
            <a:r>
              <a:rPr lang="en-US" altLang="zh-CN" sz="2400" b="1" dirty="0">
                <a:solidFill>
                  <a:srgbClr val="002060"/>
                </a:solidFill>
                <a:latin typeface="Arial Narrow" panose="020B0606020202030204" pitchFamily="34" charset="0"/>
              </a:rPr>
              <a:t>other side of the coin is equally a deprivation: for health and well-being, as well as lost opportunities (</a:t>
            </a:r>
            <a:r>
              <a:rPr lang="zh-CN" altLang="zh-CN" sz="2400" b="1" dirty="0">
                <a:solidFill>
                  <a:srgbClr val="002060"/>
                </a:solidFill>
                <a:latin typeface="Arial Narrow" panose="020B0606020202030204" pitchFamily="34" charset="0"/>
              </a:rPr>
              <a:t>机会</a:t>
            </a:r>
            <a:r>
              <a:rPr lang="en-US" altLang="zh-CN" sz="2400" b="1" dirty="0">
                <a:solidFill>
                  <a:srgbClr val="002060"/>
                </a:solidFill>
                <a:latin typeface="Arial Narrow" panose="020B0606020202030204" pitchFamily="34" charset="0"/>
              </a:rPr>
              <a:t>) for children to get to know their local surroundings. And for parents there are lost opportunities to walk and talk with their young scholar about their day</a:t>
            </a:r>
            <a:r>
              <a:rPr lang="en-US" altLang="zh-CN" sz="2400" b="1" dirty="0" smtClean="0">
                <a:solidFill>
                  <a:srgbClr val="002060"/>
                </a:solidFill>
                <a:latin typeface="Arial Narrow" panose="020B0606020202030204" pitchFamily="34" charset="0"/>
              </a:rPr>
              <a:t>.</a:t>
            </a:r>
            <a:endParaRPr lang="zh-CN" altLang="zh-CN" sz="2400" b="1" dirty="0">
              <a:solidFill>
                <a:srgbClr val="002060"/>
              </a:solidFill>
              <a:latin typeface="Arial Narrow" panose="020B0606020202030204" pitchFamily="34" charset="0"/>
            </a:endParaRPr>
          </a:p>
          <a:p>
            <a:r>
              <a:rPr lang="en-US" altLang="zh-CN" sz="2400" b="1" dirty="0" smtClean="0">
                <a:solidFill>
                  <a:srgbClr val="002060"/>
                </a:solidFill>
                <a:latin typeface="Arial Narrow" panose="020B0606020202030204" pitchFamily="34" charset="0"/>
              </a:rPr>
              <a:t>    Most </a:t>
            </a:r>
            <a:r>
              <a:rPr lang="en-US" altLang="zh-CN" sz="2400" b="1" dirty="0">
                <a:solidFill>
                  <a:srgbClr val="002060"/>
                </a:solidFill>
                <a:latin typeface="Arial Narrow" panose="020B0606020202030204" pitchFamily="34" charset="0"/>
              </a:rPr>
              <a:t>parents will have eagerly asked their child about their day, only to meet with a “good”, quickly followed by “I’m hungry”. This is also my experience as a mother. But somewhere over the daily walk more about my son’s day comes out. I hear him making sense of friendship and its limits. This is the unexpected and rare parental opportunity to hear more.</a:t>
            </a:r>
            <a:endParaRPr lang="zh-CN" altLang="zh-CN" sz="2400" b="1" dirty="0">
              <a:solidFill>
                <a:srgbClr val="002060"/>
              </a:solidFill>
              <a:latin typeface="Arial Narrow" panose="020B0606020202030204" pitchFamily="34" charset="0"/>
            </a:endParaRPr>
          </a:p>
          <a:p>
            <a:endParaRPr lang="zh-CN" altLang="en-US" sz="2400" b="1" dirty="0">
              <a:solidFill>
                <a:srgbClr val="002060"/>
              </a:solidFill>
              <a:latin typeface="Arial Narrow" panose="020B0606020202030204" pitchFamily="34" charset="0"/>
            </a:endParaRPr>
          </a:p>
        </p:txBody>
      </p:sp>
      <p:cxnSp>
        <p:nvCxnSpPr>
          <p:cNvPr id="5" name="直接连接符 4"/>
          <p:cNvCxnSpPr/>
          <p:nvPr/>
        </p:nvCxnSpPr>
        <p:spPr>
          <a:xfrm>
            <a:off x="636104" y="1057102"/>
            <a:ext cx="3021496" cy="1490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线形标注 1 7"/>
          <p:cNvSpPr/>
          <p:nvPr/>
        </p:nvSpPr>
        <p:spPr>
          <a:xfrm>
            <a:off x="5456583" y="67392"/>
            <a:ext cx="6735417" cy="974035"/>
          </a:xfrm>
          <a:prstGeom prst="borderCallout1">
            <a:avLst>
              <a:gd name="adj1" fmla="val 18750"/>
              <a:gd name="adj2" fmla="val -8333"/>
              <a:gd name="adj3" fmla="val 85802"/>
              <a:gd name="adj4" fmla="val -36408"/>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400" b="1" dirty="0">
                <a:latin typeface="Arial Narrow" panose="020B0606020202030204" pitchFamily="34" charset="0"/>
              </a:rPr>
              <a:t>the aspect of a situation that is the opposite of or contrasts with the one you have been talking </a:t>
            </a:r>
            <a:r>
              <a:rPr lang="en-US" altLang="zh-CN" sz="2400" b="1" dirty="0" smtClean="0">
                <a:latin typeface="Arial Narrow" panose="020B0606020202030204" pitchFamily="34" charset="0"/>
              </a:rPr>
              <a:t>about </a:t>
            </a:r>
            <a:endParaRPr lang="en-US" altLang="zh-CN" sz="2400" b="1" dirty="0" smtClean="0">
              <a:latin typeface="Arial Narrow" panose="020B0606020202030204" pitchFamily="34" charset="0"/>
            </a:endParaRPr>
          </a:p>
          <a:p>
            <a:r>
              <a:rPr lang="zh-CN" altLang="en-US" sz="2400" b="1" dirty="0" smtClean="0">
                <a:latin typeface="华文行楷" panose="02010800040101010101" pitchFamily="2" charset="-122"/>
                <a:ea typeface="华文行楷" panose="02010800040101010101" pitchFamily="2" charset="-122"/>
              </a:rPr>
              <a:t>事情</a:t>
            </a:r>
            <a:r>
              <a:rPr lang="zh-CN" altLang="en-US" sz="2400" b="1" dirty="0">
                <a:latin typeface="华文行楷" panose="02010800040101010101" pitchFamily="2" charset="-122"/>
                <a:ea typeface="华文行楷" panose="02010800040101010101" pitchFamily="2" charset="-122"/>
              </a:rPr>
              <a:t>的另一面</a:t>
            </a:r>
            <a:endParaRPr lang="zh-CN" altLang="en-US" sz="2400" b="1" dirty="0">
              <a:latin typeface="华文行楷" panose="02010800040101010101" pitchFamily="2" charset="-122"/>
              <a:ea typeface="华文行楷" panose="02010800040101010101" pitchFamily="2" charset="-122"/>
            </a:endParaRPr>
          </a:p>
        </p:txBody>
      </p:sp>
      <p:cxnSp>
        <p:nvCxnSpPr>
          <p:cNvPr id="27" name="曲线连接符 26"/>
          <p:cNvCxnSpPr/>
          <p:nvPr/>
        </p:nvCxnSpPr>
        <p:spPr>
          <a:xfrm>
            <a:off x="2703446" y="1072011"/>
            <a:ext cx="3508510" cy="508311"/>
          </a:xfrm>
          <a:prstGeom prst="curvedConnector3">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文本框 16"/>
          <p:cNvSpPr txBox="1"/>
          <p:nvPr/>
        </p:nvSpPr>
        <p:spPr>
          <a:xfrm>
            <a:off x="8875643" y="1245946"/>
            <a:ext cx="2653748" cy="1427680"/>
          </a:xfrm>
          <a:prstGeom prst="rect">
            <a:avLst/>
          </a:prstGeom>
          <a:noFill/>
        </p:spPr>
        <p:txBody>
          <a:bodyPr wrap="square" rtlCol="0">
            <a:spAutoFit/>
          </a:bodyPr>
          <a:lstStyle/>
          <a:p>
            <a:endParaRPr lang="zh-CN" altLang="en-US" dirty="0"/>
          </a:p>
        </p:txBody>
      </p:sp>
      <p:graphicFrame>
        <p:nvGraphicFramePr>
          <p:cNvPr id="22" name="表格 21"/>
          <p:cNvGraphicFramePr>
            <a:graphicFrameLocks noGrp="1"/>
          </p:cNvGraphicFramePr>
          <p:nvPr/>
        </p:nvGraphicFramePr>
        <p:xfrm>
          <a:off x="6211956" y="1123122"/>
          <a:ext cx="5794515" cy="2491408"/>
        </p:xfrm>
        <a:graphic>
          <a:graphicData uri="http://schemas.openxmlformats.org/drawingml/2006/table">
            <a:tbl>
              <a:tblPr firstRow="1" bandRow="1">
                <a:tableStyleId>{5940675A-B579-460E-94D1-54222C63F5DA}</a:tableStyleId>
              </a:tblPr>
              <a:tblGrid>
                <a:gridCol w="1931505"/>
                <a:gridCol w="3863010"/>
              </a:tblGrid>
              <a:tr h="954156">
                <a:tc>
                  <a:txBody>
                    <a:bodyPr/>
                    <a:lstStyle/>
                    <a:p>
                      <a:endParaRPr lang="zh-CN" altLang="en-US" dirty="0"/>
                    </a:p>
                  </a:txBody>
                  <a:tcPr/>
                </a:tc>
                <a:tc>
                  <a:txBody>
                    <a:bodyPr/>
                    <a:lstStyle/>
                    <a:p>
                      <a:endParaRPr lang="zh-CN" altLang="en-US" dirty="0"/>
                    </a:p>
                  </a:txBody>
                  <a:tcPr/>
                </a:tc>
              </a:tr>
              <a:tr h="768626">
                <a:tc>
                  <a:txBody>
                    <a:bodyPr/>
                    <a:lstStyle/>
                    <a:p>
                      <a:endParaRPr lang="zh-CN" altLang="en-US" dirty="0"/>
                    </a:p>
                  </a:txBody>
                  <a:tcPr/>
                </a:tc>
                <a:tc>
                  <a:txBody>
                    <a:bodyPr/>
                    <a:lstStyle/>
                    <a:p>
                      <a:endParaRPr lang="zh-CN" altLang="en-US" dirty="0"/>
                    </a:p>
                  </a:txBody>
                  <a:tcPr/>
                </a:tc>
              </a:tr>
              <a:tr h="768626">
                <a:tc>
                  <a:txBody>
                    <a:bodyPr/>
                    <a:lstStyle/>
                    <a:p>
                      <a:endParaRPr lang="zh-CN" altLang="en-US" dirty="0"/>
                    </a:p>
                  </a:txBody>
                  <a:tcPr/>
                </a:tc>
                <a:tc>
                  <a:txBody>
                    <a:bodyPr/>
                    <a:lstStyle/>
                    <a:p>
                      <a:endParaRPr lang="zh-CN" altLang="en-US" dirty="0"/>
                    </a:p>
                  </a:txBody>
                  <a:tcPr/>
                </a:tc>
              </a:tr>
            </a:tbl>
          </a:graphicData>
        </a:graphic>
      </p:graphicFrame>
      <p:sp>
        <p:nvSpPr>
          <p:cNvPr id="26" name="文本框 25"/>
          <p:cNvSpPr txBox="1"/>
          <p:nvPr/>
        </p:nvSpPr>
        <p:spPr>
          <a:xfrm>
            <a:off x="6286578" y="1215823"/>
            <a:ext cx="1918258" cy="830997"/>
          </a:xfrm>
          <a:prstGeom prst="rect">
            <a:avLst/>
          </a:prstGeom>
          <a:noFill/>
        </p:spPr>
        <p:txBody>
          <a:bodyPr wrap="square" rtlCol="0">
            <a:spAutoFit/>
          </a:bodyPr>
          <a:lstStyle/>
          <a:p>
            <a:r>
              <a:rPr lang="en-US" altLang="zh-CN" sz="2400" b="1" dirty="0" smtClean="0">
                <a:solidFill>
                  <a:srgbClr val="002060"/>
                </a:solidFill>
                <a:latin typeface="Arial Narrow" panose="020B0606020202030204" pitchFamily="34" charset="0"/>
              </a:rPr>
              <a:t>A connecting sentence</a:t>
            </a:r>
            <a:endParaRPr lang="zh-CN" altLang="en-US" sz="2400" b="1" dirty="0">
              <a:solidFill>
                <a:srgbClr val="002060"/>
              </a:solidFill>
              <a:latin typeface="Arial Narrow" panose="020B0606020202030204" pitchFamily="34" charset="0"/>
            </a:endParaRPr>
          </a:p>
        </p:txBody>
      </p:sp>
      <p:sp>
        <p:nvSpPr>
          <p:cNvPr id="28" name="文本框 27"/>
          <p:cNvSpPr txBox="1"/>
          <p:nvPr/>
        </p:nvSpPr>
        <p:spPr>
          <a:xfrm>
            <a:off x="8445988" y="1326166"/>
            <a:ext cx="3342446" cy="461665"/>
          </a:xfrm>
          <a:prstGeom prst="rect">
            <a:avLst/>
          </a:prstGeom>
          <a:noFill/>
        </p:spPr>
        <p:txBody>
          <a:bodyPr wrap="square" rtlCol="0">
            <a:spAutoFit/>
          </a:bodyPr>
          <a:lstStyle/>
          <a:p>
            <a:r>
              <a:rPr lang="en-US" altLang="zh-CN" sz="2400" b="1" dirty="0" smtClean="0">
                <a:solidFill>
                  <a:srgbClr val="002060"/>
                </a:solidFill>
                <a:latin typeface="Arial Narrow" panose="020B0606020202030204" pitchFamily="34" charset="0"/>
              </a:rPr>
              <a:t> overweight  for children</a:t>
            </a:r>
            <a:endParaRPr lang="zh-CN" altLang="en-US" sz="2400" b="1" dirty="0">
              <a:solidFill>
                <a:srgbClr val="002060"/>
              </a:solidFill>
              <a:latin typeface="Arial Narrow" panose="020B0606020202030204" pitchFamily="34" charset="0"/>
            </a:endParaRPr>
          </a:p>
        </p:txBody>
      </p:sp>
      <p:sp>
        <p:nvSpPr>
          <p:cNvPr id="40" name="文本框 39"/>
          <p:cNvSpPr txBox="1"/>
          <p:nvPr/>
        </p:nvSpPr>
        <p:spPr>
          <a:xfrm>
            <a:off x="6226782" y="2097563"/>
            <a:ext cx="1960273" cy="707886"/>
          </a:xfrm>
          <a:prstGeom prst="rect">
            <a:avLst/>
          </a:prstGeom>
          <a:noFill/>
        </p:spPr>
        <p:txBody>
          <a:bodyPr wrap="square" rtlCol="0">
            <a:spAutoFit/>
          </a:bodyPr>
          <a:lstStyle/>
          <a:p>
            <a:r>
              <a:rPr lang="en-US" altLang="zh-CN" sz="2000" b="1" dirty="0" smtClean="0">
                <a:solidFill>
                  <a:srgbClr val="002060"/>
                </a:solidFill>
                <a:latin typeface="Arial Narrow" panose="020B0606020202030204" pitchFamily="34" charset="0"/>
              </a:rPr>
              <a:t> more problems for children</a:t>
            </a:r>
            <a:endParaRPr lang="zh-CN" altLang="en-US" sz="2000" b="1" dirty="0">
              <a:solidFill>
                <a:srgbClr val="002060"/>
              </a:solidFill>
              <a:latin typeface="Arial Narrow" panose="020B0606020202030204" pitchFamily="34" charset="0"/>
            </a:endParaRPr>
          </a:p>
        </p:txBody>
      </p:sp>
      <p:sp>
        <p:nvSpPr>
          <p:cNvPr id="42" name="文本框 41"/>
          <p:cNvSpPr txBox="1"/>
          <p:nvPr/>
        </p:nvSpPr>
        <p:spPr>
          <a:xfrm>
            <a:off x="8242244" y="2101015"/>
            <a:ext cx="3546190" cy="707886"/>
          </a:xfrm>
          <a:prstGeom prst="rect">
            <a:avLst/>
          </a:prstGeom>
          <a:noFill/>
        </p:spPr>
        <p:txBody>
          <a:bodyPr wrap="square" rtlCol="0">
            <a:spAutoFit/>
          </a:bodyPr>
          <a:lstStyle/>
          <a:p>
            <a:r>
              <a:rPr lang="en-US" altLang="zh-CN" sz="2000" b="1" dirty="0" smtClean="0">
                <a:solidFill>
                  <a:srgbClr val="002060"/>
                </a:solidFill>
                <a:latin typeface="Arial Narrow" panose="020B0606020202030204" pitchFamily="34" charset="0"/>
              </a:rPr>
              <a:t> no chances to know local surroundings</a:t>
            </a:r>
            <a:endParaRPr lang="zh-CN" altLang="en-US" sz="2000" b="1" dirty="0">
              <a:solidFill>
                <a:srgbClr val="002060"/>
              </a:solidFill>
              <a:latin typeface="Arial Narrow" panose="020B0606020202030204" pitchFamily="34" charset="0"/>
            </a:endParaRPr>
          </a:p>
        </p:txBody>
      </p:sp>
      <p:sp>
        <p:nvSpPr>
          <p:cNvPr id="43" name="文本框 42"/>
          <p:cNvSpPr txBox="1"/>
          <p:nvPr/>
        </p:nvSpPr>
        <p:spPr>
          <a:xfrm>
            <a:off x="6187026" y="2836033"/>
            <a:ext cx="1960273" cy="707886"/>
          </a:xfrm>
          <a:prstGeom prst="rect">
            <a:avLst/>
          </a:prstGeom>
          <a:noFill/>
        </p:spPr>
        <p:txBody>
          <a:bodyPr wrap="square" rtlCol="0">
            <a:spAutoFit/>
          </a:bodyPr>
          <a:lstStyle/>
          <a:p>
            <a:r>
              <a:rPr lang="en-US" altLang="zh-CN" sz="2000" b="1" dirty="0" smtClean="0">
                <a:solidFill>
                  <a:srgbClr val="002060"/>
                </a:solidFill>
                <a:latin typeface="Arial Narrow" panose="020B0606020202030204" pitchFamily="34" charset="0"/>
              </a:rPr>
              <a:t>  problems for parents </a:t>
            </a:r>
            <a:endParaRPr lang="zh-CN" altLang="en-US" sz="2000" b="1" dirty="0">
              <a:solidFill>
                <a:srgbClr val="002060"/>
              </a:solidFill>
              <a:latin typeface="Arial Narrow" panose="020B0606020202030204" pitchFamily="34" charset="0"/>
            </a:endParaRPr>
          </a:p>
        </p:txBody>
      </p:sp>
      <p:sp>
        <p:nvSpPr>
          <p:cNvPr id="44" name="文本框 43"/>
          <p:cNvSpPr txBox="1"/>
          <p:nvPr/>
        </p:nvSpPr>
        <p:spPr>
          <a:xfrm>
            <a:off x="8187055" y="2828024"/>
            <a:ext cx="3546190" cy="707886"/>
          </a:xfrm>
          <a:prstGeom prst="rect">
            <a:avLst/>
          </a:prstGeom>
          <a:noFill/>
        </p:spPr>
        <p:txBody>
          <a:bodyPr wrap="square" rtlCol="0">
            <a:spAutoFit/>
          </a:bodyPr>
          <a:lstStyle/>
          <a:p>
            <a:r>
              <a:rPr lang="en-US" altLang="zh-CN" sz="2000" b="1" dirty="0" smtClean="0">
                <a:solidFill>
                  <a:srgbClr val="002060"/>
                </a:solidFill>
                <a:latin typeface="Arial Narrow" panose="020B0606020202030204" pitchFamily="34" charset="0"/>
              </a:rPr>
              <a:t> no chances to know about their kids</a:t>
            </a:r>
            <a:endParaRPr lang="zh-CN" altLang="en-US" sz="2000" b="1" dirty="0">
              <a:solidFill>
                <a:srgbClr val="002060"/>
              </a:solidFill>
              <a:latin typeface="Arial Narrow" panose="020B0606020202030204" pitchFamily="34" charset="0"/>
            </a:endParaRPr>
          </a:p>
        </p:txBody>
      </p:sp>
      <p:sp>
        <p:nvSpPr>
          <p:cNvPr id="31" name="右大括号 30"/>
          <p:cNvSpPr/>
          <p:nvPr/>
        </p:nvSpPr>
        <p:spPr>
          <a:xfrm>
            <a:off x="5665304" y="2046820"/>
            <a:ext cx="380122" cy="1300253"/>
          </a:xfrm>
          <a:prstGeom prst="rightBrace">
            <a:avLst/>
          </a:prstGeom>
          <a:ln w="57150">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cxnSp>
        <p:nvCxnSpPr>
          <p:cNvPr id="49" name="曲线连接符 48"/>
          <p:cNvCxnSpPr>
            <a:endCxn id="34" idx="1"/>
          </p:cNvCxnSpPr>
          <p:nvPr/>
        </p:nvCxnSpPr>
        <p:spPr>
          <a:xfrm rot="16200000" flipH="1">
            <a:off x="5827774" y="2883782"/>
            <a:ext cx="1266538" cy="1211358"/>
          </a:xfrm>
          <a:prstGeom prst="curvedConnector2">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4" name="文本框 33"/>
          <p:cNvSpPr txBox="1"/>
          <p:nvPr/>
        </p:nvSpPr>
        <p:spPr>
          <a:xfrm>
            <a:off x="7066722" y="3707231"/>
            <a:ext cx="4939749" cy="830997"/>
          </a:xfrm>
          <a:prstGeom prst="rect">
            <a:avLst/>
          </a:prstGeom>
          <a:solidFill>
            <a:srgbClr val="005790"/>
          </a:solidFill>
        </p:spPr>
        <p:txBody>
          <a:bodyPr wrap="square" rtlCol="0">
            <a:spAutoFit/>
          </a:bodyPr>
          <a:lstStyle/>
          <a:p>
            <a:r>
              <a:rPr lang="zh-CN" altLang="en-US" sz="2400" b="1" dirty="0" smtClean="0">
                <a:solidFill>
                  <a:schemeClr val="bg1"/>
                </a:solidFill>
                <a:latin typeface="华文行楷" panose="02010800040101010101" pitchFamily="2" charset="-122"/>
                <a:ea typeface="华文行楷" panose="02010800040101010101" pitchFamily="2" charset="-122"/>
              </a:rPr>
              <a:t>上一段最后一句和下一段首句存在明显的话题、句意关联。</a:t>
            </a:r>
            <a:endParaRPr lang="zh-CN" altLang="en-US" sz="2400" b="1" dirty="0">
              <a:solidFill>
                <a:schemeClr val="bg1"/>
              </a:solidFill>
              <a:latin typeface="华文行楷" panose="02010800040101010101" pitchFamily="2" charset="-122"/>
              <a:ea typeface="华文行楷" panose="02010800040101010101" pitchFamily="2" charset="-122"/>
            </a:endParaRPr>
          </a:p>
        </p:txBody>
      </p:sp>
      <p:sp>
        <p:nvSpPr>
          <p:cNvPr id="62" name="右大括号 61"/>
          <p:cNvSpPr/>
          <p:nvPr/>
        </p:nvSpPr>
        <p:spPr>
          <a:xfrm>
            <a:off x="5846660" y="4423902"/>
            <a:ext cx="380122" cy="1300253"/>
          </a:xfrm>
          <a:prstGeom prst="rightBrace">
            <a:avLst/>
          </a:prstGeom>
          <a:ln w="57150">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63" name="文本框 62"/>
          <p:cNvSpPr txBox="1"/>
          <p:nvPr/>
        </p:nvSpPr>
        <p:spPr>
          <a:xfrm>
            <a:off x="6677795" y="4727276"/>
            <a:ext cx="5196866" cy="1200329"/>
          </a:xfrm>
          <a:prstGeom prst="rect">
            <a:avLst/>
          </a:prstGeom>
          <a:solidFill>
            <a:srgbClr val="005790"/>
          </a:solidFill>
        </p:spPr>
        <p:txBody>
          <a:bodyPr wrap="square" rtlCol="0">
            <a:spAutoFit/>
          </a:bodyPr>
          <a:lstStyle/>
          <a:p>
            <a:r>
              <a:rPr lang="zh-CN" altLang="en-US" sz="2400" b="1" dirty="0" smtClean="0">
                <a:solidFill>
                  <a:schemeClr val="bg1"/>
                </a:solidFill>
                <a:latin typeface="华文行楷" panose="02010800040101010101" pitchFamily="2" charset="-122"/>
                <a:ea typeface="华文行楷" panose="02010800040101010101" pitchFamily="2" charset="-122"/>
              </a:rPr>
              <a:t>通过作者本人的</a:t>
            </a:r>
            <a:r>
              <a:rPr lang="zh-CN" altLang="en-US" sz="2400" b="1" dirty="0">
                <a:solidFill>
                  <a:schemeClr val="bg1"/>
                </a:solidFill>
                <a:latin typeface="华文行楷" panose="02010800040101010101" pitchFamily="2" charset="-122"/>
                <a:ea typeface="华文行楷" panose="02010800040101010101" pitchFamily="2" charset="-122"/>
              </a:rPr>
              <a:t>经历</a:t>
            </a:r>
            <a:r>
              <a:rPr lang="zh-CN" altLang="en-US" sz="2400" b="1" dirty="0" smtClean="0">
                <a:solidFill>
                  <a:schemeClr val="bg1"/>
                </a:solidFill>
                <a:latin typeface="华文行楷" panose="02010800040101010101" pitchFamily="2" charset="-122"/>
                <a:ea typeface="华文行楷" panose="02010800040101010101" pitchFamily="2" charset="-122"/>
              </a:rPr>
              <a:t>说明</a:t>
            </a:r>
            <a:r>
              <a:rPr lang="zh-CN" altLang="en-US" sz="2400" b="1" dirty="0">
                <a:solidFill>
                  <a:schemeClr val="bg1"/>
                </a:solidFill>
                <a:latin typeface="华文行楷" panose="02010800040101010101" pitchFamily="2" charset="-122"/>
                <a:ea typeface="华文行楷" panose="02010800040101010101" pitchFamily="2" charset="-122"/>
              </a:rPr>
              <a:t>步行</a:t>
            </a:r>
            <a:r>
              <a:rPr lang="zh-CN" altLang="en-US" sz="2400" b="1" dirty="0" smtClean="0">
                <a:solidFill>
                  <a:schemeClr val="bg1"/>
                </a:solidFill>
                <a:latin typeface="华文行楷" panose="02010800040101010101" pitchFamily="2" charset="-122"/>
                <a:ea typeface="华文行楷" panose="02010800040101010101" pitchFamily="2" charset="-122"/>
              </a:rPr>
              <a:t>上学的好处，同时为最后一段结论部分做好铺垫。</a:t>
            </a:r>
            <a:endParaRPr lang="zh-CN" altLang="en-US" sz="2400" b="1" dirty="0">
              <a:solidFill>
                <a:schemeClr val="bg1"/>
              </a:solidFill>
              <a:latin typeface="华文行楷" panose="02010800040101010101" pitchFamily="2" charset="-122"/>
              <a:ea typeface="华文行楷" panose="02010800040101010101" pitchFamily="2" charset="-122"/>
            </a:endParaRPr>
          </a:p>
        </p:txBody>
      </p:sp>
      <p:sp>
        <p:nvSpPr>
          <p:cNvPr id="20" name="右箭头 19"/>
          <p:cNvSpPr/>
          <p:nvPr/>
        </p:nvSpPr>
        <p:spPr>
          <a:xfrm>
            <a:off x="6108105" y="4984534"/>
            <a:ext cx="519995" cy="1789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1" presetClass="exit" presetSubtype="1" fill="hold" grpId="1" nodeType="clickEffect">
                                  <p:stCondLst>
                                    <p:cond delay="0"/>
                                  </p:stCondLst>
                                  <p:childTnLst>
                                    <p:animEffect transition="out" filter="wheel(1)">
                                      <p:cBhvr>
                                        <p:cTn id="17" dur="2000"/>
                                        <p:tgtEl>
                                          <p:spTgt spid="8"/>
                                        </p:tgtEl>
                                      </p:cBhvr>
                                    </p:animEffect>
                                    <p:set>
                                      <p:cBhvr>
                                        <p:cTn id="18" dur="1" fill="hold">
                                          <p:stCondLst>
                                            <p:cond delay="1999"/>
                                          </p:stCondLst>
                                        </p:cTn>
                                        <p:tgtEl>
                                          <p:spTgt spid="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1000"/>
                                        <p:tgtEl>
                                          <p:spTgt spid="27"/>
                                        </p:tgtEl>
                                      </p:cBhvr>
                                    </p:animEffect>
                                    <p:anim calcmode="lin" valueType="num">
                                      <p:cBhvr>
                                        <p:cTn id="24" dur="1000" fill="hold"/>
                                        <p:tgtEl>
                                          <p:spTgt spid="27"/>
                                        </p:tgtEl>
                                        <p:attrNameLst>
                                          <p:attrName>ppt_x</p:attrName>
                                        </p:attrNameLst>
                                      </p:cBhvr>
                                      <p:tavLst>
                                        <p:tav tm="0">
                                          <p:val>
                                            <p:strVal val="#ppt_x"/>
                                          </p:val>
                                        </p:tav>
                                        <p:tav tm="100000">
                                          <p:val>
                                            <p:strVal val="#ppt_x"/>
                                          </p:val>
                                        </p:tav>
                                      </p:tavLst>
                                    </p:anim>
                                    <p:anim calcmode="lin" valueType="num">
                                      <p:cBhvr>
                                        <p:cTn id="25"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ppt_x"/>
                                          </p:val>
                                        </p:tav>
                                        <p:tav tm="100000">
                                          <p:val>
                                            <p:strVal val="#ppt_x"/>
                                          </p:val>
                                        </p:tav>
                                      </p:tavLst>
                                    </p:anim>
                                    <p:anim calcmode="lin" valueType="num">
                                      <p:cBhvr additive="base">
                                        <p:cTn id="31"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28"/>
                                        </p:tgtEl>
                                        <p:attrNameLst>
                                          <p:attrName>style.visibility</p:attrName>
                                        </p:attrNameLst>
                                      </p:cBhvr>
                                      <p:to>
                                        <p:strVal val="visible"/>
                                      </p:to>
                                    </p:set>
                                    <p:anim calcmode="lin" valueType="num">
                                      <p:cBhvr additive="base">
                                        <p:cTn id="42" dur="500" fill="hold"/>
                                        <p:tgtEl>
                                          <p:spTgt spid="28"/>
                                        </p:tgtEl>
                                        <p:attrNameLst>
                                          <p:attrName>ppt_x</p:attrName>
                                        </p:attrNameLst>
                                      </p:cBhvr>
                                      <p:tavLst>
                                        <p:tav tm="0">
                                          <p:val>
                                            <p:strVal val="#ppt_x"/>
                                          </p:val>
                                        </p:tav>
                                        <p:tav tm="100000">
                                          <p:val>
                                            <p:strVal val="#ppt_x"/>
                                          </p:val>
                                        </p:tav>
                                      </p:tavLst>
                                    </p:anim>
                                    <p:anim calcmode="lin" valueType="num">
                                      <p:cBhvr additive="base">
                                        <p:cTn id="43"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additive="base">
                                        <p:cTn id="48" dur="500" fill="hold"/>
                                        <p:tgtEl>
                                          <p:spTgt spid="40"/>
                                        </p:tgtEl>
                                        <p:attrNameLst>
                                          <p:attrName>ppt_x</p:attrName>
                                        </p:attrNameLst>
                                      </p:cBhvr>
                                      <p:tavLst>
                                        <p:tav tm="0">
                                          <p:val>
                                            <p:strVal val="#ppt_x"/>
                                          </p:val>
                                        </p:tav>
                                        <p:tav tm="100000">
                                          <p:val>
                                            <p:strVal val="#ppt_x"/>
                                          </p:val>
                                        </p:tav>
                                      </p:tavLst>
                                    </p:anim>
                                    <p:anim calcmode="lin" valueType="num">
                                      <p:cBhvr additive="base">
                                        <p:cTn id="49"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42"/>
                                        </p:tgtEl>
                                        <p:attrNameLst>
                                          <p:attrName>style.visibility</p:attrName>
                                        </p:attrNameLst>
                                      </p:cBhvr>
                                      <p:to>
                                        <p:strVal val="visible"/>
                                      </p:to>
                                    </p:set>
                                    <p:anim calcmode="lin" valueType="num">
                                      <p:cBhvr additive="base">
                                        <p:cTn id="54" dur="500" fill="hold"/>
                                        <p:tgtEl>
                                          <p:spTgt spid="42"/>
                                        </p:tgtEl>
                                        <p:attrNameLst>
                                          <p:attrName>ppt_x</p:attrName>
                                        </p:attrNameLst>
                                      </p:cBhvr>
                                      <p:tavLst>
                                        <p:tav tm="0">
                                          <p:val>
                                            <p:strVal val="#ppt_x"/>
                                          </p:val>
                                        </p:tav>
                                        <p:tav tm="100000">
                                          <p:val>
                                            <p:strVal val="#ppt_x"/>
                                          </p:val>
                                        </p:tav>
                                      </p:tavLst>
                                    </p:anim>
                                    <p:anim calcmode="lin" valueType="num">
                                      <p:cBhvr additive="base">
                                        <p:cTn id="55"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43"/>
                                        </p:tgtEl>
                                        <p:attrNameLst>
                                          <p:attrName>style.visibility</p:attrName>
                                        </p:attrNameLst>
                                      </p:cBhvr>
                                      <p:to>
                                        <p:strVal val="visible"/>
                                      </p:to>
                                    </p:set>
                                    <p:anim calcmode="lin" valueType="num">
                                      <p:cBhvr additive="base">
                                        <p:cTn id="60" dur="500" fill="hold"/>
                                        <p:tgtEl>
                                          <p:spTgt spid="43"/>
                                        </p:tgtEl>
                                        <p:attrNameLst>
                                          <p:attrName>ppt_x</p:attrName>
                                        </p:attrNameLst>
                                      </p:cBhvr>
                                      <p:tavLst>
                                        <p:tav tm="0">
                                          <p:val>
                                            <p:strVal val="#ppt_x"/>
                                          </p:val>
                                        </p:tav>
                                        <p:tav tm="100000">
                                          <p:val>
                                            <p:strVal val="#ppt_x"/>
                                          </p:val>
                                        </p:tav>
                                      </p:tavLst>
                                    </p:anim>
                                    <p:anim calcmode="lin" valueType="num">
                                      <p:cBhvr additive="base">
                                        <p:cTn id="61"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grpId="0" nodeType="clickEffect">
                                  <p:stCondLst>
                                    <p:cond delay="0"/>
                                  </p:stCondLst>
                                  <p:childTnLst>
                                    <p:set>
                                      <p:cBhvr>
                                        <p:cTn id="71" dur="1" fill="hold">
                                          <p:stCondLst>
                                            <p:cond delay="0"/>
                                          </p:stCondLst>
                                        </p:cTn>
                                        <p:tgtEl>
                                          <p:spTgt spid="31"/>
                                        </p:tgtEl>
                                        <p:attrNameLst>
                                          <p:attrName>style.visibility</p:attrName>
                                        </p:attrNameLst>
                                      </p:cBhvr>
                                      <p:to>
                                        <p:strVal val="visible"/>
                                      </p:to>
                                    </p:set>
                                    <p:anim calcmode="lin" valueType="num">
                                      <p:cBhvr additive="base">
                                        <p:cTn id="72" dur="500" fill="hold"/>
                                        <p:tgtEl>
                                          <p:spTgt spid="31"/>
                                        </p:tgtEl>
                                        <p:attrNameLst>
                                          <p:attrName>ppt_x</p:attrName>
                                        </p:attrNameLst>
                                      </p:cBhvr>
                                      <p:tavLst>
                                        <p:tav tm="0">
                                          <p:val>
                                            <p:strVal val="#ppt_x"/>
                                          </p:val>
                                        </p:tav>
                                        <p:tav tm="100000">
                                          <p:val>
                                            <p:strVal val="#ppt_x"/>
                                          </p:val>
                                        </p:tav>
                                      </p:tavLst>
                                    </p:anim>
                                    <p:anim calcmode="lin" valueType="num">
                                      <p:cBhvr additive="base">
                                        <p:cTn id="73"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42" presetClass="entr" presetSubtype="0" fill="hold" nodeType="click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34"/>
                                        </p:tgtEl>
                                        <p:attrNameLst>
                                          <p:attrName>style.visibility</p:attrName>
                                        </p:attrNameLst>
                                      </p:cBhvr>
                                      <p:to>
                                        <p:strVal val="visible"/>
                                      </p:to>
                                    </p:set>
                                    <p:anim calcmode="lin" valueType="num">
                                      <p:cBhvr additive="base">
                                        <p:cTn id="85" dur="500" fill="hold"/>
                                        <p:tgtEl>
                                          <p:spTgt spid="34"/>
                                        </p:tgtEl>
                                        <p:attrNameLst>
                                          <p:attrName>ppt_x</p:attrName>
                                        </p:attrNameLst>
                                      </p:cBhvr>
                                      <p:tavLst>
                                        <p:tav tm="0">
                                          <p:val>
                                            <p:strVal val="#ppt_x"/>
                                          </p:val>
                                        </p:tav>
                                        <p:tav tm="100000">
                                          <p:val>
                                            <p:strVal val="#ppt_x"/>
                                          </p:val>
                                        </p:tav>
                                      </p:tavLst>
                                    </p:anim>
                                    <p:anim calcmode="lin" valueType="num">
                                      <p:cBhvr additive="base">
                                        <p:cTn id="86"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500" fill="hold"/>
                                        <p:tgtEl>
                                          <p:spTgt spid="62"/>
                                        </p:tgtEl>
                                        <p:attrNameLst>
                                          <p:attrName>ppt_x</p:attrName>
                                        </p:attrNameLst>
                                      </p:cBhvr>
                                      <p:tavLst>
                                        <p:tav tm="0">
                                          <p:val>
                                            <p:strVal val="#ppt_x"/>
                                          </p:val>
                                        </p:tav>
                                        <p:tav tm="100000">
                                          <p:val>
                                            <p:strVal val="#ppt_x"/>
                                          </p:val>
                                        </p:tav>
                                      </p:tavLst>
                                    </p:anim>
                                    <p:anim calcmode="lin" valueType="num">
                                      <p:cBhvr additive="base">
                                        <p:cTn id="92" dur="500" fill="hold"/>
                                        <p:tgtEl>
                                          <p:spTgt spid="62"/>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additive="base">
                                        <p:cTn id="97" dur="500" fill="hold"/>
                                        <p:tgtEl>
                                          <p:spTgt spid="20"/>
                                        </p:tgtEl>
                                        <p:attrNameLst>
                                          <p:attrName>ppt_x</p:attrName>
                                        </p:attrNameLst>
                                      </p:cBhvr>
                                      <p:tavLst>
                                        <p:tav tm="0">
                                          <p:val>
                                            <p:strVal val="#ppt_x"/>
                                          </p:val>
                                        </p:tav>
                                        <p:tav tm="100000">
                                          <p:val>
                                            <p:strVal val="#ppt_x"/>
                                          </p:val>
                                        </p:tav>
                                      </p:tavLst>
                                    </p:anim>
                                    <p:anim calcmode="lin" valueType="num">
                                      <p:cBhvr additive="base">
                                        <p:cTn id="9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63"/>
                                        </p:tgtEl>
                                        <p:attrNameLst>
                                          <p:attrName>style.visibility</p:attrName>
                                        </p:attrNameLst>
                                      </p:cBhvr>
                                      <p:to>
                                        <p:strVal val="visible"/>
                                      </p:to>
                                    </p:set>
                                    <p:anim calcmode="lin" valueType="num">
                                      <p:cBhvr additive="base">
                                        <p:cTn id="103" dur="500" fill="hold"/>
                                        <p:tgtEl>
                                          <p:spTgt spid="63"/>
                                        </p:tgtEl>
                                        <p:attrNameLst>
                                          <p:attrName>ppt_x</p:attrName>
                                        </p:attrNameLst>
                                      </p:cBhvr>
                                      <p:tavLst>
                                        <p:tav tm="0">
                                          <p:val>
                                            <p:strVal val="#ppt_x"/>
                                          </p:val>
                                        </p:tav>
                                        <p:tav tm="100000">
                                          <p:val>
                                            <p:strVal val="#ppt_x"/>
                                          </p:val>
                                        </p:tav>
                                      </p:tavLst>
                                    </p:anim>
                                    <p:anim calcmode="lin" valueType="num">
                                      <p:cBhvr additive="base">
                                        <p:cTn id="104" dur="500" fill="hold"/>
                                        <p:tgtEl>
                                          <p:spTgt spid="6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26" grpId="0"/>
      <p:bldP spid="28" grpId="0"/>
      <p:bldP spid="40" grpId="0"/>
      <p:bldP spid="42" grpId="0"/>
      <p:bldP spid="43" grpId="0"/>
      <p:bldP spid="44" grpId="0"/>
      <p:bldP spid="31" grpId="0" animBg="1"/>
      <p:bldP spid="34" grpId="0" animBg="1"/>
      <p:bldP spid="62" grpId="0" animBg="1"/>
      <p:bldP spid="63" grpId="0" animBg="1"/>
      <p:bldP spid="2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8597347" y="0"/>
            <a:ext cx="5108714" cy="523220"/>
          </a:xfrm>
          <a:prstGeom prst="rect">
            <a:avLst/>
          </a:prstGeom>
          <a:noFill/>
        </p:spPr>
        <p:txBody>
          <a:bodyPr wrap="square" rtlCol="0">
            <a:spAutoFit/>
          </a:bodyPr>
          <a:lstStyle/>
          <a:p>
            <a:r>
              <a:rPr lang="zh-CN" altLang="en-US" sz="2800" b="1" u="sng" dirty="0" smtClean="0">
                <a:solidFill>
                  <a:srgbClr val="C00000"/>
                </a:solidFill>
                <a:latin typeface="华文行楷" panose="02010800040101010101" pitchFamily="2" charset="-122"/>
                <a:ea typeface="华文行楷" panose="02010800040101010101" pitchFamily="2" charset="-122"/>
              </a:rPr>
              <a:t>阅读理解</a:t>
            </a:r>
            <a:r>
              <a:rPr lang="en-US" altLang="zh-CN" sz="2800" b="1" u="sng" dirty="0">
                <a:solidFill>
                  <a:srgbClr val="C00000"/>
                </a:solidFill>
                <a:latin typeface="Arial Narrow" panose="020B0606020202030204" pitchFamily="34" charset="0"/>
                <a:ea typeface="华文行楷" panose="02010800040101010101" pitchFamily="2" charset="-122"/>
              </a:rPr>
              <a:t>C</a:t>
            </a:r>
            <a:r>
              <a:rPr lang="zh-CN" altLang="en-US" sz="2800" b="1" u="sng" dirty="0" smtClean="0">
                <a:solidFill>
                  <a:srgbClr val="C00000"/>
                </a:solidFill>
                <a:latin typeface="华文行楷" panose="02010800040101010101" pitchFamily="2" charset="-122"/>
                <a:ea typeface="华文行楷" panose="02010800040101010101" pitchFamily="2" charset="-122"/>
              </a:rPr>
              <a:t>篇结构分析</a:t>
            </a:r>
            <a:endParaRPr lang="zh-CN" altLang="en-US" sz="2800" b="1" u="sng" dirty="0">
              <a:solidFill>
                <a:srgbClr val="C00000"/>
              </a:solidFill>
              <a:latin typeface="华文行楷" panose="02010800040101010101" pitchFamily="2" charset="-122"/>
              <a:ea typeface="华文行楷" panose="02010800040101010101" pitchFamily="2" charset="-122"/>
            </a:endParaRPr>
          </a:p>
        </p:txBody>
      </p:sp>
      <p:sp>
        <p:nvSpPr>
          <p:cNvPr id="3" name="流程图: 合并 2"/>
          <p:cNvSpPr/>
          <p:nvPr/>
        </p:nvSpPr>
        <p:spPr>
          <a:xfrm>
            <a:off x="228600" y="119270"/>
            <a:ext cx="7215809" cy="6331226"/>
          </a:xfrm>
          <a:prstGeom prst="flowChartMerge">
            <a:avLst/>
          </a:prstGeom>
          <a:solidFill>
            <a:schemeClr val="bg1"/>
          </a:solidFill>
          <a:ln w="571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连接符 4"/>
          <p:cNvCxnSpPr/>
          <p:nvPr/>
        </p:nvCxnSpPr>
        <p:spPr>
          <a:xfrm>
            <a:off x="795130" y="1038644"/>
            <a:ext cx="6112877" cy="18307"/>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655982" y="318677"/>
            <a:ext cx="5595730" cy="461665"/>
          </a:xfrm>
          <a:prstGeom prst="rect">
            <a:avLst/>
          </a:prstGeom>
          <a:noFill/>
        </p:spPr>
        <p:txBody>
          <a:bodyPr wrap="square" rtlCol="0">
            <a:spAutoFit/>
          </a:bodyPr>
          <a:lstStyle/>
          <a:p>
            <a:r>
              <a:rPr lang="en-US" altLang="zh-CN" sz="2400" b="1" dirty="0" smtClean="0">
                <a:solidFill>
                  <a:srgbClr val="002060"/>
                </a:solidFill>
                <a:latin typeface="Arial Narrow" panose="020B0606020202030204" pitchFamily="34" charset="0"/>
              </a:rPr>
              <a:t> </a:t>
            </a:r>
            <a:endParaRPr lang="zh-CN" altLang="en-US" sz="2400" b="1" dirty="0">
              <a:solidFill>
                <a:srgbClr val="002060"/>
              </a:solidFill>
              <a:latin typeface="Arial Narrow" panose="020B0606020202030204" pitchFamily="34" charset="0"/>
            </a:endParaRPr>
          </a:p>
        </p:txBody>
      </p:sp>
      <p:sp>
        <p:nvSpPr>
          <p:cNvPr id="10" name="文本框 9"/>
          <p:cNvSpPr txBox="1"/>
          <p:nvPr/>
        </p:nvSpPr>
        <p:spPr>
          <a:xfrm>
            <a:off x="7345015" y="250543"/>
            <a:ext cx="1590261" cy="523220"/>
          </a:xfrm>
          <a:prstGeom prst="rect">
            <a:avLst/>
          </a:prstGeom>
          <a:noFill/>
        </p:spPr>
        <p:txBody>
          <a:bodyPr wrap="square" rtlCol="0">
            <a:spAutoFit/>
          </a:bodyPr>
          <a:lstStyle/>
          <a:p>
            <a:r>
              <a:rPr lang="en-US" altLang="zh-CN" sz="2800" b="1" dirty="0" smtClean="0">
                <a:solidFill>
                  <a:srgbClr val="00B0F0"/>
                </a:solidFill>
                <a:latin typeface="Arial Narrow" panose="020B0606020202030204" pitchFamily="34" charset="0"/>
              </a:rPr>
              <a:t>Para 1 </a:t>
            </a:r>
            <a:endParaRPr lang="zh-CN" altLang="en-US" sz="2800" b="1" dirty="0">
              <a:solidFill>
                <a:srgbClr val="00B0F0"/>
              </a:solidFill>
              <a:latin typeface="Arial Narrow" panose="020B0606020202030204" pitchFamily="34" charset="0"/>
            </a:endParaRPr>
          </a:p>
        </p:txBody>
      </p:sp>
      <p:sp>
        <p:nvSpPr>
          <p:cNvPr id="11" name="文本框 10"/>
          <p:cNvSpPr txBox="1"/>
          <p:nvPr/>
        </p:nvSpPr>
        <p:spPr>
          <a:xfrm>
            <a:off x="795130" y="218599"/>
            <a:ext cx="6440557" cy="830997"/>
          </a:xfrm>
          <a:prstGeom prst="rect">
            <a:avLst/>
          </a:prstGeom>
          <a:noFill/>
        </p:spPr>
        <p:txBody>
          <a:bodyPr wrap="square" rtlCol="0">
            <a:spAutoFit/>
          </a:bodyPr>
          <a:lstStyle/>
          <a:p>
            <a:r>
              <a:rPr lang="en-US" altLang="zh-CN" sz="2400" b="1" dirty="0" smtClean="0">
                <a:solidFill>
                  <a:srgbClr val="002060"/>
                </a:solidFill>
                <a:latin typeface="Arial Narrow" panose="020B0606020202030204" pitchFamily="34" charset="0"/>
              </a:rPr>
              <a:t>Chimps’ gestures for communication  have been translated.  </a:t>
            </a:r>
            <a:endParaRPr lang="en-US" altLang="zh-CN" sz="2400" b="1" dirty="0" smtClean="0">
              <a:solidFill>
                <a:srgbClr val="002060"/>
              </a:solidFill>
              <a:latin typeface="Arial Narrow" panose="020B0606020202030204" pitchFamily="34" charset="0"/>
            </a:endParaRPr>
          </a:p>
        </p:txBody>
      </p:sp>
      <p:cxnSp>
        <p:nvCxnSpPr>
          <p:cNvPr id="15" name="直接连接符 14"/>
          <p:cNvCxnSpPr/>
          <p:nvPr/>
        </p:nvCxnSpPr>
        <p:spPr>
          <a:xfrm flipV="1">
            <a:off x="1252330" y="1854048"/>
            <a:ext cx="5173319" cy="86146"/>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19" name="文本框 18"/>
          <p:cNvSpPr txBox="1"/>
          <p:nvPr/>
        </p:nvSpPr>
        <p:spPr>
          <a:xfrm>
            <a:off x="7096539" y="1083532"/>
            <a:ext cx="1590261" cy="523220"/>
          </a:xfrm>
          <a:prstGeom prst="rect">
            <a:avLst/>
          </a:prstGeom>
          <a:noFill/>
        </p:spPr>
        <p:txBody>
          <a:bodyPr wrap="square" rtlCol="0">
            <a:spAutoFit/>
          </a:bodyPr>
          <a:lstStyle/>
          <a:p>
            <a:r>
              <a:rPr lang="en-US" altLang="zh-CN" sz="2800" b="1" dirty="0" smtClean="0">
                <a:solidFill>
                  <a:srgbClr val="00B0F0"/>
                </a:solidFill>
                <a:latin typeface="Arial Narrow" panose="020B0606020202030204" pitchFamily="34" charset="0"/>
              </a:rPr>
              <a:t>Para 2 </a:t>
            </a:r>
            <a:endParaRPr lang="zh-CN" altLang="en-US" sz="2800" b="1" dirty="0">
              <a:solidFill>
                <a:srgbClr val="00B0F0"/>
              </a:solidFill>
              <a:latin typeface="Arial Narrow" panose="020B0606020202030204" pitchFamily="34" charset="0"/>
            </a:endParaRPr>
          </a:p>
        </p:txBody>
      </p:sp>
      <p:sp>
        <p:nvSpPr>
          <p:cNvPr id="26" name="文本框 25"/>
          <p:cNvSpPr txBox="1"/>
          <p:nvPr/>
        </p:nvSpPr>
        <p:spPr>
          <a:xfrm>
            <a:off x="1043919" y="1006739"/>
            <a:ext cx="5864088" cy="892552"/>
          </a:xfrm>
          <a:prstGeom prst="rect">
            <a:avLst/>
          </a:prstGeom>
          <a:noFill/>
        </p:spPr>
        <p:txBody>
          <a:bodyPr wrap="square" rtlCol="0">
            <a:spAutoFit/>
          </a:bodyPr>
          <a:lstStyle/>
          <a:p>
            <a:r>
              <a:rPr lang="en-US" altLang="zh-CN" sz="2800" b="1" dirty="0" smtClean="0">
                <a:solidFill>
                  <a:srgbClr val="002060"/>
                </a:solidFill>
                <a:latin typeface="Arial Narrow" panose="020B0606020202030204" pitchFamily="34" charset="0"/>
              </a:rPr>
              <a:t>  </a:t>
            </a:r>
            <a:r>
              <a:rPr lang="en-US" altLang="zh-CN" sz="2400" b="1" dirty="0" smtClean="0">
                <a:solidFill>
                  <a:srgbClr val="002060"/>
                </a:solidFill>
                <a:latin typeface="Arial Narrow" panose="020B0606020202030204" pitchFamily="34" charset="0"/>
              </a:rPr>
              <a:t>Chimps can communicate intentionally with </a:t>
            </a:r>
            <a:endParaRPr lang="en-US" altLang="zh-CN" sz="2400" b="1" dirty="0" smtClean="0">
              <a:solidFill>
                <a:srgbClr val="002060"/>
              </a:solidFill>
              <a:latin typeface="Arial Narrow" panose="020B0606020202030204" pitchFamily="34" charset="0"/>
            </a:endParaRPr>
          </a:p>
          <a:p>
            <a:r>
              <a:rPr lang="en-US" altLang="zh-CN" sz="2400" b="1" dirty="0">
                <a:solidFill>
                  <a:srgbClr val="002060"/>
                </a:solidFill>
                <a:latin typeface="Arial Narrow" panose="020B0606020202030204" pitchFamily="34" charset="0"/>
              </a:rPr>
              <a:t> </a:t>
            </a:r>
            <a:r>
              <a:rPr lang="en-US" altLang="zh-CN" sz="2400" b="1" dirty="0" smtClean="0">
                <a:solidFill>
                  <a:srgbClr val="002060"/>
                </a:solidFill>
                <a:latin typeface="Arial Narrow" panose="020B0606020202030204" pitchFamily="34" charset="0"/>
              </a:rPr>
              <a:t>     gestures like  humans</a:t>
            </a:r>
            <a:endParaRPr lang="en-US" altLang="zh-CN" sz="2400" b="1" dirty="0" smtClean="0">
              <a:solidFill>
                <a:srgbClr val="002060"/>
              </a:solidFill>
              <a:latin typeface="Arial Narrow" panose="020B0606020202030204" pitchFamily="34" charset="0"/>
            </a:endParaRPr>
          </a:p>
        </p:txBody>
      </p:sp>
      <p:sp>
        <p:nvSpPr>
          <p:cNvPr id="27" name="文本框 26"/>
          <p:cNvSpPr txBox="1"/>
          <p:nvPr/>
        </p:nvSpPr>
        <p:spPr>
          <a:xfrm>
            <a:off x="6480312" y="1913514"/>
            <a:ext cx="1928193" cy="523220"/>
          </a:xfrm>
          <a:prstGeom prst="rect">
            <a:avLst/>
          </a:prstGeom>
          <a:noFill/>
        </p:spPr>
        <p:txBody>
          <a:bodyPr wrap="square" rtlCol="0">
            <a:spAutoFit/>
          </a:bodyPr>
          <a:lstStyle/>
          <a:p>
            <a:r>
              <a:rPr lang="en-US" altLang="zh-CN" sz="2800" b="1" dirty="0" smtClean="0">
                <a:solidFill>
                  <a:srgbClr val="00B0F0"/>
                </a:solidFill>
                <a:latin typeface="Arial Narrow" panose="020B0606020202030204" pitchFamily="34" charset="0"/>
              </a:rPr>
              <a:t>Para 3 and 4 </a:t>
            </a:r>
            <a:endParaRPr lang="zh-CN" altLang="en-US" sz="2800" b="1" dirty="0">
              <a:solidFill>
                <a:srgbClr val="00B0F0"/>
              </a:solidFill>
              <a:latin typeface="Arial Narrow" panose="020B0606020202030204" pitchFamily="34" charset="0"/>
            </a:endParaRPr>
          </a:p>
        </p:txBody>
      </p:sp>
      <p:cxnSp>
        <p:nvCxnSpPr>
          <p:cNvPr id="28" name="直接连接符 27"/>
          <p:cNvCxnSpPr/>
          <p:nvPr/>
        </p:nvCxnSpPr>
        <p:spPr>
          <a:xfrm flipV="1">
            <a:off x="1729409" y="2657791"/>
            <a:ext cx="4262644" cy="35713"/>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43" name="文本框 42"/>
          <p:cNvSpPr txBox="1"/>
          <p:nvPr/>
        </p:nvSpPr>
        <p:spPr>
          <a:xfrm>
            <a:off x="1495839" y="1776619"/>
            <a:ext cx="4760842" cy="461665"/>
          </a:xfrm>
          <a:prstGeom prst="rect">
            <a:avLst/>
          </a:prstGeom>
          <a:noFill/>
        </p:spPr>
        <p:txBody>
          <a:bodyPr wrap="square" rtlCol="0">
            <a:spAutoFit/>
          </a:bodyPr>
          <a:lstStyle/>
          <a:p>
            <a:r>
              <a:rPr lang="en-US" altLang="zh-CN" sz="2400" b="1" dirty="0" smtClean="0">
                <a:solidFill>
                  <a:srgbClr val="002060"/>
                </a:solidFill>
                <a:latin typeface="Arial Narrow" panose="020B0606020202030204" pitchFamily="34" charset="0"/>
              </a:rPr>
              <a:t>  </a:t>
            </a:r>
            <a:endParaRPr lang="en-US" altLang="zh-CN" sz="2000" b="1" dirty="0" smtClean="0">
              <a:solidFill>
                <a:srgbClr val="002060"/>
              </a:solidFill>
              <a:latin typeface="Arial Narrow" panose="020B0606020202030204" pitchFamily="34" charset="0"/>
            </a:endParaRPr>
          </a:p>
        </p:txBody>
      </p:sp>
      <p:sp>
        <p:nvSpPr>
          <p:cNvPr id="46" name="文本框 45"/>
          <p:cNvSpPr txBox="1"/>
          <p:nvPr/>
        </p:nvSpPr>
        <p:spPr>
          <a:xfrm>
            <a:off x="372719" y="5297557"/>
            <a:ext cx="2534476" cy="523220"/>
          </a:xfrm>
          <a:prstGeom prst="rect">
            <a:avLst/>
          </a:prstGeom>
          <a:noFill/>
        </p:spPr>
        <p:txBody>
          <a:bodyPr wrap="square" rtlCol="0">
            <a:spAutoFit/>
          </a:bodyPr>
          <a:lstStyle/>
          <a:p>
            <a:r>
              <a:rPr lang="en-US" altLang="zh-CN" sz="2800" b="1" dirty="0" smtClean="0">
                <a:solidFill>
                  <a:srgbClr val="002060"/>
                </a:solidFill>
                <a:latin typeface="Arial Narrow" panose="020B0606020202030204" pitchFamily="34" charset="0"/>
              </a:rPr>
              <a:t>An exposition</a:t>
            </a:r>
            <a:endParaRPr lang="zh-CN" altLang="en-US" sz="2800" b="1" dirty="0">
              <a:solidFill>
                <a:srgbClr val="002060"/>
              </a:solidFill>
              <a:latin typeface="Arial Narrow" panose="020B0606020202030204" pitchFamily="34" charset="0"/>
            </a:endParaRPr>
          </a:p>
        </p:txBody>
      </p:sp>
      <p:sp>
        <p:nvSpPr>
          <p:cNvPr id="49" name="文本框 48"/>
          <p:cNvSpPr txBox="1"/>
          <p:nvPr/>
        </p:nvSpPr>
        <p:spPr>
          <a:xfrm>
            <a:off x="1526278" y="1983763"/>
            <a:ext cx="4899371" cy="461665"/>
          </a:xfrm>
          <a:prstGeom prst="rect">
            <a:avLst/>
          </a:prstGeom>
          <a:noFill/>
        </p:spPr>
        <p:txBody>
          <a:bodyPr wrap="square" rtlCol="0">
            <a:spAutoFit/>
          </a:bodyPr>
          <a:lstStyle/>
          <a:p>
            <a:r>
              <a:rPr lang="en-US" altLang="zh-CN" sz="2400" b="1" dirty="0" smtClean="0">
                <a:solidFill>
                  <a:srgbClr val="002060"/>
                </a:solidFill>
                <a:latin typeface="Arial Narrow" panose="020B0606020202030204" pitchFamily="34" charset="0"/>
              </a:rPr>
              <a:t>  further explanation by the researcher </a:t>
            </a:r>
            <a:endParaRPr lang="en-US" altLang="zh-CN" sz="2000" b="1" dirty="0" smtClean="0">
              <a:solidFill>
                <a:srgbClr val="002060"/>
              </a:solidFill>
              <a:latin typeface="Arial Narrow" panose="020B0606020202030204" pitchFamily="34" charset="0"/>
            </a:endParaRPr>
          </a:p>
        </p:txBody>
      </p:sp>
      <p:sp>
        <p:nvSpPr>
          <p:cNvPr id="50" name="文本框 49"/>
          <p:cNvSpPr txBox="1"/>
          <p:nvPr/>
        </p:nvSpPr>
        <p:spPr>
          <a:xfrm>
            <a:off x="5857460" y="2783265"/>
            <a:ext cx="1928193" cy="523220"/>
          </a:xfrm>
          <a:prstGeom prst="rect">
            <a:avLst/>
          </a:prstGeom>
          <a:noFill/>
        </p:spPr>
        <p:txBody>
          <a:bodyPr wrap="square" rtlCol="0">
            <a:spAutoFit/>
          </a:bodyPr>
          <a:lstStyle/>
          <a:p>
            <a:r>
              <a:rPr lang="en-US" altLang="zh-CN" sz="2800" b="1" dirty="0" smtClean="0">
                <a:solidFill>
                  <a:srgbClr val="00B0F0"/>
                </a:solidFill>
                <a:latin typeface="Arial Narrow" panose="020B0606020202030204" pitchFamily="34" charset="0"/>
              </a:rPr>
              <a:t>Para 5 </a:t>
            </a:r>
            <a:endParaRPr lang="zh-CN" altLang="en-US" sz="2800" b="1" dirty="0">
              <a:solidFill>
                <a:srgbClr val="00B0F0"/>
              </a:solidFill>
              <a:latin typeface="Arial Narrow" panose="020B0606020202030204" pitchFamily="34" charset="0"/>
            </a:endParaRPr>
          </a:p>
        </p:txBody>
      </p:sp>
      <p:cxnSp>
        <p:nvCxnSpPr>
          <p:cNvPr id="51" name="直接连接符 50"/>
          <p:cNvCxnSpPr/>
          <p:nvPr/>
        </p:nvCxnSpPr>
        <p:spPr>
          <a:xfrm flipV="1">
            <a:off x="2117035" y="3374337"/>
            <a:ext cx="3438938" cy="105254"/>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54" name="文本框 53"/>
          <p:cNvSpPr txBox="1"/>
          <p:nvPr/>
        </p:nvSpPr>
        <p:spPr>
          <a:xfrm>
            <a:off x="2141883" y="2880288"/>
            <a:ext cx="3919330" cy="461665"/>
          </a:xfrm>
          <a:prstGeom prst="rect">
            <a:avLst/>
          </a:prstGeom>
          <a:noFill/>
        </p:spPr>
        <p:txBody>
          <a:bodyPr wrap="square" rtlCol="0">
            <a:spAutoFit/>
          </a:bodyPr>
          <a:lstStyle/>
          <a:p>
            <a:r>
              <a:rPr lang="en-US" altLang="zh-CN" sz="2400" b="1" dirty="0" smtClean="0">
                <a:solidFill>
                  <a:srgbClr val="002060"/>
                </a:solidFill>
                <a:latin typeface="Arial Narrow" panose="020B0606020202030204" pitchFamily="34" charset="0"/>
              </a:rPr>
              <a:t>  a supporting example  </a:t>
            </a:r>
            <a:endParaRPr lang="en-US" altLang="zh-CN" sz="2000" b="1" dirty="0" smtClean="0">
              <a:solidFill>
                <a:srgbClr val="002060"/>
              </a:solidFill>
              <a:latin typeface="Arial Narrow" panose="020B0606020202030204" pitchFamily="34" charset="0"/>
            </a:endParaRPr>
          </a:p>
        </p:txBody>
      </p:sp>
      <p:sp>
        <p:nvSpPr>
          <p:cNvPr id="56" name="文本框 55"/>
          <p:cNvSpPr txBox="1"/>
          <p:nvPr/>
        </p:nvSpPr>
        <p:spPr>
          <a:xfrm>
            <a:off x="5234606" y="3595592"/>
            <a:ext cx="7401339" cy="2677656"/>
          </a:xfrm>
          <a:prstGeom prst="rect">
            <a:avLst/>
          </a:prstGeom>
          <a:noFill/>
        </p:spPr>
        <p:txBody>
          <a:bodyPr wrap="square" rtlCol="0">
            <a:spAutoFit/>
          </a:bodyPr>
          <a:lstStyle/>
          <a:p>
            <a:r>
              <a:rPr lang="en-US" altLang="zh-CN" sz="2400" b="1" dirty="0">
                <a:solidFill>
                  <a:srgbClr val="002060"/>
                </a:solidFill>
                <a:latin typeface="Arial Narrow" panose="020B0606020202030204" pitchFamily="34" charset="0"/>
              </a:rPr>
              <a:t>30. Which of the following is the best title for the text?</a:t>
            </a:r>
            <a:endParaRPr lang="zh-CN" altLang="zh-CN" sz="2400" b="1" dirty="0">
              <a:solidFill>
                <a:srgbClr val="002060"/>
              </a:solidFill>
              <a:latin typeface="Arial Narrow" panose="020B0606020202030204" pitchFamily="34" charset="0"/>
            </a:endParaRPr>
          </a:p>
          <a:p>
            <a:r>
              <a:rPr lang="en-US" altLang="zh-CN" sz="2400" b="1" dirty="0">
                <a:solidFill>
                  <a:srgbClr val="002060"/>
                </a:solidFill>
                <a:latin typeface="Arial Narrow" panose="020B0606020202030204" pitchFamily="34" charset="0"/>
              </a:rPr>
              <a:t>A. Chimpanzee </a:t>
            </a:r>
            <a:r>
              <a:rPr lang="en-US" altLang="zh-CN" sz="2400" b="1" dirty="0" err="1">
                <a:solidFill>
                  <a:srgbClr val="002060"/>
                </a:solidFill>
                <a:latin typeface="Arial Narrow" panose="020B0606020202030204" pitchFamily="34" charset="0"/>
              </a:rPr>
              <a:t>behaviour</a:t>
            </a:r>
            <a:r>
              <a:rPr lang="en-US" altLang="zh-CN" sz="2400" b="1" dirty="0">
                <a:solidFill>
                  <a:srgbClr val="002060"/>
                </a:solidFill>
                <a:latin typeface="Arial Narrow" panose="020B0606020202030204" pitchFamily="34" charset="0"/>
              </a:rPr>
              <a:t> study achieved a breakthrough</a:t>
            </a:r>
            <a:endParaRPr lang="zh-CN" altLang="zh-CN" sz="2400" b="1" dirty="0">
              <a:solidFill>
                <a:srgbClr val="002060"/>
              </a:solidFill>
              <a:latin typeface="Arial Narrow" panose="020B0606020202030204" pitchFamily="34" charset="0"/>
            </a:endParaRPr>
          </a:p>
          <a:p>
            <a:r>
              <a:rPr lang="en-US" altLang="zh-CN" sz="2400" b="1" dirty="0">
                <a:solidFill>
                  <a:srgbClr val="002060"/>
                </a:solidFill>
                <a:latin typeface="Arial Narrow" panose="020B0606020202030204" pitchFamily="34" charset="0"/>
              </a:rPr>
              <a:t>B. Chimpanzees developed specific communication skills</a:t>
            </a:r>
            <a:endParaRPr lang="zh-CN" altLang="zh-CN" sz="2400" b="1" dirty="0">
              <a:solidFill>
                <a:srgbClr val="002060"/>
              </a:solidFill>
              <a:latin typeface="Arial Narrow" panose="020B0606020202030204" pitchFamily="34" charset="0"/>
            </a:endParaRPr>
          </a:p>
          <a:p>
            <a:r>
              <a:rPr lang="en-US" altLang="zh-CN" sz="2400" b="1" dirty="0">
                <a:solidFill>
                  <a:srgbClr val="002060"/>
                </a:solidFill>
                <a:latin typeface="Arial Narrow" panose="020B0606020202030204" pitchFamily="34" charset="0"/>
              </a:rPr>
              <a:t>C. Chimpanzees: the smartest species in the animal kingdom</a:t>
            </a:r>
            <a:endParaRPr lang="zh-CN" altLang="zh-CN" sz="2400" b="1" dirty="0">
              <a:solidFill>
                <a:srgbClr val="002060"/>
              </a:solidFill>
              <a:latin typeface="Arial Narrow" panose="020B0606020202030204" pitchFamily="34" charset="0"/>
            </a:endParaRPr>
          </a:p>
          <a:p>
            <a:r>
              <a:rPr lang="en-US" altLang="zh-CN" sz="2400" b="1" dirty="0">
                <a:solidFill>
                  <a:srgbClr val="002060"/>
                </a:solidFill>
                <a:latin typeface="Arial Narrow" panose="020B0606020202030204" pitchFamily="34" charset="0"/>
              </a:rPr>
              <a:t>D. Chimpanzee language: communication gestures </a:t>
            </a:r>
            <a:r>
              <a:rPr lang="en-US" altLang="zh-CN" sz="2400" b="1" dirty="0" smtClean="0">
                <a:solidFill>
                  <a:srgbClr val="002060"/>
                </a:solidFill>
                <a:latin typeface="Arial Narrow" panose="020B0606020202030204" pitchFamily="34" charset="0"/>
              </a:rPr>
              <a:t>translated</a:t>
            </a:r>
            <a:endParaRPr lang="zh-CN" altLang="en-US" sz="2400" b="1" dirty="0">
              <a:solidFill>
                <a:srgbClr val="002060"/>
              </a:solidFill>
              <a:latin typeface="Arial Narrow" panose="020B0606020202030204" pitchFamily="34" charset="0"/>
            </a:endParaRPr>
          </a:p>
        </p:txBody>
      </p:sp>
      <p:sp>
        <p:nvSpPr>
          <p:cNvPr id="62" name="文本框 61"/>
          <p:cNvSpPr txBox="1"/>
          <p:nvPr/>
        </p:nvSpPr>
        <p:spPr>
          <a:xfrm>
            <a:off x="6251713" y="2260045"/>
            <a:ext cx="5784574" cy="1569660"/>
          </a:xfrm>
          <a:prstGeom prst="rect">
            <a:avLst/>
          </a:prstGeom>
          <a:solidFill>
            <a:schemeClr val="accent1">
              <a:lumMod val="20000"/>
              <a:lumOff val="80000"/>
            </a:schemeClr>
          </a:solidFill>
        </p:spPr>
        <p:txBody>
          <a:bodyPr wrap="square" rtlCol="0">
            <a:spAutoFit/>
          </a:bodyPr>
          <a:lstStyle/>
          <a:p>
            <a:r>
              <a:rPr lang="zh-CN" altLang="en-US" sz="2400" b="1" dirty="0" smtClean="0">
                <a:latin typeface="华文行楷" panose="02010800040101010101" pitchFamily="2" charset="-122"/>
                <a:ea typeface="华文行楷" panose="02010800040101010101" pitchFamily="2" charset="-122"/>
              </a:rPr>
              <a:t>这是一篇有关科学发现的说明文，信息多半呈倒三角形展开，文章的第一段展示科学研究发现的结论，是本文的主旨</a:t>
            </a:r>
            <a:r>
              <a:rPr lang="en-US" altLang="zh-CN" sz="2400" b="1" dirty="0">
                <a:latin typeface="华文行楷" panose="02010800040101010101" pitchFamily="2" charset="-122"/>
                <a:ea typeface="华文行楷" panose="02010800040101010101" pitchFamily="2" charset="-122"/>
              </a:rPr>
              <a:t>,</a:t>
            </a:r>
            <a:r>
              <a:rPr lang="zh-CN" altLang="en-US" sz="2400" b="1" dirty="0" smtClean="0">
                <a:latin typeface="华文行楷" panose="02010800040101010101" pitchFamily="2" charset="-122"/>
                <a:ea typeface="华文行楷" panose="02010800040101010101" pitchFamily="2" charset="-122"/>
              </a:rPr>
              <a:t>故标题为</a:t>
            </a:r>
            <a:r>
              <a:rPr lang="en-US" altLang="zh-CN" sz="2400" b="1" dirty="0" smtClean="0">
                <a:latin typeface="Arial Narrow" panose="020B0606020202030204" pitchFamily="34" charset="0"/>
                <a:ea typeface="华文行楷" panose="02010800040101010101" pitchFamily="2" charset="-122"/>
              </a:rPr>
              <a:t>D</a:t>
            </a:r>
            <a:r>
              <a:rPr lang="zh-CN" altLang="en-US" sz="2400" b="1" dirty="0" smtClean="0">
                <a:latin typeface="华文行楷" panose="02010800040101010101" pitchFamily="2" charset="-122"/>
                <a:ea typeface="华文行楷" panose="02010800040101010101" pitchFamily="2" charset="-122"/>
              </a:rPr>
              <a:t>选项。</a:t>
            </a:r>
            <a:endParaRPr lang="zh-CN" altLang="en-US" sz="2400" b="1" dirty="0">
              <a:latin typeface="华文行楷" panose="02010800040101010101" pitchFamily="2" charset="-122"/>
              <a:ea typeface="华文行楷" panose="02010800040101010101" pitchFamily="2" charset="-122"/>
            </a:endParaRPr>
          </a:p>
        </p:txBody>
      </p:sp>
      <p:sp>
        <p:nvSpPr>
          <p:cNvPr id="2" name="文本框 1"/>
          <p:cNvSpPr txBox="1"/>
          <p:nvPr/>
        </p:nvSpPr>
        <p:spPr>
          <a:xfrm>
            <a:off x="2883176" y="3901725"/>
            <a:ext cx="1986167" cy="830997"/>
          </a:xfrm>
          <a:prstGeom prst="rect">
            <a:avLst/>
          </a:prstGeom>
          <a:noFill/>
        </p:spPr>
        <p:txBody>
          <a:bodyPr wrap="square" rtlCol="0">
            <a:spAutoFit/>
          </a:bodyPr>
          <a:lstStyle/>
          <a:p>
            <a:r>
              <a:rPr lang="en-US" altLang="zh-CN" sz="2400" b="1" dirty="0">
                <a:solidFill>
                  <a:srgbClr val="0070C0"/>
                </a:solidFill>
                <a:latin typeface="Arial Narrow" panose="020B0606020202030204" pitchFamily="34" charset="0"/>
              </a:rPr>
              <a:t>s</a:t>
            </a:r>
            <a:r>
              <a:rPr lang="en-US" altLang="zh-CN" sz="2400" b="1" dirty="0" smtClean="0">
                <a:solidFill>
                  <a:srgbClr val="0070C0"/>
                </a:solidFill>
                <a:latin typeface="Arial Narrow" panose="020B0606020202030204" pitchFamily="34" charset="0"/>
              </a:rPr>
              <a:t>ome added information</a:t>
            </a:r>
            <a:endParaRPr lang="zh-CN" altLang="en-US" sz="2400" b="1" dirty="0">
              <a:solidFill>
                <a:srgbClr val="0070C0"/>
              </a:solidFill>
              <a:latin typeface="Arial Narrow" panose="020B0606020202030204" pitchFamily="34" charset="0"/>
            </a:endParaRPr>
          </a:p>
        </p:txBody>
      </p:sp>
      <p:pic>
        <p:nvPicPr>
          <p:cNvPr id="12" name="图片 11" descr="水印"/>
          <p:cNvPicPr>
            <a:picLocks noChangeAspect="1"/>
          </p:cNvPicPr>
          <p:nvPr userDrawn="1"/>
        </p:nvPicPr>
        <p:blipFill>
          <a:blip r:embed="rId1"/>
          <a:stretch>
            <a:fillRect/>
          </a:stretch>
        </p:blipFill>
        <p:spPr>
          <a:xfrm>
            <a:off x="7186295" y="63500"/>
            <a:ext cx="4902200" cy="158686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additive="base">
                                        <p:cTn id="25" dur="500" fill="hold"/>
                                        <p:tgtEl>
                                          <p:spTgt spid="26"/>
                                        </p:tgtEl>
                                        <p:attrNameLst>
                                          <p:attrName>ppt_x</p:attrName>
                                        </p:attrNameLst>
                                      </p:cBhvr>
                                      <p:tavLst>
                                        <p:tav tm="0">
                                          <p:val>
                                            <p:strVal val="#ppt_x"/>
                                          </p:val>
                                        </p:tav>
                                        <p:tav tm="100000">
                                          <p:val>
                                            <p:strVal val="#ppt_x"/>
                                          </p:val>
                                        </p:tav>
                                      </p:tavLst>
                                    </p:anim>
                                    <p:anim calcmode="lin" valueType="num">
                                      <p:cBhvr additive="base">
                                        <p:cTn id="26"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500" fill="hold"/>
                                        <p:tgtEl>
                                          <p:spTgt spid="27"/>
                                        </p:tgtEl>
                                        <p:attrNameLst>
                                          <p:attrName>ppt_x</p:attrName>
                                        </p:attrNameLst>
                                      </p:cBhvr>
                                      <p:tavLst>
                                        <p:tav tm="0">
                                          <p:val>
                                            <p:strVal val="#ppt_x"/>
                                          </p:val>
                                        </p:tav>
                                        <p:tav tm="100000">
                                          <p:val>
                                            <p:strVal val="#ppt_x"/>
                                          </p:val>
                                        </p:tav>
                                      </p:tavLst>
                                    </p:anim>
                                    <p:anim calcmode="lin" valueType="num">
                                      <p:cBhvr additive="base">
                                        <p:cTn id="32"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3"/>
                                        </p:tgtEl>
                                        <p:attrNameLst>
                                          <p:attrName>style.visibility</p:attrName>
                                        </p:attrNameLst>
                                      </p:cBhvr>
                                      <p:to>
                                        <p:strVal val="visible"/>
                                      </p:to>
                                    </p:set>
                                    <p:anim calcmode="lin" valueType="num">
                                      <p:cBhvr additive="base">
                                        <p:cTn id="37" dur="500" fill="hold"/>
                                        <p:tgtEl>
                                          <p:spTgt spid="43"/>
                                        </p:tgtEl>
                                        <p:attrNameLst>
                                          <p:attrName>ppt_x</p:attrName>
                                        </p:attrNameLst>
                                      </p:cBhvr>
                                      <p:tavLst>
                                        <p:tav tm="0">
                                          <p:val>
                                            <p:strVal val="#ppt_x"/>
                                          </p:val>
                                        </p:tav>
                                        <p:tav tm="100000">
                                          <p:val>
                                            <p:strVal val="#ppt_x"/>
                                          </p:val>
                                        </p:tav>
                                      </p:tavLst>
                                    </p:anim>
                                    <p:anim calcmode="lin" valueType="num">
                                      <p:cBhvr additive="base">
                                        <p:cTn id="38"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9"/>
                                        </p:tgtEl>
                                        <p:attrNameLst>
                                          <p:attrName>style.visibility</p:attrName>
                                        </p:attrNameLst>
                                      </p:cBhvr>
                                      <p:to>
                                        <p:strVal val="visible"/>
                                      </p:to>
                                    </p:set>
                                    <p:anim calcmode="lin" valueType="num">
                                      <p:cBhvr additive="base">
                                        <p:cTn id="43" dur="500" fill="hold"/>
                                        <p:tgtEl>
                                          <p:spTgt spid="49"/>
                                        </p:tgtEl>
                                        <p:attrNameLst>
                                          <p:attrName>ppt_x</p:attrName>
                                        </p:attrNameLst>
                                      </p:cBhvr>
                                      <p:tavLst>
                                        <p:tav tm="0">
                                          <p:val>
                                            <p:strVal val="#ppt_x"/>
                                          </p:val>
                                        </p:tav>
                                        <p:tav tm="100000">
                                          <p:val>
                                            <p:strVal val="#ppt_x"/>
                                          </p:val>
                                        </p:tav>
                                      </p:tavLst>
                                    </p:anim>
                                    <p:anim calcmode="lin" valueType="num">
                                      <p:cBhvr additive="base">
                                        <p:cTn id="44"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additive="base">
                                        <p:cTn id="49" dur="500" fill="hold"/>
                                        <p:tgtEl>
                                          <p:spTgt spid="50"/>
                                        </p:tgtEl>
                                        <p:attrNameLst>
                                          <p:attrName>ppt_x</p:attrName>
                                        </p:attrNameLst>
                                      </p:cBhvr>
                                      <p:tavLst>
                                        <p:tav tm="0">
                                          <p:val>
                                            <p:strVal val="#ppt_x"/>
                                          </p:val>
                                        </p:tav>
                                        <p:tav tm="100000">
                                          <p:val>
                                            <p:strVal val="#ppt_x"/>
                                          </p:val>
                                        </p:tav>
                                      </p:tavLst>
                                    </p:anim>
                                    <p:anim calcmode="lin" valueType="num">
                                      <p:cBhvr additive="base">
                                        <p:cTn id="50"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54"/>
                                        </p:tgtEl>
                                        <p:attrNameLst>
                                          <p:attrName>style.visibility</p:attrName>
                                        </p:attrNameLst>
                                      </p:cBhvr>
                                      <p:to>
                                        <p:strVal val="visible"/>
                                      </p:to>
                                    </p:set>
                                    <p:anim calcmode="lin" valueType="num">
                                      <p:cBhvr additive="base">
                                        <p:cTn id="55" dur="500" fill="hold"/>
                                        <p:tgtEl>
                                          <p:spTgt spid="54"/>
                                        </p:tgtEl>
                                        <p:attrNameLst>
                                          <p:attrName>ppt_x</p:attrName>
                                        </p:attrNameLst>
                                      </p:cBhvr>
                                      <p:tavLst>
                                        <p:tav tm="0">
                                          <p:val>
                                            <p:strVal val="#ppt_x"/>
                                          </p:val>
                                        </p:tav>
                                        <p:tav tm="100000">
                                          <p:val>
                                            <p:strVal val="#ppt_x"/>
                                          </p:val>
                                        </p:tav>
                                      </p:tavLst>
                                    </p:anim>
                                    <p:anim calcmode="lin" valueType="num">
                                      <p:cBhvr additive="base">
                                        <p:cTn id="56"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56"/>
                                        </p:tgtEl>
                                        <p:attrNameLst>
                                          <p:attrName>style.visibility</p:attrName>
                                        </p:attrNameLst>
                                      </p:cBhvr>
                                      <p:to>
                                        <p:strVal val="visible"/>
                                      </p:to>
                                    </p:set>
                                    <p:anim calcmode="lin" valueType="num">
                                      <p:cBhvr additive="base">
                                        <p:cTn id="67" dur="500" fill="hold"/>
                                        <p:tgtEl>
                                          <p:spTgt spid="56"/>
                                        </p:tgtEl>
                                        <p:attrNameLst>
                                          <p:attrName>ppt_x</p:attrName>
                                        </p:attrNameLst>
                                      </p:cBhvr>
                                      <p:tavLst>
                                        <p:tav tm="0">
                                          <p:val>
                                            <p:strVal val="#ppt_x"/>
                                          </p:val>
                                        </p:tav>
                                        <p:tav tm="100000">
                                          <p:val>
                                            <p:strVal val="#ppt_x"/>
                                          </p:val>
                                        </p:tav>
                                      </p:tavLst>
                                    </p:anim>
                                    <p:anim calcmode="lin" valueType="num">
                                      <p:cBhvr additive="base">
                                        <p:cTn id="68"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grpId="0" nodeType="clickEffect">
                                  <p:stCondLst>
                                    <p:cond delay="0"/>
                                  </p:stCondLst>
                                  <p:childTnLst>
                                    <p:set>
                                      <p:cBhvr>
                                        <p:cTn id="72" dur="1" fill="hold">
                                          <p:stCondLst>
                                            <p:cond delay="0"/>
                                          </p:stCondLst>
                                        </p:cTn>
                                        <p:tgtEl>
                                          <p:spTgt spid="62"/>
                                        </p:tgtEl>
                                        <p:attrNameLst>
                                          <p:attrName>style.visibility</p:attrName>
                                        </p:attrNameLst>
                                      </p:cBhvr>
                                      <p:to>
                                        <p:strVal val="visible"/>
                                      </p:to>
                                    </p:set>
                                    <p:animEffect transition="in" filter="fade">
                                      <p:cBhvr>
                                        <p:cTn id="73" dur="1000"/>
                                        <p:tgtEl>
                                          <p:spTgt spid="62"/>
                                        </p:tgtEl>
                                      </p:cBhvr>
                                    </p:animEffect>
                                    <p:anim calcmode="lin" valueType="num">
                                      <p:cBhvr>
                                        <p:cTn id="74" dur="1000" fill="hold"/>
                                        <p:tgtEl>
                                          <p:spTgt spid="62"/>
                                        </p:tgtEl>
                                        <p:attrNameLst>
                                          <p:attrName>ppt_x</p:attrName>
                                        </p:attrNameLst>
                                      </p:cBhvr>
                                      <p:tavLst>
                                        <p:tav tm="0">
                                          <p:val>
                                            <p:strVal val="#ppt_x"/>
                                          </p:val>
                                        </p:tav>
                                        <p:tav tm="100000">
                                          <p:val>
                                            <p:strVal val="#ppt_x"/>
                                          </p:val>
                                        </p:tav>
                                      </p:tavLst>
                                    </p:anim>
                                    <p:anim calcmode="lin" valueType="num">
                                      <p:cBhvr>
                                        <p:cTn id="75"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9" grpId="0"/>
      <p:bldP spid="26" grpId="0"/>
      <p:bldP spid="27" grpId="0"/>
      <p:bldP spid="43" grpId="0"/>
      <p:bldP spid="49" grpId="0"/>
      <p:bldP spid="50" grpId="0"/>
      <p:bldP spid="54" grpId="0"/>
      <p:bldP spid="56" grpId="0"/>
      <p:bldP spid="62" grpId="0" animBg="1"/>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8597347" y="0"/>
            <a:ext cx="5108714" cy="523220"/>
          </a:xfrm>
          <a:prstGeom prst="rect">
            <a:avLst/>
          </a:prstGeom>
          <a:noFill/>
        </p:spPr>
        <p:txBody>
          <a:bodyPr wrap="square" rtlCol="0">
            <a:spAutoFit/>
          </a:bodyPr>
          <a:lstStyle/>
          <a:p>
            <a:r>
              <a:rPr lang="zh-CN" altLang="en-US" sz="2800" b="1" u="sng" dirty="0" smtClean="0">
                <a:solidFill>
                  <a:srgbClr val="C00000"/>
                </a:solidFill>
                <a:latin typeface="华文行楷" panose="02010800040101010101" pitchFamily="2" charset="-122"/>
                <a:ea typeface="华文行楷" panose="02010800040101010101" pitchFamily="2" charset="-122"/>
              </a:rPr>
              <a:t>阅读理解</a:t>
            </a:r>
            <a:r>
              <a:rPr lang="en-US" altLang="zh-CN" sz="2800" b="1" u="sng" dirty="0">
                <a:solidFill>
                  <a:srgbClr val="C00000"/>
                </a:solidFill>
                <a:latin typeface="Arial Narrow" panose="020B0606020202030204" pitchFamily="34" charset="0"/>
                <a:ea typeface="华文行楷" panose="02010800040101010101" pitchFamily="2" charset="-122"/>
              </a:rPr>
              <a:t>C</a:t>
            </a:r>
            <a:r>
              <a:rPr lang="zh-CN" altLang="en-US" sz="2800" b="1" u="sng" dirty="0" smtClean="0">
                <a:solidFill>
                  <a:srgbClr val="C00000"/>
                </a:solidFill>
                <a:latin typeface="华文行楷" panose="02010800040101010101" pitchFamily="2" charset="-122"/>
                <a:ea typeface="华文行楷" panose="02010800040101010101" pitchFamily="2" charset="-122"/>
              </a:rPr>
              <a:t>篇结构分析</a:t>
            </a:r>
            <a:endParaRPr lang="zh-CN" altLang="en-US" sz="2800" b="1" u="sng" dirty="0">
              <a:solidFill>
                <a:srgbClr val="C00000"/>
              </a:solidFill>
              <a:latin typeface="华文行楷" panose="02010800040101010101" pitchFamily="2" charset="-122"/>
              <a:ea typeface="华文行楷" panose="02010800040101010101" pitchFamily="2" charset="-122"/>
            </a:endParaRPr>
          </a:p>
        </p:txBody>
      </p:sp>
      <p:sp>
        <p:nvSpPr>
          <p:cNvPr id="3" name="流程图: 合并 2"/>
          <p:cNvSpPr/>
          <p:nvPr/>
        </p:nvSpPr>
        <p:spPr>
          <a:xfrm>
            <a:off x="228600" y="119270"/>
            <a:ext cx="7215809" cy="6331226"/>
          </a:xfrm>
          <a:prstGeom prst="flowChartMerge">
            <a:avLst/>
          </a:prstGeom>
          <a:solidFill>
            <a:schemeClr val="bg1"/>
          </a:solidFill>
          <a:ln w="571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连接符 4"/>
          <p:cNvCxnSpPr/>
          <p:nvPr/>
        </p:nvCxnSpPr>
        <p:spPr>
          <a:xfrm>
            <a:off x="795130" y="1038644"/>
            <a:ext cx="6112877" cy="18307"/>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655982" y="318677"/>
            <a:ext cx="5595730" cy="461665"/>
          </a:xfrm>
          <a:prstGeom prst="rect">
            <a:avLst/>
          </a:prstGeom>
          <a:noFill/>
        </p:spPr>
        <p:txBody>
          <a:bodyPr wrap="square" rtlCol="0">
            <a:spAutoFit/>
          </a:bodyPr>
          <a:lstStyle/>
          <a:p>
            <a:r>
              <a:rPr lang="en-US" altLang="zh-CN" sz="2400" b="1" dirty="0" smtClean="0">
                <a:solidFill>
                  <a:srgbClr val="002060"/>
                </a:solidFill>
                <a:latin typeface="Arial Narrow" panose="020B0606020202030204" pitchFamily="34" charset="0"/>
              </a:rPr>
              <a:t> </a:t>
            </a:r>
            <a:endParaRPr lang="zh-CN" altLang="en-US" sz="2400" b="1" dirty="0">
              <a:solidFill>
                <a:srgbClr val="002060"/>
              </a:solidFill>
              <a:latin typeface="Arial Narrow" panose="020B0606020202030204" pitchFamily="34" charset="0"/>
            </a:endParaRPr>
          </a:p>
        </p:txBody>
      </p:sp>
      <p:sp>
        <p:nvSpPr>
          <p:cNvPr id="10" name="文本框 9"/>
          <p:cNvSpPr txBox="1"/>
          <p:nvPr/>
        </p:nvSpPr>
        <p:spPr>
          <a:xfrm>
            <a:off x="7345015" y="250543"/>
            <a:ext cx="1590261" cy="523220"/>
          </a:xfrm>
          <a:prstGeom prst="rect">
            <a:avLst/>
          </a:prstGeom>
          <a:noFill/>
        </p:spPr>
        <p:txBody>
          <a:bodyPr wrap="square" rtlCol="0">
            <a:spAutoFit/>
          </a:bodyPr>
          <a:lstStyle/>
          <a:p>
            <a:r>
              <a:rPr lang="en-US" altLang="zh-CN" sz="2800" b="1" dirty="0" smtClean="0">
                <a:solidFill>
                  <a:srgbClr val="00B0F0"/>
                </a:solidFill>
                <a:latin typeface="Arial Narrow" panose="020B0606020202030204" pitchFamily="34" charset="0"/>
              </a:rPr>
              <a:t>Para 1 </a:t>
            </a:r>
            <a:endParaRPr lang="zh-CN" altLang="en-US" sz="2800" b="1" dirty="0">
              <a:solidFill>
                <a:srgbClr val="00B0F0"/>
              </a:solidFill>
              <a:latin typeface="Arial Narrow" panose="020B0606020202030204" pitchFamily="34" charset="0"/>
            </a:endParaRPr>
          </a:p>
        </p:txBody>
      </p:sp>
      <p:sp>
        <p:nvSpPr>
          <p:cNvPr id="11" name="文本框 10"/>
          <p:cNvSpPr txBox="1"/>
          <p:nvPr/>
        </p:nvSpPr>
        <p:spPr>
          <a:xfrm>
            <a:off x="795130" y="218599"/>
            <a:ext cx="6440557" cy="830997"/>
          </a:xfrm>
          <a:prstGeom prst="rect">
            <a:avLst/>
          </a:prstGeom>
          <a:noFill/>
        </p:spPr>
        <p:txBody>
          <a:bodyPr wrap="square" rtlCol="0">
            <a:spAutoFit/>
          </a:bodyPr>
          <a:lstStyle/>
          <a:p>
            <a:r>
              <a:rPr lang="en-US" altLang="zh-CN" sz="2400" b="1" dirty="0" smtClean="0">
                <a:solidFill>
                  <a:srgbClr val="002060"/>
                </a:solidFill>
                <a:latin typeface="Arial Narrow" panose="020B0606020202030204" pitchFamily="34" charset="0"/>
              </a:rPr>
              <a:t>Chimps’ gestures for communication  have been translated.  </a:t>
            </a:r>
            <a:endParaRPr lang="en-US" altLang="zh-CN" sz="2400" b="1" dirty="0" smtClean="0">
              <a:solidFill>
                <a:srgbClr val="002060"/>
              </a:solidFill>
              <a:latin typeface="Arial Narrow" panose="020B0606020202030204" pitchFamily="34" charset="0"/>
            </a:endParaRPr>
          </a:p>
        </p:txBody>
      </p:sp>
      <p:cxnSp>
        <p:nvCxnSpPr>
          <p:cNvPr id="15" name="直接连接符 14"/>
          <p:cNvCxnSpPr/>
          <p:nvPr/>
        </p:nvCxnSpPr>
        <p:spPr>
          <a:xfrm flipV="1">
            <a:off x="1311965" y="1854048"/>
            <a:ext cx="5113684" cy="59466"/>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19" name="文本框 18"/>
          <p:cNvSpPr txBox="1"/>
          <p:nvPr/>
        </p:nvSpPr>
        <p:spPr>
          <a:xfrm>
            <a:off x="7096539" y="1083532"/>
            <a:ext cx="1590261" cy="523220"/>
          </a:xfrm>
          <a:prstGeom prst="rect">
            <a:avLst/>
          </a:prstGeom>
          <a:noFill/>
        </p:spPr>
        <p:txBody>
          <a:bodyPr wrap="square" rtlCol="0">
            <a:spAutoFit/>
          </a:bodyPr>
          <a:lstStyle/>
          <a:p>
            <a:r>
              <a:rPr lang="en-US" altLang="zh-CN" sz="2800" b="1" dirty="0" smtClean="0">
                <a:solidFill>
                  <a:srgbClr val="00B0F0"/>
                </a:solidFill>
                <a:latin typeface="Arial Narrow" panose="020B0606020202030204" pitchFamily="34" charset="0"/>
              </a:rPr>
              <a:t>Para 2 </a:t>
            </a:r>
            <a:endParaRPr lang="zh-CN" altLang="en-US" sz="2800" b="1" dirty="0">
              <a:solidFill>
                <a:srgbClr val="00B0F0"/>
              </a:solidFill>
              <a:latin typeface="Arial Narrow" panose="020B0606020202030204" pitchFamily="34" charset="0"/>
            </a:endParaRPr>
          </a:p>
        </p:txBody>
      </p:sp>
      <p:sp>
        <p:nvSpPr>
          <p:cNvPr id="26" name="文本框 25"/>
          <p:cNvSpPr txBox="1"/>
          <p:nvPr/>
        </p:nvSpPr>
        <p:spPr>
          <a:xfrm>
            <a:off x="1043919" y="1006739"/>
            <a:ext cx="5864088" cy="892552"/>
          </a:xfrm>
          <a:prstGeom prst="rect">
            <a:avLst/>
          </a:prstGeom>
          <a:noFill/>
        </p:spPr>
        <p:txBody>
          <a:bodyPr wrap="square" rtlCol="0">
            <a:spAutoFit/>
          </a:bodyPr>
          <a:lstStyle/>
          <a:p>
            <a:r>
              <a:rPr lang="en-US" altLang="zh-CN" sz="2800" b="1" dirty="0" smtClean="0">
                <a:solidFill>
                  <a:srgbClr val="002060"/>
                </a:solidFill>
                <a:latin typeface="Arial Narrow" panose="020B0606020202030204" pitchFamily="34" charset="0"/>
              </a:rPr>
              <a:t>  </a:t>
            </a:r>
            <a:r>
              <a:rPr lang="en-US" altLang="zh-CN" sz="2400" b="1" dirty="0" smtClean="0">
                <a:solidFill>
                  <a:srgbClr val="002060"/>
                </a:solidFill>
                <a:latin typeface="Arial Narrow" panose="020B0606020202030204" pitchFamily="34" charset="0"/>
              </a:rPr>
              <a:t>Chimps can communicate intentionally with </a:t>
            </a:r>
            <a:endParaRPr lang="en-US" altLang="zh-CN" sz="2400" b="1" dirty="0" smtClean="0">
              <a:solidFill>
                <a:srgbClr val="002060"/>
              </a:solidFill>
              <a:latin typeface="Arial Narrow" panose="020B0606020202030204" pitchFamily="34" charset="0"/>
            </a:endParaRPr>
          </a:p>
          <a:p>
            <a:r>
              <a:rPr lang="en-US" altLang="zh-CN" sz="2400" b="1" dirty="0">
                <a:solidFill>
                  <a:srgbClr val="002060"/>
                </a:solidFill>
                <a:latin typeface="Arial Narrow" panose="020B0606020202030204" pitchFamily="34" charset="0"/>
              </a:rPr>
              <a:t> </a:t>
            </a:r>
            <a:r>
              <a:rPr lang="en-US" altLang="zh-CN" sz="2400" b="1" dirty="0" smtClean="0">
                <a:solidFill>
                  <a:srgbClr val="002060"/>
                </a:solidFill>
                <a:latin typeface="Arial Narrow" panose="020B0606020202030204" pitchFamily="34" charset="0"/>
              </a:rPr>
              <a:t>     gestures like  humans</a:t>
            </a:r>
            <a:endParaRPr lang="en-US" altLang="zh-CN" sz="2400" b="1" dirty="0" smtClean="0">
              <a:solidFill>
                <a:srgbClr val="002060"/>
              </a:solidFill>
              <a:latin typeface="Arial Narrow" panose="020B0606020202030204" pitchFamily="34" charset="0"/>
            </a:endParaRPr>
          </a:p>
        </p:txBody>
      </p:sp>
      <p:sp>
        <p:nvSpPr>
          <p:cNvPr id="27" name="文本框 26"/>
          <p:cNvSpPr txBox="1"/>
          <p:nvPr/>
        </p:nvSpPr>
        <p:spPr>
          <a:xfrm>
            <a:off x="6480312" y="1913514"/>
            <a:ext cx="1928193" cy="523220"/>
          </a:xfrm>
          <a:prstGeom prst="rect">
            <a:avLst/>
          </a:prstGeom>
          <a:noFill/>
        </p:spPr>
        <p:txBody>
          <a:bodyPr wrap="square" rtlCol="0">
            <a:spAutoFit/>
          </a:bodyPr>
          <a:lstStyle/>
          <a:p>
            <a:r>
              <a:rPr lang="en-US" altLang="zh-CN" sz="2800" b="1" dirty="0" smtClean="0">
                <a:solidFill>
                  <a:srgbClr val="00B0F0"/>
                </a:solidFill>
                <a:latin typeface="Arial Narrow" panose="020B0606020202030204" pitchFamily="34" charset="0"/>
              </a:rPr>
              <a:t>Para 3 and 4 </a:t>
            </a:r>
            <a:endParaRPr lang="zh-CN" altLang="en-US" sz="2800" b="1" dirty="0">
              <a:solidFill>
                <a:srgbClr val="00B0F0"/>
              </a:solidFill>
              <a:latin typeface="Arial Narrow" panose="020B0606020202030204" pitchFamily="34" charset="0"/>
            </a:endParaRPr>
          </a:p>
        </p:txBody>
      </p:sp>
      <p:cxnSp>
        <p:nvCxnSpPr>
          <p:cNvPr id="28" name="直接连接符 27"/>
          <p:cNvCxnSpPr/>
          <p:nvPr/>
        </p:nvCxnSpPr>
        <p:spPr>
          <a:xfrm flipV="1">
            <a:off x="1729409" y="2657791"/>
            <a:ext cx="4262644" cy="45652"/>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46" name="文本框 45"/>
          <p:cNvSpPr txBox="1"/>
          <p:nvPr/>
        </p:nvSpPr>
        <p:spPr>
          <a:xfrm>
            <a:off x="372719" y="5297557"/>
            <a:ext cx="2534476" cy="523220"/>
          </a:xfrm>
          <a:prstGeom prst="rect">
            <a:avLst/>
          </a:prstGeom>
          <a:noFill/>
        </p:spPr>
        <p:txBody>
          <a:bodyPr wrap="square" rtlCol="0">
            <a:spAutoFit/>
          </a:bodyPr>
          <a:lstStyle/>
          <a:p>
            <a:r>
              <a:rPr lang="en-US" altLang="zh-CN" sz="2800" b="1" dirty="0" smtClean="0">
                <a:solidFill>
                  <a:srgbClr val="002060"/>
                </a:solidFill>
                <a:latin typeface="Arial Narrow" panose="020B0606020202030204" pitchFamily="34" charset="0"/>
              </a:rPr>
              <a:t>An exposition</a:t>
            </a:r>
            <a:endParaRPr lang="zh-CN" altLang="en-US" sz="2800" b="1" dirty="0">
              <a:solidFill>
                <a:srgbClr val="002060"/>
              </a:solidFill>
              <a:latin typeface="Arial Narrow" panose="020B0606020202030204" pitchFamily="34" charset="0"/>
            </a:endParaRPr>
          </a:p>
        </p:txBody>
      </p:sp>
      <p:sp>
        <p:nvSpPr>
          <p:cNvPr id="49" name="文本框 48"/>
          <p:cNvSpPr txBox="1"/>
          <p:nvPr/>
        </p:nvSpPr>
        <p:spPr>
          <a:xfrm>
            <a:off x="1639957" y="2013890"/>
            <a:ext cx="4611755" cy="461665"/>
          </a:xfrm>
          <a:prstGeom prst="rect">
            <a:avLst/>
          </a:prstGeom>
          <a:noFill/>
        </p:spPr>
        <p:txBody>
          <a:bodyPr wrap="square" rtlCol="0">
            <a:spAutoFit/>
          </a:bodyPr>
          <a:lstStyle/>
          <a:p>
            <a:r>
              <a:rPr lang="en-US" altLang="zh-CN" sz="2400" b="1" dirty="0" smtClean="0">
                <a:solidFill>
                  <a:srgbClr val="002060"/>
                </a:solidFill>
                <a:latin typeface="Arial Narrow" panose="020B0606020202030204" pitchFamily="34" charset="0"/>
              </a:rPr>
              <a:t>the researcher’s </a:t>
            </a:r>
            <a:r>
              <a:rPr lang="en-US" altLang="zh-CN" sz="2000" b="1" dirty="0">
                <a:solidFill>
                  <a:srgbClr val="002060"/>
                </a:solidFill>
                <a:latin typeface="Arial Narrow" panose="020B0606020202030204" pitchFamily="34" charset="0"/>
              </a:rPr>
              <a:t>further explanation </a:t>
            </a:r>
            <a:endParaRPr lang="en-US" altLang="zh-CN" sz="2000" b="1" dirty="0" smtClean="0">
              <a:solidFill>
                <a:srgbClr val="002060"/>
              </a:solidFill>
              <a:latin typeface="Arial Narrow" panose="020B0606020202030204" pitchFamily="34" charset="0"/>
            </a:endParaRPr>
          </a:p>
        </p:txBody>
      </p:sp>
      <p:sp>
        <p:nvSpPr>
          <p:cNvPr id="50" name="文本框 49"/>
          <p:cNvSpPr txBox="1"/>
          <p:nvPr/>
        </p:nvSpPr>
        <p:spPr>
          <a:xfrm>
            <a:off x="5857460" y="2783265"/>
            <a:ext cx="1928193" cy="523220"/>
          </a:xfrm>
          <a:prstGeom prst="rect">
            <a:avLst/>
          </a:prstGeom>
          <a:noFill/>
        </p:spPr>
        <p:txBody>
          <a:bodyPr wrap="square" rtlCol="0">
            <a:spAutoFit/>
          </a:bodyPr>
          <a:lstStyle/>
          <a:p>
            <a:r>
              <a:rPr lang="en-US" altLang="zh-CN" sz="2800" b="1" dirty="0" smtClean="0">
                <a:solidFill>
                  <a:srgbClr val="00B0F0"/>
                </a:solidFill>
                <a:latin typeface="Arial Narrow" panose="020B0606020202030204" pitchFamily="34" charset="0"/>
              </a:rPr>
              <a:t>Para 5 </a:t>
            </a:r>
            <a:endParaRPr lang="zh-CN" altLang="en-US" sz="2800" b="1" dirty="0">
              <a:solidFill>
                <a:srgbClr val="00B0F0"/>
              </a:solidFill>
              <a:latin typeface="Arial Narrow" panose="020B0606020202030204" pitchFamily="34" charset="0"/>
            </a:endParaRPr>
          </a:p>
        </p:txBody>
      </p:sp>
      <p:cxnSp>
        <p:nvCxnSpPr>
          <p:cNvPr id="51" name="直接连接符 50"/>
          <p:cNvCxnSpPr/>
          <p:nvPr/>
        </p:nvCxnSpPr>
        <p:spPr>
          <a:xfrm flipV="1">
            <a:off x="2141883" y="3374337"/>
            <a:ext cx="3414090" cy="62239"/>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54" name="文本框 53"/>
          <p:cNvSpPr txBox="1"/>
          <p:nvPr/>
        </p:nvSpPr>
        <p:spPr>
          <a:xfrm>
            <a:off x="2141883" y="2880288"/>
            <a:ext cx="3919330" cy="461665"/>
          </a:xfrm>
          <a:prstGeom prst="rect">
            <a:avLst/>
          </a:prstGeom>
          <a:noFill/>
        </p:spPr>
        <p:txBody>
          <a:bodyPr wrap="square" rtlCol="0">
            <a:spAutoFit/>
          </a:bodyPr>
          <a:lstStyle/>
          <a:p>
            <a:r>
              <a:rPr lang="en-US" altLang="zh-CN" sz="2400" b="1" dirty="0" smtClean="0">
                <a:solidFill>
                  <a:srgbClr val="002060"/>
                </a:solidFill>
                <a:latin typeface="Arial Narrow" panose="020B0606020202030204" pitchFamily="34" charset="0"/>
              </a:rPr>
              <a:t>  a supporting example  </a:t>
            </a:r>
            <a:endParaRPr lang="en-US" altLang="zh-CN" sz="2000" b="1" dirty="0" smtClean="0">
              <a:solidFill>
                <a:srgbClr val="002060"/>
              </a:solidFill>
              <a:latin typeface="Arial Narrow" panose="020B0606020202030204" pitchFamily="34" charset="0"/>
            </a:endParaRPr>
          </a:p>
        </p:txBody>
      </p:sp>
      <p:sp>
        <p:nvSpPr>
          <p:cNvPr id="29" name="文本框 28"/>
          <p:cNvSpPr txBox="1"/>
          <p:nvPr/>
        </p:nvSpPr>
        <p:spPr>
          <a:xfrm>
            <a:off x="5297553" y="3887946"/>
            <a:ext cx="1928193" cy="523220"/>
          </a:xfrm>
          <a:prstGeom prst="rect">
            <a:avLst/>
          </a:prstGeom>
          <a:noFill/>
        </p:spPr>
        <p:txBody>
          <a:bodyPr wrap="square" rtlCol="0">
            <a:spAutoFit/>
          </a:bodyPr>
          <a:lstStyle/>
          <a:p>
            <a:r>
              <a:rPr lang="en-US" altLang="zh-CN" sz="2800" b="1" dirty="0" smtClean="0">
                <a:solidFill>
                  <a:schemeClr val="accent2">
                    <a:lumMod val="50000"/>
                  </a:schemeClr>
                </a:solidFill>
                <a:latin typeface="Arial Narrow" panose="020B0606020202030204" pitchFamily="34" charset="0"/>
              </a:rPr>
              <a:t>Para 6 and 7 </a:t>
            </a:r>
            <a:endParaRPr lang="zh-CN" altLang="en-US" sz="2800" b="1" dirty="0">
              <a:solidFill>
                <a:schemeClr val="accent2">
                  <a:lumMod val="50000"/>
                </a:schemeClr>
              </a:solidFill>
              <a:latin typeface="Arial Narrow" panose="020B0606020202030204" pitchFamily="34" charset="0"/>
            </a:endParaRPr>
          </a:p>
        </p:txBody>
      </p:sp>
      <p:sp>
        <p:nvSpPr>
          <p:cNvPr id="30" name="文本框 29"/>
          <p:cNvSpPr txBox="1"/>
          <p:nvPr/>
        </p:nvSpPr>
        <p:spPr>
          <a:xfrm>
            <a:off x="2907194" y="3670776"/>
            <a:ext cx="2171695" cy="1015663"/>
          </a:xfrm>
          <a:prstGeom prst="rect">
            <a:avLst/>
          </a:prstGeom>
          <a:noFill/>
        </p:spPr>
        <p:txBody>
          <a:bodyPr wrap="square" rtlCol="0">
            <a:spAutoFit/>
          </a:bodyPr>
          <a:lstStyle/>
          <a:p>
            <a:r>
              <a:rPr lang="en-US" altLang="zh-CN" sz="2000" b="1" dirty="0" smtClean="0">
                <a:solidFill>
                  <a:srgbClr val="002060"/>
                </a:solidFill>
                <a:latin typeface="Arial Narrow" panose="020B0606020202030204" pitchFamily="34" charset="0"/>
              </a:rPr>
              <a:t>  Dr. Susanne Shultz’s comments on the study</a:t>
            </a:r>
            <a:endParaRPr lang="en-US" altLang="zh-CN" b="1" dirty="0" smtClean="0">
              <a:solidFill>
                <a:srgbClr val="002060"/>
              </a:solidFill>
              <a:latin typeface="Arial Narrow" panose="020B0606020202030204" pitchFamily="34" charset="0"/>
            </a:endParaRPr>
          </a:p>
        </p:txBody>
      </p:sp>
      <p:sp>
        <p:nvSpPr>
          <p:cNvPr id="20" name="右大括号 19"/>
          <p:cNvSpPr/>
          <p:nvPr/>
        </p:nvSpPr>
        <p:spPr>
          <a:xfrm>
            <a:off x="8223880" y="404899"/>
            <a:ext cx="445450" cy="2969438"/>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b="1" dirty="0"/>
          </a:p>
        </p:txBody>
      </p:sp>
      <p:sp>
        <p:nvSpPr>
          <p:cNvPr id="22" name="文本框 21"/>
          <p:cNvSpPr txBox="1"/>
          <p:nvPr/>
        </p:nvSpPr>
        <p:spPr>
          <a:xfrm>
            <a:off x="7345015" y="3787311"/>
            <a:ext cx="3483666" cy="461665"/>
          </a:xfrm>
          <a:prstGeom prst="rect">
            <a:avLst/>
          </a:prstGeom>
          <a:noFill/>
        </p:spPr>
        <p:txBody>
          <a:bodyPr wrap="square" rtlCol="0">
            <a:spAutoFit/>
          </a:bodyPr>
          <a:lstStyle/>
          <a:p>
            <a:r>
              <a:rPr lang="en-US" altLang="zh-CN" sz="2400" b="1" dirty="0" smtClean="0">
                <a:latin typeface="Arial Narrow" panose="020B0606020202030204" pitchFamily="34" charset="0"/>
              </a:rPr>
              <a:t> </a:t>
            </a:r>
            <a:endParaRPr lang="zh-CN" altLang="en-US" sz="2400" b="1" dirty="0">
              <a:latin typeface="Arial Narrow" panose="020B0606020202030204" pitchFamily="34" charset="0"/>
            </a:endParaRPr>
          </a:p>
        </p:txBody>
      </p:sp>
      <p:sp>
        <p:nvSpPr>
          <p:cNvPr id="44" name="文本框 43"/>
          <p:cNvSpPr txBox="1"/>
          <p:nvPr/>
        </p:nvSpPr>
        <p:spPr>
          <a:xfrm>
            <a:off x="8846732" y="1337959"/>
            <a:ext cx="3483666" cy="1200329"/>
          </a:xfrm>
          <a:prstGeom prst="rect">
            <a:avLst/>
          </a:prstGeom>
          <a:noFill/>
        </p:spPr>
        <p:txBody>
          <a:bodyPr wrap="square" rtlCol="0">
            <a:spAutoFit/>
          </a:bodyPr>
          <a:lstStyle/>
          <a:p>
            <a:r>
              <a:rPr lang="en-US" altLang="zh-CN" sz="2400" b="1" dirty="0" smtClean="0">
                <a:latin typeface="Arial Narrow" panose="020B0606020202030204" pitchFamily="34" charset="0"/>
              </a:rPr>
              <a:t>Chimpanzees have a similar  system of communication to humans. </a:t>
            </a:r>
            <a:endParaRPr lang="zh-CN" altLang="en-US" sz="2400" b="1" dirty="0">
              <a:latin typeface="Arial Narrow" panose="020B0606020202030204" pitchFamily="34" charset="0"/>
            </a:endParaRPr>
          </a:p>
        </p:txBody>
      </p:sp>
      <p:sp>
        <p:nvSpPr>
          <p:cNvPr id="45" name="文本框 44"/>
          <p:cNvSpPr txBox="1"/>
          <p:nvPr/>
        </p:nvSpPr>
        <p:spPr>
          <a:xfrm>
            <a:off x="7235687" y="3870232"/>
            <a:ext cx="4512368" cy="523220"/>
          </a:xfrm>
          <a:prstGeom prst="rect">
            <a:avLst/>
          </a:prstGeom>
          <a:noFill/>
        </p:spPr>
        <p:txBody>
          <a:bodyPr wrap="square" rtlCol="0">
            <a:spAutoFit/>
          </a:bodyPr>
          <a:lstStyle/>
          <a:p>
            <a:r>
              <a:rPr lang="en-US" altLang="zh-CN" sz="2800" b="1" dirty="0" smtClean="0">
                <a:latin typeface="Arial Narrow" panose="020B0606020202030204" pitchFamily="34" charset="0"/>
              </a:rPr>
              <a:t> It seems the </a:t>
            </a:r>
            <a:r>
              <a:rPr lang="en-US" altLang="zh-CN" sz="2800" b="1" u="sng" dirty="0" smtClean="0">
                <a:latin typeface="Arial Narrow" panose="020B0606020202030204" pitchFamily="34" charset="0"/>
              </a:rPr>
              <a:t>gulf</a:t>
            </a:r>
            <a:r>
              <a:rPr lang="en-US" altLang="zh-CN" sz="2800" b="1" dirty="0" smtClean="0">
                <a:latin typeface="Arial Narrow" panose="020B0606020202030204" pitchFamily="34" charset="0"/>
              </a:rPr>
              <a:t> remains.</a:t>
            </a:r>
            <a:endParaRPr lang="zh-CN" altLang="en-US" sz="2800" b="1" dirty="0">
              <a:latin typeface="Arial Narrow" panose="020B0606020202030204" pitchFamily="34" charset="0"/>
            </a:endParaRPr>
          </a:p>
        </p:txBody>
      </p:sp>
      <p:sp>
        <p:nvSpPr>
          <p:cNvPr id="2" name="文本框 1"/>
          <p:cNvSpPr txBox="1"/>
          <p:nvPr/>
        </p:nvSpPr>
        <p:spPr>
          <a:xfrm>
            <a:off x="9248362" y="4456031"/>
            <a:ext cx="487017" cy="707886"/>
          </a:xfrm>
          <a:prstGeom prst="rect">
            <a:avLst/>
          </a:prstGeom>
          <a:noFill/>
        </p:spPr>
        <p:txBody>
          <a:bodyPr wrap="square" rtlCol="0">
            <a:spAutoFit/>
          </a:bodyPr>
          <a:lstStyle/>
          <a:p>
            <a:r>
              <a:rPr lang="en-US" altLang="zh-CN" sz="4000" b="1" dirty="0" smtClean="0">
                <a:solidFill>
                  <a:srgbClr val="FF0000"/>
                </a:solidFill>
              </a:rPr>
              <a:t>?</a:t>
            </a:r>
            <a:endParaRPr lang="zh-CN" altLang="en-US" sz="4000" b="1" dirty="0">
              <a:solidFill>
                <a:srgbClr val="FF0000"/>
              </a:solidFill>
            </a:endParaRPr>
          </a:p>
        </p:txBody>
      </p:sp>
      <p:pic>
        <p:nvPicPr>
          <p:cNvPr id="12" name="图片 11" descr="水印"/>
          <p:cNvPicPr>
            <a:picLocks noChangeAspect="1"/>
          </p:cNvPicPr>
          <p:nvPr userDrawn="1"/>
        </p:nvPicPr>
        <p:blipFill>
          <a:blip r:embed="rId1"/>
          <a:stretch>
            <a:fillRect/>
          </a:stretch>
        </p:blipFill>
        <p:spPr>
          <a:xfrm>
            <a:off x="7186295" y="63500"/>
            <a:ext cx="4902200" cy="158686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0"/>
                                        </p:tgtEl>
                                        <p:attrNameLst>
                                          <p:attrName>style.visibility</p:attrName>
                                        </p:attrNameLst>
                                      </p:cBhvr>
                                      <p:to>
                                        <p:strVal val="visible"/>
                                      </p:to>
                                    </p:set>
                                    <p:anim calcmode="lin" valueType="num">
                                      <p:cBhvr additive="base">
                                        <p:cTn id="14" dur="500" fill="hold"/>
                                        <p:tgtEl>
                                          <p:spTgt spid="30"/>
                                        </p:tgtEl>
                                        <p:attrNameLst>
                                          <p:attrName>ppt_x</p:attrName>
                                        </p:attrNameLst>
                                      </p:cBhvr>
                                      <p:tavLst>
                                        <p:tav tm="0">
                                          <p:val>
                                            <p:strVal val="#ppt_x"/>
                                          </p:val>
                                        </p:tav>
                                        <p:tav tm="100000">
                                          <p:val>
                                            <p:strVal val="#ppt_x"/>
                                          </p:val>
                                        </p:tav>
                                      </p:tavLst>
                                    </p:anim>
                                    <p:anim calcmode="lin" valueType="num">
                                      <p:cBhvr additive="base">
                                        <p:cTn id="15"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1000"/>
                                        <p:tgtEl>
                                          <p:spTgt spid="22"/>
                                        </p:tgtEl>
                                      </p:cBhvr>
                                    </p:animEffect>
                                    <p:anim calcmode="lin" valueType="num">
                                      <p:cBhvr>
                                        <p:cTn id="28" dur="1000" fill="hold"/>
                                        <p:tgtEl>
                                          <p:spTgt spid="22"/>
                                        </p:tgtEl>
                                        <p:attrNameLst>
                                          <p:attrName>ppt_x</p:attrName>
                                        </p:attrNameLst>
                                      </p:cBhvr>
                                      <p:tavLst>
                                        <p:tav tm="0">
                                          <p:val>
                                            <p:strVal val="#ppt_x"/>
                                          </p:val>
                                        </p:tav>
                                        <p:tav tm="100000">
                                          <p:val>
                                            <p:strVal val="#ppt_x"/>
                                          </p:val>
                                        </p:tav>
                                      </p:tavLst>
                                    </p:anim>
                                    <p:anim calcmode="lin" valueType="num">
                                      <p:cBhvr>
                                        <p:cTn id="2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44"/>
                                        </p:tgtEl>
                                        <p:attrNameLst>
                                          <p:attrName>style.visibility</p:attrName>
                                        </p:attrNameLst>
                                      </p:cBhvr>
                                      <p:to>
                                        <p:strVal val="visible"/>
                                      </p:to>
                                    </p:set>
                                    <p:animEffect transition="in" filter="fade">
                                      <p:cBhvr>
                                        <p:cTn id="34" dur="1000"/>
                                        <p:tgtEl>
                                          <p:spTgt spid="44"/>
                                        </p:tgtEl>
                                      </p:cBhvr>
                                    </p:animEffect>
                                    <p:anim calcmode="lin" valueType="num">
                                      <p:cBhvr>
                                        <p:cTn id="35" dur="1000" fill="hold"/>
                                        <p:tgtEl>
                                          <p:spTgt spid="44"/>
                                        </p:tgtEl>
                                        <p:attrNameLst>
                                          <p:attrName>ppt_x</p:attrName>
                                        </p:attrNameLst>
                                      </p:cBhvr>
                                      <p:tavLst>
                                        <p:tav tm="0">
                                          <p:val>
                                            <p:strVal val="#ppt_x"/>
                                          </p:val>
                                        </p:tav>
                                        <p:tav tm="100000">
                                          <p:val>
                                            <p:strVal val="#ppt_x"/>
                                          </p:val>
                                        </p:tav>
                                      </p:tavLst>
                                    </p:anim>
                                    <p:anim calcmode="lin" valueType="num">
                                      <p:cBhvr>
                                        <p:cTn id="36"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2"/>
                                        </p:tgtEl>
                                        <p:attrNameLst>
                                          <p:attrName>style.visibility</p:attrName>
                                        </p:attrNameLst>
                                      </p:cBhvr>
                                      <p:to>
                                        <p:strVal val="visible"/>
                                      </p:to>
                                    </p:set>
                                    <p:anim calcmode="lin" valueType="num">
                                      <p:cBhvr additive="base">
                                        <p:cTn id="48" dur="500" fill="hold"/>
                                        <p:tgtEl>
                                          <p:spTgt spid="2"/>
                                        </p:tgtEl>
                                        <p:attrNameLst>
                                          <p:attrName>ppt_x</p:attrName>
                                        </p:attrNameLst>
                                      </p:cBhvr>
                                      <p:tavLst>
                                        <p:tav tm="0">
                                          <p:val>
                                            <p:strVal val="#ppt_x"/>
                                          </p:val>
                                        </p:tav>
                                        <p:tav tm="100000">
                                          <p:val>
                                            <p:strVal val="#ppt_x"/>
                                          </p:val>
                                        </p:tav>
                                      </p:tavLst>
                                    </p:anim>
                                    <p:anim calcmode="lin" valueType="num">
                                      <p:cBhvr additive="base">
                                        <p:cTn id="4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20" grpId="0" animBg="1"/>
      <p:bldP spid="22" grpId="0"/>
      <p:bldP spid="44" grpId="0"/>
      <p:bldP spid="45" grpId="0"/>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169548" y="143670"/>
            <a:ext cx="6838122" cy="4401205"/>
          </a:xfrm>
          <a:prstGeom prst="rect">
            <a:avLst/>
          </a:prstGeom>
          <a:noFill/>
        </p:spPr>
        <p:txBody>
          <a:bodyPr wrap="square" rtlCol="0">
            <a:spAutoFit/>
          </a:bodyPr>
          <a:lstStyle/>
          <a:p>
            <a:r>
              <a:rPr lang="en-US" altLang="zh-CN" sz="2800" b="1" dirty="0" err="1">
                <a:solidFill>
                  <a:srgbClr val="002060"/>
                </a:solidFill>
                <a:latin typeface="Arial Narrow" panose="020B0606020202030204" pitchFamily="34" charset="0"/>
              </a:rPr>
              <a:t>Dr</a:t>
            </a:r>
            <a:r>
              <a:rPr lang="en-US" altLang="zh-CN" sz="2800" b="1" dirty="0">
                <a:solidFill>
                  <a:srgbClr val="002060"/>
                </a:solidFill>
                <a:latin typeface="Arial Narrow" panose="020B0606020202030204" pitchFamily="34" charset="0"/>
              </a:rPr>
              <a:t> Susanne Shultz, </a:t>
            </a:r>
            <a:r>
              <a:rPr lang="en-US" altLang="zh-CN" sz="2800" b="1" dirty="0" smtClean="0">
                <a:solidFill>
                  <a:srgbClr val="002060"/>
                </a:solidFill>
                <a:latin typeface="Arial Narrow" panose="020B0606020202030204" pitchFamily="34" charset="0"/>
              </a:rPr>
              <a:t>…….But</a:t>
            </a:r>
            <a:r>
              <a:rPr lang="en-US" altLang="zh-CN" sz="2800" b="1" dirty="0">
                <a:solidFill>
                  <a:srgbClr val="002060"/>
                </a:solidFill>
                <a:latin typeface="Arial Narrow" panose="020B0606020202030204" pitchFamily="34" charset="0"/>
              </a:rPr>
              <a:t>, she added, the results were “a little disappointing”.</a:t>
            </a:r>
            <a:endParaRPr lang="zh-CN" altLang="zh-CN" sz="2800" b="1" dirty="0">
              <a:solidFill>
                <a:srgbClr val="002060"/>
              </a:solidFill>
              <a:latin typeface="Arial Narrow" panose="020B0606020202030204" pitchFamily="34" charset="0"/>
            </a:endParaRPr>
          </a:p>
          <a:p>
            <a:r>
              <a:rPr lang="en-US" altLang="zh-CN" sz="2800" b="1" dirty="0">
                <a:solidFill>
                  <a:srgbClr val="002060"/>
                </a:solidFill>
                <a:latin typeface="Arial Narrow" panose="020B0606020202030204" pitchFamily="34" charset="0"/>
              </a:rPr>
              <a:t>“The vagueness of the gesture meanings suggests either that the chimps have little to communicate, or we are still missing a lot of the information contained in their gestures and actions,” she said. “Moreover, the meanings seem to not go beyond what other animals convey with non-verbal communication. So, it seems the </a:t>
            </a:r>
            <a:r>
              <a:rPr lang="en-US" altLang="zh-CN" sz="2800" b="1" u="sng" dirty="0">
                <a:solidFill>
                  <a:srgbClr val="002060"/>
                </a:solidFill>
                <a:latin typeface="Arial Narrow" panose="020B0606020202030204" pitchFamily="34" charset="0"/>
              </a:rPr>
              <a:t>gulf</a:t>
            </a:r>
            <a:r>
              <a:rPr lang="en-US" altLang="zh-CN" sz="2800" b="1" dirty="0">
                <a:solidFill>
                  <a:srgbClr val="002060"/>
                </a:solidFill>
                <a:latin typeface="Arial Narrow" panose="020B0606020202030204" pitchFamily="34" charset="0"/>
              </a:rPr>
              <a:t> remains</a:t>
            </a:r>
            <a:r>
              <a:rPr lang="en-US" altLang="zh-CN" sz="2800" b="1" dirty="0" smtClean="0">
                <a:solidFill>
                  <a:srgbClr val="002060"/>
                </a:solidFill>
                <a:latin typeface="Arial Narrow" panose="020B0606020202030204" pitchFamily="34" charset="0"/>
              </a:rPr>
              <a:t>.”</a:t>
            </a:r>
            <a:endParaRPr lang="zh-CN" altLang="en-US" sz="2800" b="1" dirty="0">
              <a:solidFill>
                <a:srgbClr val="002060"/>
              </a:solidFill>
              <a:latin typeface="Arial Narrow" panose="020B0606020202030204" pitchFamily="34" charset="0"/>
            </a:endParaRPr>
          </a:p>
        </p:txBody>
      </p:sp>
      <p:sp>
        <p:nvSpPr>
          <p:cNvPr id="14" name="流程图: 可选过程 13"/>
          <p:cNvSpPr/>
          <p:nvPr/>
        </p:nvSpPr>
        <p:spPr>
          <a:xfrm>
            <a:off x="6952905" y="240417"/>
            <a:ext cx="4939749" cy="2830774"/>
          </a:xfrm>
          <a:prstGeom prst="flowChartAlternateProcess">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zh-CN" dirty="0"/>
          </a:p>
        </p:txBody>
      </p:sp>
      <p:sp>
        <p:nvSpPr>
          <p:cNvPr id="2" name="文本框 1"/>
          <p:cNvSpPr txBox="1"/>
          <p:nvPr/>
        </p:nvSpPr>
        <p:spPr>
          <a:xfrm>
            <a:off x="7007670" y="532419"/>
            <a:ext cx="4770200" cy="2246769"/>
          </a:xfrm>
          <a:prstGeom prst="rect">
            <a:avLst/>
          </a:prstGeom>
          <a:noFill/>
        </p:spPr>
        <p:txBody>
          <a:bodyPr wrap="square" rtlCol="0">
            <a:spAutoFit/>
          </a:bodyPr>
          <a:lstStyle/>
          <a:p>
            <a:r>
              <a:rPr lang="en-US" altLang="zh-CN" sz="2800" b="1" dirty="0">
                <a:solidFill>
                  <a:srgbClr val="002060"/>
                </a:solidFill>
                <a:latin typeface="Arial Narrow" panose="020B0606020202030204" pitchFamily="34" charset="0"/>
              </a:rPr>
              <a:t>29. What does the underlined word “gulf” in the last paragraph mean?</a:t>
            </a:r>
            <a:endParaRPr lang="zh-CN" altLang="zh-CN" sz="2800" b="1" dirty="0">
              <a:solidFill>
                <a:srgbClr val="002060"/>
              </a:solidFill>
              <a:latin typeface="Arial Narrow" panose="020B0606020202030204" pitchFamily="34" charset="0"/>
            </a:endParaRPr>
          </a:p>
          <a:p>
            <a:r>
              <a:rPr lang="en-US" altLang="zh-CN" sz="2800" b="1" dirty="0" smtClean="0">
                <a:solidFill>
                  <a:srgbClr val="002060"/>
                </a:solidFill>
                <a:latin typeface="Arial Narrow" panose="020B0606020202030204" pitchFamily="34" charset="0"/>
              </a:rPr>
              <a:t>A. Difference</a:t>
            </a:r>
            <a:r>
              <a:rPr lang="en-US" altLang="zh-CN" sz="2800" b="1" dirty="0">
                <a:solidFill>
                  <a:srgbClr val="002060"/>
                </a:solidFill>
                <a:latin typeface="Arial Narrow" panose="020B0606020202030204" pitchFamily="34" charset="0"/>
              </a:rPr>
              <a:t>.	</a:t>
            </a:r>
            <a:r>
              <a:rPr lang="en-US" altLang="zh-CN" sz="2800" b="1" dirty="0" smtClean="0">
                <a:solidFill>
                  <a:srgbClr val="002060"/>
                </a:solidFill>
                <a:latin typeface="Arial Narrow" panose="020B0606020202030204" pitchFamily="34" charset="0"/>
              </a:rPr>
              <a:t>   B</a:t>
            </a:r>
            <a:r>
              <a:rPr lang="en-US" altLang="zh-CN" sz="2800" b="1" dirty="0">
                <a:solidFill>
                  <a:srgbClr val="002060"/>
                </a:solidFill>
                <a:latin typeface="Arial Narrow" panose="020B0606020202030204" pitchFamily="34" charset="0"/>
              </a:rPr>
              <a:t>. Conflict.	</a:t>
            </a:r>
            <a:endParaRPr lang="en-US" altLang="zh-CN" sz="2800" b="1" dirty="0" smtClean="0">
              <a:solidFill>
                <a:srgbClr val="002060"/>
              </a:solidFill>
              <a:latin typeface="Arial Narrow" panose="020B0606020202030204" pitchFamily="34" charset="0"/>
            </a:endParaRPr>
          </a:p>
          <a:p>
            <a:r>
              <a:rPr lang="en-US" altLang="zh-CN" sz="2800" b="1" dirty="0" smtClean="0">
                <a:solidFill>
                  <a:srgbClr val="002060"/>
                </a:solidFill>
                <a:latin typeface="Arial Narrow" panose="020B0606020202030204" pitchFamily="34" charset="0"/>
              </a:rPr>
              <a:t>C</a:t>
            </a:r>
            <a:r>
              <a:rPr lang="en-US" altLang="zh-CN" sz="2800" b="1" dirty="0">
                <a:solidFill>
                  <a:srgbClr val="002060"/>
                </a:solidFill>
                <a:latin typeface="Arial Narrow" panose="020B0606020202030204" pitchFamily="34" charset="0"/>
              </a:rPr>
              <a:t>. Balance.	</a:t>
            </a:r>
            <a:r>
              <a:rPr lang="en-US" altLang="zh-CN" sz="2800" b="1" dirty="0" smtClean="0">
                <a:solidFill>
                  <a:srgbClr val="002060"/>
                </a:solidFill>
                <a:latin typeface="Arial Narrow" panose="020B0606020202030204" pitchFamily="34" charset="0"/>
              </a:rPr>
              <a:t>         D</a:t>
            </a:r>
            <a:r>
              <a:rPr lang="en-US" altLang="zh-CN" sz="2800" b="1" dirty="0">
                <a:solidFill>
                  <a:srgbClr val="002060"/>
                </a:solidFill>
                <a:latin typeface="Arial Narrow" panose="020B0606020202030204" pitchFamily="34" charset="0"/>
              </a:rPr>
              <a:t>. Connection</a:t>
            </a:r>
            <a:r>
              <a:rPr lang="en-US" altLang="zh-CN" sz="2800" b="1" dirty="0" smtClean="0">
                <a:solidFill>
                  <a:srgbClr val="002060"/>
                </a:solidFill>
                <a:latin typeface="Arial Narrow" panose="020B0606020202030204" pitchFamily="34" charset="0"/>
              </a:rPr>
              <a:t>.</a:t>
            </a:r>
            <a:endParaRPr lang="zh-CN" altLang="en-US" sz="2800" b="1" dirty="0">
              <a:solidFill>
                <a:srgbClr val="002060"/>
              </a:solidFill>
              <a:latin typeface="Arial Narrow" panose="020B0606020202030204" pitchFamily="34" charset="0"/>
            </a:endParaRPr>
          </a:p>
        </p:txBody>
      </p:sp>
      <p:sp>
        <p:nvSpPr>
          <p:cNvPr id="3" name="圆角矩形 2"/>
          <p:cNvSpPr/>
          <p:nvPr/>
        </p:nvSpPr>
        <p:spPr>
          <a:xfrm>
            <a:off x="2067922" y="626165"/>
            <a:ext cx="3219696" cy="496957"/>
          </a:xfrm>
          <a:prstGeom prst="round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圆角矩形 16"/>
          <p:cNvSpPr/>
          <p:nvPr/>
        </p:nvSpPr>
        <p:spPr>
          <a:xfrm>
            <a:off x="457200" y="1108660"/>
            <a:ext cx="2077278" cy="496957"/>
          </a:xfrm>
          <a:prstGeom prst="round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圆角矩形 17"/>
          <p:cNvSpPr/>
          <p:nvPr/>
        </p:nvSpPr>
        <p:spPr>
          <a:xfrm>
            <a:off x="5397822" y="1484243"/>
            <a:ext cx="704804" cy="496957"/>
          </a:xfrm>
          <a:prstGeom prst="round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圆角矩形 18"/>
          <p:cNvSpPr/>
          <p:nvPr/>
        </p:nvSpPr>
        <p:spPr>
          <a:xfrm>
            <a:off x="4257844" y="1878723"/>
            <a:ext cx="1139978" cy="496957"/>
          </a:xfrm>
          <a:prstGeom prst="round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0" name="直接箭头连接符 19"/>
          <p:cNvCxnSpPr>
            <a:stCxn id="3" idx="3"/>
          </p:cNvCxnSpPr>
          <p:nvPr/>
        </p:nvCxnSpPr>
        <p:spPr>
          <a:xfrm>
            <a:off x="5287618" y="874644"/>
            <a:ext cx="2059836" cy="2544417"/>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24" name="直接箭头连接符 23"/>
          <p:cNvCxnSpPr/>
          <p:nvPr/>
        </p:nvCxnSpPr>
        <p:spPr>
          <a:xfrm>
            <a:off x="2644682" y="1484243"/>
            <a:ext cx="4702772" cy="1962212"/>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27" name="直接箭头连接符 26"/>
          <p:cNvCxnSpPr/>
          <p:nvPr/>
        </p:nvCxnSpPr>
        <p:spPr>
          <a:xfrm>
            <a:off x="5981553" y="1944984"/>
            <a:ext cx="1264073" cy="1418209"/>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29" name="直接箭头连接符 28"/>
          <p:cNvCxnSpPr/>
          <p:nvPr/>
        </p:nvCxnSpPr>
        <p:spPr>
          <a:xfrm>
            <a:off x="5397822" y="2296049"/>
            <a:ext cx="1949632" cy="1067144"/>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16" name="文本框 15"/>
          <p:cNvSpPr txBox="1"/>
          <p:nvPr/>
        </p:nvSpPr>
        <p:spPr>
          <a:xfrm>
            <a:off x="7457657" y="3279913"/>
            <a:ext cx="2532733" cy="523220"/>
          </a:xfrm>
          <a:prstGeom prst="rect">
            <a:avLst/>
          </a:prstGeom>
          <a:noFill/>
          <a:ln w="38100">
            <a:solidFill>
              <a:srgbClr val="00B0F0"/>
            </a:solidFill>
          </a:ln>
        </p:spPr>
        <p:txBody>
          <a:bodyPr wrap="square" rtlCol="0">
            <a:spAutoFit/>
          </a:bodyPr>
          <a:lstStyle/>
          <a:p>
            <a:r>
              <a:rPr lang="en-US" altLang="zh-CN" sz="2800" b="1" dirty="0" smtClean="0">
                <a:solidFill>
                  <a:srgbClr val="002060"/>
                </a:solidFill>
                <a:latin typeface="Arial Narrow" panose="020B0606020202030204" pitchFamily="34" charset="0"/>
              </a:rPr>
              <a:t>Negative words</a:t>
            </a:r>
            <a:endParaRPr lang="zh-CN" altLang="en-US" sz="2800" b="1" dirty="0">
              <a:solidFill>
                <a:srgbClr val="002060"/>
              </a:solidFill>
              <a:latin typeface="Arial Narrow" panose="020B0606020202030204" pitchFamily="34" charset="0"/>
            </a:endParaRPr>
          </a:p>
        </p:txBody>
      </p:sp>
      <p:cxnSp>
        <p:nvCxnSpPr>
          <p:cNvPr id="22" name="直接连接符 21"/>
          <p:cNvCxnSpPr/>
          <p:nvPr/>
        </p:nvCxnSpPr>
        <p:spPr>
          <a:xfrm>
            <a:off x="1461052" y="3637722"/>
            <a:ext cx="4520501" cy="0"/>
          </a:xfrm>
          <a:prstGeom prst="line">
            <a:avLst/>
          </a:prstGeom>
          <a:ln w="38100"/>
        </p:spPr>
        <p:style>
          <a:lnRef idx="2">
            <a:schemeClr val="accent2"/>
          </a:lnRef>
          <a:fillRef idx="0">
            <a:schemeClr val="accent2"/>
          </a:fillRef>
          <a:effectRef idx="1">
            <a:schemeClr val="accent2"/>
          </a:effectRef>
          <a:fontRef idx="minor">
            <a:schemeClr val="tx1"/>
          </a:fontRef>
        </p:style>
      </p:cxnSp>
      <p:cxnSp>
        <p:nvCxnSpPr>
          <p:cNvPr id="40" name="曲线连接符 39"/>
          <p:cNvCxnSpPr/>
          <p:nvPr/>
        </p:nvCxnSpPr>
        <p:spPr>
          <a:xfrm rot="16200000" flipH="1">
            <a:off x="5705919" y="3667048"/>
            <a:ext cx="1266538" cy="1211358"/>
          </a:xfrm>
          <a:prstGeom prst="curvedConnector2">
            <a:avLst/>
          </a:prstGeom>
          <a:ln w="5715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28" name="文本框 27"/>
          <p:cNvSpPr txBox="1"/>
          <p:nvPr/>
        </p:nvSpPr>
        <p:spPr>
          <a:xfrm>
            <a:off x="7057366" y="4416689"/>
            <a:ext cx="4670808" cy="830997"/>
          </a:xfrm>
          <a:prstGeom prst="rect">
            <a:avLst/>
          </a:prstGeom>
          <a:noFill/>
          <a:ln w="38100">
            <a:solidFill>
              <a:srgbClr val="FFC000"/>
            </a:solidFill>
          </a:ln>
        </p:spPr>
        <p:txBody>
          <a:bodyPr wrap="square" rtlCol="0">
            <a:spAutoFit/>
          </a:bodyPr>
          <a:lstStyle/>
          <a:p>
            <a:r>
              <a:rPr lang="en-US" altLang="zh-CN" sz="2400" b="1" dirty="0" smtClean="0">
                <a:latin typeface="Arial Narrow" panose="020B0606020202030204" pitchFamily="34" charset="0"/>
              </a:rPr>
              <a:t>Chimps are not different from other animals. </a:t>
            </a:r>
            <a:endParaRPr lang="zh-CN" altLang="en-US" sz="2400" b="1" dirty="0">
              <a:latin typeface="Arial Narrow" panose="020B0606020202030204" pitchFamily="34" charset="0"/>
            </a:endParaRPr>
          </a:p>
        </p:txBody>
      </p:sp>
      <p:sp>
        <p:nvSpPr>
          <p:cNvPr id="30" name="线形标注 1 29"/>
          <p:cNvSpPr/>
          <p:nvPr/>
        </p:nvSpPr>
        <p:spPr>
          <a:xfrm>
            <a:off x="685800" y="5081589"/>
            <a:ext cx="5225397" cy="1070734"/>
          </a:xfrm>
          <a:prstGeom prst="borderCallout1">
            <a:avLst>
              <a:gd name="adj1" fmla="val 18750"/>
              <a:gd name="adj2" fmla="val -8333"/>
              <a:gd name="adj3" fmla="val -56442"/>
              <a:gd name="adj4" fmla="val 25597"/>
            </a:avLst>
          </a:prstGeom>
          <a:solidFill>
            <a:srgbClr val="00206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400" b="1" dirty="0" smtClean="0">
                <a:solidFill>
                  <a:schemeClr val="bg1"/>
                </a:solidFill>
                <a:latin typeface="Arial Narrow" panose="020B0606020202030204" pitchFamily="34" charset="0"/>
              </a:rPr>
              <a:t>There remains the difference between chimps and humans.</a:t>
            </a:r>
            <a:endParaRPr lang="zh-CN" altLang="en-US" sz="2400" b="1" dirty="0">
              <a:solidFill>
                <a:schemeClr val="bg1"/>
              </a:solidFill>
              <a:latin typeface="Arial Narrow" panose="020B0606020202030204" pitchFamily="34" charset="0"/>
            </a:endParaRPr>
          </a:p>
        </p:txBody>
      </p:sp>
      <p:cxnSp>
        <p:nvCxnSpPr>
          <p:cNvPr id="32" name="直接箭头连接符 31"/>
          <p:cNvCxnSpPr/>
          <p:nvPr/>
        </p:nvCxnSpPr>
        <p:spPr>
          <a:xfrm flipH="1">
            <a:off x="2388854" y="2093808"/>
            <a:ext cx="4729022" cy="2006715"/>
          </a:xfrm>
          <a:prstGeom prst="straightConnector1">
            <a:avLst/>
          </a:prstGeom>
          <a:ln w="57150">
            <a:solidFill>
              <a:srgbClr val="00B0F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 name="文本框 3"/>
          <p:cNvSpPr txBox="1"/>
          <p:nvPr/>
        </p:nvSpPr>
        <p:spPr>
          <a:xfrm rot="20247391">
            <a:off x="2654957" y="2584406"/>
            <a:ext cx="3773346" cy="461665"/>
          </a:xfrm>
          <a:prstGeom prst="rect">
            <a:avLst/>
          </a:prstGeom>
          <a:solidFill>
            <a:srgbClr val="002060"/>
          </a:solidFill>
        </p:spPr>
        <p:txBody>
          <a:bodyPr wrap="square" rtlCol="0">
            <a:spAutoFit/>
          </a:bodyPr>
          <a:lstStyle/>
          <a:p>
            <a:r>
              <a:rPr lang="zh-CN" altLang="en-US" sz="2400" b="1" dirty="0" smtClean="0">
                <a:solidFill>
                  <a:schemeClr val="bg1"/>
                </a:solidFill>
                <a:latin typeface="华文行楷" panose="02010800040101010101" pitchFamily="2" charset="-122"/>
                <a:ea typeface="华文行楷" panose="02010800040101010101" pitchFamily="2" charset="-122"/>
              </a:rPr>
              <a:t>基于全文关键信息的解读</a:t>
            </a:r>
            <a:endParaRPr lang="zh-CN" altLang="en-US" sz="2400" b="1" dirty="0">
              <a:solidFill>
                <a:schemeClr val="bg1"/>
              </a:solidFill>
              <a:latin typeface="华文行楷" panose="02010800040101010101" pitchFamily="2" charset="-122"/>
              <a:ea typeface="华文行楷" panose="02010800040101010101" pitchFamily="2" charset="-122"/>
            </a:endParaRPr>
          </a:p>
        </p:txBody>
      </p:sp>
      <p:pic>
        <p:nvPicPr>
          <p:cNvPr id="12" name="图片 11" descr="水印"/>
          <p:cNvPicPr>
            <a:picLocks noChangeAspect="1"/>
          </p:cNvPicPr>
          <p:nvPr userDrawn="1"/>
        </p:nvPicPr>
        <p:blipFill>
          <a:blip r:embed="rId1"/>
          <a:stretch>
            <a:fillRect/>
          </a:stretch>
        </p:blipFill>
        <p:spPr>
          <a:xfrm>
            <a:off x="7186295" y="63500"/>
            <a:ext cx="4902200" cy="158686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1000"/>
                                        <p:tgtEl>
                                          <p:spTgt spid="17"/>
                                        </p:tgtEl>
                                      </p:cBhvr>
                                    </p:animEffect>
                                    <p:anim calcmode="lin" valueType="num">
                                      <p:cBhvr>
                                        <p:cTn id="15" dur="1000" fill="hold"/>
                                        <p:tgtEl>
                                          <p:spTgt spid="17"/>
                                        </p:tgtEl>
                                        <p:attrNameLst>
                                          <p:attrName>ppt_x</p:attrName>
                                        </p:attrNameLst>
                                      </p:cBhvr>
                                      <p:tavLst>
                                        <p:tav tm="0">
                                          <p:val>
                                            <p:strVal val="#ppt_x"/>
                                          </p:val>
                                        </p:tav>
                                        <p:tav tm="100000">
                                          <p:val>
                                            <p:strVal val="#ppt_x"/>
                                          </p:val>
                                        </p:tav>
                                      </p:tavLst>
                                    </p:anim>
                                    <p:anim calcmode="lin" valueType="num">
                                      <p:cBhvr>
                                        <p:cTn id="1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1000"/>
                                        <p:tgtEl>
                                          <p:spTgt spid="18"/>
                                        </p:tgtEl>
                                      </p:cBhvr>
                                    </p:animEffect>
                                    <p:anim calcmode="lin" valueType="num">
                                      <p:cBhvr>
                                        <p:cTn id="22" dur="1000" fill="hold"/>
                                        <p:tgtEl>
                                          <p:spTgt spid="18"/>
                                        </p:tgtEl>
                                        <p:attrNameLst>
                                          <p:attrName>ppt_x</p:attrName>
                                        </p:attrNameLst>
                                      </p:cBhvr>
                                      <p:tavLst>
                                        <p:tav tm="0">
                                          <p:val>
                                            <p:strVal val="#ppt_x"/>
                                          </p:val>
                                        </p:tav>
                                        <p:tav tm="100000">
                                          <p:val>
                                            <p:strVal val="#ppt_x"/>
                                          </p:val>
                                        </p:tav>
                                      </p:tavLst>
                                    </p:anim>
                                    <p:anim calcmode="lin" valueType="num">
                                      <p:cBhvr>
                                        <p:cTn id="2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1000"/>
                                        <p:tgtEl>
                                          <p:spTgt spid="19"/>
                                        </p:tgtEl>
                                      </p:cBhvr>
                                    </p:animEffect>
                                    <p:anim calcmode="lin" valueType="num">
                                      <p:cBhvr>
                                        <p:cTn id="29" dur="1000" fill="hold"/>
                                        <p:tgtEl>
                                          <p:spTgt spid="19"/>
                                        </p:tgtEl>
                                        <p:attrNameLst>
                                          <p:attrName>ppt_x</p:attrName>
                                        </p:attrNameLst>
                                      </p:cBhvr>
                                      <p:tavLst>
                                        <p:tav tm="0">
                                          <p:val>
                                            <p:strVal val="#ppt_x"/>
                                          </p:val>
                                        </p:tav>
                                        <p:tav tm="100000">
                                          <p:val>
                                            <p:strVal val="#ppt_x"/>
                                          </p:val>
                                        </p:tav>
                                      </p:tavLst>
                                    </p:anim>
                                    <p:anim calcmode="lin" valueType="num">
                                      <p:cBhvr>
                                        <p:cTn id="30"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1000"/>
                                        <p:tgtEl>
                                          <p:spTgt spid="20"/>
                                        </p:tgtEl>
                                      </p:cBhvr>
                                    </p:animEffect>
                                    <p:anim calcmode="lin" valueType="num">
                                      <p:cBhvr>
                                        <p:cTn id="36" dur="1000" fill="hold"/>
                                        <p:tgtEl>
                                          <p:spTgt spid="20"/>
                                        </p:tgtEl>
                                        <p:attrNameLst>
                                          <p:attrName>ppt_x</p:attrName>
                                        </p:attrNameLst>
                                      </p:cBhvr>
                                      <p:tavLst>
                                        <p:tav tm="0">
                                          <p:val>
                                            <p:strVal val="#ppt_x"/>
                                          </p:val>
                                        </p:tav>
                                        <p:tav tm="100000">
                                          <p:val>
                                            <p:strVal val="#ppt_x"/>
                                          </p:val>
                                        </p:tav>
                                      </p:tavLst>
                                    </p:anim>
                                    <p:anim calcmode="lin" valueType="num">
                                      <p:cBhvr>
                                        <p:cTn id="37"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1000"/>
                                        <p:tgtEl>
                                          <p:spTgt spid="24"/>
                                        </p:tgtEl>
                                      </p:cBhvr>
                                    </p:animEffect>
                                    <p:anim calcmode="lin" valueType="num">
                                      <p:cBhvr>
                                        <p:cTn id="43" dur="1000" fill="hold"/>
                                        <p:tgtEl>
                                          <p:spTgt spid="24"/>
                                        </p:tgtEl>
                                        <p:attrNameLst>
                                          <p:attrName>ppt_x</p:attrName>
                                        </p:attrNameLst>
                                      </p:cBhvr>
                                      <p:tavLst>
                                        <p:tav tm="0">
                                          <p:val>
                                            <p:strVal val="#ppt_x"/>
                                          </p:val>
                                        </p:tav>
                                        <p:tav tm="100000">
                                          <p:val>
                                            <p:strVal val="#ppt_x"/>
                                          </p:val>
                                        </p:tav>
                                      </p:tavLst>
                                    </p:anim>
                                    <p:anim calcmode="lin" valueType="num">
                                      <p:cBhvr>
                                        <p:cTn id="44"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fade">
                                      <p:cBhvr>
                                        <p:cTn id="56" dur="1000"/>
                                        <p:tgtEl>
                                          <p:spTgt spid="29"/>
                                        </p:tgtEl>
                                      </p:cBhvr>
                                    </p:animEffect>
                                    <p:anim calcmode="lin" valueType="num">
                                      <p:cBhvr>
                                        <p:cTn id="57" dur="1000" fill="hold"/>
                                        <p:tgtEl>
                                          <p:spTgt spid="29"/>
                                        </p:tgtEl>
                                        <p:attrNameLst>
                                          <p:attrName>ppt_x</p:attrName>
                                        </p:attrNameLst>
                                      </p:cBhvr>
                                      <p:tavLst>
                                        <p:tav tm="0">
                                          <p:val>
                                            <p:strVal val="#ppt_x"/>
                                          </p:val>
                                        </p:tav>
                                        <p:tav tm="100000">
                                          <p:val>
                                            <p:strVal val="#ppt_x"/>
                                          </p:val>
                                        </p:tav>
                                      </p:tavLst>
                                    </p:anim>
                                    <p:anim calcmode="lin" valueType="num">
                                      <p:cBhvr>
                                        <p:cTn id="58"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16"/>
                                        </p:tgtEl>
                                        <p:attrNameLst>
                                          <p:attrName>style.visibility</p:attrName>
                                        </p:attrNameLst>
                                      </p:cBhvr>
                                      <p:to>
                                        <p:strVal val="visible"/>
                                      </p:to>
                                    </p:set>
                                    <p:anim calcmode="lin" valueType="num">
                                      <p:cBhvr additive="base">
                                        <p:cTn id="63" dur="500" fill="hold"/>
                                        <p:tgtEl>
                                          <p:spTgt spid="16"/>
                                        </p:tgtEl>
                                        <p:attrNameLst>
                                          <p:attrName>ppt_x</p:attrName>
                                        </p:attrNameLst>
                                      </p:cBhvr>
                                      <p:tavLst>
                                        <p:tav tm="0">
                                          <p:val>
                                            <p:strVal val="#ppt_x"/>
                                          </p:val>
                                        </p:tav>
                                        <p:tav tm="100000">
                                          <p:val>
                                            <p:strVal val="#ppt_x"/>
                                          </p:val>
                                        </p:tav>
                                      </p:tavLst>
                                    </p:anim>
                                    <p:anim calcmode="lin" valueType="num">
                                      <p:cBhvr additive="base">
                                        <p:cTn id="6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nodeType="click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additive="base">
                                        <p:cTn id="69" dur="500" fill="hold"/>
                                        <p:tgtEl>
                                          <p:spTgt spid="22"/>
                                        </p:tgtEl>
                                        <p:attrNameLst>
                                          <p:attrName>ppt_x</p:attrName>
                                        </p:attrNameLst>
                                      </p:cBhvr>
                                      <p:tavLst>
                                        <p:tav tm="0">
                                          <p:val>
                                            <p:strVal val="#ppt_x"/>
                                          </p:val>
                                        </p:tav>
                                        <p:tav tm="100000">
                                          <p:val>
                                            <p:strVal val="#ppt_x"/>
                                          </p:val>
                                        </p:tav>
                                      </p:tavLst>
                                    </p:anim>
                                    <p:anim calcmode="lin" valueType="num">
                                      <p:cBhvr additive="base">
                                        <p:cTn id="7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nodeType="clickEffect">
                                  <p:stCondLst>
                                    <p:cond delay="0"/>
                                  </p:stCondLst>
                                  <p:childTnLst>
                                    <p:set>
                                      <p:cBhvr>
                                        <p:cTn id="74" dur="1" fill="hold">
                                          <p:stCondLst>
                                            <p:cond delay="0"/>
                                          </p:stCondLst>
                                        </p:cTn>
                                        <p:tgtEl>
                                          <p:spTgt spid="40"/>
                                        </p:tgtEl>
                                        <p:attrNameLst>
                                          <p:attrName>style.visibility</p:attrName>
                                        </p:attrNameLst>
                                      </p:cBhvr>
                                      <p:to>
                                        <p:strVal val="visible"/>
                                      </p:to>
                                    </p:set>
                                    <p:animEffect transition="in" filter="fade">
                                      <p:cBhvr>
                                        <p:cTn id="75" dur="1000"/>
                                        <p:tgtEl>
                                          <p:spTgt spid="40"/>
                                        </p:tgtEl>
                                      </p:cBhvr>
                                    </p:animEffect>
                                    <p:anim calcmode="lin" valueType="num">
                                      <p:cBhvr>
                                        <p:cTn id="76" dur="1000" fill="hold"/>
                                        <p:tgtEl>
                                          <p:spTgt spid="40"/>
                                        </p:tgtEl>
                                        <p:attrNameLst>
                                          <p:attrName>ppt_x</p:attrName>
                                        </p:attrNameLst>
                                      </p:cBhvr>
                                      <p:tavLst>
                                        <p:tav tm="0">
                                          <p:val>
                                            <p:strVal val="#ppt_x"/>
                                          </p:val>
                                        </p:tav>
                                        <p:tav tm="100000">
                                          <p:val>
                                            <p:strVal val="#ppt_x"/>
                                          </p:val>
                                        </p:tav>
                                      </p:tavLst>
                                    </p:anim>
                                    <p:anim calcmode="lin" valueType="num">
                                      <p:cBhvr>
                                        <p:cTn id="77"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2" presetClass="entr" presetSubtype="0" fill="hold" grpId="0" nodeType="click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fade">
                                      <p:cBhvr>
                                        <p:cTn id="82" dur="1000"/>
                                        <p:tgtEl>
                                          <p:spTgt spid="28"/>
                                        </p:tgtEl>
                                      </p:cBhvr>
                                    </p:animEffect>
                                    <p:anim calcmode="lin" valueType="num">
                                      <p:cBhvr>
                                        <p:cTn id="83" dur="1000" fill="hold"/>
                                        <p:tgtEl>
                                          <p:spTgt spid="28"/>
                                        </p:tgtEl>
                                        <p:attrNameLst>
                                          <p:attrName>ppt_x</p:attrName>
                                        </p:attrNameLst>
                                      </p:cBhvr>
                                      <p:tavLst>
                                        <p:tav tm="0">
                                          <p:val>
                                            <p:strVal val="#ppt_x"/>
                                          </p:val>
                                        </p:tav>
                                        <p:tav tm="100000">
                                          <p:val>
                                            <p:strVal val="#ppt_x"/>
                                          </p:val>
                                        </p:tav>
                                      </p:tavLst>
                                    </p:anim>
                                    <p:anim calcmode="lin" valueType="num">
                                      <p:cBhvr>
                                        <p:cTn id="84"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grpId="0" nodeType="clickEffect">
                                  <p:stCondLst>
                                    <p:cond delay="0"/>
                                  </p:stCondLst>
                                  <p:childTnLst>
                                    <p:set>
                                      <p:cBhvr>
                                        <p:cTn id="88" dur="1" fill="hold">
                                          <p:stCondLst>
                                            <p:cond delay="0"/>
                                          </p:stCondLst>
                                        </p:cTn>
                                        <p:tgtEl>
                                          <p:spTgt spid="30"/>
                                        </p:tgtEl>
                                        <p:attrNameLst>
                                          <p:attrName>style.visibility</p:attrName>
                                        </p:attrNameLst>
                                      </p:cBhvr>
                                      <p:to>
                                        <p:strVal val="visible"/>
                                      </p:to>
                                    </p:set>
                                    <p:anim calcmode="lin" valueType="num">
                                      <p:cBhvr additive="base">
                                        <p:cTn id="89" dur="500" fill="hold"/>
                                        <p:tgtEl>
                                          <p:spTgt spid="30"/>
                                        </p:tgtEl>
                                        <p:attrNameLst>
                                          <p:attrName>ppt_x</p:attrName>
                                        </p:attrNameLst>
                                      </p:cBhvr>
                                      <p:tavLst>
                                        <p:tav tm="0">
                                          <p:val>
                                            <p:strVal val="#ppt_x"/>
                                          </p:val>
                                        </p:tav>
                                        <p:tav tm="100000">
                                          <p:val>
                                            <p:strVal val="#ppt_x"/>
                                          </p:val>
                                        </p:tav>
                                      </p:tavLst>
                                    </p:anim>
                                    <p:anim calcmode="lin" valueType="num">
                                      <p:cBhvr additive="base">
                                        <p:cTn id="90"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2" presetClass="entr" presetSubtype="4" fill="hold" nodeType="clickEffect">
                                  <p:stCondLst>
                                    <p:cond delay="0"/>
                                  </p:stCondLst>
                                  <p:childTnLst>
                                    <p:set>
                                      <p:cBhvr>
                                        <p:cTn id="94" dur="1" fill="hold">
                                          <p:stCondLst>
                                            <p:cond delay="0"/>
                                          </p:stCondLst>
                                        </p:cTn>
                                        <p:tgtEl>
                                          <p:spTgt spid="32"/>
                                        </p:tgtEl>
                                        <p:attrNameLst>
                                          <p:attrName>style.visibility</p:attrName>
                                        </p:attrNameLst>
                                      </p:cBhvr>
                                      <p:to>
                                        <p:strVal val="visible"/>
                                      </p:to>
                                    </p:set>
                                    <p:anim calcmode="lin" valueType="num">
                                      <p:cBhvr additive="base">
                                        <p:cTn id="95" dur="500" fill="hold"/>
                                        <p:tgtEl>
                                          <p:spTgt spid="32"/>
                                        </p:tgtEl>
                                        <p:attrNameLst>
                                          <p:attrName>ppt_x</p:attrName>
                                        </p:attrNameLst>
                                      </p:cBhvr>
                                      <p:tavLst>
                                        <p:tav tm="0">
                                          <p:val>
                                            <p:strVal val="#ppt_x"/>
                                          </p:val>
                                        </p:tav>
                                        <p:tav tm="100000">
                                          <p:val>
                                            <p:strVal val="#ppt_x"/>
                                          </p:val>
                                        </p:tav>
                                      </p:tavLst>
                                    </p:anim>
                                    <p:anim calcmode="lin" valueType="num">
                                      <p:cBhvr additive="base">
                                        <p:cTn id="96"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42" presetClass="entr" presetSubtype="0" fill="hold" grpId="0" nodeType="clickEffect">
                                  <p:stCondLst>
                                    <p:cond delay="0"/>
                                  </p:stCondLst>
                                  <p:childTnLst>
                                    <p:set>
                                      <p:cBhvr>
                                        <p:cTn id="100" dur="1" fill="hold">
                                          <p:stCondLst>
                                            <p:cond delay="0"/>
                                          </p:stCondLst>
                                        </p:cTn>
                                        <p:tgtEl>
                                          <p:spTgt spid="4"/>
                                        </p:tgtEl>
                                        <p:attrNameLst>
                                          <p:attrName>style.visibility</p:attrName>
                                        </p:attrNameLst>
                                      </p:cBhvr>
                                      <p:to>
                                        <p:strVal val="visible"/>
                                      </p:to>
                                    </p:set>
                                    <p:animEffect transition="in" filter="fade">
                                      <p:cBhvr>
                                        <p:cTn id="101" dur="1000"/>
                                        <p:tgtEl>
                                          <p:spTgt spid="4"/>
                                        </p:tgtEl>
                                      </p:cBhvr>
                                    </p:animEffect>
                                    <p:anim calcmode="lin" valueType="num">
                                      <p:cBhvr>
                                        <p:cTn id="102" dur="1000" fill="hold"/>
                                        <p:tgtEl>
                                          <p:spTgt spid="4"/>
                                        </p:tgtEl>
                                        <p:attrNameLst>
                                          <p:attrName>ppt_x</p:attrName>
                                        </p:attrNameLst>
                                      </p:cBhvr>
                                      <p:tavLst>
                                        <p:tav tm="0">
                                          <p:val>
                                            <p:strVal val="#ppt_x"/>
                                          </p:val>
                                        </p:tav>
                                        <p:tav tm="100000">
                                          <p:val>
                                            <p:strVal val="#ppt_x"/>
                                          </p:val>
                                        </p:tav>
                                      </p:tavLst>
                                    </p:anim>
                                    <p:anim calcmode="lin" valueType="num">
                                      <p:cBhvr>
                                        <p:cTn id="10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animBg="1"/>
      <p:bldP spid="18" grpId="0" animBg="1"/>
      <p:bldP spid="19" grpId="0" animBg="1"/>
      <p:bldP spid="16" grpId="0" animBg="1"/>
      <p:bldP spid="28" grpId="0" animBg="1"/>
      <p:bldP spid="30" grpId="0" animBg="1"/>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 name="Group 39"/>
          <p:cNvGrpSpPr>
            <a:grpSpLocks noChangeAspect="1"/>
          </p:cNvGrpSpPr>
          <p:nvPr/>
        </p:nvGrpSpPr>
        <p:grpSpPr bwMode="auto">
          <a:xfrm>
            <a:off x="9287539" y="5246039"/>
            <a:ext cx="2799057" cy="1247521"/>
            <a:chOff x="2882" y="749"/>
            <a:chExt cx="1602" cy="714"/>
          </a:xfrm>
          <a:solidFill>
            <a:srgbClr val="005790"/>
          </a:solidFill>
        </p:grpSpPr>
        <p:sp>
          <p:nvSpPr>
            <p:cNvPr id="52" name="Freeform 40"/>
            <p:cNvSpPr>
              <a:spLocks noEditPoints="1"/>
            </p:cNvSpPr>
            <p:nvPr/>
          </p:nvSpPr>
          <p:spPr bwMode="auto">
            <a:xfrm>
              <a:off x="2882" y="749"/>
              <a:ext cx="1602" cy="714"/>
            </a:xfrm>
            <a:custGeom>
              <a:avLst/>
              <a:gdLst>
                <a:gd name="T0" fmla="*/ 990 w 1001"/>
                <a:gd name="T1" fmla="*/ 300 h 445"/>
                <a:gd name="T2" fmla="*/ 830 w 1001"/>
                <a:gd name="T3" fmla="*/ 119 h 445"/>
                <a:gd name="T4" fmla="*/ 525 w 1001"/>
                <a:gd name="T5" fmla="*/ 251 h 445"/>
                <a:gd name="T6" fmla="*/ 411 w 1001"/>
                <a:gd name="T7" fmla="*/ 190 h 445"/>
                <a:gd name="T8" fmla="*/ 413 w 1001"/>
                <a:gd name="T9" fmla="*/ 188 h 445"/>
                <a:gd name="T10" fmla="*/ 629 w 1001"/>
                <a:gd name="T11" fmla="*/ 29 h 445"/>
                <a:gd name="T12" fmla="*/ 564 w 1001"/>
                <a:gd name="T13" fmla="*/ 4 h 445"/>
                <a:gd name="T14" fmla="*/ 242 w 1001"/>
                <a:gd name="T15" fmla="*/ 178 h 445"/>
                <a:gd name="T16" fmla="*/ 50 w 1001"/>
                <a:gd name="T17" fmla="*/ 295 h 445"/>
                <a:gd name="T18" fmla="*/ 20 w 1001"/>
                <a:gd name="T19" fmla="*/ 320 h 445"/>
                <a:gd name="T20" fmla="*/ 3 w 1001"/>
                <a:gd name="T21" fmla="*/ 330 h 445"/>
                <a:gd name="T22" fmla="*/ 272 w 1001"/>
                <a:gd name="T23" fmla="*/ 443 h 445"/>
                <a:gd name="T24" fmla="*/ 538 w 1001"/>
                <a:gd name="T25" fmla="*/ 390 h 445"/>
                <a:gd name="T26" fmla="*/ 588 w 1001"/>
                <a:gd name="T27" fmla="*/ 369 h 445"/>
                <a:gd name="T28" fmla="*/ 656 w 1001"/>
                <a:gd name="T29" fmla="*/ 340 h 445"/>
                <a:gd name="T30" fmla="*/ 691 w 1001"/>
                <a:gd name="T31" fmla="*/ 358 h 445"/>
                <a:gd name="T32" fmla="*/ 998 w 1001"/>
                <a:gd name="T33" fmla="*/ 313 h 445"/>
                <a:gd name="T34" fmla="*/ 775 w 1001"/>
                <a:gd name="T35" fmla="*/ 146 h 445"/>
                <a:gd name="T36" fmla="*/ 656 w 1001"/>
                <a:gd name="T37" fmla="*/ 316 h 445"/>
                <a:gd name="T38" fmla="*/ 320 w 1001"/>
                <a:gd name="T39" fmla="*/ 174 h 445"/>
                <a:gd name="T40" fmla="*/ 633 w 1001"/>
                <a:gd name="T41" fmla="*/ 313 h 445"/>
                <a:gd name="T42" fmla="*/ 295 w 1001"/>
                <a:gd name="T43" fmla="*/ 330 h 445"/>
                <a:gd name="T44" fmla="*/ 431 w 1001"/>
                <a:gd name="T45" fmla="*/ 392 h 445"/>
                <a:gd name="T46" fmla="*/ 295 w 1001"/>
                <a:gd name="T47" fmla="*/ 411 h 445"/>
                <a:gd name="T48" fmla="*/ 628 w 1001"/>
                <a:gd name="T49" fmla="*/ 318 h 445"/>
                <a:gd name="T50" fmla="*/ 272 w 1001"/>
                <a:gd name="T51" fmla="*/ 440 h 445"/>
                <a:gd name="T52" fmla="*/ 5 w 1001"/>
                <a:gd name="T53" fmla="*/ 318 h 445"/>
                <a:gd name="T54" fmla="*/ 272 w 1001"/>
                <a:gd name="T55" fmla="*/ 430 h 445"/>
                <a:gd name="T56" fmla="*/ 32 w 1001"/>
                <a:gd name="T57" fmla="*/ 320 h 445"/>
                <a:gd name="T58" fmla="*/ 189 w 1001"/>
                <a:gd name="T59" fmla="*/ 362 h 445"/>
                <a:gd name="T60" fmla="*/ 206 w 1001"/>
                <a:gd name="T61" fmla="*/ 340 h 445"/>
                <a:gd name="T62" fmla="*/ 185 w 1001"/>
                <a:gd name="T63" fmla="*/ 297 h 445"/>
                <a:gd name="T64" fmla="*/ 98 w 1001"/>
                <a:gd name="T65" fmla="*/ 284 h 445"/>
                <a:gd name="T66" fmla="*/ 298 w 1001"/>
                <a:gd name="T67" fmla="*/ 371 h 445"/>
                <a:gd name="T68" fmla="*/ 140 w 1001"/>
                <a:gd name="T69" fmla="*/ 330 h 445"/>
                <a:gd name="T70" fmla="*/ 197 w 1001"/>
                <a:gd name="T71" fmla="*/ 363 h 445"/>
                <a:gd name="T72" fmla="*/ 587 w 1001"/>
                <a:gd name="T73" fmla="*/ 366 h 445"/>
                <a:gd name="T74" fmla="*/ 507 w 1001"/>
                <a:gd name="T75" fmla="*/ 390 h 445"/>
                <a:gd name="T76" fmla="*/ 275 w 1001"/>
                <a:gd name="T77" fmla="*/ 431 h 445"/>
                <a:gd name="T78" fmla="*/ 586 w 1001"/>
                <a:gd name="T79" fmla="*/ 358 h 445"/>
                <a:gd name="T80" fmla="*/ 589 w 1001"/>
                <a:gd name="T81" fmla="*/ 361 h 445"/>
                <a:gd name="T82" fmla="*/ 680 w 1001"/>
                <a:gd name="T83" fmla="*/ 336 h 445"/>
                <a:gd name="T84" fmla="*/ 639 w 1001"/>
                <a:gd name="T85" fmla="*/ 336 h 445"/>
                <a:gd name="T86" fmla="*/ 692 w 1001"/>
                <a:gd name="T87" fmla="*/ 352 h 445"/>
                <a:gd name="T88" fmla="*/ 682 w 1001"/>
                <a:gd name="T89" fmla="*/ 340 h 445"/>
                <a:gd name="T90" fmla="*/ 692 w 1001"/>
                <a:gd name="T91" fmla="*/ 352 h 445"/>
                <a:gd name="T92" fmla="*/ 686 w 1001"/>
                <a:gd name="T93" fmla="*/ 332 h 445"/>
                <a:gd name="T94" fmla="*/ 685 w 1001"/>
                <a:gd name="T95" fmla="*/ 330 h 445"/>
                <a:gd name="T96" fmla="*/ 670 w 1001"/>
                <a:gd name="T97" fmla="*/ 320 h 445"/>
                <a:gd name="T98" fmla="*/ 929 w 1001"/>
                <a:gd name="T99" fmla="*/ 225 h 445"/>
                <a:gd name="T100" fmla="*/ 825 w 1001"/>
                <a:gd name="T101" fmla="*/ 261 h 445"/>
                <a:gd name="T102" fmla="*/ 877 w 1001"/>
                <a:gd name="T103" fmla="*/ 278 h 445"/>
                <a:gd name="T104" fmla="*/ 981 w 1001"/>
                <a:gd name="T105" fmla="*/ 302 h 445"/>
                <a:gd name="T106" fmla="*/ 736 w 1001"/>
                <a:gd name="T107" fmla="*/ 330 h 445"/>
                <a:gd name="T108" fmla="*/ 756 w 1001"/>
                <a:gd name="T109" fmla="*/ 321 h 445"/>
                <a:gd name="T110" fmla="*/ 695 w 1001"/>
                <a:gd name="T111" fmla="*/ 337 h 445"/>
                <a:gd name="T112" fmla="*/ 697 w 1001"/>
                <a:gd name="T113" fmla="*/ 363 h 445"/>
                <a:gd name="T114" fmla="*/ 838 w 1001"/>
                <a:gd name="T115" fmla="*/ 333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01" h="445">
                  <a:moveTo>
                    <a:pt x="999" y="305"/>
                  </a:moveTo>
                  <a:cubicBezTo>
                    <a:pt x="999" y="304"/>
                    <a:pt x="999" y="304"/>
                    <a:pt x="999" y="304"/>
                  </a:cubicBezTo>
                  <a:cubicBezTo>
                    <a:pt x="1000" y="302"/>
                    <a:pt x="999" y="300"/>
                    <a:pt x="996" y="300"/>
                  </a:cubicBezTo>
                  <a:cubicBezTo>
                    <a:pt x="994" y="300"/>
                    <a:pt x="993" y="301"/>
                    <a:pt x="991" y="301"/>
                  </a:cubicBezTo>
                  <a:cubicBezTo>
                    <a:pt x="991" y="301"/>
                    <a:pt x="991" y="300"/>
                    <a:pt x="990" y="300"/>
                  </a:cubicBezTo>
                  <a:cubicBezTo>
                    <a:pt x="975" y="292"/>
                    <a:pt x="964" y="281"/>
                    <a:pt x="955" y="266"/>
                  </a:cubicBezTo>
                  <a:cubicBezTo>
                    <a:pt x="947" y="253"/>
                    <a:pt x="937" y="237"/>
                    <a:pt x="934" y="222"/>
                  </a:cubicBezTo>
                  <a:cubicBezTo>
                    <a:pt x="934" y="221"/>
                    <a:pt x="933" y="220"/>
                    <a:pt x="932" y="221"/>
                  </a:cubicBezTo>
                  <a:cubicBezTo>
                    <a:pt x="884" y="191"/>
                    <a:pt x="832" y="162"/>
                    <a:pt x="778" y="144"/>
                  </a:cubicBezTo>
                  <a:cubicBezTo>
                    <a:pt x="794" y="133"/>
                    <a:pt x="811" y="124"/>
                    <a:pt x="830" y="119"/>
                  </a:cubicBezTo>
                  <a:cubicBezTo>
                    <a:pt x="834" y="118"/>
                    <a:pt x="832" y="112"/>
                    <a:pt x="828" y="113"/>
                  </a:cubicBezTo>
                  <a:cubicBezTo>
                    <a:pt x="781" y="124"/>
                    <a:pt x="740" y="164"/>
                    <a:pt x="707" y="197"/>
                  </a:cubicBezTo>
                  <a:cubicBezTo>
                    <a:pt x="689" y="214"/>
                    <a:pt x="673" y="232"/>
                    <a:pt x="660" y="252"/>
                  </a:cubicBezTo>
                  <a:cubicBezTo>
                    <a:pt x="649" y="268"/>
                    <a:pt x="634" y="289"/>
                    <a:pt x="633" y="309"/>
                  </a:cubicBezTo>
                  <a:cubicBezTo>
                    <a:pt x="599" y="287"/>
                    <a:pt x="561" y="270"/>
                    <a:pt x="525" y="251"/>
                  </a:cubicBezTo>
                  <a:cubicBezTo>
                    <a:pt x="488" y="231"/>
                    <a:pt x="450" y="211"/>
                    <a:pt x="412" y="191"/>
                  </a:cubicBezTo>
                  <a:cubicBezTo>
                    <a:pt x="412" y="191"/>
                    <a:pt x="411" y="191"/>
                    <a:pt x="411" y="191"/>
                  </a:cubicBezTo>
                  <a:cubicBezTo>
                    <a:pt x="411" y="191"/>
                    <a:pt x="411" y="191"/>
                    <a:pt x="411" y="190"/>
                  </a:cubicBezTo>
                  <a:cubicBezTo>
                    <a:pt x="411" y="190"/>
                    <a:pt x="411" y="190"/>
                    <a:pt x="411" y="190"/>
                  </a:cubicBezTo>
                  <a:cubicBezTo>
                    <a:pt x="411" y="190"/>
                    <a:pt x="411" y="190"/>
                    <a:pt x="411" y="190"/>
                  </a:cubicBezTo>
                  <a:cubicBezTo>
                    <a:pt x="412" y="191"/>
                    <a:pt x="412" y="191"/>
                    <a:pt x="413" y="191"/>
                  </a:cubicBezTo>
                  <a:cubicBezTo>
                    <a:pt x="413" y="191"/>
                    <a:pt x="413" y="191"/>
                    <a:pt x="413" y="191"/>
                  </a:cubicBezTo>
                  <a:cubicBezTo>
                    <a:pt x="414" y="191"/>
                    <a:pt x="414" y="191"/>
                    <a:pt x="414" y="190"/>
                  </a:cubicBezTo>
                  <a:cubicBezTo>
                    <a:pt x="414" y="190"/>
                    <a:pt x="414" y="190"/>
                    <a:pt x="414" y="190"/>
                  </a:cubicBezTo>
                  <a:cubicBezTo>
                    <a:pt x="414" y="189"/>
                    <a:pt x="414" y="188"/>
                    <a:pt x="413" y="188"/>
                  </a:cubicBezTo>
                  <a:cubicBezTo>
                    <a:pt x="413" y="188"/>
                    <a:pt x="413" y="188"/>
                    <a:pt x="412" y="188"/>
                  </a:cubicBezTo>
                  <a:cubicBezTo>
                    <a:pt x="421" y="172"/>
                    <a:pt x="427" y="155"/>
                    <a:pt x="436" y="140"/>
                  </a:cubicBezTo>
                  <a:cubicBezTo>
                    <a:pt x="446" y="121"/>
                    <a:pt x="458" y="103"/>
                    <a:pt x="472" y="87"/>
                  </a:cubicBezTo>
                  <a:cubicBezTo>
                    <a:pt x="497" y="55"/>
                    <a:pt x="528" y="29"/>
                    <a:pt x="562" y="7"/>
                  </a:cubicBezTo>
                  <a:cubicBezTo>
                    <a:pt x="584" y="16"/>
                    <a:pt x="607" y="22"/>
                    <a:pt x="629" y="29"/>
                  </a:cubicBezTo>
                  <a:cubicBezTo>
                    <a:pt x="654" y="37"/>
                    <a:pt x="677" y="48"/>
                    <a:pt x="701" y="58"/>
                  </a:cubicBezTo>
                  <a:cubicBezTo>
                    <a:pt x="744" y="76"/>
                    <a:pt x="787" y="96"/>
                    <a:pt x="831" y="112"/>
                  </a:cubicBezTo>
                  <a:cubicBezTo>
                    <a:pt x="834" y="113"/>
                    <a:pt x="835" y="109"/>
                    <a:pt x="833" y="108"/>
                  </a:cubicBezTo>
                  <a:cubicBezTo>
                    <a:pt x="788" y="85"/>
                    <a:pt x="740" y="67"/>
                    <a:pt x="694" y="47"/>
                  </a:cubicBezTo>
                  <a:cubicBezTo>
                    <a:pt x="652" y="29"/>
                    <a:pt x="609" y="13"/>
                    <a:pt x="564" y="4"/>
                  </a:cubicBezTo>
                  <a:cubicBezTo>
                    <a:pt x="563" y="2"/>
                    <a:pt x="561" y="0"/>
                    <a:pt x="559" y="1"/>
                  </a:cubicBezTo>
                  <a:cubicBezTo>
                    <a:pt x="523" y="24"/>
                    <a:pt x="491" y="51"/>
                    <a:pt x="465" y="84"/>
                  </a:cubicBezTo>
                  <a:cubicBezTo>
                    <a:pt x="442" y="113"/>
                    <a:pt x="416" y="151"/>
                    <a:pt x="408" y="188"/>
                  </a:cubicBezTo>
                  <a:cubicBezTo>
                    <a:pt x="381" y="180"/>
                    <a:pt x="354" y="171"/>
                    <a:pt x="326" y="167"/>
                  </a:cubicBezTo>
                  <a:cubicBezTo>
                    <a:pt x="298" y="163"/>
                    <a:pt x="269" y="171"/>
                    <a:pt x="242" y="178"/>
                  </a:cubicBezTo>
                  <a:cubicBezTo>
                    <a:pt x="183" y="193"/>
                    <a:pt x="126" y="218"/>
                    <a:pt x="77" y="254"/>
                  </a:cubicBezTo>
                  <a:cubicBezTo>
                    <a:pt x="76" y="254"/>
                    <a:pt x="76" y="254"/>
                    <a:pt x="76" y="255"/>
                  </a:cubicBezTo>
                  <a:cubicBezTo>
                    <a:pt x="75" y="255"/>
                    <a:pt x="75" y="256"/>
                    <a:pt x="75" y="257"/>
                  </a:cubicBezTo>
                  <a:cubicBezTo>
                    <a:pt x="74" y="256"/>
                    <a:pt x="73" y="256"/>
                    <a:pt x="72" y="258"/>
                  </a:cubicBezTo>
                  <a:cubicBezTo>
                    <a:pt x="66" y="271"/>
                    <a:pt x="60" y="284"/>
                    <a:pt x="50" y="295"/>
                  </a:cubicBezTo>
                  <a:cubicBezTo>
                    <a:pt x="46" y="300"/>
                    <a:pt x="41" y="305"/>
                    <a:pt x="36" y="309"/>
                  </a:cubicBezTo>
                  <a:cubicBezTo>
                    <a:pt x="33" y="312"/>
                    <a:pt x="30" y="314"/>
                    <a:pt x="26" y="317"/>
                  </a:cubicBezTo>
                  <a:cubicBezTo>
                    <a:pt x="25" y="317"/>
                    <a:pt x="24" y="318"/>
                    <a:pt x="23" y="319"/>
                  </a:cubicBezTo>
                  <a:cubicBezTo>
                    <a:pt x="21" y="319"/>
                    <a:pt x="21" y="320"/>
                    <a:pt x="21" y="320"/>
                  </a:cubicBezTo>
                  <a:cubicBezTo>
                    <a:pt x="21" y="320"/>
                    <a:pt x="21" y="320"/>
                    <a:pt x="20" y="320"/>
                  </a:cubicBezTo>
                  <a:cubicBezTo>
                    <a:pt x="20" y="320"/>
                    <a:pt x="20" y="321"/>
                    <a:pt x="20" y="321"/>
                  </a:cubicBezTo>
                  <a:cubicBezTo>
                    <a:pt x="15" y="319"/>
                    <a:pt x="10" y="318"/>
                    <a:pt x="5" y="316"/>
                  </a:cubicBezTo>
                  <a:cubicBezTo>
                    <a:pt x="5" y="315"/>
                    <a:pt x="4" y="316"/>
                    <a:pt x="4" y="316"/>
                  </a:cubicBezTo>
                  <a:cubicBezTo>
                    <a:pt x="3" y="316"/>
                    <a:pt x="1" y="316"/>
                    <a:pt x="1" y="317"/>
                  </a:cubicBezTo>
                  <a:cubicBezTo>
                    <a:pt x="0" y="322"/>
                    <a:pt x="0" y="327"/>
                    <a:pt x="3" y="330"/>
                  </a:cubicBezTo>
                  <a:cubicBezTo>
                    <a:pt x="3" y="331"/>
                    <a:pt x="4" y="331"/>
                    <a:pt x="5" y="331"/>
                  </a:cubicBezTo>
                  <a:cubicBezTo>
                    <a:pt x="5" y="331"/>
                    <a:pt x="5" y="331"/>
                    <a:pt x="5" y="331"/>
                  </a:cubicBezTo>
                  <a:cubicBezTo>
                    <a:pt x="49" y="355"/>
                    <a:pt x="95" y="374"/>
                    <a:pt x="141" y="393"/>
                  </a:cubicBezTo>
                  <a:cubicBezTo>
                    <a:pt x="183" y="412"/>
                    <a:pt x="225" y="431"/>
                    <a:pt x="269" y="444"/>
                  </a:cubicBezTo>
                  <a:cubicBezTo>
                    <a:pt x="271" y="445"/>
                    <a:pt x="272" y="444"/>
                    <a:pt x="272" y="443"/>
                  </a:cubicBezTo>
                  <a:cubicBezTo>
                    <a:pt x="272" y="443"/>
                    <a:pt x="272" y="443"/>
                    <a:pt x="272" y="443"/>
                  </a:cubicBezTo>
                  <a:cubicBezTo>
                    <a:pt x="272" y="445"/>
                    <a:pt x="275" y="445"/>
                    <a:pt x="275" y="443"/>
                  </a:cubicBezTo>
                  <a:cubicBezTo>
                    <a:pt x="275" y="443"/>
                    <a:pt x="275" y="442"/>
                    <a:pt x="275" y="442"/>
                  </a:cubicBezTo>
                  <a:cubicBezTo>
                    <a:pt x="334" y="431"/>
                    <a:pt x="392" y="416"/>
                    <a:pt x="451" y="405"/>
                  </a:cubicBezTo>
                  <a:cubicBezTo>
                    <a:pt x="480" y="400"/>
                    <a:pt x="509" y="394"/>
                    <a:pt x="538" y="390"/>
                  </a:cubicBezTo>
                  <a:cubicBezTo>
                    <a:pt x="551" y="388"/>
                    <a:pt x="585" y="390"/>
                    <a:pt x="587" y="374"/>
                  </a:cubicBezTo>
                  <a:cubicBezTo>
                    <a:pt x="588" y="373"/>
                    <a:pt x="587" y="373"/>
                    <a:pt x="587" y="372"/>
                  </a:cubicBezTo>
                  <a:cubicBezTo>
                    <a:pt x="587" y="372"/>
                    <a:pt x="587" y="372"/>
                    <a:pt x="587" y="372"/>
                  </a:cubicBezTo>
                  <a:cubicBezTo>
                    <a:pt x="587" y="371"/>
                    <a:pt x="588" y="371"/>
                    <a:pt x="588" y="370"/>
                  </a:cubicBezTo>
                  <a:cubicBezTo>
                    <a:pt x="588" y="369"/>
                    <a:pt x="588" y="369"/>
                    <a:pt x="588" y="369"/>
                  </a:cubicBezTo>
                  <a:cubicBezTo>
                    <a:pt x="589" y="370"/>
                    <a:pt x="590" y="369"/>
                    <a:pt x="590" y="368"/>
                  </a:cubicBezTo>
                  <a:cubicBezTo>
                    <a:pt x="590" y="366"/>
                    <a:pt x="591" y="364"/>
                    <a:pt x="592" y="363"/>
                  </a:cubicBezTo>
                  <a:cubicBezTo>
                    <a:pt x="593" y="361"/>
                    <a:pt x="595" y="361"/>
                    <a:pt x="596" y="360"/>
                  </a:cubicBezTo>
                  <a:cubicBezTo>
                    <a:pt x="602" y="361"/>
                    <a:pt x="606" y="358"/>
                    <a:pt x="612" y="354"/>
                  </a:cubicBezTo>
                  <a:cubicBezTo>
                    <a:pt x="625" y="346"/>
                    <a:pt x="639" y="335"/>
                    <a:pt x="656" y="340"/>
                  </a:cubicBezTo>
                  <a:cubicBezTo>
                    <a:pt x="659" y="341"/>
                    <a:pt x="669" y="349"/>
                    <a:pt x="676" y="348"/>
                  </a:cubicBezTo>
                  <a:cubicBezTo>
                    <a:pt x="678" y="349"/>
                    <a:pt x="681" y="350"/>
                    <a:pt x="683" y="352"/>
                  </a:cubicBezTo>
                  <a:cubicBezTo>
                    <a:pt x="685" y="353"/>
                    <a:pt x="686" y="356"/>
                    <a:pt x="689" y="357"/>
                  </a:cubicBezTo>
                  <a:cubicBezTo>
                    <a:pt x="689" y="357"/>
                    <a:pt x="690" y="357"/>
                    <a:pt x="690" y="357"/>
                  </a:cubicBezTo>
                  <a:cubicBezTo>
                    <a:pt x="691" y="357"/>
                    <a:pt x="691" y="357"/>
                    <a:pt x="691" y="358"/>
                  </a:cubicBezTo>
                  <a:cubicBezTo>
                    <a:pt x="691" y="359"/>
                    <a:pt x="692" y="360"/>
                    <a:pt x="693" y="361"/>
                  </a:cubicBezTo>
                  <a:cubicBezTo>
                    <a:pt x="693" y="362"/>
                    <a:pt x="693" y="363"/>
                    <a:pt x="694" y="364"/>
                  </a:cubicBezTo>
                  <a:cubicBezTo>
                    <a:pt x="694" y="365"/>
                    <a:pt x="695" y="365"/>
                    <a:pt x="696" y="365"/>
                  </a:cubicBezTo>
                  <a:cubicBezTo>
                    <a:pt x="696" y="365"/>
                    <a:pt x="696" y="366"/>
                    <a:pt x="697" y="366"/>
                  </a:cubicBezTo>
                  <a:cubicBezTo>
                    <a:pt x="798" y="360"/>
                    <a:pt x="900" y="339"/>
                    <a:pt x="998" y="313"/>
                  </a:cubicBezTo>
                  <a:cubicBezTo>
                    <a:pt x="999" y="313"/>
                    <a:pt x="999" y="312"/>
                    <a:pt x="999" y="311"/>
                  </a:cubicBezTo>
                  <a:cubicBezTo>
                    <a:pt x="1000" y="311"/>
                    <a:pt x="1000" y="311"/>
                    <a:pt x="1000" y="311"/>
                  </a:cubicBezTo>
                  <a:cubicBezTo>
                    <a:pt x="1001" y="308"/>
                    <a:pt x="1001" y="306"/>
                    <a:pt x="999" y="305"/>
                  </a:cubicBezTo>
                  <a:close/>
                  <a:moveTo>
                    <a:pt x="714" y="199"/>
                  </a:moveTo>
                  <a:cubicBezTo>
                    <a:pt x="732" y="181"/>
                    <a:pt x="753" y="162"/>
                    <a:pt x="775" y="146"/>
                  </a:cubicBezTo>
                  <a:cubicBezTo>
                    <a:pt x="826" y="171"/>
                    <a:pt x="878" y="196"/>
                    <a:pt x="927" y="224"/>
                  </a:cubicBezTo>
                  <a:cubicBezTo>
                    <a:pt x="927" y="224"/>
                    <a:pt x="927" y="224"/>
                    <a:pt x="927" y="224"/>
                  </a:cubicBezTo>
                  <a:cubicBezTo>
                    <a:pt x="876" y="221"/>
                    <a:pt x="823" y="240"/>
                    <a:pt x="774" y="255"/>
                  </a:cubicBezTo>
                  <a:cubicBezTo>
                    <a:pt x="733" y="267"/>
                    <a:pt x="688" y="283"/>
                    <a:pt x="656" y="314"/>
                  </a:cubicBezTo>
                  <a:cubicBezTo>
                    <a:pt x="656" y="314"/>
                    <a:pt x="656" y="315"/>
                    <a:pt x="656" y="316"/>
                  </a:cubicBezTo>
                  <a:cubicBezTo>
                    <a:pt x="650" y="315"/>
                    <a:pt x="644" y="315"/>
                    <a:pt x="637" y="316"/>
                  </a:cubicBezTo>
                  <a:cubicBezTo>
                    <a:pt x="648" y="270"/>
                    <a:pt x="681" y="231"/>
                    <a:pt x="714" y="199"/>
                  </a:cubicBezTo>
                  <a:close/>
                  <a:moveTo>
                    <a:pt x="154" y="216"/>
                  </a:moveTo>
                  <a:cubicBezTo>
                    <a:pt x="181" y="204"/>
                    <a:pt x="209" y="194"/>
                    <a:pt x="237" y="187"/>
                  </a:cubicBezTo>
                  <a:cubicBezTo>
                    <a:pt x="263" y="180"/>
                    <a:pt x="292" y="171"/>
                    <a:pt x="320" y="174"/>
                  </a:cubicBezTo>
                  <a:cubicBezTo>
                    <a:pt x="349" y="176"/>
                    <a:pt x="379" y="187"/>
                    <a:pt x="407" y="195"/>
                  </a:cubicBezTo>
                  <a:cubicBezTo>
                    <a:pt x="407" y="195"/>
                    <a:pt x="407" y="195"/>
                    <a:pt x="407" y="195"/>
                  </a:cubicBezTo>
                  <a:cubicBezTo>
                    <a:pt x="407" y="195"/>
                    <a:pt x="408" y="196"/>
                    <a:pt x="409" y="197"/>
                  </a:cubicBezTo>
                  <a:cubicBezTo>
                    <a:pt x="448" y="217"/>
                    <a:pt x="487" y="238"/>
                    <a:pt x="525" y="258"/>
                  </a:cubicBezTo>
                  <a:cubicBezTo>
                    <a:pt x="561" y="277"/>
                    <a:pt x="596" y="297"/>
                    <a:pt x="633" y="313"/>
                  </a:cubicBezTo>
                  <a:cubicBezTo>
                    <a:pt x="633" y="313"/>
                    <a:pt x="633" y="313"/>
                    <a:pt x="633" y="314"/>
                  </a:cubicBezTo>
                  <a:cubicBezTo>
                    <a:pt x="579" y="289"/>
                    <a:pt x="521" y="294"/>
                    <a:pt x="463" y="300"/>
                  </a:cubicBezTo>
                  <a:cubicBezTo>
                    <a:pt x="433" y="304"/>
                    <a:pt x="403" y="308"/>
                    <a:pt x="373" y="314"/>
                  </a:cubicBezTo>
                  <a:cubicBezTo>
                    <a:pt x="348" y="318"/>
                    <a:pt x="320" y="322"/>
                    <a:pt x="297" y="333"/>
                  </a:cubicBezTo>
                  <a:cubicBezTo>
                    <a:pt x="297" y="332"/>
                    <a:pt x="297" y="330"/>
                    <a:pt x="295" y="330"/>
                  </a:cubicBezTo>
                  <a:cubicBezTo>
                    <a:pt x="259" y="315"/>
                    <a:pt x="223" y="303"/>
                    <a:pt x="187" y="290"/>
                  </a:cubicBezTo>
                  <a:cubicBezTo>
                    <a:pt x="151" y="278"/>
                    <a:pt x="116" y="264"/>
                    <a:pt x="79" y="255"/>
                  </a:cubicBezTo>
                  <a:cubicBezTo>
                    <a:pt x="105" y="243"/>
                    <a:pt x="129" y="228"/>
                    <a:pt x="154" y="216"/>
                  </a:cubicBezTo>
                  <a:close/>
                  <a:moveTo>
                    <a:pt x="580" y="366"/>
                  </a:moveTo>
                  <a:cubicBezTo>
                    <a:pt x="530" y="371"/>
                    <a:pt x="480" y="383"/>
                    <a:pt x="431" y="392"/>
                  </a:cubicBezTo>
                  <a:cubicBezTo>
                    <a:pt x="380" y="403"/>
                    <a:pt x="327" y="411"/>
                    <a:pt x="277" y="427"/>
                  </a:cubicBezTo>
                  <a:cubicBezTo>
                    <a:pt x="282" y="423"/>
                    <a:pt x="287" y="419"/>
                    <a:pt x="292" y="414"/>
                  </a:cubicBezTo>
                  <a:cubicBezTo>
                    <a:pt x="351" y="405"/>
                    <a:pt x="412" y="391"/>
                    <a:pt x="470" y="375"/>
                  </a:cubicBezTo>
                  <a:cubicBezTo>
                    <a:pt x="471" y="375"/>
                    <a:pt x="471" y="373"/>
                    <a:pt x="470" y="373"/>
                  </a:cubicBezTo>
                  <a:cubicBezTo>
                    <a:pt x="412" y="383"/>
                    <a:pt x="352" y="395"/>
                    <a:pt x="295" y="411"/>
                  </a:cubicBezTo>
                  <a:cubicBezTo>
                    <a:pt x="299" y="406"/>
                    <a:pt x="302" y="400"/>
                    <a:pt x="303" y="393"/>
                  </a:cubicBezTo>
                  <a:cubicBezTo>
                    <a:pt x="306" y="375"/>
                    <a:pt x="302" y="355"/>
                    <a:pt x="295" y="338"/>
                  </a:cubicBezTo>
                  <a:cubicBezTo>
                    <a:pt x="348" y="322"/>
                    <a:pt x="404" y="313"/>
                    <a:pt x="460" y="307"/>
                  </a:cubicBezTo>
                  <a:cubicBezTo>
                    <a:pt x="517" y="301"/>
                    <a:pt x="575" y="295"/>
                    <a:pt x="629" y="318"/>
                  </a:cubicBezTo>
                  <a:cubicBezTo>
                    <a:pt x="629" y="318"/>
                    <a:pt x="629" y="318"/>
                    <a:pt x="628" y="318"/>
                  </a:cubicBezTo>
                  <a:cubicBezTo>
                    <a:pt x="611" y="323"/>
                    <a:pt x="590" y="334"/>
                    <a:pt x="587" y="354"/>
                  </a:cubicBezTo>
                  <a:cubicBezTo>
                    <a:pt x="586" y="354"/>
                    <a:pt x="585" y="354"/>
                    <a:pt x="583" y="355"/>
                  </a:cubicBezTo>
                  <a:cubicBezTo>
                    <a:pt x="580" y="358"/>
                    <a:pt x="579" y="362"/>
                    <a:pt x="580" y="366"/>
                  </a:cubicBezTo>
                  <a:close/>
                  <a:moveTo>
                    <a:pt x="271" y="436"/>
                  </a:moveTo>
                  <a:cubicBezTo>
                    <a:pt x="271" y="437"/>
                    <a:pt x="271" y="439"/>
                    <a:pt x="272" y="440"/>
                  </a:cubicBezTo>
                  <a:cubicBezTo>
                    <a:pt x="271" y="440"/>
                    <a:pt x="271" y="440"/>
                    <a:pt x="271" y="440"/>
                  </a:cubicBezTo>
                  <a:cubicBezTo>
                    <a:pt x="271" y="440"/>
                    <a:pt x="271" y="440"/>
                    <a:pt x="271" y="440"/>
                  </a:cubicBezTo>
                  <a:cubicBezTo>
                    <a:pt x="179" y="413"/>
                    <a:pt x="95" y="364"/>
                    <a:pt x="6" y="329"/>
                  </a:cubicBezTo>
                  <a:cubicBezTo>
                    <a:pt x="6" y="329"/>
                    <a:pt x="6" y="328"/>
                    <a:pt x="6" y="328"/>
                  </a:cubicBezTo>
                  <a:cubicBezTo>
                    <a:pt x="5" y="325"/>
                    <a:pt x="4" y="322"/>
                    <a:pt x="5" y="318"/>
                  </a:cubicBezTo>
                  <a:cubicBezTo>
                    <a:pt x="5" y="318"/>
                    <a:pt x="5" y="318"/>
                    <a:pt x="5" y="318"/>
                  </a:cubicBezTo>
                  <a:cubicBezTo>
                    <a:pt x="46" y="340"/>
                    <a:pt x="91" y="357"/>
                    <a:pt x="135" y="375"/>
                  </a:cubicBezTo>
                  <a:cubicBezTo>
                    <a:pt x="180" y="394"/>
                    <a:pt x="225" y="412"/>
                    <a:pt x="270" y="430"/>
                  </a:cubicBezTo>
                  <a:cubicBezTo>
                    <a:pt x="271" y="430"/>
                    <a:pt x="271" y="431"/>
                    <a:pt x="272" y="430"/>
                  </a:cubicBezTo>
                  <a:cubicBezTo>
                    <a:pt x="272" y="430"/>
                    <a:pt x="272" y="430"/>
                    <a:pt x="272" y="430"/>
                  </a:cubicBezTo>
                  <a:cubicBezTo>
                    <a:pt x="271" y="432"/>
                    <a:pt x="271" y="434"/>
                    <a:pt x="271" y="436"/>
                  </a:cubicBezTo>
                  <a:close/>
                  <a:moveTo>
                    <a:pt x="271" y="426"/>
                  </a:moveTo>
                  <a:cubicBezTo>
                    <a:pt x="225" y="408"/>
                    <a:pt x="179" y="389"/>
                    <a:pt x="133" y="370"/>
                  </a:cubicBezTo>
                  <a:cubicBezTo>
                    <a:pt x="97" y="355"/>
                    <a:pt x="61" y="338"/>
                    <a:pt x="25" y="323"/>
                  </a:cubicBezTo>
                  <a:cubicBezTo>
                    <a:pt x="28" y="323"/>
                    <a:pt x="30" y="321"/>
                    <a:pt x="32" y="320"/>
                  </a:cubicBezTo>
                  <a:cubicBezTo>
                    <a:pt x="43" y="326"/>
                    <a:pt x="54" y="331"/>
                    <a:pt x="66" y="335"/>
                  </a:cubicBezTo>
                  <a:cubicBezTo>
                    <a:pt x="68" y="335"/>
                    <a:pt x="69" y="332"/>
                    <a:pt x="66" y="331"/>
                  </a:cubicBezTo>
                  <a:cubicBezTo>
                    <a:pt x="56" y="327"/>
                    <a:pt x="45" y="323"/>
                    <a:pt x="35" y="318"/>
                  </a:cubicBezTo>
                  <a:cubicBezTo>
                    <a:pt x="39" y="315"/>
                    <a:pt x="43" y="311"/>
                    <a:pt x="47" y="307"/>
                  </a:cubicBezTo>
                  <a:cubicBezTo>
                    <a:pt x="92" y="328"/>
                    <a:pt x="140" y="350"/>
                    <a:pt x="189" y="362"/>
                  </a:cubicBezTo>
                  <a:cubicBezTo>
                    <a:pt x="190" y="362"/>
                    <a:pt x="191" y="360"/>
                    <a:pt x="189" y="359"/>
                  </a:cubicBezTo>
                  <a:cubicBezTo>
                    <a:pt x="142" y="343"/>
                    <a:pt x="95" y="324"/>
                    <a:pt x="49" y="305"/>
                  </a:cubicBezTo>
                  <a:cubicBezTo>
                    <a:pt x="51" y="303"/>
                    <a:pt x="52" y="301"/>
                    <a:pt x="54" y="299"/>
                  </a:cubicBezTo>
                  <a:cubicBezTo>
                    <a:pt x="58" y="294"/>
                    <a:pt x="62" y="289"/>
                    <a:pt x="65" y="284"/>
                  </a:cubicBezTo>
                  <a:cubicBezTo>
                    <a:pt x="110" y="305"/>
                    <a:pt x="158" y="327"/>
                    <a:pt x="206" y="340"/>
                  </a:cubicBezTo>
                  <a:cubicBezTo>
                    <a:pt x="208" y="340"/>
                    <a:pt x="209" y="338"/>
                    <a:pt x="207" y="338"/>
                  </a:cubicBezTo>
                  <a:cubicBezTo>
                    <a:pt x="162" y="316"/>
                    <a:pt x="113" y="299"/>
                    <a:pt x="66" y="283"/>
                  </a:cubicBezTo>
                  <a:cubicBezTo>
                    <a:pt x="71" y="275"/>
                    <a:pt x="74" y="267"/>
                    <a:pt x="77" y="259"/>
                  </a:cubicBezTo>
                  <a:cubicBezTo>
                    <a:pt x="77" y="259"/>
                    <a:pt x="77" y="259"/>
                    <a:pt x="77" y="259"/>
                  </a:cubicBezTo>
                  <a:cubicBezTo>
                    <a:pt x="112" y="273"/>
                    <a:pt x="149" y="284"/>
                    <a:pt x="185" y="297"/>
                  </a:cubicBezTo>
                  <a:cubicBezTo>
                    <a:pt x="219" y="309"/>
                    <a:pt x="253" y="322"/>
                    <a:pt x="287" y="333"/>
                  </a:cubicBezTo>
                  <a:cubicBezTo>
                    <a:pt x="287" y="334"/>
                    <a:pt x="287" y="335"/>
                    <a:pt x="287" y="336"/>
                  </a:cubicBezTo>
                  <a:cubicBezTo>
                    <a:pt x="289" y="339"/>
                    <a:pt x="291" y="343"/>
                    <a:pt x="292" y="347"/>
                  </a:cubicBezTo>
                  <a:cubicBezTo>
                    <a:pt x="229" y="323"/>
                    <a:pt x="163" y="302"/>
                    <a:pt x="98" y="282"/>
                  </a:cubicBezTo>
                  <a:cubicBezTo>
                    <a:pt x="97" y="282"/>
                    <a:pt x="96" y="284"/>
                    <a:pt x="98" y="284"/>
                  </a:cubicBezTo>
                  <a:cubicBezTo>
                    <a:pt x="162" y="308"/>
                    <a:pt x="227" y="331"/>
                    <a:pt x="293" y="350"/>
                  </a:cubicBezTo>
                  <a:cubicBezTo>
                    <a:pt x="295" y="356"/>
                    <a:pt x="296" y="362"/>
                    <a:pt x="297" y="368"/>
                  </a:cubicBezTo>
                  <a:cubicBezTo>
                    <a:pt x="273" y="357"/>
                    <a:pt x="247" y="349"/>
                    <a:pt x="222" y="341"/>
                  </a:cubicBezTo>
                  <a:cubicBezTo>
                    <a:pt x="220" y="341"/>
                    <a:pt x="220" y="343"/>
                    <a:pt x="221" y="343"/>
                  </a:cubicBezTo>
                  <a:cubicBezTo>
                    <a:pt x="246" y="352"/>
                    <a:pt x="272" y="363"/>
                    <a:pt x="298" y="371"/>
                  </a:cubicBezTo>
                  <a:cubicBezTo>
                    <a:pt x="298" y="371"/>
                    <a:pt x="298" y="371"/>
                    <a:pt x="298" y="371"/>
                  </a:cubicBezTo>
                  <a:cubicBezTo>
                    <a:pt x="298" y="375"/>
                    <a:pt x="298" y="379"/>
                    <a:pt x="298" y="383"/>
                  </a:cubicBezTo>
                  <a:cubicBezTo>
                    <a:pt x="298" y="382"/>
                    <a:pt x="298" y="382"/>
                    <a:pt x="297" y="382"/>
                  </a:cubicBezTo>
                  <a:cubicBezTo>
                    <a:pt x="245" y="364"/>
                    <a:pt x="192" y="346"/>
                    <a:pt x="140" y="328"/>
                  </a:cubicBezTo>
                  <a:cubicBezTo>
                    <a:pt x="139" y="328"/>
                    <a:pt x="138" y="330"/>
                    <a:pt x="140" y="330"/>
                  </a:cubicBezTo>
                  <a:cubicBezTo>
                    <a:pt x="191" y="351"/>
                    <a:pt x="243" y="370"/>
                    <a:pt x="296" y="385"/>
                  </a:cubicBezTo>
                  <a:cubicBezTo>
                    <a:pt x="297" y="385"/>
                    <a:pt x="298" y="385"/>
                    <a:pt x="298" y="384"/>
                  </a:cubicBezTo>
                  <a:cubicBezTo>
                    <a:pt x="298" y="385"/>
                    <a:pt x="298" y="386"/>
                    <a:pt x="298" y="387"/>
                  </a:cubicBezTo>
                  <a:cubicBezTo>
                    <a:pt x="298" y="390"/>
                    <a:pt x="297" y="394"/>
                    <a:pt x="296" y="396"/>
                  </a:cubicBezTo>
                  <a:cubicBezTo>
                    <a:pt x="265" y="383"/>
                    <a:pt x="230" y="372"/>
                    <a:pt x="197" y="363"/>
                  </a:cubicBezTo>
                  <a:cubicBezTo>
                    <a:pt x="196" y="363"/>
                    <a:pt x="196" y="364"/>
                    <a:pt x="197" y="364"/>
                  </a:cubicBezTo>
                  <a:cubicBezTo>
                    <a:pt x="229" y="377"/>
                    <a:pt x="262" y="390"/>
                    <a:pt x="295" y="398"/>
                  </a:cubicBezTo>
                  <a:cubicBezTo>
                    <a:pt x="291" y="410"/>
                    <a:pt x="280" y="418"/>
                    <a:pt x="271" y="426"/>
                  </a:cubicBezTo>
                  <a:close/>
                  <a:moveTo>
                    <a:pt x="589" y="361"/>
                  </a:moveTo>
                  <a:cubicBezTo>
                    <a:pt x="588" y="362"/>
                    <a:pt x="587" y="364"/>
                    <a:pt x="587" y="366"/>
                  </a:cubicBezTo>
                  <a:cubicBezTo>
                    <a:pt x="587" y="366"/>
                    <a:pt x="587" y="366"/>
                    <a:pt x="587" y="366"/>
                  </a:cubicBezTo>
                  <a:cubicBezTo>
                    <a:pt x="584" y="367"/>
                    <a:pt x="584" y="370"/>
                    <a:pt x="585" y="372"/>
                  </a:cubicBezTo>
                  <a:cubicBezTo>
                    <a:pt x="585" y="372"/>
                    <a:pt x="585" y="372"/>
                    <a:pt x="585" y="372"/>
                  </a:cubicBezTo>
                  <a:cubicBezTo>
                    <a:pt x="580" y="382"/>
                    <a:pt x="554" y="382"/>
                    <a:pt x="545" y="384"/>
                  </a:cubicBezTo>
                  <a:cubicBezTo>
                    <a:pt x="532" y="386"/>
                    <a:pt x="519" y="388"/>
                    <a:pt x="507" y="390"/>
                  </a:cubicBezTo>
                  <a:cubicBezTo>
                    <a:pt x="480" y="395"/>
                    <a:pt x="453" y="400"/>
                    <a:pt x="427" y="405"/>
                  </a:cubicBezTo>
                  <a:cubicBezTo>
                    <a:pt x="376" y="415"/>
                    <a:pt x="325" y="424"/>
                    <a:pt x="276" y="439"/>
                  </a:cubicBezTo>
                  <a:cubicBezTo>
                    <a:pt x="276" y="438"/>
                    <a:pt x="276" y="437"/>
                    <a:pt x="276" y="436"/>
                  </a:cubicBezTo>
                  <a:cubicBezTo>
                    <a:pt x="276" y="434"/>
                    <a:pt x="276" y="432"/>
                    <a:pt x="275" y="431"/>
                  </a:cubicBezTo>
                  <a:cubicBezTo>
                    <a:pt x="275" y="431"/>
                    <a:pt x="275" y="431"/>
                    <a:pt x="275" y="431"/>
                  </a:cubicBezTo>
                  <a:cubicBezTo>
                    <a:pt x="326" y="422"/>
                    <a:pt x="377" y="408"/>
                    <a:pt x="428" y="398"/>
                  </a:cubicBezTo>
                  <a:cubicBezTo>
                    <a:pt x="479" y="387"/>
                    <a:pt x="531" y="380"/>
                    <a:pt x="582" y="369"/>
                  </a:cubicBezTo>
                  <a:cubicBezTo>
                    <a:pt x="582" y="369"/>
                    <a:pt x="583" y="369"/>
                    <a:pt x="583" y="369"/>
                  </a:cubicBezTo>
                  <a:cubicBezTo>
                    <a:pt x="584" y="369"/>
                    <a:pt x="586" y="368"/>
                    <a:pt x="585" y="366"/>
                  </a:cubicBezTo>
                  <a:cubicBezTo>
                    <a:pt x="583" y="363"/>
                    <a:pt x="584" y="360"/>
                    <a:pt x="586" y="358"/>
                  </a:cubicBezTo>
                  <a:cubicBezTo>
                    <a:pt x="587" y="358"/>
                    <a:pt x="587" y="358"/>
                    <a:pt x="588" y="358"/>
                  </a:cubicBezTo>
                  <a:cubicBezTo>
                    <a:pt x="588" y="358"/>
                    <a:pt x="588" y="358"/>
                    <a:pt x="588" y="358"/>
                  </a:cubicBezTo>
                  <a:cubicBezTo>
                    <a:pt x="589" y="357"/>
                    <a:pt x="590" y="357"/>
                    <a:pt x="591" y="358"/>
                  </a:cubicBezTo>
                  <a:cubicBezTo>
                    <a:pt x="591" y="358"/>
                    <a:pt x="591" y="358"/>
                    <a:pt x="591" y="358"/>
                  </a:cubicBezTo>
                  <a:cubicBezTo>
                    <a:pt x="590" y="359"/>
                    <a:pt x="589" y="360"/>
                    <a:pt x="589" y="361"/>
                  </a:cubicBezTo>
                  <a:close/>
                  <a:moveTo>
                    <a:pt x="593" y="354"/>
                  </a:moveTo>
                  <a:cubicBezTo>
                    <a:pt x="592" y="354"/>
                    <a:pt x="591" y="354"/>
                    <a:pt x="591" y="354"/>
                  </a:cubicBezTo>
                  <a:cubicBezTo>
                    <a:pt x="599" y="338"/>
                    <a:pt x="611" y="327"/>
                    <a:pt x="629" y="322"/>
                  </a:cubicBezTo>
                  <a:cubicBezTo>
                    <a:pt x="651" y="316"/>
                    <a:pt x="667" y="321"/>
                    <a:pt x="683" y="335"/>
                  </a:cubicBezTo>
                  <a:cubicBezTo>
                    <a:pt x="682" y="335"/>
                    <a:pt x="681" y="336"/>
                    <a:pt x="680" y="336"/>
                  </a:cubicBezTo>
                  <a:cubicBezTo>
                    <a:pt x="666" y="326"/>
                    <a:pt x="650" y="322"/>
                    <a:pt x="633" y="324"/>
                  </a:cubicBezTo>
                  <a:cubicBezTo>
                    <a:pt x="614" y="327"/>
                    <a:pt x="603" y="339"/>
                    <a:pt x="593" y="354"/>
                  </a:cubicBezTo>
                  <a:close/>
                  <a:moveTo>
                    <a:pt x="675" y="341"/>
                  </a:moveTo>
                  <a:cubicBezTo>
                    <a:pt x="675" y="343"/>
                    <a:pt x="658" y="336"/>
                    <a:pt x="655" y="335"/>
                  </a:cubicBezTo>
                  <a:cubicBezTo>
                    <a:pt x="649" y="334"/>
                    <a:pt x="644" y="334"/>
                    <a:pt x="639" y="336"/>
                  </a:cubicBezTo>
                  <a:cubicBezTo>
                    <a:pt x="625" y="339"/>
                    <a:pt x="610" y="356"/>
                    <a:pt x="596" y="356"/>
                  </a:cubicBezTo>
                  <a:cubicBezTo>
                    <a:pt x="607" y="342"/>
                    <a:pt x="619" y="330"/>
                    <a:pt x="638" y="329"/>
                  </a:cubicBezTo>
                  <a:cubicBezTo>
                    <a:pt x="652" y="328"/>
                    <a:pt x="664" y="332"/>
                    <a:pt x="676" y="340"/>
                  </a:cubicBezTo>
                  <a:cubicBezTo>
                    <a:pt x="676" y="340"/>
                    <a:pt x="676" y="341"/>
                    <a:pt x="675" y="341"/>
                  </a:cubicBezTo>
                  <a:close/>
                  <a:moveTo>
                    <a:pt x="692" y="352"/>
                  </a:moveTo>
                  <a:cubicBezTo>
                    <a:pt x="691" y="352"/>
                    <a:pt x="691" y="352"/>
                    <a:pt x="690" y="353"/>
                  </a:cubicBezTo>
                  <a:cubicBezTo>
                    <a:pt x="689" y="351"/>
                    <a:pt x="687" y="349"/>
                    <a:pt x="685" y="348"/>
                  </a:cubicBezTo>
                  <a:cubicBezTo>
                    <a:pt x="683" y="347"/>
                    <a:pt x="682" y="346"/>
                    <a:pt x="680" y="345"/>
                  </a:cubicBezTo>
                  <a:cubicBezTo>
                    <a:pt x="680" y="344"/>
                    <a:pt x="680" y="343"/>
                    <a:pt x="680" y="342"/>
                  </a:cubicBezTo>
                  <a:cubicBezTo>
                    <a:pt x="681" y="342"/>
                    <a:pt x="682" y="341"/>
                    <a:pt x="682" y="340"/>
                  </a:cubicBezTo>
                  <a:cubicBezTo>
                    <a:pt x="685" y="339"/>
                    <a:pt x="688" y="340"/>
                    <a:pt x="689" y="342"/>
                  </a:cubicBezTo>
                  <a:cubicBezTo>
                    <a:pt x="690" y="343"/>
                    <a:pt x="691" y="345"/>
                    <a:pt x="691" y="346"/>
                  </a:cubicBezTo>
                  <a:cubicBezTo>
                    <a:pt x="691" y="348"/>
                    <a:pt x="690" y="349"/>
                    <a:pt x="690" y="351"/>
                  </a:cubicBezTo>
                  <a:cubicBezTo>
                    <a:pt x="690" y="352"/>
                    <a:pt x="691" y="352"/>
                    <a:pt x="692" y="352"/>
                  </a:cubicBezTo>
                  <a:cubicBezTo>
                    <a:pt x="692" y="352"/>
                    <a:pt x="692" y="352"/>
                    <a:pt x="692" y="352"/>
                  </a:cubicBezTo>
                  <a:close/>
                  <a:moveTo>
                    <a:pt x="693" y="339"/>
                  </a:moveTo>
                  <a:cubicBezTo>
                    <a:pt x="693" y="338"/>
                    <a:pt x="693" y="338"/>
                    <a:pt x="692" y="338"/>
                  </a:cubicBezTo>
                  <a:cubicBezTo>
                    <a:pt x="692" y="337"/>
                    <a:pt x="692" y="337"/>
                    <a:pt x="691" y="337"/>
                  </a:cubicBezTo>
                  <a:cubicBezTo>
                    <a:pt x="691" y="336"/>
                    <a:pt x="691" y="336"/>
                    <a:pt x="690" y="335"/>
                  </a:cubicBezTo>
                  <a:cubicBezTo>
                    <a:pt x="689" y="334"/>
                    <a:pt x="688" y="333"/>
                    <a:pt x="686" y="332"/>
                  </a:cubicBezTo>
                  <a:cubicBezTo>
                    <a:pt x="718" y="321"/>
                    <a:pt x="750" y="307"/>
                    <a:pt x="781" y="295"/>
                  </a:cubicBezTo>
                  <a:cubicBezTo>
                    <a:pt x="811" y="283"/>
                    <a:pt x="842" y="277"/>
                    <a:pt x="873" y="270"/>
                  </a:cubicBezTo>
                  <a:cubicBezTo>
                    <a:pt x="875" y="270"/>
                    <a:pt x="874" y="268"/>
                    <a:pt x="873" y="268"/>
                  </a:cubicBezTo>
                  <a:cubicBezTo>
                    <a:pt x="807" y="276"/>
                    <a:pt x="745" y="302"/>
                    <a:pt x="685" y="330"/>
                  </a:cubicBezTo>
                  <a:cubicBezTo>
                    <a:pt x="685" y="330"/>
                    <a:pt x="685" y="330"/>
                    <a:pt x="685" y="330"/>
                  </a:cubicBezTo>
                  <a:cubicBezTo>
                    <a:pt x="681" y="327"/>
                    <a:pt x="676" y="324"/>
                    <a:pt x="672" y="322"/>
                  </a:cubicBezTo>
                  <a:cubicBezTo>
                    <a:pt x="692" y="314"/>
                    <a:pt x="711" y="302"/>
                    <a:pt x="730" y="292"/>
                  </a:cubicBezTo>
                  <a:cubicBezTo>
                    <a:pt x="755" y="280"/>
                    <a:pt x="781" y="273"/>
                    <a:pt x="807" y="267"/>
                  </a:cubicBezTo>
                  <a:cubicBezTo>
                    <a:pt x="809" y="267"/>
                    <a:pt x="809" y="264"/>
                    <a:pt x="807" y="264"/>
                  </a:cubicBezTo>
                  <a:cubicBezTo>
                    <a:pt x="760" y="268"/>
                    <a:pt x="709" y="294"/>
                    <a:pt x="670" y="320"/>
                  </a:cubicBezTo>
                  <a:cubicBezTo>
                    <a:pt x="670" y="320"/>
                    <a:pt x="670" y="321"/>
                    <a:pt x="670" y="321"/>
                  </a:cubicBezTo>
                  <a:cubicBezTo>
                    <a:pt x="667" y="319"/>
                    <a:pt x="663" y="318"/>
                    <a:pt x="660" y="317"/>
                  </a:cubicBezTo>
                  <a:cubicBezTo>
                    <a:pt x="696" y="289"/>
                    <a:pt x="735" y="272"/>
                    <a:pt x="779" y="260"/>
                  </a:cubicBezTo>
                  <a:cubicBezTo>
                    <a:pt x="828" y="245"/>
                    <a:pt x="876" y="234"/>
                    <a:pt x="927" y="229"/>
                  </a:cubicBezTo>
                  <a:cubicBezTo>
                    <a:pt x="929" y="229"/>
                    <a:pt x="930" y="226"/>
                    <a:pt x="929" y="225"/>
                  </a:cubicBezTo>
                  <a:cubicBezTo>
                    <a:pt x="929" y="225"/>
                    <a:pt x="930" y="226"/>
                    <a:pt x="931" y="226"/>
                  </a:cubicBezTo>
                  <a:cubicBezTo>
                    <a:pt x="931" y="226"/>
                    <a:pt x="931" y="226"/>
                    <a:pt x="931" y="226"/>
                  </a:cubicBezTo>
                  <a:cubicBezTo>
                    <a:pt x="931" y="230"/>
                    <a:pt x="932" y="235"/>
                    <a:pt x="933" y="239"/>
                  </a:cubicBezTo>
                  <a:cubicBezTo>
                    <a:pt x="933" y="239"/>
                    <a:pt x="933" y="239"/>
                    <a:pt x="933" y="239"/>
                  </a:cubicBezTo>
                  <a:cubicBezTo>
                    <a:pt x="896" y="240"/>
                    <a:pt x="859" y="247"/>
                    <a:pt x="825" y="261"/>
                  </a:cubicBezTo>
                  <a:cubicBezTo>
                    <a:pt x="824" y="261"/>
                    <a:pt x="824" y="263"/>
                    <a:pt x="826" y="263"/>
                  </a:cubicBezTo>
                  <a:cubicBezTo>
                    <a:pt x="861" y="252"/>
                    <a:pt x="896" y="245"/>
                    <a:pt x="933" y="243"/>
                  </a:cubicBezTo>
                  <a:cubicBezTo>
                    <a:pt x="934" y="243"/>
                    <a:pt x="934" y="242"/>
                    <a:pt x="934" y="242"/>
                  </a:cubicBezTo>
                  <a:cubicBezTo>
                    <a:pt x="938" y="250"/>
                    <a:pt x="942" y="258"/>
                    <a:pt x="947" y="265"/>
                  </a:cubicBezTo>
                  <a:cubicBezTo>
                    <a:pt x="923" y="264"/>
                    <a:pt x="900" y="273"/>
                    <a:pt x="877" y="278"/>
                  </a:cubicBezTo>
                  <a:cubicBezTo>
                    <a:pt x="851" y="285"/>
                    <a:pt x="824" y="290"/>
                    <a:pt x="798" y="298"/>
                  </a:cubicBezTo>
                  <a:cubicBezTo>
                    <a:pt x="797" y="299"/>
                    <a:pt x="797" y="300"/>
                    <a:pt x="799" y="300"/>
                  </a:cubicBezTo>
                  <a:cubicBezTo>
                    <a:pt x="849" y="291"/>
                    <a:pt x="898" y="274"/>
                    <a:pt x="948" y="267"/>
                  </a:cubicBezTo>
                  <a:cubicBezTo>
                    <a:pt x="949" y="268"/>
                    <a:pt x="949" y="269"/>
                    <a:pt x="950" y="269"/>
                  </a:cubicBezTo>
                  <a:cubicBezTo>
                    <a:pt x="958" y="282"/>
                    <a:pt x="968" y="294"/>
                    <a:pt x="981" y="302"/>
                  </a:cubicBezTo>
                  <a:cubicBezTo>
                    <a:pt x="937" y="306"/>
                    <a:pt x="894" y="315"/>
                    <a:pt x="851" y="325"/>
                  </a:cubicBezTo>
                  <a:cubicBezTo>
                    <a:pt x="799" y="336"/>
                    <a:pt x="747" y="344"/>
                    <a:pt x="694" y="351"/>
                  </a:cubicBezTo>
                  <a:cubicBezTo>
                    <a:pt x="696" y="350"/>
                    <a:pt x="696" y="347"/>
                    <a:pt x="696" y="345"/>
                  </a:cubicBezTo>
                  <a:cubicBezTo>
                    <a:pt x="696" y="344"/>
                    <a:pt x="695" y="343"/>
                    <a:pt x="695" y="341"/>
                  </a:cubicBezTo>
                  <a:cubicBezTo>
                    <a:pt x="706" y="344"/>
                    <a:pt x="725" y="333"/>
                    <a:pt x="736" y="330"/>
                  </a:cubicBezTo>
                  <a:cubicBezTo>
                    <a:pt x="757" y="324"/>
                    <a:pt x="779" y="318"/>
                    <a:pt x="800" y="311"/>
                  </a:cubicBezTo>
                  <a:cubicBezTo>
                    <a:pt x="846" y="298"/>
                    <a:pt x="891" y="286"/>
                    <a:pt x="939" y="285"/>
                  </a:cubicBezTo>
                  <a:cubicBezTo>
                    <a:pt x="941" y="285"/>
                    <a:pt x="941" y="282"/>
                    <a:pt x="939" y="282"/>
                  </a:cubicBezTo>
                  <a:cubicBezTo>
                    <a:pt x="898" y="281"/>
                    <a:pt x="857" y="291"/>
                    <a:pt x="817" y="302"/>
                  </a:cubicBezTo>
                  <a:cubicBezTo>
                    <a:pt x="797" y="308"/>
                    <a:pt x="777" y="315"/>
                    <a:pt x="756" y="321"/>
                  </a:cubicBezTo>
                  <a:cubicBezTo>
                    <a:pt x="747" y="324"/>
                    <a:pt x="737" y="326"/>
                    <a:pt x="728" y="329"/>
                  </a:cubicBezTo>
                  <a:cubicBezTo>
                    <a:pt x="724" y="330"/>
                    <a:pt x="698" y="340"/>
                    <a:pt x="695" y="339"/>
                  </a:cubicBezTo>
                  <a:cubicBezTo>
                    <a:pt x="696" y="339"/>
                    <a:pt x="696" y="339"/>
                    <a:pt x="696" y="339"/>
                  </a:cubicBezTo>
                  <a:cubicBezTo>
                    <a:pt x="696" y="338"/>
                    <a:pt x="696" y="338"/>
                    <a:pt x="696" y="338"/>
                  </a:cubicBezTo>
                  <a:cubicBezTo>
                    <a:pt x="696" y="338"/>
                    <a:pt x="695" y="337"/>
                    <a:pt x="695" y="337"/>
                  </a:cubicBezTo>
                  <a:cubicBezTo>
                    <a:pt x="695" y="338"/>
                    <a:pt x="694" y="338"/>
                    <a:pt x="694" y="338"/>
                  </a:cubicBezTo>
                  <a:cubicBezTo>
                    <a:pt x="693" y="338"/>
                    <a:pt x="693" y="338"/>
                    <a:pt x="693" y="339"/>
                  </a:cubicBezTo>
                  <a:close/>
                  <a:moveTo>
                    <a:pt x="995" y="308"/>
                  </a:moveTo>
                  <a:cubicBezTo>
                    <a:pt x="946" y="320"/>
                    <a:pt x="897" y="331"/>
                    <a:pt x="847" y="340"/>
                  </a:cubicBezTo>
                  <a:cubicBezTo>
                    <a:pt x="797" y="349"/>
                    <a:pt x="747" y="355"/>
                    <a:pt x="697" y="363"/>
                  </a:cubicBezTo>
                  <a:cubicBezTo>
                    <a:pt x="697" y="363"/>
                    <a:pt x="697" y="363"/>
                    <a:pt x="697" y="363"/>
                  </a:cubicBezTo>
                  <a:cubicBezTo>
                    <a:pt x="697" y="363"/>
                    <a:pt x="697" y="362"/>
                    <a:pt x="697" y="362"/>
                  </a:cubicBezTo>
                  <a:cubicBezTo>
                    <a:pt x="697" y="362"/>
                    <a:pt x="697" y="361"/>
                    <a:pt x="697" y="360"/>
                  </a:cubicBezTo>
                  <a:cubicBezTo>
                    <a:pt x="696" y="358"/>
                    <a:pt x="695" y="356"/>
                    <a:pt x="693" y="354"/>
                  </a:cubicBezTo>
                  <a:cubicBezTo>
                    <a:pt x="742" y="355"/>
                    <a:pt x="791" y="343"/>
                    <a:pt x="838" y="333"/>
                  </a:cubicBezTo>
                  <a:cubicBezTo>
                    <a:pt x="890" y="322"/>
                    <a:pt x="942" y="311"/>
                    <a:pt x="995" y="306"/>
                  </a:cubicBezTo>
                  <a:cubicBezTo>
                    <a:pt x="995" y="307"/>
                    <a:pt x="995" y="307"/>
                    <a:pt x="995" y="30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41"/>
            <p:cNvSpPr/>
            <p:nvPr/>
          </p:nvSpPr>
          <p:spPr bwMode="auto">
            <a:xfrm>
              <a:off x="3649" y="1319"/>
              <a:ext cx="163" cy="32"/>
            </a:xfrm>
            <a:custGeom>
              <a:avLst/>
              <a:gdLst>
                <a:gd name="T0" fmla="*/ 100 w 102"/>
                <a:gd name="T1" fmla="*/ 1 h 20"/>
                <a:gd name="T2" fmla="*/ 1 w 102"/>
                <a:gd name="T3" fmla="*/ 18 h 20"/>
                <a:gd name="T4" fmla="*/ 1 w 102"/>
                <a:gd name="T5" fmla="*/ 20 h 20"/>
                <a:gd name="T6" fmla="*/ 100 w 102"/>
                <a:gd name="T7" fmla="*/ 4 h 20"/>
                <a:gd name="T8" fmla="*/ 100 w 102"/>
                <a:gd name="T9" fmla="*/ 1 h 20"/>
              </a:gdLst>
              <a:ahLst/>
              <a:cxnLst>
                <a:cxn ang="0">
                  <a:pos x="T0" y="T1"/>
                </a:cxn>
                <a:cxn ang="0">
                  <a:pos x="T2" y="T3"/>
                </a:cxn>
                <a:cxn ang="0">
                  <a:pos x="T4" y="T5"/>
                </a:cxn>
                <a:cxn ang="0">
                  <a:pos x="T6" y="T7"/>
                </a:cxn>
                <a:cxn ang="0">
                  <a:pos x="T8" y="T9"/>
                </a:cxn>
              </a:cxnLst>
              <a:rect l="0" t="0" r="r" b="b"/>
              <a:pathLst>
                <a:path w="102" h="20">
                  <a:moveTo>
                    <a:pt x="100" y="1"/>
                  </a:moveTo>
                  <a:cubicBezTo>
                    <a:pt x="67" y="4"/>
                    <a:pt x="33" y="9"/>
                    <a:pt x="1" y="18"/>
                  </a:cubicBezTo>
                  <a:cubicBezTo>
                    <a:pt x="0" y="18"/>
                    <a:pt x="0" y="20"/>
                    <a:pt x="1" y="20"/>
                  </a:cubicBezTo>
                  <a:cubicBezTo>
                    <a:pt x="34" y="13"/>
                    <a:pt x="67" y="8"/>
                    <a:pt x="100" y="4"/>
                  </a:cubicBezTo>
                  <a:cubicBezTo>
                    <a:pt x="102" y="4"/>
                    <a:pt x="102" y="0"/>
                    <a:pt x="10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42"/>
            <p:cNvSpPr/>
            <p:nvPr/>
          </p:nvSpPr>
          <p:spPr bwMode="auto">
            <a:xfrm>
              <a:off x="3369" y="1301"/>
              <a:ext cx="430" cy="71"/>
            </a:xfrm>
            <a:custGeom>
              <a:avLst/>
              <a:gdLst>
                <a:gd name="T0" fmla="*/ 268 w 269"/>
                <a:gd name="T1" fmla="*/ 0 h 44"/>
                <a:gd name="T2" fmla="*/ 137 w 269"/>
                <a:gd name="T3" fmla="*/ 17 h 44"/>
                <a:gd name="T4" fmla="*/ 1 w 269"/>
                <a:gd name="T5" fmla="*/ 43 h 44"/>
                <a:gd name="T6" fmla="*/ 1 w 269"/>
                <a:gd name="T7" fmla="*/ 44 h 44"/>
                <a:gd name="T8" fmla="*/ 131 w 269"/>
                <a:gd name="T9" fmla="*/ 23 h 44"/>
                <a:gd name="T10" fmla="*/ 268 w 269"/>
                <a:gd name="T11" fmla="*/ 2 h 44"/>
                <a:gd name="T12" fmla="*/ 268 w 269"/>
                <a:gd name="T13" fmla="*/ 0 h 44"/>
              </a:gdLst>
              <a:ahLst/>
              <a:cxnLst>
                <a:cxn ang="0">
                  <a:pos x="T0" y="T1"/>
                </a:cxn>
                <a:cxn ang="0">
                  <a:pos x="T2" y="T3"/>
                </a:cxn>
                <a:cxn ang="0">
                  <a:pos x="T4" y="T5"/>
                </a:cxn>
                <a:cxn ang="0">
                  <a:pos x="T6" y="T7"/>
                </a:cxn>
                <a:cxn ang="0">
                  <a:pos x="T8" y="T9"/>
                </a:cxn>
                <a:cxn ang="0">
                  <a:pos x="T10" y="T11"/>
                </a:cxn>
                <a:cxn ang="0">
                  <a:pos x="T12" y="T13"/>
                </a:cxn>
              </a:cxnLst>
              <a:rect l="0" t="0" r="r" b="b"/>
              <a:pathLst>
                <a:path w="269" h="44">
                  <a:moveTo>
                    <a:pt x="268" y="0"/>
                  </a:moveTo>
                  <a:cubicBezTo>
                    <a:pt x="225" y="1"/>
                    <a:pt x="180" y="10"/>
                    <a:pt x="137" y="17"/>
                  </a:cubicBezTo>
                  <a:cubicBezTo>
                    <a:pt x="92" y="24"/>
                    <a:pt x="45" y="30"/>
                    <a:pt x="1" y="43"/>
                  </a:cubicBezTo>
                  <a:cubicBezTo>
                    <a:pt x="0" y="43"/>
                    <a:pt x="1" y="44"/>
                    <a:pt x="1" y="44"/>
                  </a:cubicBezTo>
                  <a:cubicBezTo>
                    <a:pt x="45" y="40"/>
                    <a:pt x="88" y="30"/>
                    <a:pt x="131" y="23"/>
                  </a:cubicBezTo>
                  <a:cubicBezTo>
                    <a:pt x="176" y="16"/>
                    <a:pt x="224" y="13"/>
                    <a:pt x="268" y="2"/>
                  </a:cubicBezTo>
                  <a:cubicBezTo>
                    <a:pt x="269" y="2"/>
                    <a:pt x="269" y="0"/>
                    <a:pt x="26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43"/>
            <p:cNvSpPr/>
            <p:nvPr/>
          </p:nvSpPr>
          <p:spPr bwMode="auto">
            <a:xfrm>
              <a:off x="3407" y="1277"/>
              <a:ext cx="435" cy="55"/>
            </a:xfrm>
            <a:custGeom>
              <a:avLst/>
              <a:gdLst>
                <a:gd name="T0" fmla="*/ 270 w 272"/>
                <a:gd name="T1" fmla="*/ 0 h 34"/>
                <a:gd name="T2" fmla="*/ 1 w 272"/>
                <a:gd name="T3" fmla="*/ 33 h 34"/>
                <a:gd name="T4" fmla="*/ 1 w 272"/>
                <a:gd name="T5" fmla="*/ 34 h 34"/>
                <a:gd name="T6" fmla="*/ 270 w 272"/>
                <a:gd name="T7" fmla="*/ 2 h 34"/>
                <a:gd name="T8" fmla="*/ 270 w 272"/>
                <a:gd name="T9" fmla="*/ 0 h 34"/>
              </a:gdLst>
              <a:ahLst/>
              <a:cxnLst>
                <a:cxn ang="0">
                  <a:pos x="T0" y="T1"/>
                </a:cxn>
                <a:cxn ang="0">
                  <a:pos x="T2" y="T3"/>
                </a:cxn>
                <a:cxn ang="0">
                  <a:pos x="T4" y="T5"/>
                </a:cxn>
                <a:cxn ang="0">
                  <a:pos x="T6" y="T7"/>
                </a:cxn>
                <a:cxn ang="0">
                  <a:pos x="T8" y="T9"/>
                </a:cxn>
              </a:cxnLst>
              <a:rect l="0" t="0" r="r" b="b"/>
              <a:pathLst>
                <a:path w="272" h="34">
                  <a:moveTo>
                    <a:pt x="270" y="0"/>
                  </a:moveTo>
                  <a:cubicBezTo>
                    <a:pt x="180" y="2"/>
                    <a:pt x="88" y="16"/>
                    <a:pt x="1" y="33"/>
                  </a:cubicBezTo>
                  <a:cubicBezTo>
                    <a:pt x="0" y="33"/>
                    <a:pt x="0" y="34"/>
                    <a:pt x="1" y="34"/>
                  </a:cubicBezTo>
                  <a:cubicBezTo>
                    <a:pt x="91" y="23"/>
                    <a:pt x="181" y="15"/>
                    <a:pt x="270" y="2"/>
                  </a:cubicBezTo>
                  <a:cubicBezTo>
                    <a:pt x="272" y="2"/>
                    <a:pt x="271" y="0"/>
                    <a:pt x="27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44"/>
            <p:cNvSpPr/>
            <p:nvPr/>
          </p:nvSpPr>
          <p:spPr bwMode="auto">
            <a:xfrm>
              <a:off x="3383" y="1267"/>
              <a:ext cx="278" cy="44"/>
            </a:xfrm>
            <a:custGeom>
              <a:avLst/>
              <a:gdLst>
                <a:gd name="T0" fmla="*/ 172 w 174"/>
                <a:gd name="T1" fmla="*/ 0 h 27"/>
                <a:gd name="T2" fmla="*/ 1 w 174"/>
                <a:gd name="T3" fmla="*/ 25 h 27"/>
                <a:gd name="T4" fmla="*/ 1 w 174"/>
                <a:gd name="T5" fmla="*/ 27 h 27"/>
                <a:gd name="T6" fmla="*/ 87 w 174"/>
                <a:gd name="T7" fmla="*/ 14 h 27"/>
                <a:gd name="T8" fmla="*/ 172 w 174"/>
                <a:gd name="T9" fmla="*/ 3 h 27"/>
                <a:gd name="T10" fmla="*/ 172 w 174"/>
                <a:gd name="T11" fmla="*/ 0 h 27"/>
              </a:gdLst>
              <a:ahLst/>
              <a:cxnLst>
                <a:cxn ang="0">
                  <a:pos x="T0" y="T1"/>
                </a:cxn>
                <a:cxn ang="0">
                  <a:pos x="T2" y="T3"/>
                </a:cxn>
                <a:cxn ang="0">
                  <a:pos x="T4" y="T5"/>
                </a:cxn>
                <a:cxn ang="0">
                  <a:pos x="T6" y="T7"/>
                </a:cxn>
                <a:cxn ang="0">
                  <a:pos x="T8" y="T9"/>
                </a:cxn>
                <a:cxn ang="0">
                  <a:pos x="T10" y="T11"/>
                </a:cxn>
              </a:cxnLst>
              <a:rect l="0" t="0" r="r" b="b"/>
              <a:pathLst>
                <a:path w="174" h="27">
                  <a:moveTo>
                    <a:pt x="172" y="0"/>
                  </a:moveTo>
                  <a:cubicBezTo>
                    <a:pt x="116" y="1"/>
                    <a:pt x="55" y="12"/>
                    <a:pt x="1" y="25"/>
                  </a:cubicBezTo>
                  <a:cubicBezTo>
                    <a:pt x="0" y="26"/>
                    <a:pt x="0" y="27"/>
                    <a:pt x="1" y="27"/>
                  </a:cubicBezTo>
                  <a:cubicBezTo>
                    <a:pt x="30" y="23"/>
                    <a:pt x="58" y="18"/>
                    <a:pt x="87" y="14"/>
                  </a:cubicBezTo>
                  <a:cubicBezTo>
                    <a:pt x="115" y="10"/>
                    <a:pt x="144" y="8"/>
                    <a:pt x="172" y="3"/>
                  </a:cubicBezTo>
                  <a:cubicBezTo>
                    <a:pt x="174" y="3"/>
                    <a:pt x="174" y="0"/>
                    <a:pt x="17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45"/>
            <p:cNvSpPr/>
            <p:nvPr/>
          </p:nvSpPr>
          <p:spPr bwMode="auto">
            <a:xfrm>
              <a:off x="3681" y="1253"/>
              <a:ext cx="155" cy="16"/>
            </a:xfrm>
            <a:custGeom>
              <a:avLst/>
              <a:gdLst>
                <a:gd name="T0" fmla="*/ 95 w 97"/>
                <a:gd name="T1" fmla="*/ 4 h 10"/>
                <a:gd name="T2" fmla="*/ 1 w 97"/>
                <a:gd name="T3" fmla="*/ 8 h 10"/>
                <a:gd name="T4" fmla="*/ 1 w 97"/>
                <a:gd name="T5" fmla="*/ 10 h 10"/>
                <a:gd name="T6" fmla="*/ 95 w 97"/>
                <a:gd name="T7" fmla="*/ 6 h 10"/>
                <a:gd name="T8" fmla="*/ 95 w 97"/>
                <a:gd name="T9" fmla="*/ 4 h 10"/>
              </a:gdLst>
              <a:ahLst/>
              <a:cxnLst>
                <a:cxn ang="0">
                  <a:pos x="T0" y="T1"/>
                </a:cxn>
                <a:cxn ang="0">
                  <a:pos x="T2" y="T3"/>
                </a:cxn>
                <a:cxn ang="0">
                  <a:pos x="T4" y="T5"/>
                </a:cxn>
                <a:cxn ang="0">
                  <a:pos x="T6" y="T7"/>
                </a:cxn>
                <a:cxn ang="0">
                  <a:pos x="T8" y="T9"/>
                </a:cxn>
              </a:cxnLst>
              <a:rect l="0" t="0" r="r" b="b"/>
              <a:pathLst>
                <a:path w="97" h="10">
                  <a:moveTo>
                    <a:pt x="95" y="4"/>
                  </a:moveTo>
                  <a:cubicBezTo>
                    <a:pt x="64" y="0"/>
                    <a:pt x="31" y="1"/>
                    <a:pt x="1" y="8"/>
                  </a:cubicBezTo>
                  <a:cubicBezTo>
                    <a:pt x="0" y="8"/>
                    <a:pt x="0" y="10"/>
                    <a:pt x="1" y="10"/>
                  </a:cubicBezTo>
                  <a:cubicBezTo>
                    <a:pt x="33" y="8"/>
                    <a:pt x="63" y="6"/>
                    <a:pt x="95" y="6"/>
                  </a:cubicBezTo>
                  <a:cubicBezTo>
                    <a:pt x="97" y="6"/>
                    <a:pt x="96" y="4"/>
                    <a:pt x="95"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46"/>
            <p:cNvSpPr/>
            <p:nvPr/>
          </p:nvSpPr>
          <p:spPr bwMode="auto">
            <a:xfrm>
              <a:off x="4085" y="1144"/>
              <a:ext cx="288" cy="77"/>
            </a:xfrm>
            <a:custGeom>
              <a:avLst/>
              <a:gdLst>
                <a:gd name="T0" fmla="*/ 179 w 180"/>
                <a:gd name="T1" fmla="*/ 0 h 48"/>
                <a:gd name="T2" fmla="*/ 92 w 180"/>
                <a:gd name="T3" fmla="*/ 19 h 48"/>
                <a:gd name="T4" fmla="*/ 1 w 180"/>
                <a:gd name="T5" fmla="*/ 47 h 48"/>
                <a:gd name="T6" fmla="*/ 1 w 180"/>
                <a:gd name="T7" fmla="*/ 48 h 48"/>
                <a:gd name="T8" fmla="*/ 90 w 180"/>
                <a:gd name="T9" fmla="*/ 24 h 48"/>
                <a:gd name="T10" fmla="*/ 179 w 180"/>
                <a:gd name="T11" fmla="*/ 3 h 48"/>
                <a:gd name="T12" fmla="*/ 179 w 180"/>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180" h="48">
                  <a:moveTo>
                    <a:pt x="179" y="0"/>
                  </a:moveTo>
                  <a:cubicBezTo>
                    <a:pt x="150" y="3"/>
                    <a:pt x="121" y="12"/>
                    <a:pt x="92" y="19"/>
                  </a:cubicBezTo>
                  <a:cubicBezTo>
                    <a:pt x="62" y="27"/>
                    <a:pt x="31" y="36"/>
                    <a:pt x="1" y="47"/>
                  </a:cubicBezTo>
                  <a:cubicBezTo>
                    <a:pt x="0" y="47"/>
                    <a:pt x="0" y="48"/>
                    <a:pt x="1" y="48"/>
                  </a:cubicBezTo>
                  <a:cubicBezTo>
                    <a:pt x="31" y="40"/>
                    <a:pt x="60" y="32"/>
                    <a:pt x="90" y="24"/>
                  </a:cubicBezTo>
                  <a:cubicBezTo>
                    <a:pt x="119" y="17"/>
                    <a:pt x="150" y="12"/>
                    <a:pt x="179" y="3"/>
                  </a:cubicBezTo>
                  <a:cubicBezTo>
                    <a:pt x="180" y="3"/>
                    <a:pt x="180" y="0"/>
                    <a:pt x="17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47"/>
            <p:cNvSpPr/>
            <p:nvPr/>
          </p:nvSpPr>
          <p:spPr bwMode="auto">
            <a:xfrm>
              <a:off x="4066" y="1223"/>
              <a:ext cx="366" cy="67"/>
            </a:xfrm>
            <a:custGeom>
              <a:avLst/>
              <a:gdLst>
                <a:gd name="T0" fmla="*/ 227 w 229"/>
                <a:gd name="T1" fmla="*/ 0 h 42"/>
                <a:gd name="T2" fmla="*/ 121 w 229"/>
                <a:gd name="T3" fmla="*/ 18 h 42"/>
                <a:gd name="T4" fmla="*/ 2 w 229"/>
                <a:gd name="T5" fmla="*/ 40 h 42"/>
                <a:gd name="T6" fmla="*/ 2 w 229"/>
                <a:gd name="T7" fmla="*/ 42 h 42"/>
                <a:gd name="T8" fmla="*/ 111 w 229"/>
                <a:gd name="T9" fmla="*/ 24 h 42"/>
                <a:gd name="T10" fmla="*/ 228 w 229"/>
                <a:gd name="T11" fmla="*/ 3 h 42"/>
                <a:gd name="T12" fmla="*/ 227 w 229"/>
                <a:gd name="T13" fmla="*/ 0 h 42"/>
              </a:gdLst>
              <a:ahLst/>
              <a:cxnLst>
                <a:cxn ang="0">
                  <a:pos x="T0" y="T1"/>
                </a:cxn>
                <a:cxn ang="0">
                  <a:pos x="T2" y="T3"/>
                </a:cxn>
                <a:cxn ang="0">
                  <a:pos x="T4" y="T5"/>
                </a:cxn>
                <a:cxn ang="0">
                  <a:pos x="T6" y="T7"/>
                </a:cxn>
                <a:cxn ang="0">
                  <a:pos x="T8" y="T9"/>
                </a:cxn>
                <a:cxn ang="0">
                  <a:pos x="T10" y="T11"/>
                </a:cxn>
                <a:cxn ang="0">
                  <a:pos x="T12" y="T13"/>
                </a:cxn>
              </a:cxnLst>
              <a:rect l="0" t="0" r="r" b="b"/>
              <a:pathLst>
                <a:path w="229" h="42">
                  <a:moveTo>
                    <a:pt x="227" y="0"/>
                  </a:moveTo>
                  <a:cubicBezTo>
                    <a:pt x="192" y="2"/>
                    <a:pt x="156" y="11"/>
                    <a:pt x="121" y="18"/>
                  </a:cubicBezTo>
                  <a:cubicBezTo>
                    <a:pt x="82" y="27"/>
                    <a:pt x="42" y="35"/>
                    <a:pt x="2" y="40"/>
                  </a:cubicBezTo>
                  <a:cubicBezTo>
                    <a:pt x="0" y="40"/>
                    <a:pt x="0" y="42"/>
                    <a:pt x="2" y="42"/>
                  </a:cubicBezTo>
                  <a:cubicBezTo>
                    <a:pt x="39" y="40"/>
                    <a:pt x="75" y="32"/>
                    <a:pt x="111" y="24"/>
                  </a:cubicBezTo>
                  <a:cubicBezTo>
                    <a:pt x="150" y="17"/>
                    <a:pt x="189" y="11"/>
                    <a:pt x="228" y="3"/>
                  </a:cubicBezTo>
                  <a:cubicBezTo>
                    <a:pt x="229" y="3"/>
                    <a:pt x="229" y="0"/>
                    <a:pt x="22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48"/>
            <p:cNvSpPr/>
            <p:nvPr/>
          </p:nvSpPr>
          <p:spPr bwMode="auto">
            <a:xfrm>
              <a:off x="3012" y="1293"/>
              <a:ext cx="315" cy="129"/>
            </a:xfrm>
            <a:custGeom>
              <a:avLst/>
              <a:gdLst>
                <a:gd name="T0" fmla="*/ 196 w 197"/>
                <a:gd name="T1" fmla="*/ 76 h 80"/>
                <a:gd name="T2" fmla="*/ 2 w 197"/>
                <a:gd name="T3" fmla="*/ 0 h 80"/>
                <a:gd name="T4" fmla="*/ 1 w 197"/>
                <a:gd name="T5" fmla="*/ 2 h 80"/>
                <a:gd name="T6" fmla="*/ 195 w 197"/>
                <a:gd name="T7" fmla="*/ 79 h 80"/>
                <a:gd name="T8" fmla="*/ 196 w 197"/>
                <a:gd name="T9" fmla="*/ 76 h 80"/>
              </a:gdLst>
              <a:ahLst/>
              <a:cxnLst>
                <a:cxn ang="0">
                  <a:pos x="T0" y="T1"/>
                </a:cxn>
                <a:cxn ang="0">
                  <a:pos x="T2" y="T3"/>
                </a:cxn>
                <a:cxn ang="0">
                  <a:pos x="T4" y="T5"/>
                </a:cxn>
                <a:cxn ang="0">
                  <a:pos x="T6" y="T7"/>
                </a:cxn>
                <a:cxn ang="0">
                  <a:pos x="T8" y="T9"/>
                </a:cxn>
              </a:cxnLst>
              <a:rect l="0" t="0" r="r" b="b"/>
              <a:pathLst>
                <a:path w="197" h="80">
                  <a:moveTo>
                    <a:pt x="196" y="76"/>
                  </a:moveTo>
                  <a:cubicBezTo>
                    <a:pt x="132" y="49"/>
                    <a:pt x="67" y="21"/>
                    <a:pt x="2" y="0"/>
                  </a:cubicBezTo>
                  <a:cubicBezTo>
                    <a:pt x="1" y="0"/>
                    <a:pt x="0" y="1"/>
                    <a:pt x="1" y="2"/>
                  </a:cubicBezTo>
                  <a:cubicBezTo>
                    <a:pt x="63" y="32"/>
                    <a:pt x="130" y="55"/>
                    <a:pt x="195" y="79"/>
                  </a:cubicBezTo>
                  <a:cubicBezTo>
                    <a:pt x="197" y="80"/>
                    <a:pt x="197" y="77"/>
                    <a:pt x="196" y="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49"/>
            <p:cNvSpPr/>
            <p:nvPr/>
          </p:nvSpPr>
          <p:spPr bwMode="auto">
            <a:xfrm>
              <a:off x="2993" y="1229"/>
              <a:ext cx="91" cy="34"/>
            </a:xfrm>
            <a:custGeom>
              <a:avLst/>
              <a:gdLst>
                <a:gd name="T0" fmla="*/ 56 w 57"/>
                <a:gd name="T1" fmla="*/ 19 h 21"/>
                <a:gd name="T2" fmla="*/ 31 w 57"/>
                <a:gd name="T3" fmla="*/ 10 h 21"/>
                <a:gd name="T4" fmla="*/ 17 w 57"/>
                <a:gd name="T5" fmla="*/ 6 h 21"/>
                <a:gd name="T6" fmla="*/ 2 w 57"/>
                <a:gd name="T7" fmla="*/ 1 h 21"/>
                <a:gd name="T8" fmla="*/ 2 w 57"/>
                <a:gd name="T9" fmla="*/ 1 h 21"/>
                <a:gd name="T10" fmla="*/ 2 w 57"/>
                <a:gd name="T11" fmla="*/ 0 h 21"/>
                <a:gd name="T12" fmla="*/ 1 w 57"/>
                <a:gd name="T13" fmla="*/ 0 h 21"/>
                <a:gd name="T14" fmla="*/ 0 w 57"/>
                <a:gd name="T15" fmla="*/ 1 h 21"/>
                <a:gd name="T16" fmla="*/ 0 w 57"/>
                <a:gd name="T17" fmla="*/ 2 h 21"/>
                <a:gd name="T18" fmla="*/ 22 w 57"/>
                <a:gd name="T19" fmla="*/ 11 h 21"/>
                <a:gd name="T20" fmla="*/ 55 w 57"/>
                <a:gd name="T21" fmla="*/ 21 h 21"/>
                <a:gd name="T22" fmla="*/ 56 w 57"/>
                <a:gd name="T23" fmla="*/ 19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21">
                  <a:moveTo>
                    <a:pt x="56" y="19"/>
                  </a:moveTo>
                  <a:cubicBezTo>
                    <a:pt x="48" y="15"/>
                    <a:pt x="39" y="13"/>
                    <a:pt x="31" y="10"/>
                  </a:cubicBezTo>
                  <a:cubicBezTo>
                    <a:pt x="26" y="9"/>
                    <a:pt x="22" y="8"/>
                    <a:pt x="17" y="6"/>
                  </a:cubicBezTo>
                  <a:cubicBezTo>
                    <a:pt x="13" y="5"/>
                    <a:pt x="6" y="1"/>
                    <a:pt x="2" y="1"/>
                  </a:cubicBezTo>
                  <a:cubicBezTo>
                    <a:pt x="2" y="1"/>
                    <a:pt x="2" y="1"/>
                    <a:pt x="2" y="1"/>
                  </a:cubicBezTo>
                  <a:cubicBezTo>
                    <a:pt x="2" y="1"/>
                    <a:pt x="2" y="0"/>
                    <a:pt x="2" y="0"/>
                  </a:cubicBezTo>
                  <a:cubicBezTo>
                    <a:pt x="1" y="0"/>
                    <a:pt x="1" y="0"/>
                    <a:pt x="1" y="0"/>
                  </a:cubicBezTo>
                  <a:cubicBezTo>
                    <a:pt x="1" y="0"/>
                    <a:pt x="1" y="0"/>
                    <a:pt x="0" y="1"/>
                  </a:cubicBezTo>
                  <a:cubicBezTo>
                    <a:pt x="0" y="1"/>
                    <a:pt x="0" y="2"/>
                    <a:pt x="0" y="2"/>
                  </a:cubicBezTo>
                  <a:cubicBezTo>
                    <a:pt x="5" y="7"/>
                    <a:pt x="16" y="9"/>
                    <a:pt x="22" y="11"/>
                  </a:cubicBezTo>
                  <a:cubicBezTo>
                    <a:pt x="33" y="15"/>
                    <a:pt x="44" y="19"/>
                    <a:pt x="55" y="21"/>
                  </a:cubicBezTo>
                  <a:cubicBezTo>
                    <a:pt x="56" y="21"/>
                    <a:pt x="57" y="20"/>
                    <a:pt x="56"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3" name="文本框 12"/>
          <p:cNvSpPr txBox="1"/>
          <p:nvPr/>
        </p:nvSpPr>
        <p:spPr>
          <a:xfrm>
            <a:off x="69574" y="69574"/>
            <a:ext cx="5108714" cy="523220"/>
          </a:xfrm>
          <a:prstGeom prst="rect">
            <a:avLst/>
          </a:prstGeom>
          <a:noFill/>
        </p:spPr>
        <p:txBody>
          <a:bodyPr wrap="square" rtlCol="0">
            <a:spAutoFit/>
          </a:bodyPr>
          <a:lstStyle/>
          <a:p>
            <a:r>
              <a:rPr lang="zh-CN" altLang="en-US" sz="2800" b="1" u="sng" dirty="0">
                <a:solidFill>
                  <a:srgbClr val="C00000"/>
                </a:solidFill>
                <a:latin typeface="华文行楷" panose="02010800040101010101" pitchFamily="2" charset="-122"/>
                <a:ea typeface="华文行楷" panose="02010800040101010101" pitchFamily="2" charset="-122"/>
              </a:rPr>
              <a:t>完形</a:t>
            </a:r>
            <a:r>
              <a:rPr lang="zh-CN" altLang="en-US" sz="2800" b="1" u="sng" dirty="0" smtClean="0">
                <a:solidFill>
                  <a:srgbClr val="C00000"/>
                </a:solidFill>
                <a:latin typeface="华文行楷" panose="02010800040101010101" pitchFamily="2" charset="-122"/>
                <a:ea typeface="华文行楷" panose="02010800040101010101" pitchFamily="2" charset="-122"/>
              </a:rPr>
              <a:t>填空语篇结构分析</a:t>
            </a:r>
            <a:endParaRPr lang="zh-CN" altLang="en-US" sz="2800" b="1" u="sng" dirty="0">
              <a:solidFill>
                <a:srgbClr val="C00000"/>
              </a:solidFill>
              <a:latin typeface="华文行楷" panose="02010800040101010101" pitchFamily="2" charset="-122"/>
              <a:ea typeface="华文行楷" panose="02010800040101010101" pitchFamily="2" charset="-122"/>
            </a:endParaRPr>
          </a:p>
        </p:txBody>
      </p:sp>
      <p:sp>
        <p:nvSpPr>
          <p:cNvPr id="11" name="文本框 10"/>
          <p:cNvSpPr txBox="1"/>
          <p:nvPr/>
        </p:nvSpPr>
        <p:spPr>
          <a:xfrm>
            <a:off x="877593" y="2060587"/>
            <a:ext cx="685800" cy="923330"/>
          </a:xfrm>
          <a:prstGeom prst="rect">
            <a:avLst/>
          </a:prstGeom>
          <a:noFill/>
        </p:spPr>
        <p:txBody>
          <a:bodyPr wrap="square" rtlCol="0">
            <a:spAutoFit/>
          </a:bodyPr>
          <a:lstStyle/>
          <a:p>
            <a:r>
              <a:rPr lang="zh-CN" altLang="en-US" sz="5400" dirty="0" smtClean="0">
                <a:solidFill>
                  <a:srgbClr val="FF0000"/>
                </a:solidFill>
              </a:rPr>
              <a:t>*</a:t>
            </a:r>
            <a:endParaRPr lang="zh-CN" altLang="en-US" sz="5400" dirty="0">
              <a:solidFill>
                <a:srgbClr val="FF0000"/>
              </a:solidFill>
            </a:endParaRPr>
          </a:p>
        </p:txBody>
      </p:sp>
      <p:sp>
        <p:nvSpPr>
          <p:cNvPr id="16" name="任意多边形 15"/>
          <p:cNvSpPr/>
          <p:nvPr/>
        </p:nvSpPr>
        <p:spPr>
          <a:xfrm>
            <a:off x="1145436" y="2038282"/>
            <a:ext cx="10210819" cy="2236486"/>
          </a:xfrm>
          <a:custGeom>
            <a:avLst/>
            <a:gdLst>
              <a:gd name="connsiteX0" fmla="*/ 0 w 9662190"/>
              <a:gd name="connsiteY0" fmla="*/ 469003 h 2856062"/>
              <a:gd name="connsiteX1" fmla="*/ 1948070 w 9662190"/>
              <a:gd name="connsiteY1" fmla="*/ 2854394 h 2856062"/>
              <a:gd name="connsiteX2" fmla="*/ 3279913 w 9662190"/>
              <a:gd name="connsiteY2" fmla="*/ 150951 h 2856062"/>
              <a:gd name="connsiteX3" fmla="*/ 5396948 w 9662190"/>
              <a:gd name="connsiteY3" fmla="*/ 2804699 h 2856062"/>
              <a:gd name="connsiteX4" fmla="*/ 6520070 w 9662190"/>
              <a:gd name="connsiteY4" fmla="*/ 71438 h 2856062"/>
              <a:gd name="connsiteX5" fmla="*/ 8189844 w 9662190"/>
              <a:gd name="connsiteY5" fmla="*/ 2844455 h 2856062"/>
              <a:gd name="connsiteX6" fmla="*/ 9561444 w 9662190"/>
              <a:gd name="connsiteY6" fmla="*/ 190707 h 2856062"/>
              <a:gd name="connsiteX7" fmla="*/ 9452113 w 9662190"/>
              <a:gd name="connsiteY7" fmla="*/ 419307 h 2856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62190" h="2856062">
                <a:moveTo>
                  <a:pt x="0" y="469003"/>
                </a:moveTo>
                <a:cubicBezTo>
                  <a:pt x="700709" y="1688203"/>
                  <a:pt x="1401418" y="2907403"/>
                  <a:pt x="1948070" y="2854394"/>
                </a:cubicBezTo>
                <a:cubicBezTo>
                  <a:pt x="2494722" y="2801385"/>
                  <a:pt x="2705100" y="159233"/>
                  <a:pt x="3279913" y="150951"/>
                </a:cubicBezTo>
                <a:cubicBezTo>
                  <a:pt x="3854726" y="142668"/>
                  <a:pt x="4856922" y="2817951"/>
                  <a:pt x="5396948" y="2804699"/>
                </a:cubicBezTo>
                <a:cubicBezTo>
                  <a:pt x="5936974" y="2791447"/>
                  <a:pt x="6054587" y="64812"/>
                  <a:pt x="6520070" y="71438"/>
                </a:cubicBezTo>
                <a:cubicBezTo>
                  <a:pt x="6985553" y="78064"/>
                  <a:pt x="7682948" y="2824577"/>
                  <a:pt x="8189844" y="2844455"/>
                </a:cubicBezTo>
                <a:cubicBezTo>
                  <a:pt x="8696740" y="2864333"/>
                  <a:pt x="9351066" y="594898"/>
                  <a:pt x="9561444" y="190707"/>
                </a:cubicBezTo>
                <a:cubicBezTo>
                  <a:pt x="9771822" y="-213484"/>
                  <a:pt x="9611967" y="102911"/>
                  <a:pt x="9452113" y="419307"/>
                </a:cubicBezTo>
              </a:path>
            </a:pathLst>
          </a:cu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69574" y="2337586"/>
            <a:ext cx="1493819" cy="1569660"/>
          </a:xfrm>
          <a:prstGeom prst="rect">
            <a:avLst/>
          </a:prstGeom>
          <a:noFill/>
        </p:spPr>
        <p:txBody>
          <a:bodyPr wrap="square" rtlCol="0">
            <a:spAutoFit/>
          </a:bodyPr>
          <a:lstStyle/>
          <a:p>
            <a:r>
              <a:rPr lang="en-US" altLang="zh-CN" sz="2400" b="1" dirty="0" smtClean="0">
                <a:solidFill>
                  <a:srgbClr val="7030A0"/>
                </a:solidFill>
                <a:latin typeface="Arial Narrow" panose="020B0606020202030204" pitchFamily="34" charset="0"/>
              </a:rPr>
              <a:t>Decision to do volunteer work  </a:t>
            </a:r>
            <a:endParaRPr lang="zh-CN" altLang="en-US" sz="2400" b="1" dirty="0">
              <a:solidFill>
                <a:srgbClr val="7030A0"/>
              </a:solidFill>
              <a:latin typeface="Arial Narrow" panose="020B0606020202030204" pitchFamily="34" charset="0"/>
            </a:endParaRPr>
          </a:p>
        </p:txBody>
      </p:sp>
      <p:sp>
        <p:nvSpPr>
          <p:cNvPr id="29" name="文本框 28"/>
          <p:cNvSpPr txBox="1"/>
          <p:nvPr/>
        </p:nvSpPr>
        <p:spPr>
          <a:xfrm>
            <a:off x="1293304" y="1958008"/>
            <a:ext cx="1728191" cy="707886"/>
          </a:xfrm>
          <a:prstGeom prst="rect">
            <a:avLst/>
          </a:prstGeom>
          <a:noFill/>
        </p:spPr>
        <p:txBody>
          <a:bodyPr wrap="square" rtlCol="0">
            <a:spAutoFit/>
          </a:bodyPr>
          <a:lstStyle/>
          <a:p>
            <a:r>
              <a:rPr lang="en-US" altLang="zh-CN" sz="2000" b="1" dirty="0" smtClean="0">
                <a:solidFill>
                  <a:schemeClr val="accent2">
                    <a:lumMod val="50000"/>
                  </a:schemeClr>
                </a:solidFill>
                <a:latin typeface="Arial Narrow" panose="020B0606020202030204" pitchFamily="34" charset="0"/>
              </a:rPr>
              <a:t>Excited and motivated </a:t>
            </a:r>
            <a:endParaRPr lang="zh-CN" altLang="en-US" sz="2000" b="1" dirty="0">
              <a:solidFill>
                <a:schemeClr val="accent2">
                  <a:lumMod val="50000"/>
                </a:schemeClr>
              </a:solidFill>
              <a:latin typeface="Arial Narrow" panose="020B0606020202030204" pitchFamily="34" charset="0"/>
            </a:endParaRPr>
          </a:p>
        </p:txBody>
      </p:sp>
      <p:sp>
        <p:nvSpPr>
          <p:cNvPr id="30" name="文本框 29"/>
          <p:cNvSpPr txBox="1"/>
          <p:nvPr/>
        </p:nvSpPr>
        <p:spPr>
          <a:xfrm>
            <a:off x="2848854" y="3907246"/>
            <a:ext cx="685800" cy="923330"/>
          </a:xfrm>
          <a:prstGeom prst="rect">
            <a:avLst/>
          </a:prstGeom>
          <a:noFill/>
        </p:spPr>
        <p:txBody>
          <a:bodyPr wrap="square" rtlCol="0">
            <a:spAutoFit/>
          </a:bodyPr>
          <a:lstStyle/>
          <a:p>
            <a:r>
              <a:rPr lang="zh-CN" altLang="en-US" sz="5400" dirty="0" smtClean="0">
                <a:solidFill>
                  <a:srgbClr val="FF0000"/>
                </a:solidFill>
              </a:rPr>
              <a:t>*</a:t>
            </a:r>
            <a:endParaRPr lang="zh-CN" altLang="en-US" sz="5400" dirty="0">
              <a:solidFill>
                <a:srgbClr val="FF0000"/>
              </a:solidFill>
            </a:endParaRPr>
          </a:p>
        </p:txBody>
      </p:sp>
      <p:sp>
        <p:nvSpPr>
          <p:cNvPr id="32" name="文本框 31"/>
          <p:cNvSpPr txBox="1"/>
          <p:nvPr/>
        </p:nvSpPr>
        <p:spPr>
          <a:xfrm>
            <a:off x="2358887" y="4433802"/>
            <a:ext cx="1493819" cy="1200329"/>
          </a:xfrm>
          <a:prstGeom prst="rect">
            <a:avLst/>
          </a:prstGeom>
          <a:noFill/>
        </p:spPr>
        <p:txBody>
          <a:bodyPr wrap="square" rtlCol="0">
            <a:spAutoFit/>
          </a:bodyPr>
          <a:lstStyle/>
          <a:p>
            <a:r>
              <a:rPr lang="en-US" altLang="zh-CN" sz="2400" b="1" dirty="0" smtClean="0">
                <a:solidFill>
                  <a:srgbClr val="7030A0"/>
                </a:solidFill>
                <a:latin typeface="Arial Narrow" panose="020B0606020202030204" pitchFamily="34" charset="0"/>
              </a:rPr>
              <a:t>On the journey to Arizona </a:t>
            </a:r>
            <a:endParaRPr lang="zh-CN" altLang="en-US" sz="2400" b="1" dirty="0">
              <a:solidFill>
                <a:srgbClr val="7030A0"/>
              </a:solidFill>
              <a:latin typeface="Arial Narrow" panose="020B0606020202030204" pitchFamily="34" charset="0"/>
            </a:endParaRPr>
          </a:p>
        </p:txBody>
      </p:sp>
      <p:sp>
        <p:nvSpPr>
          <p:cNvPr id="33" name="文本框 32"/>
          <p:cNvSpPr txBox="1"/>
          <p:nvPr/>
        </p:nvSpPr>
        <p:spPr>
          <a:xfrm>
            <a:off x="2327658" y="3199360"/>
            <a:ext cx="1728191" cy="707886"/>
          </a:xfrm>
          <a:prstGeom prst="rect">
            <a:avLst/>
          </a:prstGeom>
          <a:noFill/>
        </p:spPr>
        <p:txBody>
          <a:bodyPr wrap="square" rtlCol="0">
            <a:spAutoFit/>
          </a:bodyPr>
          <a:lstStyle/>
          <a:p>
            <a:r>
              <a:rPr lang="en-US" altLang="zh-CN" sz="2000" b="1" dirty="0" smtClean="0">
                <a:solidFill>
                  <a:schemeClr val="accent2">
                    <a:lumMod val="50000"/>
                  </a:schemeClr>
                </a:solidFill>
                <a:latin typeface="Arial Narrow" panose="020B0606020202030204" pitchFamily="34" charset="0"/>
              </a:rPr>
              <a:t>Scared and worried</a:t>
            </a:r>
            <a:endParaRPr lang="zh-CN" altLang="en-US" sz="2000" b="1" dirty="0">
              <a:solidFill>
                <a:schemeClr val="accent2">
                  <a:lumMod val="50000"/>
                </a:schemeClr>
              </a:solidFill>
              <a:latin typeface="Arial Narrow" panose="020B0606020202030204" pitchFamily="34" charset="0"/>
            </a:endParaRPr>
          </a:p>
        </p:txBody>
      </p:sp>
      <p:sp>
        <p:nvSpPr>
          <p:cNvPr id="34" name="文本框 33"/>
          <p:cNvSpPr txBox="1"/>
          <p:nvPr/>
        </p:nvSpPr>
        <p:spPr>
          <a:xfrm>
            <a:off x="4343037" y="1850286"/>
            <a:ext cx="685800" cy="923330"/>
          </a:xfrm>
          <a:prstGeom prst="rect">
            <a:avLst/>
          </a:prstGeom>
          <a:noFill/>
        </p:spPr>
        <p:txBody>
          <a:bodyPr wrap="square" rtlCol="0">
            <a:spAutoFit/>
          </a:bodyPr>
          <a:lstStyle/>
          <a:p>
            <a:r>
              <a:rPr lang="zh-CN" altLang="en-US" sz="5400" dirty="0" smtClean="0">
                <a:solidFill>
                  <a:srgbClr val="FF0000"/>
                </a:solidFill>
              </a:rPr>
              <a:t>*</a:t>
            </a:r>
            <a:endParaRPr lang="zh-CN" altLang="en-US" sz="5400" dirty="0">
              <a:solidFill>
                <a:srgbClr val="FF0000"/>
              </a:solidFill>
            </a:endParaRPr>
          </a:p>
        </p:txBody>
      </p:sp>
      <p:sp>
        <p:nvSpPr>
          <p:cNvPr id="35" name="文本框 34"/>
          <p:cNvSpPr txBox="1"/>
          <p:nvPr/>
        </p:nvSpPr>
        <p:spPr>
          <a:xfrm>
            <a:off x="4097357" y="2599195"/>
            <a:ext cx="1493819" cy="461665"/>
          </a:xfrm>
          <a:prstGeom prst="rect">
            <a:avLst/>
          </a:prstGeom>
          <a:noFill/>
        </p:spPr>
        <p:txBody>
          <a:bodyPr wrap="square" rtlCol="0">
            <a:spAutoFit/>
          </a:bodyPr>
          <a:lstStyle/>
          <a:p>
            <a:r>
              <a:rPr lang="en-US" altLang="zh-CN" sz="2400" b="1" dirty="0" smtClean="0">
                <a:solidFill>
                  <a:srgbClr val="7030A0"/>
                </a:solidFill>
                <a:latin typeface="Arial Narrow" panose="020B0606020202030204" pitchFamily="34" charset="0"/>
              </a:rPr>
              <a:t>On arrival </a:t>
            </a:r>
            <a:endParaRPr lang="zh-CN" altLang="en-US" sz="2400" b="1" dirty="0">
              <a:solidFill>
                <a:srgbClr val="7030A0"/>
              </a:solidFill>
              <a:latin typeface="Arial Narrow" panose="020B0606020202030204" pitchFamily="34" charset="0"/>
            </a:endParaRPr>
          </a:p>
        </p:txBody>
      </p:sp>
      <p:sp>
        <p:nvSpPr>
          <p:cNvPr id="36" name="文本框 35"/>
          <p:cNvSpPr txBox="1"/>
          <p:nvPr/>
        </p:nvSpPr>
        <p:spPr>
          <a:xfrm>
            <a:off x="4015566" y="1352701"/>
            <a:ext cx="1657400" cy="707886"/>
          </a:xfrm>
          <a:prstGeom prst="rect">
            <a:avLst/>
          </a:prstGeom>
          <a:noFill/>
        </p:spPr>
        <p:txBody>
          <a:bodyPr wrap="square" rtlCol="0">
            <a:spAutoFit/>
          </a:bodyPr>
          <a:lstStyle/>
          <a:p>
            <a:r>
              <a:rPr lang="en-US" altLang="zh-CN" sz="2000" b="1" dirty="0" smtClean="0">
                <a:solidFill>
                  <a:schemeClr val="accent2">
                    <a:lumMod val="50000"/>
                  </a:schemeClr>
                </a:solidFill>
                <a:latin typeface="Arial Narrow" panose="020B0606020202030204" pitchFamily="34" charset="0"/>
              </a:rPr>
              <a:t>Relieved and at ease</a:t>
            </a:r>
            <a:endParaRPr lang="zh-CN" altLang="en-US" sz="2000" b="1" dirty="0">
              <a:solidFill>
                <a:schemeClr val="accent2">
                  <a:lumMod val="50000"/>
                </a:schemeClr>
              </a:solidFill>
              <a:latin typeface="Arial Narrow" panose="020B0606020202030204" pitchFamily="34" charset="0"/>
            </a:endParaRPr>
          </a:p>
        </p:txBody>
      </p:sp>
      <p:sp>
        <p:nvSpPr>
          <p:cNvPr id="37" name="文本框 36"/>
          <p:cNvSpPr txBox="1"/>
          <p:nvPr/>
        </p:nvSpPr>
        <p:spPr>
          <a:xfrm>
            <a:off x="5496143" y="2830027"/>
            <a:ext cx="685800" cy="923330"/>
          </a:xfrm>
          <a:prstGeom prst="rect">
            <a:avLst/>
          </a:prstGeom>
          <a:noFill/>
        </p:spPr>
        <p:txBody>
          <a:bodyPr wrap="square" rtlCol="0">
            <a:spAutoFit/>
          </a:bodyPr>
          <a:lstStyle/>
          <a:p>
            <a:r>
              <a:rPr lang="zh-CN" altLang="en-US" sz="5400" dirty="0" smtClean="0">
                <a:solidFill>
                  <a:srgbClr val="FF0000"/>
                </a:solidFill>
              </a:rPr>
              <a:t>*</a:t>
            </a:r>
            <a:endParaRPr lang="zh-CN" altLang="en-US" sz="5400" dirty="0">
              <a:solidFill>
                <a:srgbClr val="FF0000"/>
              </a:solidFill>
            </a:endParaRPr>
          </a:p>
        </p:txBody>
      </p:sp>
      <p:sp>
        <p:nvSpPr>
          <p:cNvPr id="38" name="文本框 37"/>
          <p:cNvSpPr txBox="1"/>
          <p:nvPr/>
        </p:nvSpPr>
        <p:spPr>
          <a:xfrm>
            <a:off x="4681761" y="3107790"/>
            <a:ext cx="1493819" cy="830997"/>
          </a:xfrm>
          <a:prstGeom prst="rect">
            <a:avLst/>
          </a:prstGeom>
          <a:noFill/>
        </p:spPr>
        <p:txBody>
          <a:bodyPr wrap="square" rtlCol="0">
            <a:spAutoFit/>
          </a:bodyPr>
          <a:lstStyle/>
          <a:p>
            <a:r>
              <a:rPr lang="en-US" altLang="zh-CN" sz="2400" b="1" dirty="0" smtClean="0">
                <a:solidFill>
                  <a:srgbClr val="7030A0"/>
                </a:solidFill>
                <a:latin typeface="Arial Narrow" panose="020B0606020202030204" pitchFamily="34" charset="0"/>
              </a:rPr>
              <a:t>To the mountain </a:t>
            </a:r>
            <a:endParaRPr lang="zh-CN" altLang="en-US" sz="2400" b="1" dirty="0">
              <a:solidFill>
                <a:srgbClr val="7030A0"/>
              </a:solidFill>
              <a:latin typeface="Arial Narrow" panose="020B0606020202030204" pitchFamily="34" charset="0"/>
            </a:endParaRPr>
          </a:p>
        </p:txBody>
      </p:sp>
      <p:sp>
        <p:nvSpPr>
          <p:cNvPr id="39" name="文本框 38"/>
          <p:cNvSpPr txBox="1"/>
          <p:nvPr/>
        </p:nvSpPr>
        <p:spPr>
          <a:xfrm>
            <a:off x="5665396" y="2554297"/>
            <a:ext cx="1657400" cy="400110"/>
          </a:xfrm>
          <a:prstGeom prst="rect">
            <a:avLst/>
          </a:prstGeom>
          <a:noFill/>
        </p:spPr>
        <p:txBody>
          <a:bodyPr wrap="square" rtlCol="0">
            <a:spAutoFit/>
          </a:bodyPr>
          <a:lstStyle/>
          <a:p>
            <a:r>
              <a:rPr lang="en-US" altLang="zh-CN" sz="2000" b="1" dirty="0" smtClean="0">
                <a:solidFill>
                  <a:schemeClr val="accent2">
                    <a:lumMod val="50000"/>
                  </a:schemeClr>
                </a:solidFill>
                <a:latin typeface="Arial Narrow" panose="020B0606020202030204" pitchFamily="34" charset="0"/>
              </a:rPr>
              <a:t>Hot and tired</a:t>
            </a:r>
            <a:endParaRPr lang="zh-CN" altLang="en-US" sz="2000" b="1" dirty="0">
              <a:solidFill>
                <a:schemeClr val="accent2">
                  <a:lumMod val="50000"/>
                </a:schemeClr>
              </a:solidFill>
              <a:latin typeface="Arial Narrow" panose="020B0606020202030204" pitchFamily="34" charset="0"/>
            </a:endParaRPr>
          </a:p>
        </p:txBody>
      </p:sp>
      <p:sp>
        <p:nvSpPr>
          <p:cNvPr id="40" name="文本框 39"/>
          <p:cNvSpPr txBox="1"/>
          <p:nvPr/>
        </p:nvSpPr>
        <p:spPr>
          <a:xfrm>
            <a:off x="6567081" y="3886196"/>
            <a:ext cx="685800" cy="923330"/>
          </a:xfrm>
          <a:prstGeom prst="rect">
            <a:avLst/>
          </a:prstGeom>
          <a:noFill/>
        </p:spPr>
        <p:txBody>
          <a:bodyPr wrap="square" rtlCol="0">
            <a:spAutoFit/>
          </a:bodyPr>
          <a:lstStyle/>
          <a:p>
            <a:r>
              <a:rPr lang="zh-CN" altLang="en-US" sz="5400" dirty="0" smtClean="0">
                <a:solidFill>
                  <a:srgbClr val="FF0000"/>
                </a:solidFill>
              </a:rPr>
              <a:t>*</a:t>
            </a:r>
            <a:endParaRPr lang="zh-CN" altLang="en-US" sz="5400" dirty="0">
              <a:solidFill>
                <a:srgbClr val="FF0000"/>
              </a:solidFill>
            </a:endParaRPr>
          </a:p>
        </p:txBody>
      </p:sp>
      <p:sp>
        <p:nvSpPr>
          <p:cNvPr id="41" name="文本框 40"/>
          <p:cNvSpPr txBox="1"/>
          <p:nvPr/>
        </p:nvSpPr>
        <p:spPr>
          <a:xfrm>
            <a:off x="6280298" y="4394027"/>
            <a:ext cx="1493819" cy="830997"/>
          </a:xfrm>
          <a:prstGeom prst="rect">
            <a:avLst/>
          </a:prstGeom>
          <a:noFill/>
        </p:spPr>
        <p:txBody>
          <a:bodyPr wrap="square" rtlCol="0">
            <a:spAutoFit/>
          </a:bodyPr>
          <a:lstStyle/>
          <a:p>
            <a:r>
              <a:rPr lang="en-US" altLang="zh-CN" sz="2400" b="1" dirty="0" smtClean="0">
                <a:solidFill>
                  <a:srgbClr val="7030A0"/>
                </a:solidFill>
                <a:latin typeface="Arial Narrow" panose="020B0606020202030204" pitchFamily="34" charset="0"/>
              </a:rPr>
              <a:t>Built a stairway </a:t>
            </a:r>
            <a:endParaRPr lang="zh-CN" altLang="en-US" sz="2400" b="1" dirty="0">
              <a:solidFill>
                <a:srgbClr val="7030A0"/>
              </a:solidFill>
              <a:latin typeface="Arial Narrow" panose="020B0606020202030204" pitchFamily="34" charset="0"/>
            </a:endParaRPr>
          </a:p>
        </p:txBody>
      </p:sp>
      <p:sp>
        <p:nvSpPr>
          <p:cNvPr id="42" name="文本框 41"/>
          <p:cNvSpPr txBox="1"/>
          <p:nvPr/>
        </p:nvSpPr>
        <p:spPr>
          <a:xfrm>
            <a:off x="6081281" y="3387581"/>
            <a:ext cx="1657400" cy="400110"/>
          </a:xfrm>
          <a:prstGeom prst="rect">
            <a:avLst/>
          </a:prstGeom>
          <a:noFill/>
        </p:spPr>
        <p:txBody>
          <a:bodyPr wrap="square" rtlCol="0">
            <a:spAutoFit/>
          </a:bodyPr>
          <a:lstStyle/>
          <a:p>
            <a:r>
              <a:rPr lang="en-US" altLang="zh-CN" sz="2000" b="1" dirty="0" smtClean="0">
                <a:solidFill>
                  <a:schemeClr val="accent2">
                    <a:lumMod val="50000"/>
                  </a:schemeClr>
                </a:solidFill>
                <a:latin typeface="Arial Narrow" panose="020B0606020202030204" pitchFamily="34" charset="0"/>
              </a:rPr>
              <a:t>Exhausted  </a:t>
            </a:r>
            <a:endParaRPr lang="zh-CN" altLang="en-US" sz="2000" b="1" dirty="0">
              <a:solidFill>
                <a:schemeClr val="accent2">
                  <a:lumMod val="50000"/>
                </a:schemeClr>
              </a:solidFill>
              <a:latin typeface="Arial Narrow" panose="020B0606020202030204" pitchFamily="34" charset="0"/>
            </a:endParaRPr>
          </a:p>
        </p:txBody>
      </p:sp>
      <p:sp>
        <p:nvSpPr>
          <p:cNvPr id="43" name="文本框 42"/>
          <p:cNvSpPr txBox="1"/>
          <p:nvPr/>
        </p:nvSpPr>
        <p:spPr>
          <a:xfrm>
            <a:off x="7807975" y="1706644"/>
            <a:ext cx="685800" cy="923330"/>
          </a:xfrm>
          <a:prstGeom prst="rect">
            <a:avLst/>
          </a:prstGeom>
          <a:noFill/>
        </p:spPr>
        <p:txBody>
          <a:bodyPr wrap="square" rtlCol="0">
            <a:spAutoFit/>
          </a:bodyPr>
          <a:lstStyle/>
          <a:p>
            <a:r>
              <a:rPr lang="zh-CN" altLang="en-US" sz="5400" dirty="0" smtClean="0">
                <a:solidFill>
                  <a:srgbClr val="FF0000"/>
                </a:solidFill>
              </a:rPr>
              <a:t>*</a:t>
            </a:r>
            <a:endParaRPr lang="zh-CN" altLang="en-US" sz="5400" dirty="0">
              <a:solidFill>
                <a:srgbClr val="FF0000"/>
              </a:solidFill>
            </a:endParaRPr>
          </a:p>
        </p:txBody>
      </p:sp>
      <p:sp>
        <p:nvSpPr>
          <p:cNvPr id="45" name="文本框 44"/>
          <p:cNvSpPr txBox="1"/>
          <p:nvPr/>
        </p:nvSpPr>
        <p:spPr>
          <a:xfrm>
            <a:off x="7561257" y="2653835"/>
            <a:ext cx="1400329" cy="1323439"/>
          </a:xfrm>
          <a:prstGeom prst="rect">
            <a:avLst/>
          </a:prstGeom>
          <a:noFill/>
        </p:spPr>
        <p:txBody>
          <a:bodyPr wrap="square" rtlCol="0">
            <a:spAutoFit/>
          </a:bodyPr>
          <a:lstStyle/>
          <a:p>
            <a:r>
              <a:rPr lang="en-US" altLang="zh-CN" sz="2000" b="1" dirty="0" smtClean="0">
                <a:solidFill>
                  <a:srgbClr val="7030A0"/>
                </a:solidFill>
                <a:latin typeface="Arial Narrow" panose="020B0606020202030204" pitchFamily="34" charset="0"/>
              </a:rPr>
              <a:t>The completion of the project</a:t>
            </a:r>
            <a:endParaRPr lang="zh-CN" altLang="en-US" sz="2000" b="1" dirty="0">
              <a:solidFill>
                <a:srgbClr val="7030A0"/>
              </a:solidFill>
              <a:latin typeface="Arial Narrow" panose="020B0606020202030204" pitchFamily="34" charset="0"/>
            </a:endParaRPr>
          </a:p>
        </p:txBody>
      </p:sp>
      <p:sp>
        <p:nvSpPr>
          <p:cNvPr id="46" name="文本框 45"/>
          <p:cNvSpPr txBox="1"/>
          <p:nvPr/>
        </p:nvSpPr>
        <p:spPr>
          <a:xfrm>
            <a:off x="7498938" y="1208029"/>
            <a:ext cx="1657400" cy="707886"/>
          </a:xfrm>
          <a:prstGeom prst="rect">
            <a:avLst/>
          </a:prstGeom>
          <a:noFill/>
        </p:spPr>
        <p:txBody>
          <a:bodyPr wrap="square" rtlCol="0">
            <a:spAutoFit/>
          </a:bodyPr>
          <a:lstStyle/>
          <a:p>
            <a:r>
              <a:rPr lang="en-US" altLang="zh-CN" sz="2000" b="1" dirty="0" smtClean="0">
                <a:solidFill>
                  <a:schemeClr val="accent2">
                    <a:lumMod val="50000"/>
                  </a:schemeClr>
                </a:solidFill>
                <a:latin typeface="Arial Narrow" panose="020B0606020202030204" pitchFamily="34" charset="0"/>
              </a:rPr>
              <a:t>Satisfied and proud  </a:t>
            </a:r>
            <a:endParaRPr lang="zh-CN" altLang="en-US" sz="2000" b="1" dirty="0">
              <a:solidFill>
                <a:schemeClr val="accent2">
                  <a:lumMod val="50000"/>
                </a:schemeClr>
              </a:solidFill>
              <a:latin typeface="Arial Narrow" panose="020B0606020202030204" pitchFamily="34" charset="0"/>
            </a:endParaRPr>
          </a:p>
        </p:txBody>
      </p:sp>
      <p:sp>
        <p:nvSpPr>
          <p:cNvPr id="48" name="文本框 47"/>
          <p:cNvSpPr txBox="1"/>
          <p:nvPr/>
        </p:nvSpPr>
        <p:spPr>
          <a:xfrm>
            <a:off x="9287539" y="4355042"/>
            <a:ext cx="1624921" cy="707886"/>
          </a:xfrm>
          <a:prstGeom prst="rect">
            <a:avLst/>
          </a:prstGeom>
          <a:noFill/>
        </p:spPr>
        <p:txBody>
          <a:bodyPr wrap="square" rtlCol="0">
            <a:spAutoFit/>
          </a:bodyPr>
          <a:lstStyle/>
          <a:p>
            <a:r>
              <a:rPr lang="en-US" altLang="zh-CN" sz="2000" b="1" dirty="0" smtClean="0">
                <a:solidFill>
                  <a:srgbClr val="7030A0"/>
                </a:solidFill>
                <a:latin typeface="Arial Narrow" panose="020B0606020202030204" pitchFamily="34" charset="0"/>
              </a:rPr>
              <a:t>Caught in a thunderstorm</a:t>
            </a:r>
            <a:endParaRPr lang="zh-CN" altLang="en-US" sz="2000" b="1" dirty="0">
              <a:solidFill>
                <a:srgbClr val="7030A0"/>
              </a:solidFill>
              <a:latin typeface="Arial Narrow" panose="020B0606020202030204" pitchFamily="34" charset="0"/>
            </a:endParaRPr>
          </a:p>
        </p:txBody>
      </p:sp>
      <p:sp>
        <p:nvSpPr>
          <p:cNvPr id="49" name="文本框 48"/>
          <p:cNvSpPr txBox="1"/>
          <p:nvPr/>
        </p:nvSpPr>
        <p:spPr>
          <a:xfrm>
            <a:off x="11272913" y="2337586"/>
            <a:ext cx="786896" cy="584775"/>
          </a:xfrm>
          <a:prstGeom prst="rect">
            <a:avLst/>
          </a:prstGeom>
          <a:noFill/>
        </p:spPr>
        <p:txBody>
          <a:bodyPr wrap="square" rtlCol="0">
            <a:spAutoFit/>
          </a:bodyPr>
          <a:lstStyle/>
          <a:p>
            <a:r>
              <a:rPr lang="en-US" altLang="zh-CN" sz="3200" b="1" dirty="0" smtClean="0">
                <a:solidFill>
                  <a:schemeClr val="accent2">
                    <a:lumMod val="50000"/>
                  </a:schemeClr>
                </a:solidFill>
                <a:latin typeface="Arial Narrow" panose="020B0606020202030204" pitchFamily="34" charset="0"/>
              </a:rPr>
              <a:t>?</a:t>
            </a:r>
            <a:endParaRPr lang="zh-CN" altLang="en-US" sz="3200" b="1" dirty="0">
              <a:solidFill>
                <a:schemeClr val="accent2">
                  <a:lumMod val="50000"/>
                </a:schemeClr>
              </a:solidFill>
              <a:latin typeface="Arial Narrow" panose="020B0606020202030204" pitchFamily="34" charset="0"/>
            </a:endParaRPr>
          </a:p>
        </p:txBody>
      </p:sp>
      <p:sp>
        <p:nvSpPr>
          <p:cNvPr id="50" name="文本框 49"/>
          <p:cNvSpPr txBox="1"/>
          <p:nvPr/>
        </p:nvSpPr>
        <p:spPr>
          <a:xfrm>
            <a:off x="9514678" y="3886196"/>
            <a:ext cx="922356" cy="923330"/>
          </a:xfrm>
          <a:prstGeom prst="rect">
            <a:avLst/>
          </a:prstGeom>
          <a:noFill/>
        </p:spPr>
        <p:txBody>
          <a:bodyPr wrap="square" rtlCol="0">
            <a:spAutoFit/>
          </a:bodyPr>
          <a:lstStyle/>
          <a:p>
            <a:r>
              <a:rPr lang="zh-CN" altLang="en-US" sz="5400" dirty="0" smtClean="0">
                <a:solidFill>
                  <a:srgbClr val="FF0000"/>
                </a:solidFill>
              </a:rPr>
              <a:t>*</a:t>
            </a:r>
            <a:endParaRPr lang="zh-CN" altLang="en-US" sz="5400" dirty="0">
              <a:solidFill>
                <a:srgbClr val="FF0000"/>
              </a:solidFill>
            </a:endParaRPr>
          </a:p>
        </p:txBody>
      </p:sp>
      <p:sp>
        <p:nvSpPr>
          <p:cNvPr id="62" name="文本框 61"/>
          <p:cNvSpPr txBox="1"/>
          <p:nvPr/>
        </p:nvSpPr>
        <p:spPr>
          <a:xfrm>
            <a:off x="9104221" y="2995199"/>
            <a:ext cx="1657400" cy="707886"/>
          </a:xfrm>
          <a:prstGeom prst="rect">
            <a:avLst/>
          </a:prstGeom>
          <a:noFill/>
        </p:spPr>
        <p:txBody>
          <a:bodyPr wrap="square" rtlCol="0">
            <a:spAutoFit/>
          </a:bodyPr>
          <a:lstStyle/>
          <a:p>
            <a:r>
              <a:rPr lang="en-US" altLang="zh-CN" sz="2000" b="1" dirty="0" smtClean="0">
                <a:solidFill>
                  <a:schemeClr val="accent2">
                    <a:lumMod val="50000"/>
                  </a:schemeClr>
                </a:solidFill>
                <a:latin typeface="Arial Narrow" panose="020B0606020202030204" pitchFamily="34" charset="0"/>
              </a:rPr>
              <a:t> Cold and trembling</a:t>
            </a:r>
            <a:endParaRPr lang="zh-CN" altLang="en-US" sz="2000" b="1" dirty="0">
              <a:solidFill>
                <a:schemeClr val="accent2">
                  <a:lumMod val="50000"/>
                </a:schemeClr>
              </a:solidFill>
              <a:latin typeface="Arial Narrow" panose="020B0606020202030204" pitchFamily="34" charset="0"/>
            </a:endParaRPr>
          </a:p>
        </p:txBody>
      </p:sp>
      <p:sp>
        <p:nvSpPr>
          <p:cNvPr id="63" name="文本框 62"/>
          <p:cNvSpPr txBox="1"/>
          <p:nvPr/>
        </p:nvSpPr>
        <p:spPr>
          <a:xfrm>
            <a:off x="11070458" y="1742564"/>
            <a:ext cx="922356" cy="923330"/>
          </a:xfrm>
          <a:prstGeom prst="rect">
            <a:avLst/>
          </a:prstGeom>
          <a:noFill/>
        </p:spPr>
        <p:txBody>
          <a:bodyPr wrap="square" rtlCol="0">
            <a:spAutoFit/>
          </a:bodyPr>
          <a:lstStyle/>
          <a:p>
            <a:r>
              <a:rPr lang="zh-CN" altLang="en-US" sz="5400" dirty="0" smtClean="0">
                <a:solidFill>
                  <a:srgbClr val="FF0000"/>
                </a:solidFill>
              </a:rPr>
              <a:t>*</a:t>
            </a:r>
            <a:endParaRPr lang="zh-CN" altLang="en-US" sz="5400" dirty="0">
              <a:solidFill>
                <a:srgbClr val="FF0000"/>
              </a:solidFill>
            </a:endParaRPr>
          </a:p>
        </p:txBody>
      </p:sp>
      <p:sp>
        <p:nvSpPr>
          <p:cNvPr id="18" name="文本框 17"/>
          <p:cNvSpPr txBox="1"/>
          <p:nvPr/>
        </p:nvSpPr>
        <p:spPr>
          <a:xfrm>
            <a:off x="9675778" y="69574"/>
            <a:ext cx="2410818" cy="584775"/>
          </a:xfrm>
          <a:prstGeom prst="rect">
            <a:avLst/>
          </a:prstGeom>
          <a:noFill/>
        </p:spPr>
        <p:txBody>
          <a:bodyPr wrap="square" rtlCol="0">
            <a:spAutoFit/>
          </a:bodyPr>
          <a:lstStyle/>
          <a:p>
            <a:r>
              <a:rPr lang="en-US" altLang="zh-CN" sz="3200" b="1" dirty="0" smtClean="0">
                <a:latin typeface="Arial Narrow" panose="020B0606020202030204" pitchFamily="34" charset="0"/>
              </a:rPr>
              <a:t>A narration </a:t>
            </a:r>
            <a:endParaRPr lang="zh-CN" altLang="en-US" sz="3200" b="1" dirty="0">
              <a:latin typeface="Arial Narrow" panose="020B0606020202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ppt_x"/>
                                          </p:val>
                                        </p:tav>
                                        <p:tav tm="100000">
                                          <p:val>
                                            <p:strVal val="#ppt_x"/>
                                          </p:val>
                                        </p:tav>
                                      </p:tavLst>
                                    </p:anim>
                                    <p:anim calcmode="lin" valueType="num">
                                      <p:cBhvr additive="base">
                                        <p:cTn id="2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additive="base">
                                        <p:cTn id="27" dur="500" fill="hold"/>
                                        <p:tgtEl>
                                          <p:spTgt spid="29"/>
                                        </p:tgtEl>
                                        <p:attrNameLst>
                                          <p:attrName>ppt_x</p:attrName>
                                        </p:attrNameLst>
                                      </p:cBhvr>
                                      <p:tavLst>
                                        <p:tav tm="0">
                                          <p:val>
                                            <p:strVal val="#ppt_x"/>
                                          </p:val>
                                        </p:tav>
                                        <p:tav tm="100000">
                                          <p:val>
                                            <p:strVal val="#ppt_x"/>
                                          </p:val>
                                        </p:tav>
                                      </p:tavLst>
                                    </p:anim>
                                    <p:anim calcmode="lin" valueType="num">
                                      <p:cBhvr additive="base">
                                        <p:cTn id="2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fade">
                                      <p:cBhvr>
                                        <p:cTn id="33" dur="1000"/>
                                        <p:tgtEl>
                                          <p:spTgt spid="30"/>
                                        </p:tgtEl>
                                      </p:cBhvr>
                                    </p:animEffect>
                                    <p:anim calcmode="lin" valueType="num">
                                      <p:cBhvr>
                                        <p:cTn id="34" dur="1000" fill="hold"/>
                                        <p:tgtEl>
                                          <p:spTgt spid="30"/>
                                        </p:tgtEl>
                                        <p:attrNameLst>
                                          <p:attrName>ppt_x</p:attrName>
                                        </p:attrNameLst>
                                      </p:cBhvr>
                                      <p:tavLst>
                                        <p:tav tm="0">
                                          <p:val>
                                            <p:strVal val="#ppt_x"/>
                                          </p:val>
                                        </p:tav>
                                        <p:tav tm="100000">
                                          <p:val>
                                            <p:strVal val="#ppt_x"/>
                                          </p:val>
                                        </p:tav>
                                      </p:tavLst>
                                    </p:anim>
                                    <p:anim calcmode="lin" valueType="num">
                                      <p:cBhvr>
                                        <p:cTn id="35"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32"/>
                                        </p:tgtEl>
                                        <p:attrNameLst>
                                          <p:attrName>style.visibility</p:attrName>
                                        </p:attrNameLst>
                                      </p:cBhvr>
                                      <p:to>
                                        <p:strVal val="visible"/>
                                      </p:to>
                                    </p:set>
                                    <p:anim calcmode="lin" valueType="num">
                                      <p:cBhvr additive="base">
                                        <p:cTn id="40" dur="500" fill="hold"/>
                                        <p:tgtEl>
                                          <p:spTgt spid="32"/>
                                        </p:tgtEl>
                                        <p:attrNameLst>
                                          <p:attrName>ppt_x</p:attrName>
                                        </p:attrNameLst>
                                      </p:cBhvr>
                                      <p:tavLst>
                                        <p:tav tm="0">
                                          <p:val>
                                            <p:strVal val="#ppt_x"/>
                                          </p:val>
                                        </p:tav>
                                        <p:tav tm="100000">
                                          <p:val>
                                            <p:strVal val="#ppt_x"/>
                                          </p:val>
                                        </p:tav>
                                      </p:tavLst>
                                    </p:anim>
                                    <p:anim calcmode="lin" valueType="num">
                                      <p:cBhvr additive="base">
                                        <p:cTn id="41"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33"/>
                                        </p:tgtEl>
                                        <p:attrNameLst>
                                          <p:attrName>style.visibility</p:attrName>
                                        </p:attrNameLst>
                                      </p:cBhvr>
                                      <p:to>
                                        <p:strVal val="visible"/>
                                      </p:to>
                                    </p:set>
                                    <p:anim calcmode="lin" valueType="num">
                                      <p:cBhvr additive="base">
                                        <p:cTn id="46" dur="500" fill="hold"/>
                                        <p:tgtEl>
                                          <p:spTgt spid="33"/>
                                        </p:tgtEl>
                                        <p:attrNameLst>
                                          <p:attrName>ppt_x</p:attrName>
                                        </p:attrNameLst>
                                      </p:cBhvr>
                                      <p:tavLst>
                                        <p:tav tm="0">
                                          <p:val>
                                            <p:strVal val="#ppt_x"/>
                                          </p:val>
                                        </p:tav>
                                        <p:tav tm="100000">
                                          <p:val>
                                            <p:strVal val="#ppt_x"/>
                                          </p:val>
                                        </p:tav>
                                      </p:tavLst>
                                    </p:anim>
                                    <p:anim calcmode="lin" valueType="num">
                                      <p:cBhvr additive="base">
                                        <p:cTn id="47"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35"/>
                                        </p:tgtEl>
                                        <p:attrNameLst>
                                          <p:attrName>style.visibility</p:attrName>
                                        </p:attrNameLst>
                                      </p:cBhvr>
                                      <p:to>
                                        <p:strVal val="visible"/>
                                      </p:to>
                                    </p:set>
                                    <p:anim calcmode="lin" valueType="num">
                                      <p:cBhvr additive="base">
                                        <p:cTn id="59" dur="500" fill="hold"/>
                                        <p:tgtEl>
                                          <p:spTgt spid="35"/>
                                        </p:tgtEl>
                                        <p:attrNameLst>
                                          <p:attrName>ppt_x</p:attrName>
                                        </p:attrNameLst>
                                      </p:cBhvr>
                                      <p:tavLst>
                                        <p:tav tm="0">
                                          <p:val>
                                            <p:strVal val="#ppt_x"/>
                                          </p:val>
                                        </p:tav>
                                        <p:tav tm="100000">
                                          <p:val>
                                            <p:strVal val="#ppt_x"/>
                                          </p:val>
                                        </p:tav>
                                      </p:tavLst>
                                    </p:anim>
                                    <p:anim calcmode="lin" valueType="num">
                                      <p:cBhvr additive="base">
                                        <p:cTn id="60"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additive="base">
                                        <p:cTn id="65" dur="500" fill="hold"/>
                                        <p:tgtEl>
                                          <p:spTgt spid="36"/>
                                        </p:tgtEl>
                                        <p:attrNameLst>
                                          <p:attrName>ppt_x</p:attrName>
                                        </p:attrNameLst>
                                      </p:cBhvr>
                                      <p:tavLst>
                                        <p:tav tm="0">
                                          <p:val>
                                            <p:strVal val="#ppt_x"/>
                                          </p:val>
                                        </p:tav>
                                        <p:tav tm="100000">
                                          <p:val>
                                            <p:strVal val="#ppt_x"/>
                                          </p:val>
                                        </p:tav>
                                      </p:tavLst>
                                    </p:anim>
                                    <p:anim calcmode="lin" valueType="num">
                                      <p:cBhvr additive="base">
                                        <p:cTn id="66"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grpId="0" nodeType="click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 presetClass="entr" presetSubtype="4" fill="hold" grpId="0" nodeType="clickEffect">
                                  <p:stCondLst>
                                    <p:cond delay="0"/>
                                  </p:stCondLst>
                                  <p:childTnLst>
                                    <p:set>
                                      <p:cBhvr>
                                        <p:cTn id="77" dur="1" fill="hold">
                                          <p:stCondLst>
                                            <p:cond delay="0"/>
                                          </p:stCondLst>
                                        </p:cTn>
                                        <p:tgtEl>
                                          <p:spTgt spid="38"/>
                                        </p:tgtEl>
                                        <p:attrNameLst>
                                          <p:attrName>style.visibility</p:attrName>
                                        </p:attrNameLst>
                                      </p:cBhvr>
                                      <p:to>
                                        <p:strVal val="visible"/>
                                      </p:to>
                                    </p:set>
                                    <p:anim calcmode="lin" valueType="num">
                                      <p:cBhvr additive="base">
                                        <p:cTn id="78" dur="500" fill="hold"/>
                                        <p:tgtEl>
                                          <p:spTgt spid="38"/>
                                        </p:tgtEl>
                                        <p:attrNameLst>
                                          <p:attrName>ppt_x</p:attrName>
                                        </p:attrNameLst>
                                      </p:cBhvr>
                                      <p:tavLst>
                                        <p:tav tm="0">
                                          <p:val>
                                            <p:strVal val="#ppt_x"/>
                                          </p:val>
                                        </p:tav>
                                        <p:tav tm="100000">
                                          <p:val>
                                            <p:strVal val="#ppt_x"/>
                                          </p:val>
                                        </p:tav>
                                      </p:tavLst>
                                    </p:anim>
                                    <p:anim calcmode="lin" valueType="num">
                                      <p:cBhvr additive="base">
                                        <p:cTn id="79"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2" presetClass="entr" presetSubtype="4" fill="hold" grpId="0" nodeType="clickEffect">
                                  <p:stCondLst>
                                    <p:cond delay="0"/>
                                  </p:stCondLst>
                                  <p:childTnLst>
                                    <p:set>
                                      <p:cBhvr>
                                        <p:cTn id="83" dur="1" fill="hold">
                                          <p:stCondLst>
                                            <p:cond delay="0"/>
                                          </p:stCondLst>
                                        </p:cTn>
                                        <p:tgtEl>
                                          <p:spTgt spid="39"/>
                                        </p:tgtEl>
                                        <p:attrNameLst>
                                          <p:attrName>style.visibility</p:attrName>
                                        </p:attrNameLst>
                                      </p:cBhvr>
                                      <p:to>
                                        <p:strVal val="visible"/>
                                      </p:to>
                                    </p:set>
                                    <p:anim calcmode="lin" valueType="num">
                                      <p:cBhvr additive="base">
                                        <p:cTn id="84" dur="500" fill="hold"/>
                                        <p:tgtEl>
                                          <p:spTgt spid="39"/>
                                        </p:tgtEl>
                                        <p:attrNameLst>
                                          <p:attrName>ppt_x</p:attrName>
                                        </p:attrNameLst>
                                      </p:cBhvr>
                                      <p:tavLst>
                                        <p:tav tm="0">
                                          <p:val>
                                            <p:strVal val="#ppt_x"/>
                                          </p:val>
                                        </p:tav>
                                        <p:tav tm="100000">
                                          <p:val>
                                            <p:strVal val="#ppt_x"/>
                                          </p:val>
                                        </p:tav>
                                      </p:tavLst>
                                    </p:anim>
                                    <p:anim calcmode="lin" valueType="num">
                                      <p:cBhvr additive="base">
                                        <p:cTn id="85"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42" presetClass="entr" presetSubtype="0" fill="hold" grpId="0" nodeType="clickEffect">
                                  <p:stCondLst>
                                    <p:cond delay="0"/>
                                  </p:stCondLst>
                                  <p:childTnLst>
                                    <p:set>
                                      <p:cBhvr>
                                        <p:cTn id="89" dur="1" fill="hold">
                                          <p:stCondLst>
                                            <p:cond delay="0"/>
                                          </p:stCondLst>
                                        </p:cTn>
                                        <p:tgtEl>
                                          <p:spTgt spid="40"/>
                                        </p:tgtEl>
                                        <p:attrNameLst>
                                          <p:attrName>style.visibility</p:attrName>
                                        </p:attrNameLst>
                                      </p:cBhvr>
                                      <p:to>
                                        <p:strVal val="visible"/>
                                      </p:to>
                                    </p:set>
                                    <p:animEffect transition="in" filter="fade">
                                      <p:cBhvr>
                                        <p:cTn id="90" dur="1000"/>
                                        <p:tgtEl>
                                          <p:spTgt spid="40"/>
                                        </p:tgtEl>
                                      </p:cBhvr>
                                    </p:animEffect>
                                    <p:anim calcmode="lin" valueType="num">
                                      <p:cBhvr>
                                        <p:cTn id="91" dur="1000" fill="hold"/>
                                        <p:tgtEl>
                                          <p:spTgt spid="40"/>
                                        </p:tgtEl>
                                        <p:attrNameLst>
                                          <p:attrName>ppt_x</p:attrName>
                                        </p:attrNameLst>
                                      </p:cBhvr>
                                      <p:tavLst>
                                        <p:tav tm="0">
                                          <p:val>
                                            <p:strVal val="#ppt_x"/>
                                          </p:val>
                                        </p:tav>
                                        <p:tav tm="100000">
                                          <p:val>
                                            <p:strVal val="#ppt_x"/>
                                          </p:val>
                                        </p:tav>
                                      </p:tavLst>
                                    </p:anim>
                                    <p:anim calcmode="lin" valueType="num">
                                      <p:cBhvr>
                                        <p:cTn id="9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41"/>
                                        </p:tgtEl>
                                        <p:attrNameLst>
                                          <p:attrName>style.visibility</p:attrName>
                                        </p:attrNameLst>
                                      </p:cBhvr>
                                      <p:to>
                                        <p:strVal val="visible"/>
                                      </p:to>
                                    </p:set>
                                    <p:anim calcmode="lin" valueType="num">
                                      <p:cBhvr additive="base">
                                        <p:cTn id="97" dur="500" fill="hold"/>
                                        <p:tgtEl>
                                          <p:spTgt spid="41"/>
                                        </p:tgtEl>
                                        <p:attrNameLst>
                                          <p:attrName>ppt_x</p:attrName>
                                        </p:attrNameLst>
                                      </p:cBhvr>
                                      <p:tavLst>
                                        <p:tav tm="0">
                                          <p:val>
                                            <p:strVal val="#ppt_x"/>
                                          </p:val>
                                        </p:tav>
                                        <p:tav tm="100000">
                                          <p:val>
                                            <p:strVal val="#ppt_x"/>
                                          </p:val>
                                        </p:tav>
                                      </p:tavLst>
                                    </p:anim>
                                    <p:anim calcmode="lin" valueType="num">
                                      <p:cBhvr additive="base">
                                        <p:cTn id="98"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42"/>
                                        </p:tgtEl>
                                        <p:attrNameLst>
                                          <p:attrName>style.visibility</p:attrName>
                                        </p:attrNameLst>
                                      </p:cBhvr>
                                      <p:to>
                                        <p:strVal val="visible"/>
                                      </p:to>
                                    </p:set>
                                    <p:anim calcmode="lin" valueType="num">
                                      <p:cBhvr additive="base">
                                        <p:cTn id="103" dur="500" fill="hold"/>
                                        <p:tgtEl>
                                          <p:spTgt spid="42"/>
                                        </p:tgtEl>
                                        <p:attrNameLst>
                                          <p:attrName>ppt_x</p:attrName>
                                        </p:attrNameLst>
                                      </p:cBhvr>
                                      <p:tavLst>
                                        <p:tav tm="0">
                                          <p:val>
                                            <p:strVal val="#ppt_x"/>
                                          </p:val>
                                        </p:tav>
                                        <p:tav tm="100000">
                                          <p:val>
                                            <p:strVal val="#ppt_x"/>
                                          </p:val>
                                        </p:tav>
                                      </p:tavLst>
                                    </p:anim>
                                    <p:anim calcmode="lin" valueType="num">
                                      <p:cBhvr additive="base">
                                        <p:cTn id="104"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42" presetClass="entr" presetSubtype="0" fill="hold" grpId="0" nodeType="clickEffect">
                                  <p:stCondLst>
                                    <p:cond delay="0"/>
                                  </p:stCondLst>
                                  <p:childTnLst>
                                    <p:set>
                                      <p:cBhvr>
                                        <p:cTn id="108" dur="1" fill="hold">
                                          <p:stCondLst>
                                            <p:cond delay="0"/>
                                          </p:stCondLst>
                                        </p:cTn>
                                        <p:tgtEl>
                                          <p:spTgt spid="43"/>
                                        </p:tgtEl>
                                        <p:attrNameLst>
                                          <p:attrName>style.visibility</p:attrName>
                                        </p:attrNameLst>
                                      </p:cBhvr>
                                      <p:to>
                                        <p:strVal val="visible"/>
                                      </p:to>
                                    </p:set>
                                    <p:animEffect transition="in" filter="fade">
                                      <p:cBhvr>
                                        <p:cTn id="109" dur="1000"/>
                                        <p:tgtEl>
                                          <p:spTgt spid="43"/>
                                        </p:tgtEl>
                                      </p:cBhvr>
                                    </p:animEffect>
                                    <p:anim calcmode="lin" valueType="num">
                                      <p:cBhvr>
                                        <p:cTn id="110" dur="1000" fill="hold"/>
                                        <p:tgtEl>
                                          <p:spTgt spid="43"/>
                                        </p:tgtEl>
                                        <p:attrNameLst>
                                          <p:attrName>ppt_x</p:attrName>
                                        </p:attrNameLst>
                                      </p:cBhvr>
                                      <p:tavLst>
                                        <p:tav tm="0">
                                          <p:val>
                                            <p:strVal val="#ppt_x"/>
                                          </p:val>
                                        </p:tav>
                                        <p:tav tm="100000">
                                          <p:val>
                                            <p:strVal val="#ppt_x"/>
                                          </p:val>
                                        </p:tav>
                                      </p:tavLst>
                                    </p:anim>
                                    <p:anim calcmode="lin" valueType="num">
                                      <p:cBhvr>
                                        <p:cTn id="111"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112" fill="hold">
                      <p:stCondLst>
                        <p:cond delay="indefinite"/>
                      </p:stCondLst>
                      <p:childTnLst>
                        <p:par>
                          <p:cTn id="113" fill="hold">
                            <p:stCondLst>
                              <p:cond delay="0"/>
                            </p:stCondLst>
                            <p:childTnLst>
                              <p:par>
                                <p:cTn id="114" presetID="2" presetClass="entr" presetSubtype="4" fill="hold" grpId="0" nodeType="clickEffect">
                                  <p:stCondLst>
                                    <p:cond delay="0"/>
                                  </p:stCondLst>
                                  <p:childTnLst>
                                    <p:set>
                                      <p:cBhvr>
                                        <p:cTn id="115" dur="1" fill="hold">
                                          <p:stCondLst>
                                            <p:cond delay="0"/>
                                          </p:stCondLst>
                                        </p:cTn>
                                        <p:tgtEl>
                                          <p:spTgt spid="45"/>
                                        </p:tgtEl>
                                        <p:attrNameLst>
                                          <p:attrName>style.visibility</p:attrName>
                                        </p:attrNameLst>
                                      </p:cBhvr>
                                      <p:to>
                                        <p:strVal val="visible"/>
                                      </p:to>
                                    </p:set>
                                    <p:anim calcmode="lin" valueType="num">
                                      <p:cBhvr additive="base">
                                        <p:cTn id="116" dur="500" fill="hold"/>
                                        <p:tgtEl>
                                          <p:spTgt spid="45"/>
                                        </p:tgtEl>
                                        <p:attrNameLst>
                                          <p:attrName>ppt_x</p:attrName>
                                        </p:attrNameLst>
                                      </p:cBhvr>
                                      <p:tavLst>
                                        <p:tav tm="0">
                                          <p:val>
                                            <p:strVal val="#ppt_x"/>
                                          </p:val>
                                        </p:tav>
                                        <p:tav tm="100000">
                                          <p:val>
                                            <p:strVal val="#ppt_x"/>
                                          </p:val>
                                        </p:tav>
                                      </p:tavLst>
                                    </p:anim>
                                    <p:anim calcmode="lin" valueType="num">
                                      <p:cBhvr additive="base">
                                        <p:cTn id="117"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118" fill="hold">
                      <p:stCondLst>
                        <p:cond delay="indefinite"/>
                      </p:stCondLst>
                      <p:childTnLst>
                        <p:par>
                          <p:cTn id="119" fill="hold">
                            <p:stCondLst>
                              <p:cond delay="0"/>
                            </p:stCondLst>
                            <p:childTnLst>
                              <p:par>
                                <p:cTn id="120" presetID="2" presetClass="entr" presetSubtype="4" fill="hold" grpId="0" nodeType="clickEffect">
                                  <p:stCondLst>
                                    <p:cond delay="0"/>
                                  </p:stCondLst>
                                  <p:childTnLst>
                                    <p:set>
                                      <p:cBhvr>
                                        <p:cTn id="121" dur="1" fill="hold">
                                          <p:stCondLst>
                                            <p:cond delay="0"/>
                                          </p:stCondLst>
                                        </p:cTn>
                                        <p:tgtEl>
                                          <p:spTgt spid="46"/>
                                        </p:tgtEl>
                                        <p:attrNameLst>
                                          <p:attrName>style.visibility</p:attrName>
                                        </p:attrNameLst>
                                      </p:cBhvr>
                                      <p:to>
                                        <p:strVal val="visible"/>
                                      </p:to>
                                    </p:set>
                                    <p:anim calcmode="lin" valueType="num">
                                      <p:cBhvr additive="base">
                                        <p:cTn id="122" dur="500" fill="hold"/>
                                        <p:tgtEl>
                                          <p:spTgt spid="46"/>
                                        </p:tgtEl>
                                        <p:attrNameLst>
                                          <p:attrName>ppt_x</p:attrName>
                                        </p:attrNameLst>
                                      </p:cBhvr>
                                      <p:tavLst>
                                        <p:tav tm="0">
                                          <p:val>
                                            <p:strVal val="#ppt_x"/>
                                          </p:val>
                                        </p:tav>
                                        <p:tav tm="100000">
                                          <p:val>
                                            <p:strVal val="#ppt_x"/>
                                          </p:val>
                                        </p:tav>
                                      </p:tavLst>
                                    </p:anim>
                                    <p:anim calcmode="lin" valueType="num">
                                      <p:cBhvr additive="base">
                                        <p:cTn id="123"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124" fill="hold">
                      <p:stCondLst>
                        <p:cond delay="indefinite"/>
                      </p:stCondLst>
                      <p:childTnLst>
                        <p:par>
                          <p:cTn id="125" fill="hold">
                            <p:stCondLst>
                              <p:cond delay="0"/>
                            </p:stCondLst>
                            <p:childTnLst>
                              <p:par>
                                <p:cTn id="126" presetID="2" presetClass="entr" presetSubtype="4" fill="hold" grpId="0" nodeType="clickEffect">
                                  <p:stCondLst>
                                    <p:cond delay="0"/>
                                  </p:stCondLst>
                                  <p:childTnLst>
                                    <p:set>
                                      <p:cBhvr>
                                        <p:cTn id="127" dur="1" fill="hold">
                                          <p:stCondLst>
                                            <p:cond delay="0"/>
                                          </p:stCondLst>
                                        </p:cTn>
                                        <p:tgtEl>
                                          <p:spTgt spid="62"/>
                                        </p:tgtEl>
                                        <p:attrNameLst>
                                          <p:attrName>style.visibility</p:attrName>
                                        </p:attrNameLst>
                                      </p:cBhvr>
                                      <p:to>
                                        <p:strVal val="visible"/>
                                      </p:to>
                                    </p:set>
                                    <p:anim calcmode="lin" valueType="num">
                                      <p:cBhvr additive="base">
                                        <p:cTn id="128" dur="500" fill="hold"/>
                                        <p:tgtEl>
                                          <p:spTgt spid="62"/>
                                        </p:tgtEl>
                                        <p:attrNameLst>
                                          <p:attrName>ppt_x</p:attrName>
                                        </p:attrNameLst>
                                      </p:cBhvr>
                                      <p:tavLst>
                                        <p:tav tm="0">
                                          <p:val>
                                            <p:strVal val="#ppt_x"/>
                                          </p:val>
                                        </p:tav>
                                        <p:tav tm="100000">
                                          <p:val>
                                            <p:strVal val="#ppt_x"/>
                                          </p:val>
                                        </p:tav>
                                      </p:tavLst>
                                    </p:anim>
                                    <p:anim calcmode="lin" valueType="num">
                                      <p:cBhvr additive="base">
                                        <p:cTn id="129" dur="500" fill="hold"/>
                                        <p:tgtEl>
                                          <p:spTgt spid="62"/>
                                        </p:tgtEl>
                                        <p:attrNameLst>
                                          <p:attrName>ppt_y</p:attrName>
                                        </p:attrNameLst>
                                      </p:cBhvr>
                                      <p:tavLst>
                                        <p:tav tm="0">
                                          <p:val>
                                            <p:strVal val="1+#ppt_h/2"/>
                                          </p:val>
                                        </p:tav>
                                        <p:tav tm="100000">
                                          <p:val>
                                            <p:strVal val="#ppt_y"/>
                                          </p:val>
                                        </p:tav>
                                      </p:tavLst>
                                    </p:anim>
                                  </p:childTnLst>
                                </p:cTn>
                              </p:par>
                            </p:childTnLst>
                          </p:cTn>
                        </p:par>
                      </p:childTnLst>
                    </p:cTn>
                  </p:par>
                  <p:par>
                    <p:cTn id="130" fill="hold">
                      <p:stCondLst>
                        <p:cond delay="indefinite"/>
                      </p:stCondLst>
                      <p:childTnLst>
                        <p:par>
                          <p:cTn id="131" fill="hold">
                            <p:stCondLst>
                              <p:cond delay="0"/>
                            </p:stCondLst>
                            <p:childTnLst>
                              <p:par>
                                <p:cTn id="132" presetID="2" presetClass="entr" presetSubtype="4" fill="hold" grpId="0" nodeType="clickEffect">
                                  <p:stCondLst>
                                    <p:cond delay="0"/>
                                  </p:stCondLst>
                                  <p:childTnLst>
                                    <p:set>
                                      <p:cBhvr>
                                        <p:cTn id="133" dur="1" fill="hold">
                                          <p:stCondLst>
                                            <p:cond delay="0"/>
                                          </p:stCondLst>
                                        </p:cTn>
                                        <p:tgtEl>
                                          <p:spTgt spid="50"/>
                                        </p:tgtEl>
                                        <p:attrNameLst>
                                          <p:attrName>style.visibility</p:attrName>
                                        </p:attrNameLst>
                                      </p:cBhvr>
                                      <p:to>
                                        <p:strVal val="visible"/>
                                      </p:to>
                                    </p:set>
                                    <p:anim calcmode="lin" valueType="num">
                                      <p:cBhvr additive="base">
                                        <p:cTn id="134" dur="500" fill="hold"/>
                                        <p:tgtEl>
                                          <p:spTgt spid="50"/>
                                        </p:tgtEl>
                                        <p:attrNameLst>
                                          <p:attrName>ppt_x</p:attrName>
                                        </p:attrNameLst>
                                      </p:cBhvr>
                                      <p:tavLst>
                                        <p:tav tm="0">
                                          <p:val>
                                            <p:strVal val="#ppt_x"/>
                                          </p:val>
                                        </p:tav>
                                        <p:tav tm="100000">
                                          <p:val>
                                            <p:strVal val="#ppt_x"/>
                                          </p:val>
                                        </p:tav>
                                      </p:tavLst>
                                    </p:anim>
                                    <p:anim calcmode="lin" valueType="num">
                                      <p:cBhvr additive="base">
                                        <p:cTn id="135"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par>
                    <p:cTn id="136" fill="hold">
                      <p:stCondLst>
                        <p:cond delay="indefinite"/>
                      </p:stCondLst>
                      <p:childTnLst>
                        <p:par>
                          <p:cTn id="137" fill="hold">
                            <p:stCondLst>
                              <p:cond delay="0"/>
                            </p:stCondLst>
                            <p:childTnLst>
                              <p:par>
                                <p:cTn id="138" presetID="16" presetClass="entr" presetSubtype="21" fill="hold" grpId="0" nodeType="clickEffect">
                                  <p:stCondLst>
                                    <p:cond delay="0"/>
                                  </p:stCondLst>
                                  <p:childTnLst>
                                    <p:set>
                                      <p:cBhvr>
                                        <p:cTn id="139" dur="1" fill="hold">
                                          <p:stCondLst>
                                            <p:cond delay="0"/>
                                          </p:stCondLst>
                                        </p:cTn>
                                        <p:tgtEl>
                                          <p:spTgt spid="48"/>
                                        </p:tgtEl>
                                        <p:attrNameLst>
                                          <p:attrName>style.visibility</p:attrName>
                                        </p:attrNameLst>
                                      </p:cBhvr>
                                      <p:to>
                                        <p:strVal val="visible"/>
                                      </p:to>
                                    </p:set>
                                    <p:animEffect transition="in" filter="barn(inVertical)">
                                      <p:cBhvr>
                                        <p:cTn id="140" dur="500"/>
                                        <p:tgtEl>
                                          <p:spTgt spid="48"/>
                                        </p:tgtEl>
                                      </p:cBhvr>
                                    </p:animEffect>
                                  </p:childTnLst>
                                </p:cTn>
                              </p:par>
                            </p:childTnLst>
                          </p:cTn>
                        </p:par>
                      </p:childTnLst>
                    </p:cTn>
                  </p:par>
                  <p:par>
                    <p:cTn id="141" fill="hold">
                      <p:stCondLst>
                        <p:cond delay="indefinite"/>
                      </p:stCondLst>
                      <p:childTnLst>
                        <p:par>
                          <p:cTn id="142" fill="hold">
                            <p:stCondLst>
                              <p:cond delay="0"/>
                            </p:stCondLst>
                            <p:childTnLst>
                              <p:par>
                                <p:cTn id="143" presetID="42" presetClass="entr" presetSubtype="0" fill="hold" grpId="0" nodeType="clickEffect">
                                  <p:stCondLst>
                                    <p:cond delay="0"/>
                                  </p:stCondLst>
                                  <p:childTnLst>
                                    <p:set>
                                      <p:cBhvr>
                                        <p:cTn id="144" dur="1" fill="hold">
                                          <p:stCondLst>
                                            <p:cond delay="0"/>
                                          </p:stCondLst>
                                        </p:cTn>
                                        <p:tgtEl>
                                          <p:spTgt spid="63"/>
                                        </p:tgtEl>
                                        <p:attrNameLst>
                                          <p:attrName>style.visibility</p:attrName>
                                        </p:attrNameLst>
                                      </p:cBhvr>
                                      <p:to>
                                        <p:strVal val="visible"/>
                                      </p:to>
                                    </p:set>
                                    <p:animEffect transition="in" filter="fade">
                                      <p:cBhvr>
                                        <p:cTn id="145" dur="1000"/>
                                        <p:tgtEl>
                                          <p:spTgt spid="63"/>
                                        </p:tgtEl>
                                      </p:cBhvr>
                                    </p:animEffect>
                                    <p:anim calcmode="lin" valueType="num">
                                      <p:cBhvr>
                                        <p:cTn id="146" dur="1000" fill="hold"/>
                                        <p:tgtEl>
                                          <p:spTgt spid="63"/>
                                        </p:tgtEl>
                                        <p:attrNameLst>
                                          <p:attrName>ppt_x</p:attrName>
                                        </p:attrNameLst>
                                      </p:cBhvr>
                                      <p:tavLst>
                                        <p:tav tm="0">
                                          <p:val>
                                            <p:strVal val="#ppt_x"/>
                                          </p:val>
                                        </p:tav>
                                        <p:tav tm="100000">
                                          <p:val>
                                            <p:strVal val="#ppt_x"/>
                                          </p:val>
                                        </p:tav>
                                      </p:tavLst>
                                    </p:anim>
                                    <p:anim calcmode="lin" valueType="num">
                                      <p:cBhvr>
                                        <p:cTn id="14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par>
                    <p:cTn id="148" fill="hold">
                      <p:stCondLst>
                        <p:cond delay="indefinite"/>
                      </p:stCondLst>
                      <p:childTnLst>
                        <p:par>
                          <p:cTn id="149" fill="hold">
                            <p:stCondLst>
                              <p:cond delay="0"/>
                            </p:stCondLst>
                            <p:childTnLst>
                              <p:par>
                                <p:cTn id="150" presetID="42" presetClass="entr" presetSubtype="0" fill="hold" grpId="0" nodeType="clickEffect">
                                  <p:stCondLst>
                                    <p:cond delay="0"/>
                                  </p:stCondLst>
                                  <p:childTnLst>
                                    <p:set>
                                      <p:cBhvr>
                                        <p:cTn id="151" dur="1" fill="hold">
                                          <p:stCondLst>
                                            <p:cond delay="0"/>
                                          </p:stCondLst>
                                        </p:cTn>
                                        <p:tgtEl>
                                          <p:spTgt spid="49"/>
                                        </p:tgtEl>
                                        <p:attrNameLst>
                                          <p:attrName>style.visibility</p:attrName>
                                        </p:attrNameLst>
                                      </p:cBhvr>
                                      <p:to>
                                        <p:strVal val="visible"/>
                                      </p:to>
                                    </p:set>
                                    <p:animEffect transition="in" filter="fade">
                                      <p:cBhvr>
                                        <p:cTn id="152" dur="1000"/>
                                        <p:tgtEl>
                                          <p:spTgt spid="49"/>
                                        </p:tgtEl>
                                      </p:cBhvr>
                                    </p:animEffect>
                                    <p:anim calcmode="lin" valueType="num">
                                      <p:cBhvr>
                                        <p:cTn id="153" dur="1000" fill="hold"/>
                                        <p:tgtEl>
                                          <p:spTgt spid="49"/>
                                        </p:tgtEl>
                                        <p:attrNameLst>
                                          <p:attrName>ppt_x</p:attrName>
                                        </p:attrNameLst>
                                      </p:cBhvr>
                                      <p:tavLst>
                                        <p:tav tm="0">
                                          <p:val>
                                            <p:strVal val="#ppt_x"/>
                                          </p:val>
                                        </p:tav>
                                        <p:tav tm="100000">
                                          <p:val>
                                            <p:strVal val="#ppt_x"/>
                                          </p:val>
                                        </p:tav>
                                      </p:tavLst>
                                    </p:anim>
                                    <p:anim calcmode="lin" valueType="num">
                                      <p:cBhvr>
                                        <p:cTn id="154"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6" grpId="0" animBg="1"/>
      <p:bldP spid="17" grpId="0"/>
      <p:bldP spid="29" grpId="0"/>
      <p:bldP spid="30" grpId="0"/>
      <p:bldP spid="32" grpId="0"/>
      <p:bldP spid="33" grpId="0"/>
      <p:bldP spid="34" grpId="0"/>
      <p:bldP spid="35" grpId="0"/>
      <p:bldP spid="36" grpId="0"/>
      <p:bldP spid="37" grpId="0"/>
      <p:bldP spid="38" grpId="0"/>
      <p:bldP spid="39" grpId="0"/>
      <p:bldP spid="40" grpId="0"/>
      <p:bldP spid="41" grpId="0"/>
      <p:bldP spid="42" grpId="0"/>
      <p:bldP spid="43" grpId="0"/>
      <p:bldP spid="45" grpId="0"/>
      <p:bldP spid="46" grpId="0"/>
      <p:bldP spid="48" grpId="0"/>
      <p:bldP spid="49" grpId="0"/>
      <p:bldP spid="50" grpId="0"/>
      <p:bldP spid="62" grpId="0"/>
      <p:bldP spid="6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 name="Group 39"/>
          <p:cNvGrpSpPr>
            <a:grpSpLocks noChangeAspect="1"/>
          </p:cNvGrpSpPr>
          <p:nvPr/>
        </p:nvGrpSpPr>
        <p:grpSpPr bwMode="auto">
          <a:xfrm>
            <a:off x="9287539" y="5246039"/>
            <a:ext cx="2799057" cy="1247521"/>
            <a:chOff x="2882" y="749"/>
            <a:chExt cx="1602" cy="714"/>
          </a:xfrm>
          <a:solidFill>
            <a:srgbClr val="005790"/>
          </a:solidFill>
        </p:grpSpPr>
        <p:sp>
          <p:nvSpPr>
            <p:cNvPr id="52" name="Freeform 40"/>
            <p:cNvSpPr>
              <a:spLocks noEditPoints="1"/>
            </p:cNvSpPr>
            <p:nvPr/>
          </p:nvSpPr>
          <p:spPr bwMode="auto">
            <a:xfrm>
              <a:off x="2882" y="749"/>
              <a:ext cx="1602" cy="714"/>
            </a:xfrm>
            <a:custGeom>
              <a:avLst/>
              <a:gdLst>
                <a:gd name="T0" fmla="*/ 990 w 1001"/>
                <a:gd name="T1" fmla="*/ 300 h 445"/>
                <a:gd name="T2" fmla="*/ 830 w 1001"/>
                <a:gd name="T3" fmla="*/ 119 h 445"/>
                <a:gd name="T4" fmla="*/ 525 w 1001"/>
                <a:gd name="T5" fmla="*/ 251 h 445"/>
                <a:gd name="T6" fmla="*/ 411 w 1001"/>
                <a:gd name="T7" fmla="*/ 190 h 445"/>
                <a:gd name="T8" fmla="*/ 413 w 1001"/>
                <a:gd name="T9" fmla="*/ 188 h 445"/>
                <a:gd name="T10" fmla="*/ 629 w 1001"/>
                <a:gd name="T11" fmla="*/ 29 h 445"/>
                <a:gd name="T12" fmla="*/ 564 w 1001"/>
                <a:gd name="T13" fmla="*/ 4 h 445"/>
                <a:gd name="T14" fmla="*/ 242 w 1001"/>
                <a:gd name="T15" fmla="*/ 178 h 445"/>
                <a:gd name="T16" fmla="*/ 50 w 1001"/>
                <a:gd name="T17" fmla="*/ 295 h 445"/>
                <a:gd name="T18" fmla="*/ 20 w 1001"/>
                <a:gd name="T19" fmla="*/ 320 h 445"/>
                <a:gd name="T20" fmla="*/ 3 w 1001"/>
                <a:gd name="T21" fmla="*/ 330 h 445"/>
                <a:gd name="T22" fmla="*/ 272 w 1001"/>
                <a:gd name="T23" fmla="*/ 443 h 445"/>
                <a:gd name="T24" fmla="*/ 538 w 1001"/>
                <a:gd name="T25" fmla="*/ 390 h 445"/>
                <a:gd name="T26" fmla="*/ 588 w 1001"/>
                <a:gd name="T27" fmla="*/ 369 h 445"/>
                <a:gd name="T28" fmla="*/ 656 w 1001"/>
                <a:gd name="T29" fmla="*/ 340 h 445"/>
                <a:gd name="T30" fmla="*/ 691 w 1001"/>
                <a:gd name="T31" fmla="*/ 358 h 445"/>
                <a:gd name="T32" fmla="*/ 998 w 1001"/>
                <a:gd name="T33" fmla="*/ 313 h 445"/>
                <a:gd name="T34" fmla="*/ 775 w 1001"/>
                <a:gd name="T35" fmla="*/ 146 h 445"/>
                <a:gd name="T36" fmla="*/ 656 w 1001"/>
                <a:gd name="T37" fmla="*/ 316 h 445"/>
                <a:gd name="T38" fmla="*/ 320 w 1001"/>
                <a:gd name="T39" fmla="*/ 174 h 445"/>
                <a:gd name="T40" fmla="*/ 633 w 1001"/>
                <a:gd name="T41" fmla="*/ 313 h 445"/>
                <a:gd name="T42" fmla="*/ 295 w 1001"/>
                <a:gd name="T43" fmla="*/ 330 h 445"/>
                <a:gd name="T44" fmla="*/ 431 w 1001"/>
                <a:gd name="T45" fmla="*/ 392 h 445"/>
                <a:gd name="T46" fmla="*/ 295 w 1001"/>
                <a:gd name="T47" fmla="*/ 411 h 445"/>
                <a:gd name="T48" fmla="*/ 628 w 1001"/>
                <a:gd name="T49" fmla="*/ 318 h 445"/>
                <a:gd name="T50" fmla="*/ 272 w 1001"/>
                <a:gd name="T51" fmla="*/ 440 h 445"/>
                <a:gd name="T52" fmla="*/ 5 w 1001"/>
                <a:gd name="T53" fmla="*/ 318 h 445"/>
                <a:gd name="T54" fmla="*/ 272 w 1001"/>
                <a:gd name="T55" fmla="*/ 430 h 445"/>
                <a:gd name="T56" fmla="*/ 32 w 1001"/>
                <a:gd name="T57" fmla="*/ 320 h 445"/>
                <a:gd name="T58" fmla="*/ 189 w 1001"/>
                <a:gd name="T59" fmla="*/ 362 h 445"/>
                <a:gd name="T60" fmla="*/ 206 w 1001"/>
                <a:gd name="T61" fmla="*/ 340 h 445"/>
                <a:gd name="T62" fmla="*/ 185 w 1001"/>
                <a:gd name="T63" fmla="*/ 297 h 445"/>
                <a:gd name="T64" fmla="*/ 98 w 1001"/>
                <a:gd name="T65" fmla="*/ 284 h 445"/>
                <a:gd name="T66" fmla="*/ 298 w 1001"/>
                <a:gd name="T67" fmla="*/ 371 h 445"/>
                <a:gd name="T68" fmla="*/ 140 w 1001"/>
                <a:gd name="T69" fmla="*/ 330 h 445"/>
                <a:gd name="T70" fmla="*/ 197 w 1001"/>
                <a:gd name="T71" fmla="*/ 363 h 445"/>
                <a:gd name="T72" fmla="*/ 587 w 1001"/>
                <a:gd name="T73" fmla="*/ 366 h 445"/>
                <a:gd name="T74" fmla="*/ 507 w 1001"/>
                <a:gd name="T75" fmla="*/ 390 h 445"/>
                <a:gd name="T76" fmla="*/ 275 w 1001"/>
                <a:gd name="T77" fmla="*/ 431 h 445"/>
                <a:gd name="T78" fmla="*/ 586 w 1001"/>
                <a:gd name="T79" fmla="*/ 358 h 445"/>
                <a:gd name="T80" fmla="*/ 589 w 1001"/>
                <a:gd name="T81" fmla="*/ 361 h 445"/>
                <a:gd name="T82" fmla="*/ 680 w 1001"/>
                <a:gd name="T83" fmla="*/ 336 h 445"/>
                <a:gd name="T84" fmla="*/ 639 w 1001"/>
                <a:gd name="T85" fmla="*/ 336 h 445"/>
                <a:gd name="T86" fmla="*/ 692 w 1001"/>
                <a:gd name="T87" fmla="*/ 352 h 445"/>
                <a:gd name="T88" fmla="*/ 682 w 1001"/>
                <a:gd name="T89" fmla="*/ 340 h 445"/>
                <a:gd name="T90" fmla="*/ 692 w 1001"/>
                <a:gd name="T91" fmla="*/ 352 h 445"/>
                <a:gd name="T92" fmla="*/ 686 w 1001"/>
                <a:gd name="T93" fmla="*/ 332 h 445"/>
                <a:gd name="T94" fmla="*/ 685 w 1001"/>
                <a:gd name="T95" fmla="*/ 330 h 445"/>
                <a:gd name="T96" fmla="*/ 670 w 1001"/>
                <a:gd name="T97" fmla="*/ 320 h 445"/>
                <a:gd name="T98" fmla="*/ 929 w 1001"/>
                <a:gd name="T99" fmla="*/ 225 h 445"/>
                <a:gd name="T100" fmla="*/ 825 w 1001"/>
                <a:gd name="T101" fmla="*/ 261 h 445"/>
                <a:gd name="T102" fmla="*/ 877 w 1001"/>
                <a:gd name="T103" fmla="*/ 278 h 445"/>
                <a:gd name="T104" fmla="*/ 981 w 1001"/>
                <a:gd name="T105" fmla="*/ 302 h 445"/>
                <a:gd name="T106" fmla="*/ 736 w 1001"/>
                <a:gd name="T107" fmla="*/ 330 h 445"/>
                <a:gd name="T108" fmla="*/ 756 w 1001"/>
                <a:gd name="T109" fmla="*/ 321 h 445"/>
                <a:gd name="T110" fmla="*/ 695 w 1001"/>
                <a:gd name="T111" fmla="*/ 337 h 445"/>
                <a:gd name="T112" fmla="*/ 697 w 1001"/>
                <a:gd name="T113" fmla="*/ 363 h 445"/>
                <a:gd name="T114" fmla="*/ 838 w 1001"/>
                <a:gd name="T115" fmla="*/ 333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01" h="445">
                  <a:moveTo>
                    <a:pt x="999" y="305"/>
                  </a:moveTo>
                  <a:cubicBezTo>
                    <a:pt x="999" y="304"/>
                    <a:pt x="999" y="304"/>
                    <a:pt x="999" y="304"/>
                  </a:cubicBezTo>
                  <a:cubicBezTo>
                    <a:pt x="1000" y="302"/>
                    <a:pt x="999" y="300"/>
                    <a:pt x="996" y="300"/>
                  </a:cubicBezTo>
                  <a:cubicBezTo>
                    <a:pt x="994" y="300"/>
                    <a:pt x="993" y="301"/>
                    <a:pt x="991" y="301"/>
                  </a:cubicBezTo>
                  <a:cubicBezTo>
                    <a:pt x="991" y="301"/>
                    <a:pt x="991" y="300"/>
                    <a:pt x="990" y="300"/>
                  </a:cubicBezTo>
                  <a:cubicBezTo>
                    <a:pt x="975" y="292"/>
                    <a:pt x="964" y="281"/>
                    <a:pt x="955" y="266"/>
                  </a:cubicBezTo>
                  <a:cubicBezTo>
                    <a:pt x="947" y="253"/>
                    <a:pt x="937" y="237"/>
                    <a:pt x="934" y="222"/>
                  </a:cubicBezTo>
                  <a:cubicBezTo>
                    <a:pt x="934" y="221"/>
                    <a:pt x="933" y="220"/>
                    <a:pt x="932" y="221"/>
                  </a:cubicBezTo>
                  <a:cubicBezTo>
                    <a:pt x="884" y="191"/>
                    <a:pt x="832" y="162"/>
                    <a:pt x="778" y="144"/>
                  </a:cubicBezTo>
                  <a:cubicBezTo>
                    <a:pt x="794" y="133"/>
                    <a:pt x="811" y="124"/>
                    <a:pt x="830" y="119"/>
                  </a:cubicBezTo>
                  <a:cubicBezTo>
                    <a:pt x="834" y="118"/>
                    <a:pt x="832" y="112"/>
                    <a:pt x="828" y="113"/>
                  </a:cubicBezTo>
                  <a:cubicBezTo>
                    <a:pt x="781" y="124"/>
                    <a:pt x="740" y="164"/>
                    <a:pt x="707" y="197"/>
                  </a:cubicBezTo>
                  <a:cubicBezTo>
                    <a:pt x="689" y="214"/>
                    <a:pt x="673" y="232"/>
                    <a:pt x="660" y="252"/>
                  </a:cubicBezTo>
                  <a:cubicBezTo>
                    <a:pt x="649" y="268"/>
                    <a:pt x="634" y="289"/>
                    <a:pt x="633" y="309"/>
                  </a:cubicBezTo>
                  <a:cubicBezTo>
                    <a:pt x="599" y="287"/>
                    <a:pt x="561" y="270"/>
                    <a:pt x="525" y="251"/>
                  </a:cubicBezTo>
                  <a:cubicBezTo>
                    <a:pt x="488" y="231"/>
                    <a:pt x="450" y="211"/>
                    <a:pt x="412" y="191"/>
                  </a:cubicBezTo>
                  <a:cubicBezTo>
                    <a:pt x="412" y="191"/>
                    <a:pt x="411" y="191"/>
                    <a:pt x="411" y="191"/>
                  </a:cubicBezTo>
                  <a:cubicBezTo>
                    <a:pt x="411" y="191"/>
                    <a:pt x="411" y="191"/>
                    <a:pt x="411" y="190"/>
                  </a:cubicBezTo>
                  <a:cubicBezTo>
                    <a:pt x="411" y="190"/>
                    <a:pt x="411" y="190"/>
                    <a:pt x="411" y="190"/>
                  </a:cubicBezTo>
                  <a:cubicBezTo>
                    <a:pt x="411" y="190"/>
                    <a:pt x="411" y="190"/>
                    <a:pt x="411" y="190"/>
                  </a:cubicBezTo>
                  <a:cubicBezTo>
                    <a:pt x="412" y="191"/>
                    <a:pt x="412" y="191"/>
                    <a:pt x="413" y="191"/>
                  </a:cubicBezTo>
                  <a:cubicBezTo>
                    <a:pt x="413" y="191"/>
                    <a:pt x="413" y="191"/>
                    <a:pt x="413" y="191"/>
                  </a:cubicBezTo>
                  <a:cubicBezTo>
                    <a:pt x="414" y="191"/>
                    <a:pt x="414" y="191"/>
                    <a:pt x="414" y="190"/>
                  </a:cubicBezTo>
                  <a:cubicBezTo>
                    <a:pt x="414" y="190"/>
                    <a:pt x="414" y="190"/>
                    <a:pt x="414" y="190"/>
                  </a:cubicBezTo>
                  <a:cubicBezTo>
                    <a:pt x="414" y="189"/>
                    <a:pt x="414" y="188"/>
                    <a:pt x="413" y="188"/>
                  </a:cubicBezTo>
                  <a:cubicBezTo>
                    <a:pt x="413" y="188"/>
                    <a:pt x="413" y="188"/>
                    <a:pt x="412" y="188"/>
                  </a:cubicBezTo>
                  <a:cubicBezTo>
                    <a:pt x="421" y="172"/>
                    <a:pt x="427" y="155"/>
                    <a:pt x="436" y="140"/>
                  </a:cubicBezTo>
                  <a:cubicBezTo>
                    <a:pt x="446" y="121"/>
                    <a:pt x="458" y="103"/>
                    <a:pt x="472" y="87"/>
                  </a:cubicBezTo>
                  <a:cubicBezTo>
                    <a:pt x="497" y="55"/>
                    <a:pt x="528" y="29"/>
                    <a:pt x="562" y="7"/>
                  </a:cubicBezTo>
                  <a:cubicBezTo>
                    <a:pt x="584" y="16"/>
                    <a:pt x="607" y="22"/>
                    <a:pt x="629" y="29"/>
                  </a:cubicBezTo>
                  <a:cubicBezTo>
                    <a:pt x="654" y="37"/>
                    <a:pt x="677" y="48"/>
                    <a:pt x="701" y="58"/>
                  </a:cubicBezTo>
                  <a:cubicBezTo>
                    <a:pt x="744" y="76"/>
                    <a:pt x="787" y="96"/>
                    <a:pt x="831" y="112"/>
                  </a:cubicBezTo>
                  <a:cubicBezTo>
                    <a:pt x="834" y="113"/>
                    <a:pt x="835" y="109"/>
                    <a:pt x="833" y="108"/>
                  </a:cubicBezTo>
                  <a:cubicBezTo>
                    <a:pt x="788" y="85"/>
                    <a:pt x="740" y="67"/>
                    <a:pt x="694" y="47"/>
                  </a:cubicBezTo>
                  <a:cubicBezTo>
                    <a:pt x="652" y="29"/>
                    <a:pt x="609" y="13"/>
                    <a:pt x="564" y="4"/>
                  </a:cubicBezTo>
                  <a:cubicBezTo>
                    <a:pt x="563" y="2"/>
                    <a:pt x="561" y="0"/>
                    <a:pt x="559" y="1"/>
                  </a:cubicBezTo>
                  <a:cubicBezTo>
                    <a:pt x="523" y="24"/>
                    <a:pt x="491" y="51"/>
                    <a:pt x="465" y="84"/>
                  </a:cubicBezTo>
                  <a:cubicBezTo>
                    <a:pt x="442" y="113"/>
                    <a:pt x="416" y="151"/>
                    <a:pt x="408" y="188"/>
                  </a:cubicBezTo>
                  <a:cubicBezTo>
                    <a:pt x="381" y="180"/>
                    <a:pt x="354" y="171"/>
                    <a:pt x="326" y="167"/>
                  </a:cubicBezTo>
                  <a:cubicBezTo>
                    <a:pt x="298" y="163"/>
                    <a:pt x="269" y="171"/>
                    <a:pt x="242" y="178"/>
                  </a:cubicBezTo>
                  <a:cubicBezTo>
                    <a:pt x="183" y="193"/>
                    <a:pt x="126" y="218"/>
                    <a:pt x="77" y="254"/>
                  </a:cubicBezTo>
                  <a:cubicBezTo>
                    <a:pt x="76" y="254"/>
                    <a:pt x="76" y="254"/>
                    <a:pt x="76" y="255"/>
                  </a:cubicBezTo>
                  <a:cubicBezTo>
                    <a:pt x="75" y="255"/>
                    <a:pt x="75" y="256"/>
                    <a:pt x="75" y="257"/>
                  </a:cubicBezTo>
                  <a:cubicBezTo>
                    <a:pt x="74" y="256"/>
                    <a:pt x="73" y="256"/>
                    <a:pt x="72" y="258"/>
                  </a:cubicBezTo>
                  <a:cubicBezTo>
                    <a:pt x="66" y="271"/>
                    <a:pt x="60" y="284"/>
                    <a:pt x="50" y="295"/>
                  </a:cubicBezTo>
                  <a:cubicBezTo>
                    <a:pt x="46" y="300"/>
                    <a:pt x="41" y="305"/>
                    <a:pt x="36" y="309"/>
                  </a:cubicBezTo>
                  <a:cubicBezTo>
                    <a:pt x="33" y="312"/>
                    <a:pt x="30" y="314"/>
                    <a:pt x="26" y="317"/>
                  </a:cubicBezTo>
                  <a:cubicBezTo>
                    <a:pt x="25" y="317"/>
                    <a:pt x="24" y="318"/>
                    <a:pt x="23" y="319"/>
                  </a:cubicBezTo>
                  <a:cubicBezTo>
                    <a:pt x="21" y="319"/>
                    <a:pt x="21" y="320"/>
                    <a:pt x="21" y="320"/>
                  </a:cubicBezTo>
                  <a:cubicBezTo>
                    <a:pt x="21" y="320"/>
                    <a:pt x="21" y="320"/>
                    <a:pt x="20" y="320"/>
                  </a:cubicBezTo>
                  <a:cubicBezTo>
                    <a:pt x="20" y="320"/>
                    <a:pt x="20" y="321"/>
                    <a:pt x="20" y="321"/>
                  </a:cubicBezTo>
                  <a:cubicBezTo>
                    <a:pt x="15" y="319"/>
                    <a:pt x="10" y="318"/>
                    <a:pt x="5" y="316"/>
                  </a:cubicBezTo>
                  <a:cubicBezTo>
                    <a:pt x="5" y="315"/>
                    <a:pt x="4" y="316"/>
                    <a:pt x="4" y="316"/>
                  </a:cubicBezTo>
                  <a:cubicBezTo>
                    <a:pt x="3" y="316"/>
                    <a:pt x="1" y="316"/>
                    <a:pt x="1" y="317"/>
                  </a:cubicBezTo>
                  <a:cubicBezTo>
                    <a:pt x="0" y="322"/>
                    <a:pt x="0" y="327"/>
                    <a:pt x="3" y="330"/>
                  </a:cubicBezTo>
                  <a:cubicBezTo>
                    <a:pt x="3" y="331"/>
                    <a:pt x="4" y="331"/>
                    <a:pt x="5" y="331"/>
                  </a:cubicBezTo>
                  <a:cubicBezTo>
                    <a:pt x="5" y="331"/>
                    <a:pt x="5" y="331"/>
                    <a:pt x="5" y="331"/>
                  </a:cubicBezTo>
                  <a:cubicBezTo>
                    <a:pt x="49" y="355"/>
                    <a:pt x="95" y="374"/>
                    <a:pt x="141" y="393"/>
                  </a:cubicBezTo>
                  <a:cubicBezTo>
                    <a:pt x="183" y="412"/>
                    <a:pt x="225" y="431"/>
                    <a:pt x="269" y="444"/>
                  </a:cubicBezTo>
                  <a:cubicBezTo>
                    <a:pt x="271" y="445"/>
                    <a:pt x="272" y="444"/>
                    <a:pt x="272" y="443"/>
                  </a:cubicBezTo>
                  <a:cubicBezTo>
                    <a:pt x="272" y="443"/>
                    <a:pt x="272" y="443"/>
                    <a:pt x="272" y="443"/>
                  </a:cubicBezTo>
                  <a:cubicBezTo>
                    <a:pt x="272" y="445"/>
                    <a:pt x="275" y="445"/>
                    <a:pt x="275" y="443"/>
                  </a:cubicBezTo>
                  <a:cubicBezTo>
                    <a:pt x="275" y="443"/>
                    <a:pt x="275" y="442"/>
                    <a:pt x="275" y="442"/>
                  </a:cubicBezTo>
                  <a:cubicBezTo>
                    <a:pt x="334" y="431"/>
                    <a:pt x="392" y="416"/>
                    <a:pt x="451" y="405"/>
                  </a:cubicBezTo>
                  <a:cubicBezTo>
                    <a:pt x="480" y="400"/>
                    <a:pt x="509" y="394"/>
                    <a:pt x="538" y="390"/>
                  </a:cubicBezTo>
                  <a:cubicBezTo>
                    <a:pt x="551" y="388"/>
                    <a:pt x="585" y="390"/>
                    <a:pt x="587" y="374"/>
                  </a:cubicBezTo>
                  <a:cubicBezTo>
                    <a:pt x="588" y="373"/>
                    <a:pt x="587" y="373"/>
                    <a:pt x="587" y="372"/>
                  </a:cubicBezTo>
                  <a:cubicBezTo>
                    <a:pt x="587" y="372"/>
                    <a:pt x="587" y="372"/>
                    <a:pt x="587" y="372"/>
                  </a:cubicBezTo>
                  <a:cubicBezTo>
                    <a:pt x="587" y="371"/>
                    <a:pt x="588" y="371"/>
                    <a:pt x="588" y="370"/>
                  </a:cubicBezTo>
                  <a:cubicBezTo>
                    <a:pt x="588" y="369"/>
                    <a:pt x="588" y="369"/>
                    <a:pt x="588" y="369"/>
                  </a:cubicBezTo>
                  <a:cubicBezTo>
                    <a:pt x="589" y="370"/>
                    <a:pt x="590" y="369"/>
                    <a:pt x="590" y="368"/>
                  </a:cubicBezTo>
                  <a:cubicBezTo>
                    <a:pt x="590" y="366"/>
                    <a:pt x="591" y="364"/>
                    <a:pt x="592" y="363"/>
                  </a:cubicBezTo>
                  <a:cubicBezTo>
                    <a:pt x="593" y="361"/>
                    <a:pt x="595" y="361"/>
                    <a:pt x="596" y="360"/>
                  </a:cubicBezTo>
                  <a:cubicBezTo>
                    <a:pt x="602" y="361"/>
                    <a:pt x="606" y="358"/>
                    <a:pt x="612" y="354"/>
                  </a:cubicBezTo>
                  <a:cubicBezTo>
                    <a:pt x="625" y="346"/>
                    <a:pt x="639" y="335"/>
                    <a:pt x="656" y="340"/>
                  </a:cubicBezTo>
                  <a:cubicBezTo>
                    <a:pt x="659" y="341"/>
                    <a:pt x="669" y="349"/>
                    <a:pt x="676" y="348"/>
                  </a:cubicBezTo>
                  <a:cubicBezTo>
                    <a:pt x="678" y="349"/>
                    <a:pt x="681" y="350"/>
                    <a:pt x="683" y="352"/>
                  </a:cubicBezTo>
                  <a:cubicBezTo>
                    <a:pt x="685" y="353"/>
                    <a:pt x="686" y="356"/>
                    <a:pt x="689" y="357"/>
                  </a:cubicBezTo>
                  <a:cubicBezTo>
                    <a:pt x="689" y="357"/>
                    <a:pt x="690" y="357"/>
                    <a:pt x="690" y="357"/>
                  </a:cubicBezTo>
                  <a:cubicBezTo>
                    <a:pt x="691" y="357"/>
                    <a:pt x="691" y="357"/>
                    <a:pt x="691" y="358"/>
                  </a:cubicBezTo>
                  <a:cubicBezTo>
                    <a:pt x="691" y="359"/>
                    <a:pt x="692" y="360"/>
                    <a:pt x="693" y="361"/>
                  </a:cubicBezTo>
                  <a:cubicBezTo>
                    <a:pt x="693" y="362"/>
                    <a:pt x="693" y="363"/>
                    <a:pt x="694" y="364"/>
                  </a:cubicBezTo>
                  <a:cubicBezTo>
                    <a:pt x="694" y="365"/>
                    <a:pt x="695" y="365"/>
                    <a:pt x="696" y="365"/>
                  </a:cubicBezTo>
                  <a:cubicBezTo>
                    <a:pt x="696" y="365"/>
                    <a:pt x="696" y="366"/>
                    <a:pt x="697" y="366"/>
                  </a:cubicBezTo>
                  <a:cubicBezTo>
                    <a:pt x="798" y="360"/>
                    <a:pt x="900" y="339"/>
                    <a:pt x="998" y="313"/>
                  </a:cubicBezTo>
                  <a:cubicBezTo>
                    <a:pt x="999" y="313"/>
                    <a:pt x="999" y="312"/>
                    <a:pt x="999" y="311"/>
                  </a:cubicBezTo>
                  <a:cubicBezTo>
                    <a:pt x="1000" y="311"/>
                    <a:pt x="1000" y="311"/>
                    <a:pt x="1000" y="311"/>
                  </a:cubicBezTo>
                  <a:cubicBezTo>
                    <a:pt x="1001" y="308"/>
                    <a:pt x="1001" y="306"/>
                    <a:pt x="999" y="305"/>
                  </a:cubicBezTo>
                  <a:close/>
                  <a:moveTo>
                    <a:pt x="714" y="199"/>
                  </a:moveTo>
                  <a:cubicBezTo>
                    <a:pt x="732" y="181"/>
                    <a:pt x="753" y="162"/>
                    <a:pt x="775" y="146"/>
                  </a:cubicBezTo>
                  <a:cubicBezTo>
                    <a:pt x="826" y="171"/>
                    <a:pt x="878" y="196"/>
                    <a:pt x="927" y="224"/>
                  </a:cubicBezTo>
                  <a:cubicBezTo>
                    <a:pt x="927" y="224"/>
                    <a:pt x="927" y="224"/>
                    <a:pt x="927" y="224"/>
                  </a:cubicBezTo>
                  <a:cubicBezTo>
                    <a:pt x="876" y="221"/>
                    <a:pt x="823" y="240"/>
                    <a:pt x="774" y="255"/>
                  </a:cubicBezTo>
                  <a:cubicBezTo>
                    <a:pt x="733" y="267"/>
                    <a:pt x="688" y="283"/>
                    <a:pt x="656" y="314"/>
                  </a:cubicBezTo>
                  <a:cubicBezTo>
                    <a:pt x="656" y="314"/>
                    <a:pt x="656" y="315"/>
                    <a:pt x="656" y="316"/>
                  </a:cubicBezTo>
                  <a:cubicBezTo>
                    <a:pt x="650" y="315"/>
                    <a:pt x="644" y="315"/>
                    <a:pt x="637" y="316"/>
                  </a:cubicBezTo>
                  <a:cubicBezTo>
                    <a:pt x="648" y="270"/>
                    <a:pt x="681" y="231"/>
                    <a:pt x="714" y="199"/>
                  </a:cubicBezTo>
                  <a:close/>
                  <a:moveTo>
                    <a:pt x="154" y="216"/>
                  </a:moveTo>
                  <a:cubicBezTo>
                    <a:pt x="181" y="204"/>
                    <a:pt x="209" y="194"/>
                    <a:pt x="237" y="187"/>
                  </a:cubicBezTo>
                  <a:cubicBezTo>
                    <a:pt x="263" y="180"/>
                    <a:pt x="292" y="171"/>
                    <a:pt x="320" y="174"/>
                  </a:cubicBezTo>
                  <a:cubicBezTo>
                    <a:pt x="349" y="176"/>
                    <a:pt x="379" y="187"/>
                    <a:pt x="407" y="195"/>
                  </a:cubicBezTo>
                  <a:cubicBezTo>
                    <a:pt x="407" y="195"/>
                    <a:pt x="407" y="195"/>
                    <a:pt x="407" y="195"/>
                  </a:cubicBezTo>
                  <a:cubicBezTo>
                    <a:pt x="407" y="195"/>
                    <a:pt x="408" y="196"/>
                    <a:pt x="409" y="197"/>
                  </a:cubicBezTo>
                  <a:cubicBezTo>
                    <a:pt x="448" y="217"/>
                    <a:pt x="487" y="238"/>
                    <a:pt x="525" y="258"/>
                  </a:cubicBezTo>
                  <a:cubicBezTo>
                    <a:pt x="561" y="277"/>
                    <a:pt x="596" y="297"/>
                    <a:pt x="633" y="313"/>
                  </a:cubicBezTo>
                  <a:cubicBezTo>
                    <a:pt x="633" y="313"/>
                    <a:pt x="633" y="313"/>
                    <a:pt x="633" y="314"/>
                  </a:cubicBezTo>
                  <a:cubicBezTo>
                    <a:pt x="579" y="289"/>
                    <a:pt x="521" y="294"/>
                    <a:pt x="463" y="300"/>
                  </a:cubicBezTo>
                  <a:cubicBezTo>
                    <a:pt x="433" y="304"/>
                    <a:pt x="403" y="308"/>
                    <a:pt x="373" y="314"/>
                  </a:cubicBezTo>
                  <a:cubicBezTo>
                    <a:pt x="348" y="318"/>
                    <a:pt x="320" y="322"/>
                    <a:pt x="297" y="333"/>
                  </a:cubicBezTo>
                  <a:cubicBezTo>
                    <a:pt x="297" y="332"/>
                    <a:pt x="297" y="330"/>
                    <a:pt x="295" y="330"/>
                  </a:cubicBezTo>
                  <a:cubicBezTo>
                    <a:pt x="259" y="315"/>
                    <a:pt x="223" y="303"/>
                    <a:pt x="187" y="290"/>
                  </a:cubicBezTo>
                  <a:cubicBezTo>
                    <a:pt x="151" y="278"/>
                    <a:pt x="116" y="264"/>
                    <a:pt x="79" y="255"/>
                  </a:cubicBezTo>
                  <a:cubicBezTo>
                    <a:pt x="105" y="243"/>
                    <a:pt x="129" y="228"/>
                    <a:pt x="154" y="216"/>
                  </a:cubicBezTo>
                  <a:close/>
                  <a:moveTo>
                    <a:pt x="580" y="366"/>
                  </a:moveTo>
                  <a:cubicBezTo>
                    <a:pt x="530" y="371"/>
                    <a:pt x="480" y="383"/>
                    <a:pt x="431" y="392"/>
                  </a:cubicBezTo>
                  <a:cubicBezTo>
                    <a:pt x="380" y="403"/>
                    <a:pt x="327" y="411"/>
                    <a:pt x="277" y="427"/>
                  </a:cubicBezTo>
                  <a:cubicBezTo>
                    <a:pt x="282" y="423"/>
                    <a:pt x="287" y="419"/>
                    <a:pt x="292" y="414"/>
                  </a:cubicBezTo>
                  <a:cubicBezTo>
                    <a:pt x="351" y="405"/>
                    <a:pt x="412" y="391"/>
                    <a:pt x="470" y="375"/>
                  </a:cubicBezTo>
                  <a:cubicBezTo>
                    <a:pt x="471" y="375"/>
                    <a:pt x="471" y="373"/>
                    <a:pt x="470" y="373"/>
                  </a:cubicBezTo>
                  <a:cubicBezTo>
                    <a:pt x="412" y="383"/>
                    <a:pt x="352" y="395"/>
                    <a:pt x="295" y="411"/>
                  </a:cubicBezTo>
                  <a:cubicBezTo>
                    <a:pt x="299" y="406"/>
                    <a:pt x="302" y="400"/>
                    <a:pt x="303" y="393"/>
                  </a:cubicBezTo>
                  <a:cubicBezTo>
                    <a:pt x="306" y="375"/>
                    <a:pt x="302" y="355"/>
                    <a:pt x="295" y="338"/>
                  </a:cubicBezTo>
                  <a:cubicBezTo>
                    <a:pt x="348" y="322"/>
                    <a:pt x="404" y="313"/>
                    <a:pt x="460" y="307"/>
                  </a:cubicBezTo>
                  <a:cubicBezTo>
                    <a:pt x="517" y="301"/>
                    <a:pt x="575" y="295"/>
                    <a:pt x="629" y="318"/>
                  </a:cubicBezTo>
                  <a:cubicBezTo>
                    <a:pt x="629" y="318"/>
                    <a:pt x="629" y="318"/>
                    <a:pt x="628" y="318"/>
                  </a:cubicBezTo>
                  <a:cubicBezTo>
                    <a:pt x="611" y="323"/>
                    <a:pt x="590" y="334"/>
                    <a:pt x="587" y="354"/>
                  </a:cubicBezTo>
                  <a:cubicBezTo>
                    <a:pt x="586" y="354"/>
                    <a:pt x="585" y="354"/>
                    <a:pt x="583" y="355"/>
                  </a:cubicBezTo>
                  <a:cubicBezTo>
                    <a:pt x="580" y="358"/>
                    <a:pt x="579" y="362"/>
                    <a:pt x="580" y="366"/>
                  </a:cubicBezTo>
                  <a:close/>
                  <a:moveTo>
                    <a:pt x="271" y="436"/>
                  </a:moveTo>
                  <a:cubicBezTo>
                    <a:pt x="271" y="437"/>
                    <a:pt x="271" y="439"/>
                    <a:pt x="272" y="440"/>
                  </a:cubicBezTo>
                  <a:cubicBezTo>
                    <a:pt x="271" y="440"/>
                    <a:pt x="271" y="440"/>
                    <a:pt x="271" y="440"/>
                  </a:cubicBezTo>
                  <a:cubicBezTo>
                    <a:pt x="271" y="440"/>
                    <a:pt x="271" y="440"/>
                    <a:pt x="271" y="440"/>
                  </a:cubicBezTo>
                  <a:cubicBezTo>
                    <a:pt x="179" y="413"/>
                    <a:pt x="95" y="364"/>
                    <a:pt x="6" y="329"/>
                  </a:cubicBezTo>
                  <a:cubicBezTo>
                    <a:pt x="6" y="329"/>
                    <a:pt x="6" y="328"/>
                    <a:pt x="6" y="328"/>
                  </a:cubicBezTo>
                  <a:cubicBezTo>
                    <a:pt x="5" y="325"/>
                    <a:pt x="4" y="322"/>
                    <a:pt x="5" y="318"/>
                  </a:cubicBezTo>
                  <a:cubicBezTo>
                    <a:pt x="5" y="318"/>
                    <a:pt x="5" y="318"/>
                    <a:pt x="5" y="318"/>
                  </a:cubicBezTo>
                  <a:cubicBezTo>
                    <a:pt x="46" y="340"/>
                    <a:pt x="91" y="357"/>
                    <a:pt x="135" y="375"/>
                  </a:cubicBezTo>
                  <a:cubicBezTo>
                    <a:pt x="180" y="394"/>
                    <a:pt x="225" y="412"/>
                    <a:pt x="270" y="430"/>
                  </a:cubicBezTo>
                  <a:cubicBezTo>
                    <a:pt x="271" y="430"/>
                    <a:pt x="271" y="431"/>
                    <a:pt x="272" y="430"/>
                  </a:cubicBezTo>
                  <a:cubicBezTo>
                    <a:pt x="272" y="430"/>
                    <a:pt x="272" y="430"/>
                    <a:pt x="272" y="430"/>
                  </a:cubicBezTo>
                  <a:cubicBezTo>
                    <a:pt x="271" y="432"/>
                    <a:pt x="271" y="434"/>
                    <a:pt x="271" y="436"/>
                  </a:cubicBezTo>
                  <a:close/>
                  <a:moveTo>
                    <a:pt x="271" y="426"/>
                  </a:moveTo>
                  <a:cubicBezTo>
                    <a:pt x="225" y="408"/>
                    <a:pt x="179" y="389"/>
                    <a:pt x="133" y="370"/>
                  </a:cubicBezTo>
                  <a:cubicBezTo>
                    <a:pt x="97" y="355"/>
                    <a:pt x="61" y="338"/>
                    <a:pt x="25" y="323"/>
                  </a:cubicBezTo>
                  <a:cubicBezTo>
                    <a:pt x="28" y="323"/>
                    <a:pt x="30" y="321"/>
                    <a:pt x="32" y="320"/>
                  </a:cubicBezTo>
                  <a:cubicBezTo>
                    <a:pt x="43" y="326"/>
                    <a:pt x="54" y="331"/>
                    <a:pt x="66" y="335"/>
                  </a:cubicBezTo>
                  <a:cubicBezTo>
                    <a:pt x="68" y="335"/>
                    <a:pt x="69" y="332"/>
                    <a:pt x="66" y="331"/>
                  </a:cubicBezTo>
                  <a:cubicBezTo>
                    <a:pt x="56" y="327"/>
                    <a:pt x="45" y="323"/>
                    <a:pt x="35" y="318"/>
                  </a:cubicBezTo>
                  <a:cubicBezTo>
                    <a:pt x="39" y="315"/>
                    <a:pt x="43" y="311"/>
                    <a:pt x="47" y="307"/>
                  </a:cubicBezTo>
                  <a:cubicBezTo>
                    <a:pt x="92" y="328"/>
                    <a:pt x="140" y="350"/>
                    <a:pt x="189" y="362"/>
                  </a:cubicBezTo>
                  <a:cubicBezTo>
                    <a:pt x="190" y="362"/>
                    <a:pt x="191" y="360"/>
                    <a:pt x="189" y="359"/>
                  </a:cubicBezTo>
                  <a:cubicBezTo>
                    <a:pt x="142" y="343"/>
                    <a:pt x="95" y="324"/>
                    <a:pt x="49" y="305"/>
                  </a:cubicBezTo>
                  <a:cubicBezTo>
                    <a:pt x="51" y="303"/>
                    <a:pt x="52" y="301"/>
                    <a:pt x="54" y="299"/>
                  </a:cubicBezTo>
                  <a:cubicBezTo>
                    <a:pt x="58" y="294"/>
                    <a:pt x="62" y="289"/>
                    <a:pt x="65" y="284"/>
                  </a:cubicBezTo>
                  <a:cubicBezTo>
                    <a:pt x="110" y="305"/>
                    <a:pt x="158" y="327"/>
                    <a:pt x="206" y="340"/>
                  </a:cubicBezTo>
                  <a:cubicBezTo>
                    <a:pt x="208" y="340"/>
                    <a:pt x="209" y="338"/>
                    <a:pt x="207" y="338"/>
                  </a:cubicBezTo>
                  <a:cubicBezTo>
                    <a:pt x="162" y="316"/>
                    <a:pt x="113" y="299"/>
                    <a:pt x="66" y="283"/>
                  </a:cubicBezTo>
                  <a:cubicBezTo>
                    <a:pt x="71" y="275"/>
                    <a:pt x="74" y="267"/>
                    <a:pt x="77" y="259"/>
                  </a:cubicBezTo>
                  <a:cubicBezTo>
                    <a:pt x="77" y="259"/>
                    <a:pt x="77" y="259"/>
                    <a:pt x="77" y="259"/>
                  </a:cubicBezTo>
                  <a:cubicBezTo>
                    <a:pt x="112" y="273"/>
                    <a:pt x="149" y="284"/>
                    <a:pt x="185" y="297"/>
                  </a:cubicBezTo>
                  <a:cubicBezTo>
                    <a:pt x="219" y="309"/>
                    <a:pt x="253" y="322"/>
                    <a:pt x="287" y="333"/>
                  </a:cubicBezTo>
                  <a:cubicBezTo>
                    <a:pt x="287" y="334"/>
                    <a:pt x="287" y="335"/>
                    <a:pt x="287" y="336"/>
                  </a:cubicBezTo>
                  <a:cubicBezTo>
                    <a:pt x="289" y="339"/>
                    <a:pt x="291" y="343"/>
                    <a:pt x="292" y="347"/>
                  </a:cubicBezTo>
                  <a:cubicBezTo>
                    <a:pt x="229" y="323"/>
                    <a:pt x="163" y="302"/>
                    <a:pt x="98" y="282"/>
                  </a:cubicBezTo>
                  <a:cubicBezTo>
                    <a:pt x="97" y="282"/>
                    <a:pt x="96" y="284"/>
                    <a:pt x="98" y="284"/>
                  </a:cubicBezTo>
                  <a:cubicBezTo>
                    <a:pt x="162" y="308"/>
                    <a:pt x="227" y="331"/>
                    <a:pt x="293" y="350"/>
                  </a:cubicBezTo>
                  <a:cubicBezTo>
                    <a:pt x="295" y="356"/>
                    <a:pt x="296" y="362"/>
                    <a:pt x="297" y="368"/>
                  </a:cubicBezTo>
                  <a:cubicBezTo>
                    <a:pt x="273" y="357"/>
                    <a:pt x="247" y="349"/>
                    <a:pt x="222" y="341"/>
                  </a:cubicBezTo>
                  <a:cubicBezTo>
                    <a:pt x="220" y="341"/>
                    <a:pt x="220" y="343"/>
                    <a:pt x="221" y="343"/>
                  </a:cubicBezTo>
                  <a:cubicBezTo>
                    <a:pt x="246" y="352"/>
                    <a:pt x="272" y="363"/>
                    <a:pt x="298" y="371"/>
                  </a:cubicBezTo>
                  <a:cubicBezTo>
                    <a:pt x="298" y="371"/>
                    <a:pt x="298" y="371"/>
                    <a:pt x="298" y="371"/>
                  </a:cubicBezTo>
                  <a:cubicBezTo>
                    <a:pt x="298" y="375"/>
                    <a:pt x="298" y="379"/>
                    <a:pt x="298" y="383"/>
                  </a:cubicBezTo>
                  <a:cubicBezTo>
                    <a:pt x="298" y="382"/>
                    <a:pt x="298" y="382"/>
                    <a:pt x="297" y="382"/>
                  </a:cubicBezTo>
                  <a:cubicBezTo>
                    <a:pt x="245" y="364"/>
                    <a:pt x="192" y="346"/>
                    <a:pt x="140" y="328"/>
                  </a:cubicBezTo>
                  <a:cubicBezTo>
                    <a:pt x="139" y="328"/>
                    <a:pt x="138" y="330"/>
                    <a:pt x="140" y="330"/>
                  </a:cubicBezTo>
                  <a:cubicBezTo>
                    <a:pt x="191" y="351"/>
                    <a:pt x="243" y="370"/>
                    <a:pt x="296" y="385"/>
                  </a:cubicBezTo>
                  <a:cubicBezTo>
                    <a:pt x="297" y="385"/>
                    <a:pt x="298" y="385"/>
                    <a:pt x="298" y="384"/>
                  </a:cubicBezTo>
                  <a:cubicBezTo>
                    <a:pt x="298" y="385"/>
                    <a:pt x="298" y="386"/>
                    <a:pt x="298" y="387"/>
                  </a:cubicBezTo>
                  <a:cubicBezTo>
                    <a:pt x="298" y="390"/>
                    <a:pt x="297" y="394"/>
                    <a:pt x="296" y="396"/>
                  </a:cubicBezTo>
                  <a:cubicBezTo>
                    <a:pt x="265" y="383"/>
                    <a:pt x="230" y="372"/>
                    <a:pt x="197" y="363"/>
                  </a:cubicBezTo>
                  <a:cubicBezTo>
                    <a:pt x="196" y="363"/>
                    <a:pt x="196" y="364"/>
                    <a:pt x="197" y="364"/>
                  </a:cubicBezTo>
                  <a:cubicBezTo>
                    <a:pt x="229" y="377"/>
                    <a:pt x="262" y="390"/>
                    <a:pt x="295" y="398"/>
                  </a:cubicBezTo>
                  <a:cubicBezTo>
                    <a:pt x="291" y="410"/>
                    <a:pt x="280" y="418"/>
                    <a:pt x="271" y="426"/>
                  </a:cubicBezTo>
                  <a:close/>
                  <a:moveTo>
                    <a:pt x="589" y="361"/>
                  </a:moveTo>
                  <a:cubicBezTo>
                    <a:pt x="588" y="362"/>
                    <a:pt x="587" y="364"/>
                    <a:pt x="587" y="366"/>
                  </a:cubicBezTo>
                  <a:cubicBezTo>
                    <a:pt x="587" y="366"/>
                    <a:pt x="587" y="366"/>
                    <a:pt x="587" y="366"/>
                  </a:cubicBezTo>
                  <a:cubicBezTo>
                    <a:pt x="584" y="367"/>
                    <a:pt x="584" y="370"/>
                    <a:pt x="585" y="372"/>
                  </a:cubicBezTo>
                  <a:cubicBezTo>
                    <a:pt x="585" y="372"/>
                    <a:pt x="585" y="372"/>
                    <a:pt x="585" y="372"/>
                  </a:cubicBezTo>
                  <a:cubicBezTo>
                    <a:pt x="580" y="382"/>
                    <a:pt x="554" y="382"/>
                    <a:pt x="545" y="384"/>
                  </a:cubicBezTo>
                  <a:cubicBezTo>
                    <a:pt x="532" y="386"/>
                    <a:pt x="519" y="388"/>
                    <a:pt x="507" y="390"/>
                  </a:cubicBezTo>
                  <a:cubicBezTo>
                    <a:pt x="480" y="395"/>
                    <a:pt x="453" y="400"/>
                    <a:pt x="427" y="405"/>
                  </a:cubicBezTo>
                  <a:cubicBezTo>
                    <a:pt x="376" y="415"/>
                    <a:pt x="325" y="424"/>
                    <a:pt x="276" y="439"/>
                  </a:cubicBezTo>
                  <a:cubicBezTo>
                    <a:pt x="276" y="438"/>
                    <a:pt x="276" y="437"/>
                    <a:pt x="276" y="436"/>
                  </a:cubicBezTo>
                  <a:cubicBezTo>
                    <a:pt x="276" y="434"/>
                    <a:pt x="276" y="432"/>
                    <a:pt x="275" y="431"/>
                  </a:cubicBezTo>
                  <a:cubicBezTo>
                    <a:pt x="275" y="431"/>
                    <a:pt x="275" y="431"/>
                    <a:pt x="275" y="431"/>
                  </a:cubicBezTo>
                  <a:cubicBezTo>
                    <a:pt x="326" y="422"/>
                    <a:pt x="377" y="408"/>
                    <a:pt x="428" y="398"/>
                  </a:cubicBezTo>
                  <a:cubicBezTo>
                    <a:pt x="479" y="387"/>
                    <a:pt x="531" y="380"/>
                    <a:pt x="582" y="369"/>
                  </a:cubicBezTo>
                  <a:cubicBezTo>
                    <a:pt x="582" y="369"/>
                    <a:pt x="583" y="369"/>
                    <a:pt x="583" y="369"/>
                  </a:cubicBezTo>
                  <a:cubicBezTo>
                    <a:pt x="584" y="369"/>
                    <a:pt x="586" y="368"/>
                    <a:pt x="585" y="366"/>
                  </a:cubicBezTo>
                  <a:cubicBezTo>
                    <a:pt x="583" y="363"/>
                    <a:pt x="584" y="360"/>
                    <a:pt x="586" y="358"/>
                  </a:cubicBezTo>
                  <a:cubicBezTo>
                    <a:pt x="587" y="358"/>
                    <a:pt x="587" y="358"/>
                    <a:pt x="588" y="358"/>
                  </a:cubicBezTo>
                  <a:cubicBezTo>
                    <a:pt x="588" y="358"/>
                    <a:pt x="588" y="358"/>
                    <a:pt x="588" y="358"/>
                  </a:cubicBezTo>
                  <a:cubicBezTo>
                    <a:pt x="589" y="357"/>
                    <a:pt x="590" y="357"/>
                    <a:pt x="591" y="358"/>
                  </a:cubicBezTo>
                  <a:cubicBezTo>
                    <a:pt x="591" y="358"/>
                    <a:pt x="591" y="358"/>
                    <a:pt x="591" y="358"/>
                  </a:cubicBezTo>
                  <a:cubicBezTo>
                    <a:pt x="590" y="359"/>
                    <a:pt x="589" y="360"/>
                    <a:pt x="589" y="361"/>
                  </a:cubicBezTo>
                  <a:close/>
                  <a:moveTo>
                    <a:pt x="593" y="354"/>
                  </a:moveTo>
                  <a:cubicBezTo>
                    <a:pt x="592" y="354"/>
                    <a:pt x="591" y="354"/>
                    <a:pt x="591" y="354"/>
                  </a:cubicBezTo>
                  <a:cubicBezTo>
                    <a:pt x="599" y="338"/>
                    <a:pt x="611" y="327"/>
                    <a:pt x="629" y="322"/>
                  </a:cubicBezTo>
                  <a:cubicBezTo>
                    <a:pt x="651" y="316"/>
                    <a:pt x="667" y="321"/>
                    <a:pt x="683" y="335"/>
                  </a:cubicBezTo>
                  <a:cubicBezTo>
                    <a:pt x="682" y="335"/>
                    <a:pt x="681" y="336"/>
                    <a:pt x="680" y="336"/>
                  </a:cubicBezTo>
                  <a:cubicBezTo>
                    <a:pt x="666" y="326"/>
                    <a:pt x="650" y="322"/>
                    <a:pt x="633" y="324"/>
                  </a:cubicBezTo>
                  <a:cubicBezTo>
                    <a:pt x="614" y="327"/>
                    <a:pt x="603" y="339"/>
                    <a:pt x="593" y="354"/>
                  </a:cubicBezTo>
                  <a:close/>
                  <a:moveTo>
                    <a:pt x="675" y="341"/>
                  </a:moveTo>
                  <a:cubicBezTo>
                    <a:pt x="675" y="343"/>
                    <a:pt x="658" y="336"/>
                    <a:pt x="655" y="335"/>
                  </a:cubicBezTo>
                  <a:cubicBezTo>
                    <a:pt x="649" y="334"/>
                    <a:pt x="644" y="334"/>
                    <a:pt x="639" y="336"/>
                  </a:cubicBezTo>
                  <a:cubicBezTo>
                    <a:pt x="625" y="339"/>
                    <a:pt x="610" y="356"/>
                    <a:pt x="596" y="356"/>
                  </a:cubicBezTo>
                  <a:cubicBezTo>
                    <a:pt x="607" y="342"/>
                    <a:pt x="619" y="330"/>
                    <a:pt x="638" y="329"/>
                  </a:cubicBezTo>
                  <a:cubicBezTo>
                    <a:pt x="652" y="328"/>
                    <a:pt x="664" y="332"/>
                    <a:pt x="676" y="340"/>
                  </a:cubicBezTo>
                  <a:cubicBezTo>
                    <a:pt x="676" y="340"/>
                    <a:pt x="676" y="341"/>
                    <a:pt x="675" y="341"/>
                  </a:cubicBezTo>
                  <a:close/>
                  <a:moveTo>
                    <a:pt x="692" y="352"/>
                  </a:moveTo>
                  <a:cubicBezTo>
                    <a:pt x="691" y="352"/>
                    <a:pt x="691" y="352"/>
                    <a:pt x="690" y="353"/>
                  </a:cubicBezTo>
                  <a:cubicBezTo>
                    <a:pt x="689" y="351"/>
                    <a:pt x="687" y="349"/>
                    <a:pt x="685" y="348"/>
                  </a:cubicBezTo>
                  <a:cubicBezTo>
                    <a:pt x="683" y="347"/>
                    <a:pt x="682" y="346"/>
                    <a:pt x="680" y="345"/>
                  </a:cubicBezTo>
                  <a:cubicBezTo>
                    <a:pt x="680" y="344"/>
                    <a:pt x="680" y="343"/>
                    <a:pt x="680" y="342"/>
                  </a:cubicBezTo>
                  <a:cubicBezTo>
                    <a:pt x="681" y="342"/>
                    <a:pt x="682" y="341"/>
                    <a:pt x="682" y="340"/>
                  </a:cubicBezTo>
                  <a:cubicBezTo>
                    <a:pt x="685" y="339"/>
                    <a:pt x="688" y="340"/>
                    <a:pt x="689" y="342"/>
                  </a:cubicBezTo>
                  <a:cubicBezTo>
                    <a:pt x="690" y="343"/>
                    <a:pt x="691" y="345"/>
                    <a:pt x="691" y="346"/>
                  </a:cubicBezTo>
                  <a:cubicBezTo>
                    <a:pt x="691" y="348"/>
                    <a:pt x="690" y="349"/>
                    <a:pt x="690" y="351"/>
                  </a:cubicBezTo>
                  <a:cubicBezTo>
                    <a:pt x="690" y="352"/>
                    <a:pt x="691" y="352"/>
                    <a:pt x="692" y="352"/>
                  </a:cubicBezTo>
                  <a:cubicBezTo>
                    <a:pt x="692" y="352"/>
                    <a:pt x="692" y="352"/>
                    <a:pt x="692" y="352"/>
                  </a:cubicBezTo>
                  <a:close/>
                  <a:moveTo>
                    <a:pt x="693" y="339"/>
                  </a:moveTo>
                  <a:cubicBezTo>
                    <a:pt x="693" y="338"/>
                    <a:pt x="693" y="338"/>
                    <a:pt x="692" y="338"/>
                  </a:cubicBezTo>
                  <a:cubicBezTo>
                    <a:pt x="692" y="337"/>
                    <a:pt x="692" y="337"/>
                    <a:pt x="691" y="337"/>
                  </a:cubicBezTo>
                  <a:cubicBezTo>
                    <a:pt x="691" y="336"/>
                    <a:pt x="691" y="336"/>
                    <a:pt x="690" y="335"/>
                  </a:cubicBezTo>
                  <a:cubicBezTo>
                    <a:pt x="689" y="334"/>
                    <a:pt x="688" y="333"/>
                    <a:pt x="686" y="332"/>
                  </a:cubicBezTo>
                  <a:cubicBezTo>
                    <a:pt x="718" y="321"/>
                    <a:pt x="750" y="307"/>
                    <a:pt x="781" y="295"/>
                  </a:cubicBezTo>
                  <a:cubicBezTo>
                    <a:pt x="811" y="283"/>
                    <a:pt x="842" y="277"/>
                    <a:pt x="873" y="270"/>
                  </a:cubicBezTo>
                  <a:cubicBezTo>
                    <a:pt x="875" y="270"/>
                    <a:pt x="874" y="268"/>
                    <a:pt x="873" y="268"/>
                  </a:cubicBezTo>
                  <a:cubicBezTo>
                    <a:pt x="807" y="276"/>
                    <a:pt x="745" y="302"/>
                    <a:pt x="685" y="330"/>
                  </a:cubicBezTo>
                  <a:cubicBezTo>
                    <a:pt x="685" y="330"/>
                    <a:pt x="685" y="330"/>
                    <a:pt x="685" y="330"/>
                  </a:cubicBezTo>
                  <a:cubicBezTo>
                    <a:pt x="681" y="327"/>
                    <a:pt x="676" y="324"/>
                    <a:pt x="672" y="322"/>
                  </a:cubicBezTo>
                  <a:cubicBezTo>
                    <a:pt x="692" y="314"/>
                    <a:pt x="711" y="302"/>
                    <a:pt x="730" y="292"/>
                  </a:cubicBezTo>
                  <a:cubicBezTo>
                    <a:pt x="755" y="280"/>
                    <a:pt x="781" y="273"/>
                    <a:pt x="807" y="267"/>
                  </a:cubicBezTo>
                  <a:cubicBezTo>
                    <a:pt x="809" y="267"/>
                    <a:pt x="809" y="264"/>
                    <a:pt x="807" y="264"/>
                  </a:cubicBezTo>
                  <a:cubicBezTo>
                    <a:pt x="760" y="268"/>
                    <a:pt x="709" y="294"/>
                    <a:pt x="670" y="320"/>
                  </a:cubicBezTo>
                  <a:cubicBezTo>
                    <a:pt x="670" y="320"/>
                    <a:pt x="670" y="321"/>
                    <a:pt x="670" y="321"/>
                  </a:cubicBezTo>
                  <a:cubicBezTo>
                    <a:pt x="667" y="319"/>
                    <a:pt x="663" y="318"/>
                    <a:pt x="660" y="317"/>
                  </a:cubicBezTo>
                  <a:cubicBezTo>
                    <a:pt x="696" y="289"/>
                    <a:pt x="735" y="272"/>
                    <a:pt x="779" y="260"/>
                  </a:cubicBezTo>
                  <a:cubicBezTo>
                    <a:pt x="828" y="245"/>
                    <a:pt x="876" y="234"/>
                    <a:pt x="927" y="229"/>
                  </a:cubicBezTo>
                  <a:cubicBezTo>
                    <a:pt x="929" y="229"/>
                    <a:pt x="930" y="226"/>
                    <a:pt x="929" y="225"/>
                  </a:cubicBezTo>
                  <a:cubicBezTo>
                    <a:pt x="929" y="225"/>
                    <a:pt x="930" y="226"/>
                    <a:pt x="931" y="226"/>
                  </a:cubicBezTo>
                  <a:cubicBezTo>
                    <a:pt x="931" y="226"/>
                    <a:pt x="931" y="226"/>
                    <a:pt x="931" y="226"/>
                  </a:cubicBezTo>
                  <a:cubicBezTo>
                    <a:pt x="931" y="230"/>
                    <a:pt x="932" y="235"/>
                    <a:pt x="933" y="239"/>
                  </a:cubicBezTo>
                  <a:cubicBezTo>
                    <a:pt x="933" y="239"/>
                    <a:pt x="933" y="239"/>
                    <a:pt x="933" y="239"/>
                  </a:cubicBezTo>
                  <a:cubicBezTo>
                    <a:pt x="896" y="240"/>
                    <a:pt x="859" y="247"/>
                    <a:pt x="825" y="261"/>
                  </a:cubicBezTo>
                  <a:cubicBezTo>
                    <a:pt x="824" y="261"/>
                    <a:pt x="824" y="263"/>
                    <a:pt x="826" y="263"/>
                  </a:cubicBezTo>
                  <a:cubicBezTo>
                    <a:pt x="861" y="252"/>
                    <a:pt x="896" y="245"/>
                    <a:pt x="933" y="243"/>
                  </a:cubicBezTo>
                  <a:cubicBezTo>
                    <a:pt x="934" y="243"/>
                    <a:pt x="934" y="242"/>
                    <a:pt x="934" y="242"/>
                  </a:cubicBezTo>
                  <a:cubicBezTo>
                    <a:pt x="938" y="250"/>
                    <a:pt x="942" y="258"/>
                    <a:pt x="947" y="265"/>
                  </a:cubicBezTo>
                  <a:cubicBezTo>
                    <a:pt x="923" y="264"/>
                    <a:pt x="900" y="273"/>
                    <a:pt x="877" y="278"/>
                  </a:cubicBezTo>
                  <a:cubicBezTo>
                    <a:pt x="851" y="285"/>
                    <a:pt x="824" y="290"/>
                    <a:pt x="798" y="298"/>
                  </a:cubicBezTo>
                  <a:cubicBezTo>
                    <a:pt x="797" y="299"/>
                    <a:pt x="797" y="300"/>
                    <a:pt x="799" y="300"/>
                  </a:cubicBezTo>
                  <a:cubicBezTo>
                    <a:pt x="849" y="291"/>
                    <a:pt x="898" y="274"/>
                    <a:pt x="948" y="267"/>
                  </a:cubicBezTo>
                  <a:cubicBezTo>
                    <a:pt x="949" y="268"/>
                    <a:pt x="949" y="269"/>
                    <a:pt x="950" y="269"/>
                  </a:cubicBezTo>
                  <a:cubicBezTo>
                    <a:pt x="958" y="282"/>
                    <a:pt x="968" y="294"/>
                    <a:pt x="981" y="302"/>
                  </a:cubicBezTo>
                  <a:cubicBezTo>
                    <a:pt x="937" y="306"/>
                    <a:pt x="894" y="315"/>
                    <a:pt x="851" y="325"/>
                  </a:cubicBezTo>
                  <a:cubicBezTo>
                    <a:pt x="799" y="336"/>
                    <a:pt x="747" y="344"/>
                    <a:pt x="694" y="351"/>
                  </a:cubicBezTo>
                  <a:cubicBezTo>
                    <a:pt x="696" y="350"/>
                    <a:pt x="696" y="347"/>
                    <a:pt x="696" y="345"/>
                  </a:cubicBezTo>
                  <a:cubicBezTo>
                    <a:pt x="696" y="344"/>
                    <a:pt x="695" y="343"/>
                    <a:pt x="695" y="341"/>
                  </a:cubicBezTo>
                  <a:cubicBezTo>
                    <a:pt x="706" y="344"/>
                    <a:pt x="725" y="333"/>
                    <a:pt x="736" y="330"/>
                  </a:cubicBezTo>
                  <a:cubicBezTo>
                    <a:pt x="757" y="324"/>
                    <a:pt x="779" y="318"/>
                    <a:pt x="800" y="311"/>
                  </a:cubicBezTo>
                  <a:cubicBezTo>
                    <a:pt x="846" y="298"/>
                    <a:pt x="891" y="286"/>
                    <a:pt x="939" y="285"/>
                  </a:cubicBezTo>
                  <a:cubicBezTo>
                    <a:pt x="941" y="285"/>
                    <a:pt x="941" y="282"/>
                    <a:pt x="939" y="282"/>
                  </a:cubicBezTo>
                  <a:cubicBezTo>
                    <a:pt x="898" y="281"/>
                    <a:pt x="857" y="291"/>
                    <a:pt x="817" y="302"/>
                  </a:cubicBezTo>
                  <a:cubicBezTo>
                    <a:pt x="797" y="308"/>
                    <a:pt x="777" y="315"/>
                    <a:pt x="756" y="321"/>
                  </a:cubicBezTo>
                  <a:cubicBezTo>
                    <a:pt x="747" y="324"/>
                    <a:pt x="737" y="326"/>
                    <a:pt x="728" y="329"/>
                  </a:cubicBezTo>
                  <a:cubicBezTo>
                    <a:pt x="724" y="330"/>
                    <a:pt x="698" y="340"/>
                    <a:pt x="695" y="339"/>
                  </a:cubicBezTo>
                  <a:cubicBezTo>
                    <a:pt x="696" y="339"/>
                    <a:pt x="696" y="339"/>
                    <a:pt x="696" y="339"/>
                  </a:cubicBezTo>
                  <a:cubicBezTo>
                    <a:pt x="696" y="338"/>
                    <a:pt x="696" y="338"/>
                    <a:pt x="696" y="338"/>
                  </a:cubicBezTo>
                  <a:cubicBezTo>
                    <a:pt x="696" y="338"/>
                    <a:pt x="695" y="337"/>
                    <a:pt x="695" y="337"/>
                  </a:cubicBezTo>
                  <a:cubicBezTo>
                    <a:pt x="695" y="338"/>
                    <a:pt x="694" y="338"/>
                    <a:pt x="694" y="338"/>
                  </a:cubicBezTo>
                  <a:cubicBezTo>
                    <a:pt x="693" y="338"/>
                    <a:pt x="693" y="338"/>
                    <a:pt x="693" y="339"/>
                  </a:cubicBezTo>
                  <a:close/>
                  <a:moveTo>
                    <a:pt x="995" y="308"/>
                  </a:moveTo>
                  <a:cubicBezTo>
                    <a:pt x="946" y="320"/>
                    <a:pt x="897" y="331"/>
                    <a:pt x="847" y="340"/>
                  </a:cubicBezTo>
                  <a:cubicBezTo>
                    <a:pt x="797" y="349"/>
                    <a:pt x="747" y="355"/>
                    <a:pt x="697" y="363"/>
                  </a:cubicBezTo>
                  <a:cubicBezTo>
                    <a:pt x="697" y="363"/>
                    <a:pt x="697" y="363"/>
                    <a:pt x="697" y="363"/>
                  </a:cubicBezTo>
                  <a:cubicBezTo>
                    <a:pt x="697" y="363"/>
                    <a:pt x="697" y="362"/>
                    <a:pt x="697" y="362"/>
                  </a:cubicBezTo>
                  <a:cubicBezTo>
                    <a:pt x="697" y="362"/>
                    <a:pt x="697" y="361"/>
                    <a:pt x="697" y="360"/>
                  </a:cubicBezTo>
                  <a:cubicBezTo>
                    <a:pt x="696" y="358"/>
                    <a:pt x="695" y="356"/>
                    <a:pt x="693" y="354"/>
                  </a:cubicBezTo>
                  <a:cubicBezTo>
                    <a:pt x="742" y="355"/>
                    <a:pt x="791" y="343"/>
                    <a:pt x="838" y="333"/>
                  </a:cubicBezTo>
                  <a:cubicBezTo>
                    <a:pt x="890" y="322"/>
                    <a:pt x="942" y="311"/>
                    <a:pt x="995" y="306"/>
                  </a:cubicBezTo>
                  <a:cubicBezTo>
                    <a:pt x="995" y="307"/>
                    <a:pt x="995" y="307"/>
                    <a:pt x="995" y="30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41"/>
            <p:cNvSpPr/>
            <p:nvPr/>
          </p:nvSpPr>
          <p:spPr bwMode="auto">
            <a:xfrm>
              <a:off x="3649" y="1319"/>
              <a:ext cx="163" cy="32"/>
            </a:xfrm>
            <a:custGeom>
              <a:avLst/>
              <a:gdLst>
                <a:gd name="T0" fmla="*/ 100 w 102"/>
                <a:gd name="T1" fmla="*/ 1 h 20"/>
                <a:gd name="T2" fmla="*/ 1 w 102"/>
                <a:gd name="T3" fmla="*/ 18 h 20"/>
                <a:gd name="T4" fmla="*/ 1 w 102"/>
                <a:gd name="T5" fmla="*/ 20 h 20"/>
                <a:gd name="T6" fmla="*/ 100 w 102"/>
                <a:gd name="T7" fmla="*/ 4 h 20"/>
                <a:gd name="T8" fmla="*/ 100 w 102"/>
                <a:gd name="T9" fmla="*/ 1 h 20"/>
              </a:gdLst>
              <a:ahLst/>
              <a:cxnLst>
                <a:cxn ang="0">
                  <a:pos x="T0" y="T1"/>
                </a:cxn>
                <a:cxn ang="0">
                  <a:pos x="T2" y="T3"/>
                </a:cxn>
                <a:cxn ang="0">
                  <a:pos x="T4" y="T5"/>
                </a:cxn>
                <a:cxn ang="0">
                  <a:pos x="T6" y="T7"/>
                </a:cxn>
                <a:cxn ang="0">
                  <a:pos x="T8" y="T9"/>
                </a:cxn>
              </a:cxnLst>
              <a:rect l="0" t="0" r="r" b="b"/>
              <a:pathLst>
                <a:path w="102" h="20">
                  <a:moveTo>
                    <a:pt x="100" y="1"/>
                  </a:moveTo>
                  <a:cubicBezTo>
                    <a:pt x="67" y="4"/>
                    <a:pt x="33" y="9"/>
                    <a:pt x="1" y="18"/>
                  </a:cubicBezTo>
                  <a:cubicBezTo>
                    <a:pt x="0" y="18"/>
                    <a:pt x="0" y="20"/>
                    <a:pt x="1" y="20"/>
                  </a:cubicBezTo>
                  <a:cubicBezTo>
                    <a:pt x="34" y="13"/>
                    <a:pt x="67" y="8"/>
                    <a:pt x="100" y="4"/>
                  </a:cubicBezTo>
                  <a:cubicBezTo>
                    <a:pt x="102" y="4"/>
                    <a:pt x="102" y="0"/>
                    <a:pt x="10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42"/>
            <p:cNvSpPr/>
            <p:nvPr/>
          </p:nvSpPr>
          <p:spPr bwMode="auto">
            <a:xfrm>
              <a:off x="3369" y="1301"/>
              <a:ext cx="430" cy="71"/>
            </a:xfrm>
            <a:custGeom>
              <a:avLst/>
              <a:gdLst>
                <a:gd name="T0" fmla="*/ 268 w 269"/>
                <a:gd name="T1" fmla="*/ 0 h 44"/>
                <a:gd name="T2" fmla="*/ 137 w 269"/>
                <a:gd name="T3" fmla="*/ 17 h 44"/>
                <a:gd name="T4" fmla="*/ 1 w 269"/>
                <a:gd name="T5" fmla="*/ 43 h 44"/>
                <a:gd name="T6" fmla="*/ 1 w 269"/>
                <a:gd name="T7" fmla="*/ 44 h 44"/>
                <a:gd name="T8" fmla="*/ 131 w 269"/>
                <a:gd name="T9" fmla="*/ 23 h 44"/>
                <a:gd name="T10" fmla="*/ 268 w 269"/>
                <a:gd name="T11" fmla="*/ 2 h 44"/>
                <a:gd name="T12" fmla="*/ 268 w 269"/>
                <a:gd name="T13" fmla="*/ 0 h 44"/>
              </a:gdLst>
              <a:ahLst/>
              <a:cxnLst>
                <a:cxn ang="0">
                  <a:pos x="T0" y="T1"/>
                </a:cxn>
                <a:cxn ang="0">
                  <a:pos x="T2" y="T3"/>
                </a:cxn>
                <a:cxn ang="0">
                  <a:pos x="T4" y="T5"/>
                </a:cxn>
                <a:cxn ang="0">
                  <a:pos x="T6" y="T7"/>
                </a:cxn>
                <a:cxn ang="0">
                  <a:pos x="T8" y="T9"/>
                </a:cxn>
                <a:cxn ang="0">
                  <a:pos x="T10" y="T11"/>
                </a:cxn>
                <a:cxn ang="0">
                  <a:pos x="T12" y="T13"/>
                </a:cxn>
              </a:cxnLst>
              <a:rect l="0" t="0" r="r" b="b"/>
              <a:pathLst>
                <a:path w="269" h="44">
                  <a:moveTo>
                    <a:pt x="268" y="0"/>
                  </a:moveTo>
                  <a:cubicBezTo>
                    <a:pt x="225" y="1"/>
                    <a:pt x="180" y="10"/>
                    <a:pt x="137" y="17"/>
                  </a:cubicBezTo>
                  <a:cubicBezTo>
                    <a:pt x="92" y="24"/>
                    <a:pt x="45" y="30"/>
                    <a:pt x="1" y="43"/>
                  </a:cubicBezTo>
                  <a:cubicBezTo>
                    <a:pt x="0" y="43"/>
                    <a:pt x="1" y="44"/>
                    <a:pt x="1" y="44"/>
                  </a:cubicBezTo>
                  <a:cubicBezTo>
                    <a:pt x="45" y="40"/>
                    <a:pt x="88" y="30"/>
                    <a:pt x="131" y="23"/>
                  </a:cubicBezTo>
                  <a:cubicBezTo>
                    <a:pt x="176" y="16"/>
                    <a:pt x="224" y="13"/>
                    <a:pt x="268" y="2"/>
                  </a:cubicBezTo>
                  <a:cubicBezTo>
                    <a:pt x="269" y="2"/>
                    <a:pt x="269" y="0"/>
                    <a:pt x="26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43"/>
            <p:cNvSpPr/>
            <p:nvPr/>
          </p:nvSpPr>
          <p:spPr bwMode="auto">
            <a:xfrm>
              <a:off x="3407" y="1277"/>
              <a:ext cx="435" cy="55"/>
            </a:xfrm>
            <a:custGeom>
              <a:avLst/>
              <a:gdLst>
                <a:gd name="T0" fmla="*/ 270 w 272"/>
                <a:gd name="T1" fmla="*/ 0 h 34"/>
                <a:gd name="T2" fmla="*/ 1 w 272"/>
                <a:gd name="T3" fmla="*/ 33 h 34"/>
                <a:gd name="T4" fmla="*/ 1 w 272"/>
                <a:gd name="T5" fmla="*/ 34 h 34"/>
                <a:gd name="T6" fmla="*/ 270 w 272"/>
                <a:gd name="T7" fmla="*/ 2 h 34"/>
                <a:gd name="T8" fmla="*/ 270 w 272"/>
                <a:gd name="T9" fmla="*/ 0 h 34"/>
              </a:gdLst>
              <a:ahLst/>
              <a:cxnLst>
                <a:cxn ang="0">
                  <a:pos x="T0" y="T1"/>
                </a:cxn>
                <a:cxn ang="0">
                  <a:pos x="T2" y="T3"/>
                </a:cxn>
                <a:cxn ang="0">
                  <a:pos x="T4" y="T5"/>
                </a:cxn>
                <a:cxn ang="0">
                  <a:pos x="T6" y="T7"/>
                </a:cxn>
                <a:cxn ang="0">
                  <a:pos x="T8" y="T9"/>
                </a:cxn>
              </a:cxnLst>
              <a:rect l="0" t="0" r="r" b="b"/>
              <a:pathLst>
                <a:path w="272" h="34">
                  <a:moveTo>
                    <a:pt x="270" y="0"/>
                  </a:moveTo>
                  <a:cubicBezTo>
                    <a:pt x="180" y="2"/>
                    <a:pt x="88" y="16"/>
                    <a:pt x="1" y="33"/>
                  </a:cubicBezTo>
                  <a:cubicBezTo>
                    <a:pt x="0" y="33"/>
                    <a:pt x="0" y="34"/>
                    <a:pt x="1" y="34"/>
                  </a:cubicBezTo>
                  <a:cubicBezTo>
                    <a:pt x="91" y="23"/>
                    <a:pt x="181" y="15"/>
                    <a:pt x="270" y="2"/>
                  </a:cubicBezTo>
                  <a:cubicBezTo>
                    <a:pt x="272" y="2"/>
                    <a:pt x="271" y="0"/>
                    <a:pt x="27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44"/>
            <p:cNvSpPr/>
            <p:nvPr/>
          </p:nvSpPr>
          <p:spPr bwMode="auto">
            <a:xfrm>
              <a:off x="3383" y="1267"/>
              <a:ext cx="278" cy="44"/>
            </a:xfrm>
            <a:custGeom>
              <a:avLst/>
              <a:gdLst>
                <a:gd name="T0" fmla="*/ 172 w 174"/>
                <a:gd name="T1" fmla="*/ 0 h 27"/>
                <a:gd name="T2" fmla="*/ 1 w 174"/>
                <a:gd name="T3" fmla="*/ 25 h 27"/>
                <a:gd name="T4" fmla="*/ 1 w 174"/>
                <a:gd name="T5" fmla="*/ 27 h 27"/>
                <a:gd name="T6" fmla="*/ 87 w 174"/>
                <a:gd name="T7" fmla="*/ 14 h 27"/>
                <a:gd name="T8" fmla="*/ 172 w 174"/>
                <a:gd name="T9" fmla="*/ 3 h 27"/>
                <a:gd name="T10" fmla="*/ 172 w 174"/>
                <a:gd name="T11" fmla="*/ 0 h 27"/>
              </a:gdLst>
              <a:ahLst/>
              <a:cxnLst>
                <a:cxn ang="0">
                  <a:pos x="T0" y="T1"/>
                </a:cxn>
                <a:cxn ang="0">
                  <a:pos x="T2" y="T3"/>
                </a:cxn>
                <a:cxn ang="0">
                  <a:pos x="T4" y="T5"/>
                </a:cxn>
                <a:cxn ang="0">
                  <a:pos x="T6" y="T7"/>
                </a:cxn>
                <a:cxn ang="0">
                  <a:pos x="T8" y="T9"/>
                </a:cxn>
                <a:cxn ang="0">
                  <a:pos x="T10" y="T11"/>
                </a:cxn>
              </a:cxnLst>
              <a:rect l="0" t="0" r="r" b="b"/>
              <a:pathLst>
                <a:path w="174" h="27">
                  <a:moveTo>
                    <a:pt x="172" y="0"/>
                  </a:moveTo>
                  <a:cubicBezTo>
                    <a:pt x="116" y="1"/>
                    <a:pt x="55" y="12"/>
                    <a:pt x="1" y="25"/>
                  </a:cubicBezTo>
                  <a:cubicBezTo>
                    <a:pt x="0" y="26"/>
                    <a:pt x="0" y="27"/>
                    <a:pt x="1" y="27"/>
                  </a:cubicBezTo>
                  <a:cubicBezTo>
                    <a:pt x="30" y="23"/>
                    <a:pt x="58" y="18"/>
                    <a:pt x="87" y="14"/>
                  </a:cubicBezTo>
                  <a:cubicBezTo>
                    <a:pt x="115" y="10"/>
                    <a:pt x="144" y="8"/>
                    <a:pt x="172" y="3"/>
                  </a:cubicBezTo>
                  <a:cubicBezTo>
                    <a:pt x="174" y="3"/>
                    <a:pt x="174" y="0"/>
                    <a:pt x="17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45"/>
            <p:cNvSpPr/>
            <p:nvPr/>
          </p:nvSpPr>
          <p:spPr bwMode="auto">
            <a:xfrm>
              <a:off x="3681" y="1253"/>
              <a:ext cx="155" cy="16"/>
            </a:xfrm>
            <a:custGeom>
              <a:avLst/>
              <a:gdLst>
                <a:gd name="T0" fmla="*/ 95 w 97"/>
                <a:gd name="T1" fmla="*/ 4 h 10"/>
                <a:gd name="T2" fmla="*/ 1 w 97"/>
                <a:gd name="T3" fmla="*/ 8 h 10"/>
                <a:gd name="T4" fmla="*/ 1 w 97"/>
                <a:gd name="T5" fmla="*/ 10 h 10"/>
                <a:gd name="T6" fmla="*/ 95 w 97"/>
                <a:gd name="T7" fmla="*/ 6 h 10"/>
                <a:gd name="T8" fmla="*/ 95 w 97"/>
                <a:gd name="T9" fmla="*/ 4 h 10"/>
              </a:gdLst>
              <a:ahLst/>
              <a:cxnLst>
                <a:cxn ang="0">
                  <a:pos x="T0" y="T1"/>
                </a:cxn>
                <a:cxn ang="0">
                  <a:pos x="T2" y="T3"/>
                </a:cxn>
                <a:cxn ang="0">
                  <a:pos x="T4" y="T5"/>
                </a:cxn>
                <a:cxn ang="0">
                  <a:pos x="T6" y="T7"/>
                </a:cxn>
                <a:cxn ang="0">
                  <a:pos x="T8" y="T9"/>
                </a:cxn>
              </a:cxnLst>
              <a:rect l="0" t="0" r="r" b="b"/>
              <a:pathLst>
                <a:path w="97" h="10">
                  <a:moveTo>
                    <a:pt x="95" y="4"/>
                  </a:moveTo>
                  <a:cubicBezTo>
                    <a:pt x="64" y="0"/>
                    <a:pt x="31" y="1"/>
                    <a:pt x="1" y="8"/>
                  </a:cubicBezTo>
                  <a:cubicBezTo>
                    <a:pt x="0" y="8"/>
                    <a:pt x="0" y="10"/>
                    <a:pt x="1" y="10"/>
                  </a:cubicBezTo>
                  <a:cubicBezTo>
                    <a:pt x="33" y="8"/>
                    <a:pt x="63" y="6"/>
                    <a:pt x="95" y="6"/>
                  </a:cubicBezTo>
                  <a:cubicBezTo>
                    <a:pt x="97" y="6"/>
                    <a:pt x="96" y="4"/>
                    <a:pt x="95"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46"/>
            <p:cNvSpPr/>
            <p:nvPr/>
          </p:nvSpPr>
          <p:spPr bwMode="auto">
            <a:xfrm>
              <a:off x="4085" y="1144"/>
              <a:ext cx="288" cy="77"/>
            </a:xfrm>
            <a:custGeom>
              <a:avLst/>
              <a:gdLst>
                <a:gd name="T0" fmla="*/ 179 w 180"/>
                <a:gd name="T1" fmla="*/ 0 h 48"/>
                <a:gd name="T2" fmla="*/ 92 w 180"/>
                <a:gd name="T3" fmla="*/ 19 h 48"/>
                <a:gd name="T4" fmla="*/ 1 w 180"/>
                <a:gd name="T5" fmla="*/ 47 h 48"/>
                <a:gd name="T6" fmla="*/ 1 w 180"/>
                <a:gd name="T7" fmla="*/ 48 h 48"/>
                <a:gd name="T8" fmla="*/ 90 w 180"/>
                <a:gd name="T9" fmla="*/ 24 h 48"/>
                <a:gd name="T10" fmla="*/ 179 w 180"/>
                <a:gd name="T11" fmla="*/ 3 h 48"/>
                <a:gd name="T12" fmla="*/ 179 w 180"/>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180" h="48">
                  <a:moveTo>
                    <a:pt x="179" y="0"/>
                  </a:moveTo>
                  <a:cubicBezTo>
                    <a:pt x="150" y="3"/>
                    <a:pt x="121" y="12"/>
                    <a:pt x="92" y="19"/>
                  </a:cubicBezTo>
                  <a:cubicBezTo>
                    <a:pt x="62" y="27"/>
                    <a:pt x="31" y="36"/>
                    <a:pt x="1" y="47"/>
                  </a:cubicBezTo>
                  <a:cubicBezTo>
                    <a:pt x="0" y="47"/>
                    <a:pt x="0" y="48"/>
                    <a:pt x="1" y="48"/>
                  </a:cubicBezTo>
                  <a:cubicBezTo>
                    <a:pt x="31" y="40"/>
                    <a:pt x="60" y="32"/>
                    <a:pt x="90" y="24"/>
                  </a:cubicBezTo>
                  <a:cubicBezTo>
                    <a:pt x="119" y="17"/>
                    <a:pt x="150" y="12"/>
                    <a:pt x="179" y="3"/>
                  </a:cubicBezTo>
                  <a:cubicBezTo>
                    <a:pt x="180" y="3"/>
                    <a:pt x="180" y="0"/>
                    <a:pt x="17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47"/>
            <p:cNvSpPr/>
            <p:nvPr/>
          </p:nvSpPr>
          <p:spPr bwMode="auto">
            <a:xfrm>
              <a:off x="4066" y="1223"/>
              <a:ext cx="366" cy="67"/>
            </a:xfrm>
            <a:custGeom>
              <a:avLst/>
              <a:gdLst>
                <a:gd name="T0" fmla="*/ 227 w 229"/>
                <a:gd name="T1" fmla="*/ 0 h 42"/>
                <a:gd name="T2" fmla="*/ 121 w 229"/>
                <a:gd name="T3" fmla="*/ 18 h 42"/>
                <a:gd name="T4" fmla="*/ 2 w 229"/>
                <a:gd name="T5" fmla="*/ 40 h 42"/>
                <a:gd name="T6" fmla="*/ 2 w 229"/>
                <a:gd name="T7" fmla="*/ 42 h 42"/>
                <a:gd name="T8" fmla="*/ 111 w 229"/>
                <a:gd name="T9" fmla="*/ 24 h 42"/>
                <a:gd name="T10" fmla="*/ 228 w 229"/>
                <a:gd name="T11" fmla="*/ 3 h 42"/>
                <a:gd name="T12" fmla="*/ 227 w 229"/>
                <a:gd name="T13" fmla="*/ 0 h 42"/>
              </a:gdLst>
              <a:ahLst/>
              <a:cxnLst>
                <a:cxn ang="0">
                  <a:pos x="T0" y="T1"/>
                </a:cxn>
                <a:cxn ang="0">
                  <a:pos x="T2" y="T3"/>
                </a:cxn>
                <a:cxn ang="0">
                  <a:pos x="T4" y="T5"/>
                </a:cxn>
                <a:cxn ang="0">
                  <a:pos x="T6" y="T7"/>
                </a:cxn>
                <a:cxn ang="0">
                  <a:pos x="T8" y="T9"/>
                </a:cxn>
                <a:cxn ang="0">
                  <a:pos x="T10" y="T11"/>
                </a:cxn>
                <a:cxn ang="0">
                  <a:pos x="T12" y="T13"/>
                </a:cxn>
              </a:cxnLst>
              <a:rect l="0" t="0" r="r" b="b"/>
              <a:pathLst>
                <a:path w="229" h="42">
                  <a:moveTo>
                    <a:pt x="227" y="0"/>
                  </a:moveTo>
                  <a:cubicBezTo>
                    <a:pt x="192" y="2"/>
                    <a:pt x="156" y="11"/>
                    <a:pt x="121" y="18"/>
                  </a:cubicBezTo>
                  <a:cubicBezTo>
                    <a:pt x="82" y="27"/>
                    <a:pt x="42" y="35"/>
                    <a:pt x="2" y="40"/>
                  </a:cubicBezTo>
                  <a:cubicBezTo>
                    <a:pt x="0" y="40"/>
                    <a:pt x="0" y="42"/>
                    <a:pt x="2" y="42"/>
                  </a:cubicBezTo>
                  <a:cubicBezTo>
                    <a:pt x="39" y="40"/>
                    <a:pt x="75" y="32"/>
                    <a:pt x="111" y="24"/>
                  </a:cubicBezTo>
                  <a:cubicBezTo>
                    <a:pt x="150" y="17"/>
                    <a:pt x="189" y="11"/>
                    <a:pt x="228" y="3"/>
                  </a:cubicBezTo>
                  <a:cubicBezTo>
                    <a:pt x="229" y="3"/>
                    <a:pt x="229" y="0"/>
                    <a:pt x="22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48"/>
            <p:cNvSpPr/>
            <p:nvPr/>
          </p:nvSpPr>
          <p:spPr bwMode="auto">
            <a:xfrm>
              <a:off x="3012" y="1293"/>
              <a:ext cx="315" cy="129"/>
            </a:xfrm>
            <a:custGeom>
              <a:avLst/>
              <a:gdLst>
                <a:gd name="T0" fmla="*/ 196 w 197"/>
                <a:gd name="T1" fmla="*/ 76 h 80"/>
                <a:gd name="T2" fmla="*/ 2 w 197"/>
                <a:gd name="T3" fmla="*/ 0 h 80"/>
                <a:gd name="T4" fmla="*/ 1 w 197"/>
                <a:gd name="T5" fmla="*/ 2 h 80"/>
                <a:gd name="T6" fmla="*/ 195 w 197"/>
                <a:gd name="T7" fmla="*/ 79 h 80"/>
                <a:gd name="T8" fmla="*/ 196 w 197"/>
                <a:gd name="T9" fmla="*/ 76 h 80"/>
              </a:gdLst>
              <a:ahLst/>
              <a:cxnLst>
                <a:cxn ang="0">
                  <a:pos x="T0" y="T1"/>
                </a:cxn>
                <a:cxn ang="0">
                  <a:pos x="T2" y="T3"/>
                </a:cxn>
                <a:cxn ang="0">
                  <a:pos x="T4" y="T5"/>
                </a:cxn>
                <a:cxn ang="0">
                  <a:pos x="T6" y="T7"/>
                </a:cxn>
                <a:cxn ang="0">
                  <a:pos x="T8" y="T9"/>
                </a:cxn>
              </a:cxnLst>
              <a:rect l="0" t="0" r="r" b="b"/>
              <a:pathLst>
                <a:path w="197" h="80">
                  <a:moveTo>
                    <a:pt x="196" y="76"/>
                  </a:moveTo>
                  <a:cubicBezTo>
                    <a:pt x="132" y="49"/>
                    <a:pt x="67" y="21"/>
                    <a:pt x="2" y="0"/>
                  </a:cubicBezTo>
                  <a:cubicBezTo>
                    <a:pt x="1" y="0"/>
                    <a:pt x="0" y="1"/>
                    <a:pt x="1" y="2"/>
                  </a:cubicBezTo>
                  <a:cubicBezTo>
                    <a:pt x="63" y="32"/>
                    <a:pt x="130" y="55"/>
                    <a:pt x="195" y="79"/>
                  </a:cubicBezTo>
                  <a:cubicBezTo>
                    <a:pt x="197" y="80"/>
                    <a:pt x="197" y="77"/>
                    <a:pt x="196" y="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49"/>
            <p:cNvSpPr/>
            <p:nvPr/>
          </p:nvSpPr>
          <p:spPr bwMode="auto">
            <a:xfrm>
              <a:off x="2993" y="1229"/>
              <a:ext cx="91" cy="34"/>
            </a:xfrm>
            <a:custGeom>
              <a:avLst/>
              <a:gdLst>
                <a:gd name="T0" fmla="*/ 56 w 57"/>
                <a:gd name="T1" fmla="*/ 19 h 21"/>
                <a:gd name="T2" fmla="*/ 31 w 57"/>
                <a:gd name="T3" fmla="*/ 10 h 21"/>
                <a:gd name="T4" fmla="*/ 17 w 57"/>
                <a:gd name="T5" fmla="*/ 6 h 21"/>
                <a:gd name="T6" fmla="*/ 2 w 57"/>
                <a:gd name="T7" fmla="*/ 1 h 21"/>
                <a:gd name="T8" fmla="*/ 2 w 57"/>
                <a:gd name="T9" fmla="*/ 1 h 21"/>
                <a:gd name="T10" fmla="*/ 2 w 57"/>
                <a:gd name="T11" fmla="*/ 0 h 21"/>
                <a:gd name="T12" fmla="*/ 1 w 57"/>
                <a:gd name="T13" fmla="*/ 0 h 21"/>
                <a:gd name="T14" fmla="*/ 0 w 57"/>
                <a:gd name="T15" fmla="*/ 1 h 21"/>
                <a:gd name="T16" fmla="*/ 0 w 57"/>
                <a:gd name="T17" fmla="*/ 2 h 21"/>
                <a:gd name="T18" fmla="*/ 22 w 57"/>
                <a:gd name="T19" fmla="*/ 11 h 21"/>
                <a:gd name="T20" fmla="*/ 55 w 57"/>
                <a:gd name="T21" fmla="*/ 21 h 21"/>
                <a:gd name="T22" fmla="*/ 56 w 57"/>
                <a:gd name="T23" fmla="*/ 19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21">
                  <a:moveTo>
                    <a:pt x="56" y="19"/>
                  </a:moveTo>
                  <a:cubicBezTo>
                    <a:pt x="48" y="15"/>
                    <a:pt x="39" y="13"/>
                    <a:pt x="31" y="10"/>
                  </a:cubicBezTo>
                  <a:cubicBezTo>
                    <a:pt x="26" y="9"/>
                    <a:pt x="22" y="8"/>
                    <a:pt x="17" y="6"/>
                  </a:cubicBezTo>
                  <a:cubicBezTo>
                    <a:pt x="13" y="5"/>
                    <a:pt x="6" y="1"/>
                    <a:pt x="2" y="1"/>
                  </a:cubicBezTo>
                  <a:cubicBezTo>
                    <a:pt x="2" y="1"/>
                    <a:pt x="2" y="1"/>
                    <a:pt x="2" y="1"/>
                  </a:cubicBezTo>
                  <a:cubicBezTo>
                    <a:pt x="2" y="1"/>
                    <a:pt x="2" y="0"/>
                    <a:pt x="2" y="0"/>
                  </a:cubicBezTo>
                  <a:cubicBezTo>
                    <a:pt x="1" y="0"/>
                    <a:pt x="1" y="0"/>
                    <a:pt x="1" y="0"/>
                  </a:cubicBezTo>
                  <a:cubicBezTo>
                    <a:pt x="1" y="0"/>
                    <a:pt x="1" y="0"/>
                    <a:pt x="0" y="1"/>
                  </a:cubicBezTo>
                  <a:cubicBezTo>
                    <a:pt x="0" y="1"/>
                    <a:pt x="0" y="2"/>
                    <a:pt x="0" y="2"/>
                  </a:cubicBezTo>
                  <a:cubicBezTo>
                    <a:pt x="5" y="7"/>
                    <a:pt x="16" y="9"/>
                    <a:pt x="22" y="11"/>
                  </a:cubicBezTo>
                  <a:cubicBezTo>
                    <a:pt x="33" y="15"/>
                    <a:pt x="44" y="19"/>
                    <a:pt x="55" y="21"/>
                  </a:cubicBezTo>
                  <a:cubicBezTo>
                    <a:pt x="56" y="21"/>
                    <a:pt x="57" y="20"/>
                    <a:pt x="56"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 name="文本框 1"/>
          <p:cNvSpPr txBox="1"/>
          <p:nvPr/>
        </p:nvSpPr>
        <p:spPr>
          <a:xfrm>
            <a:off x="218659" y="745435"/>
            <a:ext cx="6072809" cy="1815882"/>
          </a:xfrm>
          <a:prstGeom prst="rect">
            <a:avLst/>
          </a:prstGeom>
          <a:noFill/>
        </p:spPr>
        <p:txBody>
          <a:bodyPr wrap="square" rtlCol="0">
            <a:spAutoFit/>
          </a:bodyPr>
          <a:lstStyle/>
          <a:p>
            <a:r>
              <a:rPr lang="en-US" altLang="zh-CN" sz="2800" b="1" u="sng" dirty="0">
                <a:solidFill>
                  <a:srgbClr val="002060"/>
                </a:solidFill>
                <a:latin typeface="Arial Narrow" panose="020B0606020202030204" pitchFamily="34" charset="0"/>
              </a:rPr>
              <a:t> 53  </a:t>
            </a:r>
            <a:r>
              <a:rPr lang="en-US" altLang="zh-CN" sz="2800" b="1" dirty="0">
                <a:solidFill>
                  <a:srgbClr val="002060"/>
                </a:solidFill>
                <a:latin typeface="Arial Narrow" panose="020B0606020202030204" pitchFamily="34" charset="0"/>
              </a:rPr>
              <a:t>, I suffered a lot. But I know whatever I have to face in my life I was there and I </a:t>
            </a:r>
            <a:r>
              <a:rPr lang="en-US" altLang="zh-CN" sz="2800" b="1" u="sng" dirty="0">
                <a:solidFill>
                  <a:srgbClr val="002060"/>
                </a:solidFill>
                <a:latin typeface="Arial Narrow" panose="020B0606020202030204" pitchFamily="34" charset="0"/>
              </a:rPr>
              <a:t>  54  </a:t>
            </a:r>
            <a:r>
              <a:rPr lang="en-US" altLang="zh-CN" sz="2800" b="1" dirty="0">
                <a:solidFill>
                  <a:srgbClr val="002060"/>
                </a:solidFill>
                <a:latin typeface="Arial Narrow" panose="020B0606020202030204" pitchFamily="34" charset="0"/>
              </a:rPr>
              <a:t>. I think I am much </a:t>
            </a:r>
            <a:r>
              <a:rPr lang="en-US" altLang="zh-CN" sz="2800" b="1" u="sng" dirty="0">
                <a:solidFill>
                  <a:srgbClr val="002060"/>
                </a:solidFill>
                <a:latin typeface="Arial Narrow" panose="020B0606020202030204" pitchFamily="34" charset="0"/>
              </a:rPr>
              <a:t> 55  </a:t>
            </a:r>
            <a:r>
              <a:rPr lang="en-US" altLang="zh-CN" sz="2800" b="1" dirty="0">
                <a:solidFill>
                  <a:srgbClr val="002060"/>
                </a:solidFill>
                <a:latin typeface="Arial Narrow" panose="020B0606020202030204" pitchFamily="34" charset="0"/>
              </a:rPr>
              <a:t> for having taken part in the project.</a:t>
            </a:r>
            <a:endParaRPr lang="zh-CN" altLang="en-US" sz="2800" b="1" dirty="0">
              <a:solidFill>
                <a:srgbClr val="002060"/>
              </a:solidFill>
              <a:latin typeface="Arial Narrow" panose="020B0606020202030204" pitchFamily="34" charset="0"/>
            </a:endParaRPr>
          </a:p>
        </p:txBody>
      </p:sp>
      <p:sp>
        <p:nvSpPr>
          <p:cNvPr id="3" name="文本框 2"/>
          <p:cNvSpPr txBox="1"/>
          <p:nvPr/>
        </p:nvSpPr>
        <p:spPr>
          <a:xfrm>
            <a:off x="6897757" y="405039"/>
            <a:ext cx="4994897" cy="3046988"/>
          </a:xfrm>
          <a:prstGeom prst="rect">
            <a:avLst/>
          </a:prstGeom>
          <a:noFill/>
        </p:spPr>
        <p:txBody>
          <a:bodyPr wrap="square" rtlCol="0">
            <a:spAutoFit/>
          </a:bodyPr>
          <a:lstStyle/>
          <a:p>
            <a:r>
              <a:rPr lang="en-US" altLang="zh-CN" sz="2400" b="1" dirty="0">
                <a:solidFill>
                  <a:srgbClr val="002060"/>
                </a:solidFill>
                <a:latin typeface="Arial Narrow" panose="020B0606020202030204" pitchFamily="34" charset="0"/>
              </a:rPr>
              <a:t>53. A. By the way	</a:t>
            </a:r>
            <a:endParaRPr lang="en-US" altLang="zh-CN" sz="2400" b="1" dirty="0" smtClean="0">
              <a:solidFill>
                <a:srgbClr val="002060"/>
              </a:solidFill>
              <a:latin typeface="Arial Narrow" panose="020B0606020202030204" pitchFamily="34" charset="0"/>
            </a:endParaRPr>
          </a:p>
          <a:p>
            <a:r>
              <a:rPr lang="en-US" altLang="zh-CN" sz="2400" b="1" dirty="0">
                <a:solidFill>
                  <a:srgbClr val="002060"/>
                </a:solidFill>
                <a:latin typeface="Arial Narrow" panose="020B0606020202030204" pitchFamily="34" charset="0"/>
              </a:rPr>
              <a:t> </a:t>
            </a:r>
            <a:r>
              <a:rPr lang="en-US" altLang="zh-CN" sz="2400" b="1" dirty="0" smtClean="0">
                <a:solidFill>
                  <a:srgbClr val="002060"/>
                </a:solidFill>
                <a:latin typeface="Arial Narrow" panose="020B0606020202030204" pitchFamily="34" charset="0"/>
              </a:rPr>
              <a:t>     B</a:t>
            </a:r>
            <a:r>
              <a:rPr lang="en-US" altLang="zh-CN" sz="2400" b="1" dirty="0">
                <a:solidFill>
                  <a:srgbClr val="002060"/>
                </a:solidFill>
                <a:latin typeface="Arial Narrow" panose="020B0606020202030204" pitchFamily="34" charset="0"/>
              </a:rPr>
              <a:t>. Regardless of that	</a:t>
            </a:r>
            <a:endParaRPr lang="en-US" altLang="zh-CN" sz="2400" b="1" dirty="0" smtClean="0">
              <a:solidFill>
                <a:srgbClr val="002060"/>
              </a:solidFill>
              <a:latin typeface="Arial Narrow" panose="020B0606020202030204" pitchFamily="34" charset="0"/>
            </a:endParaRPr>
          </a:p>
          <a:p>
            <a:r>
              <a:rPr lang="en-US" altLang="zh-CN" sz="2400" b="1" dirty="0">
                <a:solidFill>
                  <a:srgbClr val="002060"/>
                </a:solidFill>
                <a:latin typeface="Arial Narrow" panose="020B0606020202030204" pitchFamily="34" charset="0"/>
              </a:rPr>
              <a:t> </a:t>
            </a:r>
            <a:r>
              <a:rPr lang="en-US" altLang="zh-CN" sz="2400" b="1" dirty="0" smtClean="0">
                <a:solidFill>
                  <a:srgbClr val="002060"/>
                </a:solidFill>
                <a:latin typeface="Arial Narrow" panose="020B0606020202030204" pitchFamily="34" charset="0"/>
              </a:rPr>
              <a:t>     C</a:t>
            </a:r>
            <a:r>
              <a:rPr lang="en-US" altLang="zh-CN" sz="2400" b="1" dirty="0">
                <a:solidFill>
                  <a:srgbClr val="002060"/>
                </a:solidFill>
                <a:latin typeface="Arial Narrow" panose="020B0606020202030204" pitchFamily="34" charset="0"/>
              </a:rPr>
              <a:t>. Needless to say	</a:t>
            </a:r>
            <a:endParaRPr lang="en-US" altLang="zh-CN" sz="2400" b="1" dirty="0" smtClean="0">
              <a:solidFill>
                <a:srgbClr val="002060"/>
              </a:solidFill>
              <a:latin typeface="Arial Narrow" panose="020B0606020202030204" pitchFamily="34" charset="0"/>
            </a:endParaRPr>
          </a:p>
          <a:p>
            <a:r>
              <a:rPr lang="en-US" altLang="zh-CN" sz="2400" b="1" dirty="0">
                <a:solidFill>
                  <a:srgbClr val="002060"/>
                </a:solidFill>
                <a:latin typeface="Arial Narrow" panose="020B0606020202030204" pitchFamily="34" charset="0"/>
              </a:rPr>
              <a:t> </a:t>
            </a:r>
            <a:r>
              <a:rPr lang="en-US" altLang="zh-CN" sz="2400" b="1" dirty="0" smtClean="0">
                <a:solidFill>
                  <a:srgbClr val="002060"/>
                </a:solidFill>
                <a:latin typeface="Arial Narrow" panose="020B0606020202030204" pitchFamily="34" charset="0"/>
              </a:rPr>
              <a:t>     D</a:t>
            </a:r>
            <a:r>
              <a:rPr lang="en-US" altLang="zh-CN" sz="2400" b="1" dirty="0">
                <a:solidFill>
                  <a:srgbClr val="002060"/>
                </a:solidFill>
                <a:latin typeface="Arial Narrow" panose="020B0606020202030204" pitchFamily="34" charset="0"/>
              </a:rPr>
              <a:t>. In either case</a:t>
            </a:r>
            <a:endParaRPr lang="zh-CN" altLang="zh-CN" sz="2400" b="1" dirty="0">
              <a:solidFill>
                <a:srgbClr val="002060"/>
              </a:solidFill>
              <a:latin typeface="Arial Narrow" panose="020B0606020202030204" pitchFamily="34" charset="0"/>
            </a:endParaRPr>
          </a:p>
          <a:p>
            <a:r>
              <a:rPr lang="en-US" altLang="zh-CN" sz="2400" b="1" dirty="0">
                <a:solidFill>
                  <a:srgbClr val="002060"/>
                </a:solidFill>
                <a:latin typeface="Arial Narrow" panose="020B0606020202030204" pitchFamily="34" charset="0"/>
              </a:rPr>
              <a:t>54. A. survived	</a:t>
            </a:r>
            <a:r>
              <a:rPr lang="en-US" altLang="zh-CN" sz="2400" b="1" dirty="0" smtClean="0">
                <a:solidFill>
                  <a:srgbClr val="002060"/>
                </a:solidFill>
                <a:latin typeface="Arial Narrow" panose="020B0606020202030204" pitchFamily="34" charset="0"/>
              </a:rPr>
              <a:t>      B</a:t>
            </a:r>
            <a:r>
              <a:rPr lang="en-US" altLang="zh-CN" sz="2400" b="1" dirty="0">
                <a:solidFill>
                  <a:srgbClr val="002060"/>
                </a:solidFill>
                <a:latin typeface="Arial Narrow" panose="020B0606020202030204" pitchFamily="34" charset="0"/>
              </a:rPr>
              <a:t>. resisted	</a:t>
            </a:r>
            <a:endParaRPr lang="en-US" altLang="zh-CN" sz="2400" b="1" dirty="0" smtClean="0">
              <a:solidFill>
                <a:srgbClr val="002060"/>
              </a:solidFill>
              <a:latin typeface="Arial Narrow" panose="020B0606020202030204" pitchFamily="34" charset="0"/>
            </a:endParaRPr>
          </a:p>
          <a:p>
            <a:r>
              <a:rPr lang="en-US" altLang="zh-CN" sz="2400" b="1" dirty="0">
                <a:solidFill>
                  <a:srgbClr val="002060"/>
                </a:solidFill>
                <a:latin typeface="Arial Narrow" panose="020B0606020202030204" pitchFamily="34" charset="0"/>
              </a:rPr>
              <a:t> </a:t>
            </a:r>
            <a:r>
              <a:rPr lang="en-US" altLang="zh-CN" sz="2400" b="1" dirty="0" smtClean="0">
                <a:solidFill>
                  <a:srgbClr val="002060"/>
                </a:solidFill>
                <a:latin typeface="Arial Narrow" panose="020B0606020202030204" pitchFamily="34" charset="0"/>
              </a:rPr>
              <a:t>    C</a:t>
            </a:r>
            <a:r>
              <a:rPr lang="en-US" altLang="zh-CN" sz="2400" b="1" dirty="0">
                <a:solidFill>
                  <a:srgbClr val="002060"/>
                </a:solidFill>
                <a:latin typeface="Arial Narrow" panose="020B0606020202030204" pitchFamily="34" charset="0"/>
              </a:rPr>
              <a:t>. escaped	</a:t>
            </a:r>
            <a:r>
              <a:rPr lang="en-US" altLang="zh-CN" sz="2400" b="1" dirty="0" smtClean="0">
                <a:solidFill>
                  <a:srgbClr val="002060"/>
                </a:solidFill>
                <a:latin typeface="Arial Narrow" panose="020B0606020202030204" pitchFamily="34" charset="0"/>
              </a:rPr>
              <a:t>      D</a:t>
            </a:r>
            <a:r>
              <a:rPr lang="en-US" altLang="zh-CN" sz="2400" b="1" dirty="0">
                <a:solidFill>
                  <a:srgbClr val="002060"/>
                </a:solidFill>
                <a:latin typeface="Arial Narrow" panose="020B0606020202030204" pitchFamily="34" charset="0"/>
              </a:rPr>
              <a:t>. recovered</a:t>
            </a:r>
            <a:endParaRPr lang="zh-CN" altLang="zh-CN" sz="2400" b="1" dirty="0">
              <a:solidFill>
                <a:srgbClr val="002060"/>
              </a:solidFill>
              <a:latin typeface="Arial Narrow" panose="020B0606020202030204" pitchFamily="34" charset="0"/>
            </a:endParaRPr>
          </a:p>
          <a:p>
            <a:r>
              <a:rPr lang="en-US" altLang="zh-CN" sz="2400" b="1" dirty="0">
                <a:solidFill>
                  <a:srgbClr val="002060"/>
                </a:solidFill>
                <a:latin typeface="Arial Narrow" panose="020B0606020202030204" pitchFamily="34" charset="0"/>
              </a:rPr>
              <a:t>55. A. smarter	</a:t>
            </a:r>
            <a:r>
              <a:rPr lang="en-US" altLang="zh-CN" sz="2400" b="1" dirty="0" smtClean="0">
                <a:solidFill>
                  <a:srgbClr val="002060"/>
                </a:solidFill>
                <a:latin typeface="Arial Narrow" panose="020B0606020202030204" pitchFamily="34" charset="0"/>
              </a:rPr>
              <a:t>      B</a:t>
            </a:r>
            <a:r>
              <a:rPr lang="en-US" altLang="zh-CN" sz="2400" b="1" dirty="0">
                <a:solidFill>
                  <a:srgbClr val="002060"/>
                </a:solidFill>
                <a:latin typeface="Arial Narrow" panose="020B0606020202030204" pitchFamily="34" charset="0"/>
              </a:rPr>
              <a:t>. stronger	</a:t>
            </a:r>
            <a:endParaRPr lang="en-US" altLang="zh-CN" sz="2400" b="1" dirty="0" smtClean="0">
              <a:solidFill>
                <a:srgbClr val="002060"/>
              </a:solidFill>
              <a:latin typeface="Arial Narrow" panose="020B0606020202030204" pitchFamily="34" charset="0"/>
            </a:endParaRPr>
          </a:p>
          <a:p>
            <a:r>
              <a:rPr lang="en-US" altLang="zh-CN" sz="2400" b="1" dirty="0">
                <a:solidFill>
                  <a:srgbClr val="002060"/>
                </a:solidFill>
                <a:latin typeface="Arial Narrow" panose="020B0606020202030204" pitchFamily="34" charset="0"/>
              </a:rPr>
              <a:t> </a:t>
            </a:r>
            <a:r>
              <a:rPr lang="en-US" altLang="zh-CN" sz="2400" b="1" dirty="0" smtClean="0">
                <a:solidFill>
                  <a:srgbClr val="002060"/>
                </a:solidFill>
                <a:latin typeface="Arial Narrow" panose="020B0606020202030204" pitchFamily="34" charset="0"/>
              </a:rPr>
              <a:t>     C</a:t>
            </a:r>
            <a:r>
              <a:rPr lang="en-US" altLang="zh-CN" sz="2400" b="1" dirty="0">
                <a:solidFill>
                  <a:srgbClr val="002060"/>
                </a:solidFill>
                <a:latin typeface="Arial Narrow" panose="020B0606020202030204" pitchFamily="34" charset="0"/>
              </a:rPr>
              <a:t>. happier	</a:t>
            </a:r>
            <a:r>
              <a:rPr lang="en-US" altLang="zh-CN" sz="2400" b="1" dirty="0" smtClean="0">
                <a:solidFill>
                  <a:srgbClr val="002060"/>
                </a:solidFill>
                <a:latin typeface="Arial Narrow" panose="020B0606020202030204" pitchFamily="34" charset="0"/>
              </a:rPr>
              <a:t>      D</a:t>
            </a:r>
            <a:r>
              <a:rPr lang="en-US" altLang="zh-CN" sz="2400" b="1" dirty="0">
                <a:solidFill>
                  <a:srgbClr val="002060"/>
                </a:solidFill>
                <a:latin typeface="Arial Narrow" panose="020B0606020202030204" pitchFamily="34" charset="0"/>
              </a:rPr>
              <a:t>. </a:t>
            </a:r>
            <a:r>
              <a:rPr lang="en-US" altLang="zh-CN" sz="2400" b="1" dirty="0" smtClean="0">
                <a:solidFill>
                  <a:srgbClr val="002060"/>
                </a:solidFill>
                <a:latin typeface="Arial Narrow" panose="020B0606020202030204" pitchFamily="34" charset="0"/>
              </a:rPr>
              <a:t>busier</a:t>
            </a:r>
            <a:endParaRPr lang="zh-CN" altLang="en-US" sz="2400" b="1" dirty="0">
              <a:solidFill>
                <a:srgbClr val="002060"/>
              </a:solidFill>
              <a:latin typeface="Arial Narrow" panose="020B0606020202030204" pitchFamily="34" charset="0"/>
            </a:endParaRPr>
          </a:p>
        </p:txBody>
      </p:sp>
      <p:sp>
        <p:nvSpPr>
          <p:cNvPr id="18" name="圆角矩形 17"/>
          <p:cNvSpPr/>
          <p:nvPr/>
        </p:nvSpPr>
        <p:spPr>
          <a:xfrm>
            <a:off x="218658" y="745435"/>
            <a:ext cx="2822715" cy="496957"/>
          </a:xfrm>
          <a:prstGeom prst="round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线形标注 1 5"/>
          <p:cNvSpPr/>
          <p:nvPr/>
        </p:nvSpPr>
        <p:spPr>
          <a:xfrm>
            <a:off x="839853" y="2895565"/>
            <a:ext cx="4830419" cy="1112924"/>
          </a:xfrm>
          <a:prstGeom prst="borderCallout1">
            <a:avLst>
              <a:gd name="adj1" fmla="val 18750"/>
              <a:gd name="adj2" fmla="val -8333"/>
              <a:gd name="adj3" fmla="val -143100"/>
              <a:gd name="adj4" fmla="val 9147"/>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dirty="0" smtClean="0">
                <a:solidFill>
                  <a:schemeClr val="bg1"/>
                </a:solidFill>
                <a:latin typeface="华文行楷" panose="02010800040101010101" pitchFamily="2" charset="-122"/>
                <a:ea typeface="华文行楷" panose="02010800040101010101" pitchFamily="2" charset="-122"/>
              </a:rPr>
              <a:t>承接上文</a:t>
            </a:r>
            <a:endParaRPr lang="en-US" altLang="zh-CN" sz="2800" dirty="0" smtClean="0">
              <a:solidFill>
                <a:schemeClr val="bg1"/>
              </a:solidFill>
              <a:latin typeface="华文行楷" panose="02010800040101010101" pitchFamily="2" charset="-122"/>
              <a:ea typeface="华文行楷" panose="02010800040101010101" pitchFamily="2" charset="-122"/>
            </a:endParaRPr>
          </a:p>
          <a:p>
            <a:r>
              <a:rPr lang="en-US" altLang="zh-CN" sz="2400" b="1" u="sng" dirty="0" smtClean="0">
                <a:solidFill>
                  <a:schemeClr val="bg1"/>
                </a:solidFill>
                <a:latin typeface="Arial Narrow" panose="020B0606020202030204" pitchFamily="34" charset="0"/>
                <a:ea typeface="华文行楷" panose="02010800040101010101" pitchFamily="2" charset="-122"/>
              </a:rPr>
              <a:t>Needless to say</a:t>
            </a:r>
            <a:r>
              <a:rPr lang="en-US" altLang="zh-CN" sz="2400" b="1" dirty="0" smtClean="0">
                <a:solidFill>
                  <a:schemeClr val="bg1"/>
                </a:solidFill>
                <a:latin typeface="Arial Narrow" panose="020B0606020202030204" pitchFamily="34" charset="0"/>
                <a:ea typeface="华文行楷" panose="02010800040101010101" pitchFamily="2" charset="-122"/>
              </a:rPr>
              <a:t>: Of course, Naturally  </a:t>
            </a:r>
            <a:r>
              <a:rPr lang="zh-CN" altLang="en-US" sz="2400" b="1" dirty="0" smtClean="0">
                <a:solidFill>
                  <a:schemeClr val="bg1"/>
                </a:solidFill>
                <a:latin typeface="Arial Narrow" panose="020B0606020202030204" pitchFamily="34" charset="0"/>
                <a:ea typeface="华文行楷" panose="02010800040101010101" pitchFamily="2" charset="-122"/>
              </a:rPr>
              <a:t> </a:t>
            </a:r>
            <a:endParaRPr lang="zh-CN" altLang="en-US" sz="2400" b="1" dirty="0">
              <a:solidFill>
                <a:schemeClr val="bg1"/>
              </a:solidFill>
              <a:latin typeface="Arial Narrow" panose="020B0606020202030204" pitchFamily="34" charset="0"/>
              <a:ea typeface="华文行楷" panose="02010800040101010101" pitchFamily="2" charset="-122"/>
            </a:endParaRPr>
          </a:p>
        </p:txBody>
      </p:sp>
      <p:sp>
        <p:nvSpPr>
          <p:cNvPr id="23" name="圆角矩形 22"/>
          <p:cNvSpPr/>
          <p:nvPr/>
        </p:nvSpPr>
        <p:spPr>
          <a:xfrm>
            <a:off x="4982815" y="1254034"/>
            <a:ext cx="553282" cy="496957"/>
          </a:xfrm>
          <a:prstGeom prst="round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框 23"/>
          <p:cNvSpPr txBox="1"/>
          <p:nvPr/>
        </p:nvSpPr>
        <p:spPr>
          <a:xfrm>
            <a:off x="6067969" y="954370"/>
            <a:ext cx="6018627" cy="1569660"/>
          </a:xfrm>
          <a:prstGeom prst="rect">
            <a:avLst/>
          </a:prstGeom>
          <a:solidFill>
            <a:srgbClr val="002060"/>
          </a:solidFill>
        </p:spPr>
        <p:txBody>
          <a:bodyPr wrap="square" rtlCol="0">
            <a:spAutoFit/>
          </a:bodyPr>
          <a:lstStyle/>
          <a:p>
            <a:r>
              <a:rPr lang="en-US" altLang="zh-CN" sz="2400" b="1" dirty="0" smtClean="0">
                <a:solidFill>
                  <a:schemeClr val="bg1"/>
                </a:solidFill>
                <a:latin typeface="Arial Narrow" panose="020B0606020202030204" pitchFamily="34" charset="0"/>
                <a:ea typeface="华文行楷" panose="02010800040101010101" pitchFamily="2" charset="-122"/>
              </a:rPr>
              <a:t>54. </a:t>
            </a:r>
            <a:r>
              <a:rPr lang="en-US" altLang="zh-CN" sz="2400" b="1" dirty="0">
                <a:solidFill>
                  <a:schemeClr val="bg1"/>
                </a:solidFill>
                <a:latin typeface="Arial Narrow" panose="020B0606020202030204" pitchFamily="34" charset="0"/>
                <a:ea typeface="华文行楷" panose="02010800040101010101" pitchFamily="2" charset="-122"/>
              </a:rPr>
              <a:t>w</a:t>
            </a:r>
            <a:r>
              <a:rPr lang="en-US" altLang="zh-CN" sz="2400" b="1" dirty="0" smtClean="0">
                <a:solidFill>
                  <a:schemeClr val="bg1"/>
                </a:solidFill>
                <a:latin typeface="Arial Narrow" panose="020B0606020202030204" pitchFamily="34" charset="0"/>
                <a:ea typeface="华文行楷" panose="02010800040101010101" pitchFamily="2" charset="-122"/>
              </a:rPr>
              <a:t>hatever  </a:t>
            </a:r>
            <a:r>
              <a:rPr lang="zh-CN" altLang="en-US" sz="2400" b="1" dirty="0" smtClean="0">
                <a:solidFill>
                  <a:schemeClr val="bg1"/>
                </a:solidFill>
                <a:latin typeface="Arial Narrow" panose="020B0606020202030204" pitchFamily="34" charset="0"/>
                <a:ea typeface="华文行楷" panose="02010800040101010101" pitchFamily="2" charset="-122"/>
              </a:rPr>
              <a:t>表示让步，</a:t>
            </a:r>
            <a:r>
              <a:rPr lang="en-US" altLang="zh-CN" sz="2400" b="1" dirty="0" smtClean="0">
                <a:solidFill>
                  <a:schemeClr val="bg1"/>
                </a:solidFill>
                <a:latin typeface="Arial Narrow" panose="020B0606020202030204" pitchFamily="34" charset="0"/>
                <a:ea typeface="华文行楷" panose="02010800040101010101" pitchFamily="2" charset="-122"/>
              </a:rPr>
              <a:t>have to face</a:t>
            </a:r>
            <a:r>
              <a:rPr lang="zh-CN" altLang="en-US" sz="2400" b="1" dirty="0" smtClean="0">
                <a:solidFill>
                  <a:schemeClr val="bg1"/>
                </a:solidFill>
                <a:latin typeface="Arial Narrow" panose="020B0606020202030204" pitchFamily="34" charset="0"/>
                <a:ea typeface="华文行楷" panose="02010800040101010101" pitchFamily="2" charset="-122"/>
              </a:rPr>
              <a:t>说明生活中的困难，所以后半句表达的意义是肯定和积极的  </a:t>
            </a:r>
            <a:r>
              <a:rPr lang="en-US" altLang="zh-CN" sz="2400" b="1" dirty="0" smtClean="0">
                <a:solidFill>
                  <a:schemeClr val="bg1"/>
                </a:solidFill>
                <a:latin typeface="Arial Narrow" panose="020B0606020202030204" pitchFamily="34" charset="0"/>
                <a:ea typeface="华文行楷" panose="02010800040101010101" pitchFamily="2" charset="-122"/>
              </a:rPr>
              <a:t>and</a:t>
            </a:r>
            <a:r>
              <a:rPr lang="zh-CN" altLang="en-US" sz="2400" b="1" dirty="0" smtClean="0">
                <a:solidFill>
                  <a:schemeClr val="bg1"/>
                </a:solidFill>
                <a:latin typeface="Arial Narrow" panose="020B0606020202030204" pitchFamily="34" charset="0"/>
                <a:ea typeface="华文行楷" panose="02010800040101010101" pitchFamily="2" charset="-122"/>
              </a:rPr>
              <a:t>连接两个语义正相关的内容：</a:t>
            </a:r>
            <a:r>
              <a:rPr lang="en-US" altLang="zh-CN" sz="2400" b="1" dirty="0" smtClean="0">
                <a:solidFill>
                  <a:schemeClr val="bg1"/>
                </a:solidFill>
                <a:latin typeface="Arial Narrow" panose="020B0606020202030204" pitchFamily="34" charset="0"/>
                <a:ea typeface="华文行楷" panose="02010800040101010101" pitchFamily="2" charset="-122"/>
              </a:rPr>
              <a:t>I was there and survived</a:t>
            </a:r>
            <a:endParaRPr lang="zh-CN" altLang="en-US" sz="2400" b="1" dirty="0">
              <a:solidFill>
                <a:schemeClr val="bg1"/>
              </a:solidFill>
              <a:latin typeface="Arial Narrow" panose="020B0606020202030204" pitchFamily="34" charset="0"/>
              <a:ea typeface="华文行楷" panose="02010800040101010101" pitchFamily="2" charset="-122"/>
            </a:endParaRPr>
          </a:p>
        </p:txBody>
      </p:sp>
      <p:sp>
        <p:nvSpPr>
          <p:cNvPr id="25" name="文本框 24"/>
          <p:cNvSpPr txBox="1"/>
          <p:nvPr/>
        </p:nvSpPr>
        <p:spPr>
          <a:xfrm>
            <a:off x="6067969" y="2752916"/>
            <a:ext cx="6196918" cy="1200329"/>
          </a:xfrm>
          <a:prstGeom prst="rect">
            <a:avLst/>
          </a:prstGeom>
          <a:solidFill>
            <a:srgbClr val="002060"/>
          </a:solidFill>
        </p:spPr>
        <p:txBody>
          <a:bodyPr wrap="square" rtlCol="0">
            <a:spAutoFit/>
          </a:bodyPr>
          <a:lstStyle/>
          <a:p>
            <a:r>
              <a:rPr lang="en-US" altLang="zh-CN" sz="2400" b="1" dirty="0" smtClean="0">
                <a:solidFill>
                  <a:schemeClr val="bg1"/>
                </a:solidFill>
                <a:latin typeface="Arial Narrow" panose="020B0606020202030204" pitchFamily="34" charset="0"/>
                <a:ea typeface="华文行楷" panose="02010800040101010101" pitchFamily="2" charset="-122"/>
              </a:rPr>
              <a:t>55. </a:t>
            </a:r>
            <a:r>
              <a:rPr lang="zh-CN" altLang="en-US" sz="2400" b="1" dirty="0">
                <a:solidFill>
                  <a:schemeClr val="bg1"/>
                </a:solidFill>
                <a:latin typeface="Arial Narrow" panose="020B0606020202030204" pitchFamily="34" charset="0"/>
                <a:ea typeface="华文行楷" panose="02010800040101010101" pitchFamily="2" charset="-122"/>
              </a:rPr>
              <a:t>此</a:t>
            </a:r>
            <a:r>
              <a:rPr lang="zh-CN" altLang="en-US" sz="2400" b="1" dirty="0" smtClean="0">
                <a:solidFill>
                  <a:schemeClr val="bg1"/>
                </a:solidFill>
                <a:latin typeface="Arial Narrow" panose="020B0606020202030204" pitchFamily="34" charset="0"/>
                <a:ea typeface="华文行楷" panose="02010800040101010101" pitchFamily="2" charset="-122"/>
              </a:rPr>
              <a:t>句是本文的升华部分。作者对参加这次志愿者活动的感悟</a:t>
            </a:r>
            <a:r>
              <a:rPr lang="en-US" altLang="zh-CN" sz="2400" b="1" dirty="0" smtClean="0">
                <a:solidFill>
                  <a:schemeClr val="bg1"/>
                </a:solidFill>
                <a:latin typeface="Arial Narrow" panose="020B0606020202030204" pitchFamily="34" charset="0"/>
                <a:ea typeface="华文行楷" panose="02010800040101010101" pitchFamily="2" charset="-122"/>
              </a:rPr>
              <a:t>: </a:t>
            </a:r>
            <a:r>
              <a:rPr lang="zh-CN" altLang="en-US" sz="2400" b="1" dirty="0" smtClean="0">
                <a:solidFill>
                  <a:schemeClr val="bg1"/>
                </a:solidFill>
                <a:latin typeface="Arial Narrow" panose="020B0606020202030204" pitchFamily="34" charset="0"/>
                <a:ea typeface="华文行楷" panose="02010800040101010101" pitchFamily="2" charset="-122"/>
              </a:rPr>
              <a:t>通过这次志愿者活动的历练</a:t>
            </a:r>
            <a:r>
              <a:rPr lang="en-US" altLang="zh-CN" sz="2400" b="1" dirty="0" smtClean="0">
                <a:solidFill>
                  <a:schemeClr val="bg1"/>
                </a:solidFill>
                <a:latin typeface="Arial Narrow" panose="020B0606020202030204" pitchFamily="34" charset="0"/>
                <a:ea typeface="华文行楷" panose="02010800040101010101" pitchFamily="2" charset="-122"/>
              </a:rPr>
              <a:t>(suffer)</a:t>
            </a:r>
            <a:r>
              <a:rPr lang="zh-CN" altLang="en-US" sz="2400" b="1" dirty="0" smtClean="0">
                <a:solidFill>
                  <a:schemeClr val="bg1"/>
                </a:solidFill>
                <a:latin typeface="Arial Narrow" panose="020B0606020202030204" pitchFamily="34" charset="0"/>
                <a:ea typeface="华文行楷" panose="02010800040101010101" pitchFamily="2" charset="-122"/>
              </a:rPr>
              <a:t>，自己会变得更加强壮</a:t>
            </a:r>
            <a:r>
              <a:rPr lang="en-US" altLang="zh-CN" sz="2400" b="1" dirty="0" smtClean="0">
                <a:solidFill>
                  <a:schemeClr val="bg1"/>
                </a:solidFill>
                <a:latin typeface="Arial Narrow" panose="020B0606020202030204" pitchFamily="34" charset="0"/>
                <a:ea typeface="华文行楷" panose="02010800040101010101" pitchFamily="2" charset="-122"/>
              </a:rPr>
              <a:t>(stronger)</a:t>
            </a:r>
            <a:r>
              <a:rPr lang="zh-CN" altLang="en-US" sz="2400" b="1" dirty="0" smtClean="0">
                <a:solidFill>
                  <a:schemeClr val="bg1"/>
                </a:solidFill>
                <a:latin typeface="Arial Narrow" panose="020B0606020202030204" pitchFamily="34" charset="0"/>
                <a:ea typeface="华文行楷" panose="02010800040101010101" pitchFamily="2" charset="-122"/>
              </a:rPr>
              <a:t>。</a:t>
            </a:r>
            <a:r>
              <a:rPr lang="en-US" altLang="zh-CN" sz="2400" b="1" dirty="0" smtClean="0">
                <a:solidFill>
                  <a:schemeClr val="bg1"/>
                </a:solidFill>
                <a:latin typeface="Arial Narrow" panose="020B0606020202030204" pitchFamily="34" charset="0"/>
                <a:ea typeface="华文行楷" panose="02010800040101010101" pitchFamily="2" charset="-122"/>
              </a:rPr>
              <a:t> </a:t>
            </a:r>
            <a:endParaRPr lang="zh-CN" altLang="en-US" sz="2400" b="1" dirty="0">
              <a:solidFill>
                <a:schemeClr val="bg1"/>
              </a:solidFill>
              <a:latin typeface="Arial Narrow" panose="020B0606020202030204" pitchFamily="34" charset="0"/>
              <a:ea typeface="华文行楷" panose="0201080004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ppt_x"/>
                                          </p:val>
                                        </p:tav>
                                        <p:tav tm="100000">
                                          <p:val>
                                            <p:strVal val="#ppt_x"/>
                                          </p:val>
                                        </p:tav>
                                      </p:tavLst>
                                    </p:anim>
                                    <p:anim calcmode="lin" valueType="num">
                                      <p:cBhvr additive="base">
                                        <p:cTn id="1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fade">
                                      <p:cBhvr>
                                        <p:cTn id="20" dur="1000"/>
                                        <p:tgtEl>
                                          <p:spTgt spid="23"/>
                                        </p:tgtEl>
                                      </p:cBhvr>
                                    </p:animEffect>
                                    <p:anim calcmode="lin" valueType="num">
                                      <p:cBhvr>
                                        <p:cTn id="21" dur="1000" fill="hold"/>
                                        <p:tgtEl>
                                          <p:spTgt spid="23"/>
                                        </p:tgtEl>
                                        <p:attrNameLst>
                                          <p:attrName>ppt_x</p:attrName>
                                        </p:attrNameLst>
                                      </p:cBhvr>
                                      <p:tavLst>
                                        <p:tav tm="0">
                                          <p:val>
                                            <p:strVal val="#ppt_x"/>
                                          </p:val>
                                        </p:tav>
                                        <p:tav tm="100000">
                                          <p:val>
                                            <p:strVal val="#ppt_x"/>
                                          </p:val>
                                        </p:tav>
                                      </p:tavLst>
                                    </p:anim>
                                    <p:anim calcmode="lin" valueType="num">
                                      <p:cBhvr>
                                        <p:cTn id="22"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additive="base">
                                        <p:cTn id="27" dur="500" fill="hold"/>
                                        <p:tgtEl>
                                          <p:spTgt spid="24"/>
                                        </p:tgtEl>
                                        <p:attrNameLst>
                                          <p:attrName>ppt_x</p:attrName>
                                        </p:attrNameLst>
                                      </p:cBhvr>
                                      <p:tavLst>
                                        <p:tav tm="0">
                                          <p:val>
                                            <p:strVal val="#ppt_x"/>
                                          </p:val>
                                        </p:tav>
                                        <p:tav tm="100000">
                                          <p:val>
                                            <p:strVal val="#ppt_x"/>
                                          </p:val>
                                        </p:tav>
                                      </p:tavLst>
                                    </p:anim>
                                    <p:anim calcmode="lin" valueType="num">
                                      <p:cBhvr additive="base">
                                        <p:cTn id="2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25"/>
                                        </p:tgtEl>
                                        <p:attrNameLst>
                                          <p:attrName>style.visibility</p:attrName>
                                        </p:attrNameLst>
                                      </p:cBhvr>
                                      <p:to>
                                        <p:strVal val="visible"/>
                                      </p:to>
                                    </p:set>
                                    <p:anim calcmode="lin" valueType="num">
                                      <p:cBhvr additive="base">
                                        <p:cTn id="33" dur="500" fill="hold"/>
                                        <p:tgtEl>
                                          <p:spTgt spid="25"/>
                                        </p:tgtEl>
                                        <p:attrNameLst>
                                          <p:attrName>ppt_x</p:attrName>
                                        </p:attrNameLst>
                                      </p:cBhvr>
                                      <p:tavLst>
                                        <p:tav tm="0">
                                          <p:val>
                                            <p:strVal val="#ppt_x"/>
                                          </p:val>
                                        </p:tav>
                                        <p:tav tm="100000">
                                          <p:val>
                                            <p:strVal val="#ppt_x"/>
                                          </p:val>
                                        </p:tav>
                                      </p:tavLst>
                                    </p:anim>
                                    <p:anim calcmode="lin" valueType="num">
                                      <p:cBhvr additive="base">
                                        <p:cTn id="3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6" grpId="0" animBg="1"/>
      <p:bldP spid="23" grpId="0" animBg="1"/>
      <p:bldP spid="24" grpId="0" animBg="1"/>
      <p:bldP spid="2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74545" y="61554"/>
            <a:ext cx="5257802" cy="523220"/>
          </a:xfrm>
          <a:prstGeom prst="rect">
            <a:avLst/>
          </a:prstGeom>
          <a:noFill/>
        </p:spPr>
        <p:txBody>
          <a:bodyPr wrap="square" rtlCol="0">
            <a:spAutoFit/>
          </a:bodyPr>
          <a:lstStyle/>
          <a:p>
            <a:r>
              <a:rPr lang="zh-CN" altLang="en-US" sz="2800" b="1" u="sng" dirty="0" smtClean="0">
                <a:solidFill>
                  <a:srgbClr val="C00000"/>
                </a:solidFill>
                <a:latin typeface="华文行楷" panose="02010800040101010101" pitchFamily="2" charset="-122"/>
                <a:ea typeface="华文行楷" panose="02010800040101010101" pitchFamily="2" charset="-122"/>
              </a:rPr>
              <a:t>自然段内语义延展关系</a:t>
            </a:r>
            <a:r>
              <a:rPr lang="en-US" altLang="zh-CN" sz="2800" b="1" u="sng" dirty="0" smtClean="0">
                <a:solidFill>
                  <a:srgbClr val="C00000"/>
                </a:solidFill>
                <a:latin typeface="Arial Narrow" panose="020B0606020202030204" pitchFamily="34" charset="0"/>
                <a:ea typeface="华文行楷" panose="02010800040101010101" pitchFamily="2" charset="-122"/>
              </a:rPr>
              <a:t> </a:t>
            </a:r>
            <a:endParaRPr lang="zh-CN" altLang="en-US" sz="2800" b="1" u="sng" dirty="0">
              <a:solidFill>
                <a:srgbClr val="C00000"/>
              </a:solidFill>
              <a:latin typeface="Arial Narrow" panose="020B0606020202030204" pitchFamily="34" charset="0"/>
              <a:ea typeface="华文行楷" panose="02010800040101010101" pitchFamily="2" charset="-122"/>
            </a:endParaRPr>
          </a:p>
        </p:txBody>
      </p:sp>
      <p:graphicFrame>
        <p:nvGraphicFramePr>
          <p:cNvPr id="2" name="图示 1"/>
          <p:cNvGraphicFramePr/>
          <p:nvPr/>
        </p:nvGraphicFramePr>
        <p:xfrm>
          <a:off x="1028147" y="719664"/>
          <a:ext cx="8304695" cy="5418667"/>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3" name="文本框 2"/>
          <p:cNvSpPr txBox="1"/>
          <p:nvPr/>
        </p:nvSpPr>
        <p:spPr>
          <a:xfrm>
            <a:off x="1699594" y="3105831"/>
            <a:ext cx="2206487" cy="646331"/>
          </a:xfrm>
          <a:prstGeom prst="rect">
            <a:avLst/>
          </a:prstGeom>
          <a:noFill/>
        </p:spPr>
        <p:txBody>
          <a:bodyPr wrap="square" rtlCol="0">
            <a:spAutoFit/>
          </a:bodyPr>
          <a:lstStyle/>
          <a:p>
            <a:r>
              <a:rPr lang="zh-CN" altLang="en-US" sz="3600" b="1" dirty="0" smtClean="0">
                <a:solidFill>
                  <a:schemeClr val="bg1"/>
                </a:solidFill>
                <a:latin typeface="华文行楷" panose="02010800040101010101" pitchFamily="2" charset="-122"/>
                <a:ea typeface="华文行楷" panose="02010800040101010101" pitchFamily="2" charset="-122"/>
              </a:rPr>
              <a:t>句际关系</a:t>
            </a:r>
            <a:endParaRPr lang="zh-CN" altLang="en-US" sz="3600" b="1" dirty="0">
              <a:solidFill>
                <a:schemeClr val="bg1"/>
              </a:solidFill>
              <a:latin typeface="华文行楷" panose="02010800040101010101" pitchFamily="2" charset="-122"/>
              <a:ea typeface="华文行楷" panose="02010800040101010101" pitchFamily="2" charset="-122"/>
            </a:endParaRPr>
          </a:p>
        </p:txBody>
      </p:sp>
      <p:sp>
        <p:nvSpPr>
          <p:cNvPr id="4" name="文本框 3"/>
          <p:cNvSpPr txBox="1"/>
          <p:nvPr/>
        </p:nvSpPr>
        <p:spPr>
          <a:xfrm>
            <a:off x="6629400" y="4549676"/>
            <a:ext cx="5542723" cy="1938992"/>
          </a:xfrm>
          <a:prstGeom prst="rect">
            <a:avLst/>
          </a:prstGeom>
          <a:noFill/>
        </p:spPr>
        <p:txBody>
          <a:bodyPr wrap="square" rtlCol="0">
            <a:spAutoFit/>
          </a:bodyPr>
          <a:lstStyle/>
          <a:p>
            <a:r>
              <a:rPr lang="zh-CN" altLang="en-US" sz="2400" b="1" dirty="0">
                <a:solidFill>
                  <a:srgbClr val="002060"/>
                </a:solidFill>
                <a:latin typeface="华文行楷" panose="02010800040101010101" pitchFamily="2" charset="-122"/>
                <a:ea typeface="华文行楷" panose="02010800040101010101" pitchFamily="2" charset="-122"/>
              </a:rPr>
              <a:t>前一个小句是假设部分，陈述别人已经说过的观点或情况，后面的小句是真实部分，说明作者自己的观点，即支持或否定假设部分提出的观点或情况。</a:t>
            </a:r>
            <a:endParaRPr lang="zh-CN" altLang="en-US" sz="2400" b="1" dirty="0">
              <a:solidFill>
                <a:srgbClr val="002060"/>
              </a:solidFill>
              <a:latin typeface="华文行楷" panose="02010800040101010101" pitchFamily="2" charset="-122"/>
              <a:ea typeface="华文行楷" panose="02010800040101010101" pitchFamily="2" charset="-122"/>
            </a:endParaRPr>
          </a:p>
          <a:p>
            <a:endParaRPr lang="zh-CN" altLang="en-US" sz="2400" dirty="0">
              <a:solidFill>
                <a:srgbClr val="002060"/>
              </a:solidFill>
            </a:endParaRPr>
          </a:p>
        </p:txBody>
      </p:sp>
      <p:sp>
        <p:nvSpPr>
          <p:cNvPr id="5" name="文本框 4"/>
          <p:cNvSpPr txBox="1"/>
          <p:nvPr/>
        </p:nvSpPr>
        <p:spPr>
          <a:xfrm>
            <a:off x="6480313" y="2383457"/>
            <a:ext cx="5247864" cy="1815882"/>
          </a:xfrm>
          <a:prstGeom prst="rect">
            <a:avLst/>
          </a:prstGeom>
          <a:noFill/>
        </p:spPr>
        <p:txBody>
          <a:bodyPr wrap="square" rtlCol="0">
            <a:spAutoFit/>
          </a:bodyPr>
          <a:lstStyle/>
          <a:p>
            <a:r>
              <a:rPr lang="zh-CN" altLang="en-US" sz="2800" b="1" dirty="0">
                <a:solidFill>
                  <a:srgbClr val="002060"/>
                </a:solidFill>
                <a:latin typeface="华文行楷" panose="02010800040101010101" pitchFamily="2" charset="-122"/>
                <a:ea typeface="华文行楷" panose="02010800040101010101" pitchFamily="2" charset="-122"/>
              </a:rPr>
              <a:t>前面的小句陈述一般或概括性的内容，后面的小句提供具体例证或细节内容。</a:t>
            </a:r>
            <a:endParaRPr lang="zh-CN" altLang="en-US" sz="2800" b="1" dirty="0">
              <a:solidFill>
                <a:srgbClr val="002060"/>
              </a:solidFill>
              <a:latin typeface="华文行楷" panose="02010800040101010101" pitchFamily="2" charset="-122"/>
              <a:ea typeface="华文行楷" panose="02010800040101010101" pitchFamily="2" charset="-122"/>
            </a:endParaRPr>
          </a:p>
          <a:p>
            <a:endParaRPr lang="zh-CN" altLang="en-US" sz="2800" dirty="0"/>
          </a:p>
        </p:txBody>
      </p:sp>
      <p:sp>
        <p:nvSpPr>
          <p:cNvPr id="6" name="文本框 5"/>
          <p:cNvSpPr txBox="1"/>
          <p:nvPr/>
        </p:nvSpPr>
        <p:spPr>
          <a:xfrm>
            <a:off x="5864087" y="821100"/>
            <a:ext cx="4949687" cy="954107"/>
          </a:xfrm>
          <a:prstGeom prst="rect">
            <a:avLst/>
          </a:prstGeom>
          <a:noFill/>
        </p:spPr>
        <p:txBody>
          <a:bodyPr wrap="square" rtlCol="0">
            <a:spAutoFit/>
          </a:bodyPr>
          <a:lstStyle/>
          <a:p>
            <a:r>
              <a:rPr lang="zh-CN" altLang="en-US" sz="2800" b="1" dirty="0">
                <a:solidFill>
                  <a:srgbClr val="002060"/>
                </a:solidFill>
                <a:latin typeface="华文行楷" panose="02010800040101010101" pitchFamily="2" charset="-122"/>
                <a:ea typeface="华文行楷" panose="02010800040101010101" pitchFamily="2" charset="-122"/>
              </a:rPr>
              <a:t>前面的小句提出问题，后面的小句提出解决问题的</a:t>
            </a:r>
            <a:r>
              <a:rPr lang="zh-CN" altLang="en-US" sz="2800" b="1" dirty="0" smtClean="0">
                <a:solidFill>
                  <a:srgbClr val="002060"/>
                </a:solidFill>
                <a:latin typeface="华文行楷" panose="02010800040101010101" pitchFamily="2" charset="-122"/>
                <a:ea typeface="华文行楷" panose="02010800040101010101" pitchFamily="2" charset="-122"/>
              </a:rPr>
              <a:t>方法</a:t>
            </a:r>
            <a:endParaRPr lang="zh-CN" altLang="en-US" sz="2800" dirty="0">
              <a:solidFill>
                <a:srgbClr val="002060"/>
              </a:solidFill>
            </a:endParaRPr>
          </a:p>
        </p:txBody>
      </p:sp>
      <p:pic>
        <p:nvPicPr>
          <p:cNvPr id="12" name="图片 11" descr="水印"/>
          <p:cNvPicPr>
            <a:picLocks noChangeAspect="1"/>
          </p:cNvPicPr>
          <p:nvPr userDrawn="1"/>
        </p:nvPicPr>
        <p:blipFill>
          <a:blip r:embed="rId6"/>
          <a:stretch>
            <a:fillRect/>
          </a:stretch>
        </p:blipFill>
        <p:spPr>
          <a:xfrm>
            <a:off x="7186295" y="63500"/>
            <a:ext cx="4902200" cy="158686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ppt_x"/>
                                          </p:val>
                                        </p:tav>
                                        <p:tav tm="100000">
                                          <p:val>
                                            <p:strVal val="#ppt_x"/>
                                          </p:val>
                                        </p:tav>
                                      </p:tavLst>
                                    </p:anim>
                                    <p:anim calcmode="lin" valueType="num">
                                      <p:cBhvr additive="base">
                                        <p:cTn id="1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1000"/>
                                        <p:tgtEl>
                                          <p:spTgt spid="4"/>
                                        </p:tgtEl>
                                      </p:cBhvr>
                                    </p:animEffect>
                                    <p:anim calcmode="lin" valueType="num">
                                      <p:cBhvr>
                                        <p:cTn id="28" dur="1000" fill="hold"/>
                                        <p:tgtEl>
                                          <p:spTgt spid="4"/>
                                        </p:tgtEl>
                                        <p:attrNameLst>
                                          <p:attrName>ppt_x</p:attrName>
                                        </p:attrNameLst>
                                      </p:cBhvr>
                                      <p:tavLst>
                                        <p:tav tm="0">
                                          <p:val>
                                            <p:strVal val="#ppt_x"/>
                                          </p:val>
                                        </p:tav>
                                        <p:tav tm="100000">
                                          <p:val>
                                            <p:strVal val="#ppt_x"/>
                                          </p:val>
                                        </p:tav>
                                      </p:tavLst>
                                    </p:anim>
                                    <p:anim calcmode="lin" valueType="num">
                                      <p:cBhvr>
                                        <p:cTn id="2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4" grpId="0"/>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椭圆 31"/>
          <p:cNvSpPr/>
          <p:nvPr/>
        </p:nvSpPr>
        <p:spPr>
          <a:xfrm rot="5400000">
            <a:off x="4312609" y="497036"/>
            <a:ext cx="3421408" cy="6911261"/>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 name="connsiteX0-601" fmla="*/ 51067 w 648099"/>
              <a:gd name="connsiteY0-602" fmla="*/ 18182 h 565791"/>
              <a:gd name="connsiteX1-603" fmla="*/ 617005 w 648099"/>
              <a:gd name="connsiteY1-604" fmla="*/ 31700 h 565791"/>
              <a:gd name="connsiteX2-605" fmla="*/ 621713 w 648099"/>
              <a:gd name="connsiteY2-606" fmla="*/ 535349 h 565791"/>
              <a:gd name="connsiteX3-607" fmla="*/ 12537 w 648099"/>
              <a:gd name="connsiteY3-608" fmla="*/ 497972 h 565791"/>
              <a:gd name="connsiteX4-609" fmla="*/ 4334 w 648099"/>
              <a:gd name="connsiteY4-610" fmla="*/ 81348 h 565791"/>
              <a:gd name="connsiteX5-611" fmla="*/ 51067 w 648099"/>
              <a:gd name="connsiteY5-612" fmla="*/ 18182 h 565791"/>
              <a:gd name="connsiteX0-613" fmla="*/ 95107 w 692139"/>
              <a:gd name="connsiteY0-614" fmla="*/ 44563 h 592172"/>
              <a:gd name="connsiteX1-615" fmla="*/ 661045 w 692139"/>
              <a:gd name="connsiteY1-616" fmla="*/ 58081 h 592172"/>
              <a:gd name="connsiteX2-617" fmla="*/ 665753 w 692139"/>
              <a:gd name="connsiteY2-618" fmla="*/ 561730 h 592172"/>
              <a:gd name="connsiteX3-619" fmla="*/ 56577 w 692139"/>
              <a:gd name="connsiteY3-620" fmla="*/ 524353 h 592172"/>
              <a:gd name="connsiteX4-621" fmla="*/ 95107 w 692139"/>
              <a:gd name="connsiteY4-622" fmla="*/ 44563 h 592172"/>
              <a:gd name="connsiteX0-623" fmla="*/ 84274 w 726505"/>
              <a:gd name="connsiteY0-624" fmla="*/ 51300 h 608352"/>
              <a:gd name="connsiteX1-625" fmla="*/ 668271 w 726505"/>
              <a:gd name="connsiteY1-626" fmla="*/ 74261 h 608352"/>
              <a:gd name="connsiteX2-627" fmla="*/ 672979 w 726505"/>
              <a:gd name="connsiteY2-628" fmla="*/ 577910 h 608352"/>
              <a:gd name="connsiteX3-629" fmla="*/ 63803 w 726505"/>
              <a:gd name="connsiteY3-630" fmla="*/ 540533 h 608352"/>
              <a:gd name="connsiteX4-631" fmla="*/ 84274 w 726505"/>
              <a:gd name="connsiteY4-632" fmla="*/ 51300 h 608352"/>
              <a:gd name="connsiteX0-633" fmla="*/ 84274 w 726505"/>
              <a:gd name="connsiteY0-634" fmla="*/ 51300 h 608352"/>
              <a:gd name="connsiteX1-635" fmla="*/ 668271 w 726505"/>
              <a:gd name="connsiteY1-636" fmla="*/ 74261 h 608352"/>
              <a:gd name="connsiteX2-637" fmla="*/ 672979 w 726505"/>
              <a:gd name="connsiteY2-638" fmla="*/ 577910 h 608352"/>
              <a:gd name="connsiteX3-639" fmla="*/ 63803 w 726505"/>
              <a:gd name="connsiteY3-640" fmla="*/ 540533 h 608352"/>
              <a:gd name="connsiteX4-641" fmla="*/ 84274 w 726505"/>
              <a:gd name="connsiteY4-642" fmla="*/ 51300 h 608352"/>
              <a:gd name="connsiteX0-643" fmla="*/ 84274 w 726505"/>
              <a:gd name="connsiteY0-644" fmla="*/ 25592 h 582644"/>
              <a:gd name="connsiteX1-645" fmla="*/ 668271 w 726505"/>
              <a:gd name="connsiteY1-646" fmla="*/ 48553 h 582644"/>
              <a:gd name="connsiteX2-647" fmla="*/ 672979 w 726505"/>
              <a:gd name="connsiteY2-648" fmla="*/ 552202 h 582644"/>
              <a:gd name="connsiteX3-649" fmla="*/ 63803 w 726505"/>
              <a:gd name="connsiteY3-650" fmla="*/ 514825 h 582644"/>
              <a:gd name="connsiteX4-651" fmla="*/ 84274 w 726505"/>
              <a:gd name="connsiteY4-652" fmla="*/ 25592 h 582644"/>
              <a:gd name="connsiteX0-653" fmla="*/ 84274 w 726505"/>
              <a:gd name="connsiteY0-654" fmla="*/ 25592 h 582644"/>
              <a:gd name="connsiteX1-655" fmla="*/ 668271 w 726505"/>
              <a:gd name="connsiteY1-656" fmla="*/ 48553 h 582644"/>
              <a:gd name="connsiteX2-657" fmla="*/ 672979 w 726505"/>
              <a:gd name="connsiteY2-658" fmla="*/ 552202 h 582644"/>
              <a:gd name="connsiteX3-659" fmla="*/ 63803 w 726505"/>
              <a:gd name="connsiteY3-660" fmla="*/ 514825 h 582644"/>
              <a:gd name="connsiteX4-661" fmla="*/ 84274 w 726505"/>
              <a:gd name="connsiteY4-662" fmla="*/ 25592 h 582644"/>
              <a:gd name="connsiteX0-663" fmla="*/ 84274 w 726505"/>
              <a:gd name="connsiteY0-664" fmla="*/ 10474 h 567526"/>
              <a:gd name="connsiteX1-665" fmla="*/ 668271 w 726505"/>
              <a:gd name="connsiteY1-666" fmla="*/ 33435 h 567526"/>
              <a:gd name="connsiteX2-667" fmla="*/ 672979 w 726505"/>
              <a:gd name="connsiteY2-668" fmla="*/ 537084 h 567526"/>
              <a:gd name="connsiteX3-669" fmla="*/ 63803 w 726505"/>
              <a:gd name="connsiteY3-670" fmla="*/ 499707 h 567526"/>
              <a:gd name="connsiteX4-671" fmla="*/ 84274 w 726505"/>
              <a:gd name="connsiteY4-672" fmla="*/ 10474 h 567526"/>
              <a:gd name="connsiteX0-673" fmla="*/ 84274 w 747243"/>
              <a:gd name="connsiteY0-674" fmla="*/ 23576 h 595793"/>
              <a:gd name="connsiteX1-675" fmla="*/ 671883 w 747243"/>
              <a:gd name="connsiteY1-676" fmla="*/ 24503 h 595793"/>
              <a:gd name="connsiteX2-677" fmla="*/ 672979 w 747243"/>
              <a:gd name="connsiteY2-678" fmla="*/ 550186 h 595793"/>
              <a:gd name="connsiteX3-679" fmla="*/ 63803 w 747243"/>
              <a:gd name="connsiteY3-680" fmla="*/ 512809 h 595793"/>
              <a:gd name="connsiteX4-681" fmla="*/ 84274 w 747243"/>
              <a:gd name="connsiteY4-682" fmla="*/ 23576 h 595793"/>
              <a:gd name="connsiteX0-683" fmla="*/ 84274 w 710287"/>
              <a:gd name="connsiteY0-684" fmla="*/ 23576 h 595793"/>
              <a:gd name="connsiteX1-685" fmla="*/ 671883 w 710287"/>
              <a:gd name="connsiteY1-686" fmla="*/ 24503 h 595793"/>
              <a:gd name="connsiteX2-687" fmla="*/ 672979 w 710287"/>
              <a:gd name="connsiteY2-688" fmla="*/ 550186 h 595793"/>
              <a:gd name="connsiteX3-689" fmla="*/ 63803 w 710287"/>
              <a:gd name="connsiteY3-690" fmla="*/ 512809 h 595793"/>
              <a:gd name="connsiteX4-691" fmla="*/ 84274 w 710287"/>
              <a:gd name="connsiteY4-692" fmla="*/ 23576 h 595793"/>
              <a:gd name="connsiteX0-693" fmla="*/ 84274 w 710287"/>
              <a:gd name="connsiteY0-694" fmla="*/ 23576 h 595793"/>
              <a:gd name="connsiteX1-695" fmla="*/ 671883 w 710287"/>
              <a:gd name="connsiteY1-696" fmla="*/ 24503 h 595793"/>
              <a:gd name="connsiteX2-697" fmla="*/ 672979 w 710287"/>
              <a:gd name="connsiteY2-698" fmla="*/ 550186 h 595793"/>
              <a:gd name="connsiteX3-699" fmla="*/ 63803 w 710287"/>
              <a:gd name="connsiteY3-700" fmla="*/ 512809 h 595793"/>
              <a:gd name="connsiteX4-701" fmla="*/ 84274 w 710287"/>
              <a:gd name="connsiteY4-702" fmla="*/ 23576 h 595793"/>
              <a:gd name="connsiteX0-703" fmla="*/ 84274 w 710287"/>
              <a:gd name="connsiteY0-704" fmla="*/ 23576 h 595793"/>
              <a:gd name="connsiteX1-705" fmla="*/ 671883 w 710287"/>
              <a:gd name="connsiteY1-706" fmla="*/ 24503 h 595793"/>
              <a:gd name="connsiteX2-707" fmla="*/ 672979 w 710287"/>
              <a:gd name="connsiteY2-708" fmla="*/ 550186 h 595793"/>
              <a:gd name="connsiteX3-709" fmla="*/ 63803 w 710287"/>
              <a:gd name="connsiteY3-710" fmla="*/ 512809 h 595793"/>
              <a:gd name="connsiteX4-711" fmla="*/ 84274 w 710287"/>
              <a:gd name="connsiteY4-712" fmla="*/ 23576 h 595793"/>
              <a:gd name="connsiteX0-713" fmla="*/ 84274 w 672979"/>
              <a:gd name="connsiteY0-714" fmla="*/ 23576 h 595793"/>
              <a:gd name="connsiteX1-715" fmla="*/ 671883 w 672979"/>
              <a:gd name="connsiteY1-716" fmla="*/ 24503 h 595793"/>
              <a:gd name="connsiteX2-717" fmla="*/ 672979 w 672979"/>
              <a:gd name="connsiteY2-718" fmla="*/ 550186 h 595793"/>
              <a:gd name="connsiteX3-719" fmla="*/ 63803 w 672979"/>
              <a:gd name="connsiteY3-720" fmla="*/ 512809 h 595793"/>
              <a:gd name="connsiteX4-721" fmla="*/ 84274 w 672979"/>
              <a:gd name="connsiteY4-722" fmla="*/ 23576 h 595793"/>
              <a:gd name="connsiteX0-723" fmla="*/ 84274 w 672979"/>
              <a:gd name="connsiteY0-724" fmla="*/ 23576 h 570495"/>
              <a:gd name="connsiteX1-725" fmla="*/ 671883 w 672979"/>
              <a:gd name="connsiteY1-726" fmla="*/ 24503 h 570495"/>
              <a:gd name="connsiteX2-727" fmla="*/ 672979 w 672979"/>
              <a:gd name="connsiteY2-728" fmla="*/ 550186 h 570495"/>
              <a:gd name="connsiteX3-729" fmla="*/ 63803 w 672979"/>
              <a:gd name="connsiteY3-730" fmla="*/ 512809 h 570495"/>
              <a:gd name="connsiteX4-731" fmla="*/ 84274 w 672979"/>
              <a:gd name="connsiteY4-732" fmla="*/ 23576 h 570495"/>
              <a:gd name="connsiteX0-733" fmla="*/ 84274 w 672979"/>
              <a:gd name="connsiteY0-734" fmla="*/ 23576 h 570495"/>
              <a:gd name="connsiteX1-735" fmla="*/ 671883 w 672979"/>
              <a:gd name="connsiteY1-736" fmla="*/ 24503 h 570495"/>
              <a:gd name="connsiteX2-737" fmla="*/ 672979 w 672979"/>
              <a:gd name="connsiteY2-738" fmla="*/ 550186 h 570495"/>
              <a:gd name="connsiteX3-739" fmla="*/ 63803 w 672979"/>
              <a:gd name="connsiteY3-740" fmla="*/ 512809 h 570495"/>
              <a:gd name="connsiteX4-741" fmla="*/ 84274 w 672979"/>
              <a:gd name="connsiteY4-742" fmla="*/ 23576 h 570495"/>
              <a:gd name="connsiteX0-743" fmla="*/ 84274 w 672979"/>
              <a:gd name="connsiteY0-744" fmla="*/ 23576 h 560608"/>
              <a:gd name="connsiteX1-745" fmla="*/ 671883 w 672979"/>
              <a:gd name="connsiteY1-746" fmla="*/ 24503 h 560608"/>
              <a:gd name="connsiteX2-747" fmla="*/ 672979 w 672979"/>
              <a:gd name="connsiteY2-748" fmla="*/ 550186 h 560608"/>
              <a:gd name="connsiteX3-749" fmla="*/ 63803 w 672979"/>
              <a:gd name="connsiteY3-750" fmla="*/ 512809 h 560608"/>
              <a:gd name="connsiteX4-751" fmla="*/ 84274 w 672979"/>
              <a:gd name="connsiteY4-752" fmla="*/ 23576 h 560608"/>
              <a:gd name="connsiteX0-753" fmla="*/ 84274 w 672979"/>
              <a:gd name="connsiteY0-754" fmla="*/ 23576 h 567351"/>
              <a:gd name="connsiteX1-755" fmla="*/ 671883 w 672979"/>
              <a:gd name="connsiteY1-756" fmla="*/ 24503 h 567351"/>
              <a:gd name="connsiteX2-757" fmla="*/ 672979 w 672979"/>
              <a:gd name="connsiteY2-758" fmla="*/ 550186 h 567351"/>
              <a:gd name="connsiteX3-759" fmla="*/ 63803 w 672979"/>
              <a:gd name="connsiteY3-760" fmla="*/ 512809 h 567351"/>
              <a:gd name="connsiteX4-761" fmla="*/ 84274 w 672979"/>
              <a:gd name="connsiteY4-762" fmla="*/ 23576 h 567351"/>
              <a:gd name="connsiteX0-763" fmla="*/ 72869 w 661574"/>
              <a:gd name="connsiteY0-764" fmla="*/ 23576 h 567351"/>
              <a:gd name="connsiteX1-765" fmla="*/ 660478 w 661574"/>
              <a:gd name="connsiteY1-766" fmla="*/ 24503 h 567351"/>
              <a:gd name="connsiteX2-767" fmla="*/ 661574 w 661574"/>
              <a:gd name="connsiteY2-768" fmla="*/ 550186 h 567351"/>
              <a:gd name="connsiteX3-769" fmla="*/ 52398 w 661574"/>
              <a:gd name="connsiteY3-770" fmla="*/ 512809 h 567351"/>
              <a:gd name="connsiteX4-771" fmla="*/ 72869 w 661574"/>
              <a:gd name="connsiteY4-772" fmla="*/ 23576 h 567351"/>
              <a:gd name="connsiteX0-773" fmla="*/ 72869 w 661574"/>
              <a:gd name="connsiteY0-774" fmla="*/ 13918 h 557693"/>
              <a:gd name="connsiteX1-775" fmla="*/ 660478 w 661574"/>
              <a:gd name="connsiteY1-776" fmla="*/ 14845 h 557693"/>
              <a:gd name="connsiteX2-777" fmla="*/ 661574 w 661574"/>
              <a:gd name="connsiteY2-778" fmla="*/ 540528 h 557693"/>
              <a:gd name="connsiteX3-779" fmla="*/ 52398 w 661574"/>
              <a:gd name="connsiteY3-780" fmla="*/ 503151 h 557693"/>
              <a:gd name="connsiteX4-781" fmla="*/ 72869 w 661574"/>
              <a:gd name="connsiteY4-782" fmla="*/ 13918 h 557693"/>
              <a:gd name="connsiteX0-783" fmla="*/ 84755 w 673460"/>
              <a:gd name="connsiteY0-784" fmla="*/ 13918 h 568883"/>
              <a:gd name="connsiteX1-785" fmla="*/ 672364 w 673460"/>
              <a:gd name="connsiteY1-786" fmla="*/ 14845 h 568883"/>
              <a:gd name="connsiteX2-787" fmla="*/ 673460 w 673460"/>
              <a:gd name="connsiteY2-788" fmla="*/ 540528 h 568883"/>
              <a:gd name="connsiteX3-789" fmla="*/ 43142 w 673460"/>
              <a:gd name="connsiteY3-790" fmla="*/ 525832 h 568883"/>
              <a:gd name="connsiteX4-791" fmla="*/ 84755 w 673460"/>
              <a:gd name="connsiteY4-792" fmla="*/ 13918 h 568883"/>
              <a:gd name="connsiteX0-793" fmla="*/ 84755 w 673460"/>
              <a:gd name="connsiteY0-794" fmla="*/ 13918 h 559604"/>
              <a:gd name="connsiteX1-795" fmla="*/ 672364 w 673460"/>
              <a:gd name="connsiteY1-796" fmla="*/ 14845 h 559604"/>
              <a:gd name="connsiteX2-797" fmla="*/ 673460 w 673460"/>
              <a:gd name="connsiteY2-798" fmla="*/ 540528 h 559604"/>
              <a:gd name="connsiteX3-799" fmla="*/ 43142 w 673460"/>
              <a:gd name="connsiteY3-800" fmla="*/ 525832 h 559604"/>
              <a:gd name="connsiteX4-801" fmla="*/ 84755 w 673460"/>
              <a:gd name="connsiteY4-802" fmla="*/ 13918 h 559604"/>
              <a:gd name="connsiteX0-803" fmla="*/ 84755 w 675575"/>
              <a:gd name="connsiteY0-804" fmla="*/ 13918 h 562548"/>
              <a:gd name="connsiteX1-805" fmla="*/ 672364 w 675575"/>
              <a:gd name="connsiteY1-806" fmla="*/ 14845 h 562548"/>
              <a:gd name="connsiteX2-807" fmla="*/ 675575 w 675575"/>
              <a:gd name="connsiteY2-808" fmla="*/ 545971 h 562548"/>
              <a:gd name="connsiteX3-809" fmla="*/ 43142 w 675575"/>
              <a:gd name="connsiteY3-810" fmla="*/ 525832 h 562548"/>
              <a:gd name="connsiteX4-811" fmla="*/ 84755 w 675575"/>
              <a:gd name="connsiteY4-812" fmla="*/ 13918 h 562548"/>
              <a:gd name="connsiteX0-813" fmla="*/ 84755 w 680821"/>
              <a:gd name="connsiteY0-814" fmla="*/ 13918 h 562548"/>
              <a:gd name="connsiteX1-815" fmla="*/ 680821 w 680821"/>
              <a:gd name="connsiteY1-816" fmla="*/ 14845 h 562548"/>
              <a:gd name="connsiteX2-817" fmla="*/ 675575 w 680821"/>
              <a:gd name="connsiteY2-818" fmla="*/ 545971 h 562548"/>
              <a:gd name="connsiteX3-819" fmla="*/ 43142 w 680821"/>
              <a:gd name="connsiteY3-820" fmla="*/ 525832 h 562548"/>
              <a:gd name="connsiteX4-821" fmla="*/ 84755 w 680821"/>
              <a:gd name="connsiteY4-822" fmla="*/ 13918 h 562548"/>
              <a:gd name="connsiteX0-823" fmla="*/ 72868 w 690076"/>
              <a:gd name="connsiteY0-824" fmla="*/ 20358 h 559916"/>
              <a:gd name="connsiteX1-825" fmla="*/ 690076 w 690076"/>
              <a:gd name="connsiteY1-826" fmla="*/ 12213 h 559916"/>
              <a:gd name="connsiteX2-827" fmla="*/ 684830 w 690076"/>
              <a:gd name="connsiteY2-828" fmla="*/ 543339 h 559916"/>
              <a:gd name="connsiteX3-829" fmla="*/ 52397 w 690076"/>
              <a:gd name="connsiteY3-830" fmla="*/ 523200 h 559916"/>
              <a:gd name="connsiteX4-831" fmla="*/ 72868 w 690076"/>
              <a:gd name="connsiteY4-832" fmla="*/ 20358 h 559916"/>
              <a:gd name="connsiteX0-833" fmla="*/ 72868 w 690076"/>
              <a:gd name="connsiteY0-834" fmla="*/ 22718 h 562276"/>
              <a:gd name="connsiteX1-835" fmla="*/ 690076 w 690076"/>
              <a:gd name="connsiteY1-836" fmla="*/ 14573 h 562276"/>
              <a:gd name="connsiteX2-837" fmla="*/ 684830 w 690076"/>
              <a:gd name="connsiteY2-838" fmla="*/ 545699 h 562276"/>
              <a:gd name="connsiteX3-839" fmla="*/ 52397 w 690076"/>
              <a:gd name="connsiteY3-840" fmla="*/ 525560 h 562276"/>
              <a:gd name="connsiteX4-841" fmla="*/ 72868 w 690076"/>
              <a:gd name="connsiteY4-842" fmla="*/ 22718 h 562276"/>
              <a:gd name="connsiteX0-843" fmla="*/ 59152 w 676360"/>
              <a:gd name="connsiteY0-844" fmla="*/ 22718 h 562276"/>
              <a:gd name="connsiteX1-845" fmla="*/ 676360 w 676360"/>
              <a:gd name="connsiteY1-846" fmla="*/ 14573 h 562276"/>
              <a:gd name="connsiteX2-847" fmla="*/ 671114 w 676360"/>
              <a:gd name="connsiteY2-848" fmla="*/ 545699 h 562276"/>
              <a:gd name="connsiteX3-849" fmla="*/ 38681 w 676360"/>
              <a:gd name="connsiteY3-850" fmla="*/ 525560 h 562276"/>
              <a:gd name="connsiteX4-851" fmla="*/ 103808 w 676360"/>
              <a:gd name="connsiteY4-852" fmla="*/ 279153 h 562276"/>
              <a:gd name="connsiteX5-853" fmla="*/ 59152 w 676360"/>
              <a:gd name="connsiteY5-854" fmla="*/ 22718 h 562276"/>
              <a:gd name="connsiteX0-855" fmla="*/ 41341 w 658549"/>
              <a:gd name="connsiteY0-856" fmla="*/ 22718 h 562276"/>
              <a:gd name="connsiteX1-857" fmla="*/ 658549 w 658549"/>
              <a:gd name="connsiteY1-858" fmla="*/ 14573 h 562276"/>
              <a:gd name="connsiteX2-859" fmla="*/ 653303 w 658549"/>
              <a:gd name="connsiteY2-860" fmla="*/ 545699 h 562276"/>
              <a:gd name="connsiteX3-861" fmla="*/ 20870 w 658549"/>
              <a:gd name="connsiteY3-862" fmla="*/ 525560 h 562276"/>
              <a:gd name="connsiteX4-863" fmla="*/ 85997 w 658549"/>
              <a:gd name="connsiteY4-864" fmla="*/ 279153 h 562276"/>
              <a:gd name="connsiteX5-865" fmla="*/ 41341 w 658549"/>
              <a:gd name="connsiteY5-866" fmla="*/ 22718 h 562276"/>
              <a:gd name="connsiteX0-867" fmla="*/ 23542 w 640750"/>
              <a:gd name="connsiteY0-868" fmla="*/ 22718 h 562276"/>
              <a:gd name="connsiteX1-869" fmla="*/ 640750 w 640750"/>
              <a:gd name="connsiteY1-870" fmla="*/ 14573 h 562276"/>
              <a:gd name="connsiteX2-871" fmla="*/ 635504 w 640750"/>
              <a:gd name="connsiteY2-872" fmla="*/ 545699 h 562276"/>
              <a:gd name="connsiteX3-873" fmla="*/ 3071 w 640750"/>
              <a:gd name="connsiteY3-874" fmla="*/ 525560 h 562276"/>
              <a:gd name="connsiteX4-875" fmla="*/ 68198 w 640750"/>
              <a:gd name="connsiteY4-876" fmla="*/ 279153 h 562276"/>
              <a:gd name="connsiteX5-877" fmla="*/ 23542 w 640750"/>
              <a:gd name="connsiteY5-878" fmla="*/ 22718 h 562276"/>
              <a:gd name="connsiteX0-879" fmla="*/ 24044 w 641252"/>
              <a:gd name="connsiteY0-880" fmla="*/ 22718 h 562276"/>
              <a:gd name="connsiteX1-881" fmla="*/ 641252 w 641252"/>
              <a:gd name="connsiteY1-882" fmla="*/ 14573 h 562276"/>
              <a:gd name="connsiteX2-883" fmla="*/ 636006 w 641252"/>
              <a:gd name="connsiteY2-884" fmla="*/ 545699 h 562276"/>
              <a:gd name="connsiteX3-885" fmla="*/ 3573 w 641252"/>
              <a:gd name="connsiteY3-886" fmla="*/ 525560 h 562276"/>
              <a:gd name="connsiteX4-887" fmla="*/ 68700 w 641252"/>
              <a:gd name="connsiteY4-888" fmla="*/ 279153 h 562276"/>
              <a:gd name="connsiteX5-889" fmla="*/ 24044 w 641252"/>
              <a:gd name="connsiteY5-890" fmla="*/ 22718 h 562276"/>
              <a:gd name="connsiteX0-891" fmla="*/ 31476 w 648684"/>
              <a:gd name="connsiteY0-892" fmla="*/ 22718 h 562276"/>
              <a:gd name="connsiteX1-893" fmla="*/ 648684 w 648684"/>
              <a:gd name="connsiteY1-894" fmla="*/ 14573 h 562276"/>
              <a:gd name="connsiteX2-895" fmla="*/ 643438 w 648684"/>
              <a:gd name="connsiteY2-896" fmla="*/ 545699 h 562276"/>
              <a:gd name="connsiteX3-897" fmla="*/ 11005 w 648684"/>
              <a:gd name="connsiteY3-898" fmla="*/ 525560 h 562276"/>
              <a:gd name="connsiteX4-899" fmla="*/ 76132 w 648684"/>
              <a:gd name="connsiteY4-900" fmla="*/ 279153 h 562276"/>
              <a:gd name="connsiteX5-901" fmla="*/ 31476 w 648684"/>
              <a:gd name="connsiteY5-902" fmla="*/ 22718 h 56227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91" y="connsiteY5-92"/>
              </a:cxn>
            </a:cxnLst>
            <a:rect l="l" t="t" r="r" b="b"/>
            <a:pathLst>
              <a:path w="648684" h="562276">
                <a:moveTo>
                  <a:pt x="31476" y="22718"/>
                </a:moveTo>
                <a:cubicBezTo>
                  <a:pt x="149400" y="4275"/>
                  <a:pt x="424155" y="-13389"/>
                  <a:pt x="648684" y="14573"/>
                </a:cubicBezTo>
                <a:cubicBezTo>
                  <a:pt x="609553" y="92898"/>
                  <a:pt x="618372" y="432838"/>
                  <a:pt x="643438" y="545699"/>
                </a:cubicBezTo>
                <a:cubicBezTo>
                  <a:pt x="542091" y="567277"/>
                  <a:pt x="109269" y="574431"/>
                  <a:pt x="11005" y="525560"/>
                </a:cubicBezTo>
                <a:cubicBezTo>
                  <a:pt x="-33861" y="453465"/>
                  <a:pt x="72720" y="362960"/>
                  <a:pt x="76132" y="279153"/>
                </a:cubicBezTo>
                <a:cubicBezTo>
                  <a:pt x="79544" y="195346"/>
                  <a:pt x="-41749" y="78155"/>
                  <a:pt x="31476" y="22718"/>
                </a:cubicBezTo>
                <a:close/>
              </a:path>
            </a:pathLst>
          </a:custGeom>
          <a:solidFill>
            <a:schemeClr val="bg1"/>
          </a:solidFill>
          <a:ln w="25400" cap="rnd">
            <a:solidFill>
              <a:srgbClr val="005790"/>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rgbClr val="005790"/>
              </a:solidFill>
            </a:endParaRPr>
          </a:p>
        </p:txBody>
      </p:sp>
      <p:sp>
        <p:nvSpPr>
          <p:cNvPr id="5" name="文本框 4"/>
          <p:cNvSpPr txBox="1"/>
          <p:nvPr/>
        </p:nvSpPr>
        <p:spPr>
          <a:xfrm>
            <a:off x="2129853" y="709948"/>
            <a:ext cx="8538935" cy="646331"/>
          </a:xfrm>
          <a:prstGeom prst="rect">
            <a:avLst/>
          </a:prstGeom>
          <a:noFill/>
        </p:spPr>
        <p:txBody>
          <a:bodyPr wrap="square" rtlCol="0">
            <a:spAutoFit/>
          </a:bodyPr>
          <a:lstStyle/>
          <a:p>
            <a:r>
              <a:rPr lang="zh-CN" altLang="en-US" sz="3600" dirty="0" smtClean="0">
                <a:solidFill>
                  <a:srgbClr val="002060"/>
                </a:solidFill>
                <a:latin typeface="方正粗黑宋简体" panose="02000000000000000000" pitchFamily="2" charset="-122"/>
                <a:ea typeface="方正粗黑宋简体" panose="02000000000000000000" pitchFamily="2" charset="-122"/>
              </a:rPr>
              <a:t>一、</a:t>
            </a:r>
            <a:r>
              <a:rPr lang="zh-CN" altLang="en-US" sz="3600" dirty="0">
                <a:solidFill>
                  <a:srgbClr val="002060"/>
                </a:solidFill>
                <a:latin typeface="方正粗黑宋简体" panose="02000000000000000000" pitchFamily="2" charset="-122"/>
                <a:ea typeface="方正粗黑宋简体" panose="02000000000000000000" pitchFamily="2" charset="-122"/>
              </a:rPr>
              <a:t>考查</a:t>
            </a:r>
            <a:r>
              <a:rPr lang="zh-CN" altLang="en-US" sz="3600" dirty="0" smtClean="0">
                <a:solidFill>
                  <a:srgbClr val="002060"/>
                </a:solidFill>
                <a:latin typeface="方正粗黑宋简体" panose="02000000000000000000" pitchFamily="2" charset="-122"/>
                <a:ea typeface="方正粗黑宋简体" panose="02000000000000000000" pitchFamily="2" charset="-122"/>
              </a:rPr>
              <a:t>学生语义横向连接能力</a:t>
            </a:r>
            <a:endParaRPr lang="zh-CN" altLang="en-US" sz="3600" dirty="0">
              <a:solidFill>
                <a:srgbClr val="002060"/>
              </a:solidFill>
              <a:latin typeface="方正粗黑宋简体" panose="02000000000000000000" pitchFamily="2" charset="-122"/>
              <a:ea typeface="方正粗黑宋简体" panose="02000000000000000000" pitchFamily="2" charset="-122"/>
            </a:endParaRPr>
          </a:p>
        </p:txBody>
      </p:sp>
      <p:sp>
        <p:nvSpPr>
          <p:cNvPr id="62" name="椭圆 31"/>
          <p:cNvSpPr/>
          <p:nvPr/>
        </p:nvSpPr>
        <p:spPr>
          <a:xfrm rot="5400000">
            <a:off x="2708868" y="2265053"/>
            <a:ext cx="3489396" cy="3375227"/>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 name="connsiteX0-601" fmla="*/ 51067 w 648099"/>
              <a:gd name="connsiteY0-602" fmla="*/ 18182 h 565791"/>
              <a:gd name="connsiteX1-603" fmla="*/ 617005 w 648099"/>
              <a:gd name="connsiteY1-604" fmla="*/ 31700 h 565791"/>
              <a:gd name="connsiteX2-605" fmla="*/ 621713 w 648099"/>
              <a:gd name="connsiteY2-606" fmla="*/ 535349 h 565791"/>
              <a:gd name="connsiteX3-607" fmla="*/ 12537 w 648099"/>
              <a:gd name="connsiteY3-608" fmla="*/ 497972 h 565791"/>
              <a:gd name="connsiteX4-609" fmla="*/ 4334 w 648099"/>
              <a:gd name="connsiteY4-610" fmla="*/ 81348 h 565791"/>
              <a:gd name="connsiteX5-611" fmla="*/ 51067 w 648099"/>
              <a:gd name="connsiteY5-612" fmla="*/ 18182 h 565791"/>
              <a:gd name="connsiteX0-613" fmla="*/ 95107 w 692139"/>
              <a:gd name="connsiteY0-614" fmla="*/ 44563 h 592172"/>
              <a:gd name="connsiteX1-615" fmla="*/ 661045 w 692139"/>
              <a:gd name="connsiteY1-616" fmla="*/ 58081 h 592172"/>
              <a:gd name="connsiteX2-617" fmla="*/ 665753 w 692139"/>
              <a:gd name="connsiteY2-618" fmla="*/ 561730 h 592172"/>
              <a:gd name="connsiteX3-619" fmla="*/ 56577 w 692139"/>
              <a:gd name="connsiteY3-620" fmla="*/ 524353 h 592172"/>
              <a:gd name="connsiteX4-621" fmla="*/ 95107 w 692139"/>
              <a:gd name="connsiteY4-622" fmla="*/ 44563 h 592172"/>
              <a:gd name="connsiteX0-623" fmla="*/ 84274 w 726505"/>
              <a:gd name="connsiteY0-624" fmla="*/ 51300 h 608352"/>
              <a:gd name="connsiteX1-625" fmla="*/ 668271 w 726505"/>
              <a:gd name="connsiteY1-626" fmla="*/ 74261 h 608352"/>
              <a:gd name="connsiteX2-627" fmla="*/ 672979 w 726505"/>
              <a:gd name="connsiteY2-628" fmla="*/ 577910 h 608352"/>
              <a:gd name="connsiteX3-629" fmla="*/ 63803 w 726505"/>
              <a:gd name="connsiteY3-630" fmla="*/ 540533 h 608352"/>
              <a:gd name="connsiteX4-631" fmla="*/ 84274 w 726505"/>
              <a:gd name="connsiteY4-632" fmla="*/ 51300 h 608352"/>
              <a:gd name="connsiteX0-633" fmla="*/ 84274 w 726505"/>
              <a:gd name="connsiteY0-634" fmla="*/ 51300 h 608352"/>
              <a:gd name="connsiteX1-635" fmla="*/ 668271 w 726505"/>
              <a:gd name="connsiteY1-636" fmla="*/ 74261 h 608352"/>
              <a:gd name="connsiteX2-637" fmla="*/ 672979 w 726505"/>
              <a:gd name="connsiteY2-638" fmla="*/ 577910 h 608352"/>
              <a:gd name="connsiteX3-639" fmla="*/ 63803 w 726505"/>
              <a:gd name="connsiteY3-640" fmla="*/ 540533 h 608352"/>
              <a:gd name="connsiteX4-641" fmla="*/ 84274 w 726505"/>
              <a:gd name="connsiteY4-642" fmla="*/ 51300 h 608352"/>
              <a:gd name="connsiteX0-643" fmla="*/ 84274 w 726505"/>
              <a:gd name="connsiteY0-644" fmla="*/ 25592 h 582644"/>
              <a:gd name="connsiteX1-645" fmla="*/ 668271 w 726505"/>
              <a:gd name="connsiteY1-646" fmla="*/ 48553 h 582644"/>
              <a:gd name="connsiteX2-647" fmla="*/ 672979 w 726505"/>
              <a:gd name="connsiteY2-648" fmla="*/ 552202 h 582644"/>
              <a:gd name="connsiteX3-649" fmla="*/ 63803 w 726505"/>
              <a:gd name="connsiteY3-650" fmla="*/ 514825 h 582644"/>
              <a:gd name="connsiteX4-651" fmla="*/ 84274 w 726505"/>
              <a:gd name="connsiteY4-652" fmla="*/ 25592 h 582644"/>
              <a:gd name="connsiteX0-653" fmla="*/ 84274 w 726505"/>
              <a:gd name="connsiteY0-654" fmla="*/ 25592 h 582644"/>
              <a:gd name="connsiteX1-655" fmla="*/ 668271 w 726505"/>
              <a:gd name="connsiteY1-656" fmla="*/ 48553 h 582644"/>
              <a:gd name="connsiteX2-657" fmla="*/ 672979 w 726505"/>
              <a:gd name="connsiteY2-658" fmla="*/ 552202 h 582644"/>
              <a:gd name="connsiteX3-659" fmla="*/ 63803 w 726505"/>
              <a:gd name="connsiteY3-660" fmla="*/ 514825 h 582644"/>
              <a:gd name="connsiteX4-661" fmla="*/ 84274 w 726505"/>
              <a:gd name="connsiteY4-662" fmla="*/ 25592 h 582644"/>
              <a:gd name="connsiteX0-663" fmla="*/ 84274 w 726505"/>
              <a:gd name="connsiteY0-664" fmla="*/ 10474 h 567526"/>
              <a:gd name="connsiteX1-665" fmla="*/ 668271 w 726505"/>
              <a:gd name="connsiteY1-666" fmla="*/ 33435 h 567526"/>
              <a:gd name="connsiteX2-667" fmla="*/ 672979 w 726505"/>
              <a:gd name="connsiteY2-668" fmla="*/ 537084 h 567526"/>
              <a:gd name="connsiteX3-669" fmla="*/ 63803 w 726505"/>
              <a:gd name="connsiteY3-670" fmla="*/ 499707 h 567526"/>
              <a:gd name="connsiteX4-671" fmla="*/ 84274 w 726505"/>
              <a:gd name="connsiteY4-672" fmla="*/ 10474 h 567526"/>
              <a:gd name="connsiteX0-673" fmla="*/ 84274 w 747243"/>
              <a:gd name="connsiteY0-674" fmla="*/ 23576 h 595793"/>
              <a:gd name="connsiteX1-675" fmla="*/ 671883 w 747243"/>
              <a:gd name="connsiteY1-676" fmla="*/ 24503 h 595793"/>
              <a:gd name="connsiteX2-677" fmla="*/ 672979 w 747243"/>
              <a:gd name="connsiteY2-678" fmla="*/ 550186 h 595793"/>
              <a:gd name="connsiteX3-679" fmla="*/ 63803 w 747243"/>
              <a:gd name="connsiteY3-680" fmla="*/ 512809 h 595793"/>
              <a:gd name="connsiteX4-681" fmla="*/ 84274 w 747243"/>
              <a:gd name="connsiteY4-682" fmla="*/ 23576 h 595793"/>
              <a:gd name="connsiteX0-683" fmla="*/ 84274 w 710287"/>
              <a:gd name="connsiteY0-684" fmla="*/ 23576 h 595793"/>
              <a:gd name="connsiteX1-685" fmla="*/ 671883 w 710287"/>
              <a:gd name="connsiteY1-686" fmla="*/ 24503 h 595793"/>
              <a:gd name="connsiteX2-687" fmla="*/ 672979 w 710287"/>
              <a:gd name="connsiteY2-688" fmla="*/ 550186 h 595793"/>
              <a:gd name="connsiteX3-689" fmla="*/ 63803 w 710287"/>
              <a:gd name="connsiteY3-690" fmla="*/ 512809 h 595793"/>
              <a:gd name="connsiteX4-691" fmla="*/ 84274 w 710287"/>
              <a:gd name="connsiteY4-692" fmla="*/ 23576 h 595793"/>
              <a:gd name="connsiteX0-693" fmla="*/ 84274 w 710287"/>
              <a:gd name="connsiteY0-694" fmla="*/ 23576 h 595793"/>
              <a:gd name="connsiteX1-695" fmla="*/ 671883 w 710287"/>
              <a:gd name="connsiteY1-696" fmla="*/ 24503 h 595793"/>
              <a:gd name="connsiteX2-697" fmla="*/ 672979 w 710287"/>
              <a:gd name="connsiteY2-698" fmla="*/ 550186 h 595793"/>
              <a:gd name="connsiteX3-699" fmla="*/ 63803 w 710287"/>
              <a:gd name="connsiteY3-700" fmla="*/ 512809 h 595793"/>
              <a:gd name="connsiteX4-701" fmla="*/ 84274 w 710287"/>
              <a:gd name="connsiteY4-702" fmla="*/ 23576 h 595793"/>
              <a:gd name="connsiteX0-703" fmla="*/ 84274 w 710287"/>
              <a:gd name="connsiteY0-704" fmla="*/ 23576 h 595793"/>
              <a:gd name="connsiteX1-705" fmla="*/ 671883 w 710287"/>
              <a:gd name="connsiteY1-706" fmla="*/ 24503 h 595793"/>
              <a:gd name="connsiteX2-707" fmla="*/ 672979 w 710287"/>
              <a:gd name="connsiteY2-708" fmla="*/ 550186 h 595793"/>
              <a:gd name="connsiteX3-709" fmla="*/ 63803 w 710287"/>
              <a:gd name="connsiteY3-710" fmla="*/ 512809 h 595793"/>
              <a:gd name="connsiteX4-711" fmla="*/ 84274 w 710287"/>
              <a:gd name="connsiteY4-712" fmla="*/ 23576 h 595793"/>
              <a:gd name="connsiteX0-713" fmla="*/ 84274 w 672979"/>
              <a:gd name="connsiteY0-714" fmla="*/ 23576 h 595793"/>
              <a:gd name="connsiteX1-715" fmla="*/ 671883 w 672979"/>
              <a:gd name="connsiteY1-716" fmla="*/ 24503 h 595793"/>
              <a:gd name="connsiteX2-717" fmla="*/ 672979 w 672979"/>
              <a:gd name="connsiteY2-718" fmla="*/ 550186 h 595793"/>
              <a:gd name="connsiteX3-719" fmla="*/ 63803 w 672979"/>
              <a:gd name="connsiteY3-720" fmla="*/ 512809 h 595793"/>
              <a:gd name="connsiteX4-721" fmla="*/ 84274 w 672979"/>
              <a:gd name="connsiteY4-722" fmla="*/ 23576 h 595793"/>
              <a:gd name="connsiteX0-723" fmla="*/ 84274 w 672979"/>
              <a:gd name="connsiteY0-724" fmla="*/ 23576 h 570495"/>
              <a:gd name="connsiteX1-725" fmla="*/ 671883 w 672979"/>
              <a:gd name="connsiteY1-726" fmla="*/ 24503 h 570495"/>
              <a:gd name="connsiteX2-727" fmla="*/ 672979 w 672979"/>
              <a:gd name="connsiteY2-728" fmla="*/ 550186 h 570495"/>
              <a:gd name="connsiteX3-729" fmla="*/ 63803 w 672979"/>
              <a:gd name="connsiteY3-730" fmla="*/ 512809 h 570495"/>
              <a:gd name="connsiteX4-731" fmla="*/ 84274 w 672979"/>
              <a:gd name="connsiteY4-732" fmla="*/ 23576 h 570495"/>
              <a:gd name="connsiteX0-733" fmla="*/ 84274 w 672979"/>
              <a:gd name="connsiteY0-734" fmla="*/ 23576 h 570495"/>
              <a:gd name="connsiteX1-735" fmla="*/ 671883 w 672979"/>
              <a:gd name="connsiteY1-736" fmla="*/ 24503 h 570495"/>
              <a:gd name="connsiteX2-737" fmla="*/ 672979 w 672979"/>
              <a:gd name="connsiteY2-738" fmla="*/ 550186 h 570495"/>
              <a:gd name="connsiteX3-739" fmla="*/ 63803 w 672979"/>
              <a:gd name="connsiteY3-740" fmla="*/ 512809 h 570495"/>
              <a:gd name="connsiteX4-741" fmla="*/ 84274 w 672979"/>
              <a:gd name="connsiteY4-742" fmla="*/ 23576 h 570495"/>
              <a:gd name="connsiteX0-743" fmla="*/ 84274 w 672979"/>
              <a:gd name="connsiteY0-744" fmla="*/ 23576 h 560608"/>
              <a:gd name="connsiteX1-745" fmla="*/ 671883 w 672979"/>
              <a:gd name="connsiteY1-746" fmla="*/ 24503 h 560608"/>
              <a:gd name="connsiteX2-747" fmla="*/ 672979 w 672979"/>
              <a:gd name="connsiteY2-748" fmla="*/ 550186 h 560608"/>
              <a:gd name="connsiteX3-749" fmla="*/ 63803 w 672979"/>
              <a:gd name="connsiteY3-750" fmla="*/ 512809 h 560608"/>
              <a:gd name="connsiteX4-751" fmla="*/ 84274 w 672979"/>
              <a:gd name="connsiteY4-752" fmla="*/ 23576 h 560608"/>
              <a:gd name="connsiteX0-753" fmla="*/ 84274 w 672979"/>
              <a:gd name="connsiteY0-754" fmla="*/ 23576 h 567351"/>
              <a:gd name="connsiteX1-755" fmla="*/ 671883 w 672979"/>
              <a:gd name="connsiteY1-756" fmla="*/ 24503 h 567351"/>
              <a:gd name="connsiteX2-757" fmla="*/ 672979 w 672979"/>
              <a:gd name="connsiteY2-758" fmla="*/ 550186 h 567351"/>
              <a:gd name="connsiteX3-759" fmla="*/ 63803 w 672979"/>
              <a:gd name="connsiteY3-760" fmla="*/ 512809 h 567351"/>
              <a:gd name="connsiteX4-761" fmla="*/ 84274 w 672979"/>
              <a:gd name="connsiteY4-762" fmla="*/ 23576 h 567351"/>
              <a:gd name="connsiteX0-763" fmla="*/ 72869 w 661574"/>
              <a:gd name="connsiteY0-764" fmla="*/ 23576 h 567351"/>
              <a:gd name="connsiteX1-765" fmla="*/ 660478 w 661574"/>
              <a:gd name="connsiteY1-766" fmla="*/ 24503 h 567351"/>
              <a:gd name="connsiteX2-767" fmla="*/ 661574 w 661574"/>
              <a:gd name="connsiteY2-768" fmla="*/ 550186 h 567351"/>
              <a:gd name="connsiteX3-769" fmla="*/ 52398 w 661574"/>
              <a:gd name="connsiteY3-770" fmla="*/ 512809 h 567351"/>
              <a:gd name="connsiteX4-771" fmla="*/ 72869 w 661574"/>
              <a:gd name="connsiteY4-772" fmla="*/ 23576 h 567351"/>
              <a:gd name="connsiteX0-773" fmla="*/ 72869 w 661574"/>
              <a:gd name="connsiteY0-774" fmla="*/ 13918 h 557693"/>
              <a:gd name="connsiteX1-775" fmla="*/ 660478 w 661574"/>
              <a:gd name="connsiteY1-776" fmla="*/ 14845 h 557693"/>
              <a:gd name="connsiteX2-777" fmla="*/ 661574 w 661574"/>
              <a:gd name="connsiteY2-778" fmla="*/ 540528 h 557693"/>
              <a:gd name="connsiteX3-779" fmla="*/ 52398 w 661574"/>
              <a:gd name="connsiteY3-780" fmla="*/ 503151 h 557693"/>
              <a:gd name="connsiteX4-781" fmla="*/ 72869 w 661574"/>
              <a:gd name="connsiteY4-782" fmla="*/ 13918 h 55769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61574" h="557693">
                <a:moveTo>
                  <a:pt x="72869" y="13918"/>
                </a:moveTo>
                <a:cubicBezTo>
                  <a:pt x="184450" y="5454"/>
                  <a:pt x="435949" y="-13117"/>
                  <a:pt x="660478" y="14845"/>
                </a:cubicBezTo>
                <a:cubicBezTo>
                  <a:pt x="621347" y="93170"/>
                  <a:pt x="636508" y="427667"/>
                  <a:pt x="661574" y="540528"/>
                </a:cubicBezTo>
                <a:cubicBezTo>
                  <a:pt x="560227" y="562106"/>
                  <a:pt x="148547" y="575610"/>
                  <a:pt x="52398" y="503151"/>
                </a:cubicBezTo>
                <a:cubicBezTo>
                  <a:pt x="-13816" y="391776"/>
                  <a:pt x="-27876" y="91630"/>
                  <a:pt x="72869" y="13918"/>
                </a:cubicBezTo>
                <a:close/>
              </a:path>
            </a:pathLst>
          </a:custGeom>
          <a:solidFill>
            <a:schemeClr val="bg1"/>
          </a:solidFill>
          <a:ln w="25400" cap="rnd">
            <a:solidFill>
              <a:srgbClr val="005790"/>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rgbClr val="005790"/>
              </a:solidFill>
            </a:endParaRPr>
          </a:p>
        </p:txBody>
      </p:sp>
      <p:sp>
        <p:nvSpPr>
          <p:cNvPr id="63" name="椭圆 31"/>
          <p:cNvSpPr/>
          <p:nvPr/>
        </p:nvSpPr>
        <p:spPr>
          <a:xfrm rot="16200000" flipH="1">
            <a:off x="5898793" y="2201834"/>
            <a:ext cx="3489396" cy="3433678"/>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 name="connsiteX0-601" fmla="*/ 51067 w 648099"/>
              <a:gd name="connsiteY0-602" fmla="*/ 18182 h 565791"/>
              <a:gd name="connsiteX1-603" fmla="*/ 617005 w 648099"/>
              <a:gd name="connsiteY1-604" fmla="*/ 31700 h 565791"/>
              <a:gd name="connsiteX2-605" fmla="*/ 621713 w 648099"/>
              <a:gd name="connsiteY2-606" fmla="*/ 535349 h 565791"/>
              <a:gd name="connsiteX3-607" fmla="*/ 12537 w 648099"/>
              <a:gd name="connsiteY3-608" fmla="*/ 497972 h 565791"/>
              <a:gd name="connsiteX4-609" fmla="*/ 4334 w 648099"/>
              <a:gd name="connsiteY4-610" fmla="*/ 81348 h 565791"/>
              <a:gd name="connsiteX5-611" fmla="*/ 51067 w 648099"/>
              <a:gd name="connsiteY5-612" fmla="*/ 18182 h 565791"/>
              <a:gd name="connsiteX0-613" fmla="*/ 95107 w 692139"/>
              <a:gd name="connsiteY0-614" fmla="*/ 44563 h 592172"/>
              <a:gd name="connsiteX1-615" fmla="*/ 661045 w 692139"/>
              <a:gd name="connsiteY1-616" fmla="*/ 58081 h 592172"/>
              <a:gd name="connsiteX2-617" fmla="*/ 665753 w 692139"/>
              <a:gd name="connsiteY2-618" fmla="*/ 561730 h 592172"/>
              <a:gd name="connsiteX3-619" fmla="*/ 56577 w 692139"/>
              <a:gd name="connsiteY3-620" fmla="*/ 524353 h 592172"/>
              <a:gd name="connsiteX4-621" fmla="*/ 95107 w 692139"/>
              <a:gd name="connsiteY4-622" fmla="*/ 44563 h 592172"/>
              <a:gd name="connsiteX0-623" fmla="*/ 84274 w 726505"/>
              <a:gd name="connsiteY0-624" fmla="*/ 51300 h 608352"/>
              <a:gd name="connsiteX1-625" fmla="*/ 668271 w 726505"/>
              <a:gd name="connsiteY1-626" fmla="*/ 74261 h 608352"/>
              <a:gd name="connsiteX2-627" fmla="*/ 672979 w 726505"/>
              <a:gd name="connsiteY2-628" fmla="*/ 577910 h 608352"/>
              <a:gd name="connsiteX3-629" fmla="*/ 63803 w 726505"/>
              <a:gd name="connsiteY3-630" fmla="*/ 540533 h 608352"/>
              <a:gd name="connsiteX4-631" fmla="*/ 84274 w 726505"/>
              <a:gd name="connsiteY4-632" fmla="*/ 51300 h 608352"/>
              <a:gd name="connsiteX0-633" fmla="*/ 84274 w 726505"/>
              <a:gd name="connsiteY0-634" fmla="*/ 51300 h 608352"/>
              <a:gd name="connsiteX1-635" fmla="*/ 668271 w 726505"/>
              <a:gd name="connsiteY1-636" fmla="*/ 74261 h 608352"/>
              <a:gd name="connsiteX2-637" fmla="*/ 672979 w 726505"/>
              <a:gd name="connsiteY2-638" fmla="*/ 577910 h 608352"/>
              <a:gd name="connsiteX3-639" fmla="*/ 63803 w 726505"/>
              <a:gd name="connsiteY3-640" fmla="*/ 540533 h 608352"/>
              <a:gd name="connsiteX4-641" fmla="*/ 84274 w 726505"/>
              <a:gd name="connsiteY4-642" fmla="*/ 51300 h 608352"/>
              <a:gd name="connsiteX0-643" fmla="*/ 84274 w 726505"/>
              <a:gd name="connsiteY0-644" fmla="*/ 25592 h 582644"/>
              <a:gd name="connsiteX1-645" fmla="*/ 668271 w 726505"/>
              <a:gd name="connsiteY1-646" fmla="*/ 48553 h 582644"/>
              <a:gd name="connsiteX2-647" fmla="*/ 672979 w 726505"/>
              <a:gd name="connsiteY2-648" fmla="*/ 552202 h 582644"/>
              <a:gd name="connsiteX3-649" fmla="*/ 63803 w 726505"/>
              <a:gd name="connsiteY3-650" fmla="*/ 514825 h 582644"/>
              <a:gd name="connsiteX4-651" fmla="*/ 84274 w 726505"/>
              <a:gd name="connsiteY4-652" fmla="*/ 25592 h 582644"/>
              <a:gd name="connsiteX0-653" fmla="*/ 84274 w 726505"/>
              <a:gd name="connsiteY0-654" fmla="*/ 25592 h 582644"/>
              <a:gd name="connsiteX1-655" fmla="*/ 668271 w 726505"/>
              <a:gd name="connsiteY1-656" fmla="*/ 48553 h 582644"/>
              <a:gd name="connsiteX2-657" fmla="*/ 672979 w 726505"/>
              <a:gd name="connsiteY2-658" fmla="*/ 552202 h 582644"/>
              <a:gd name="connsiteX3-659" fmla="*/ 63803 w 726505"/>
              <a:gd name="connsiteY3-660" fmla="*/ 514825 h 582644"/>
              <a:gd name="connsiteX4-661" fmla="*/ 84274 w 726505"/>
              <a:gd name="connsiteY4-662" fmla="*/ 25592 h 582644"/>
              <a:gd name="connsiteX0-663" fmla="*/ 84274 w 726505"/>
              <a:gd name="connsiteY0-664" fmla="*/ 10474 h 567526"/>
              <a:gd name="connsiteX1-665" fmla="*/ 668271 w 726505"/>
              <a:gd name="connsiteY1-666" fmla="*/ 33435 h 567526"/>
              <a:gd name="connsiteX2-667" fmla="*/ 672979 w 726505"/>
              <a:gd name="connsiteY2-668" fmla="*/ 537084 h 567526"/>
              <a:gd name="connsiteX3-669" fmla="*/ 63803 w 726505"/>
              <a:gd name="connsiteY3-670" fmla="*/ 499707 h 567526"/>
              <a:gd name="connsiteX4-671" fmla="*/ 84274 w 726505"/>
              <a:gd name="connsiteY4-672" fmla="*/ 10474 h 567526"/>
              <a:gd name="connsiteX0-673" fmla="*/ 84274 w 747243"/>
              <a:gd name="connsiteY0-674" fmla="*/ 23576 h 595793"/>
              <a:gd name="connsiteX1-675" fmla="*/ 671883 w 747243"/>
              <a:gd name="connsiteY1-676" fmla="*/ 24503 h 595793"/>
              <a:gd name="connsiteX2-677" fmla="*/ 672979 w 747243"/>
              <a:gd name="connsiteY2-678" fmla="*/ 550186 h 595793"/>
              <a:gd name="connsiteX3-679" fmla="*/ 63803 w 747243"/>
              <a:gd name="connsiteY3-680" fmla="*/ 512809 h 595793"/>
              <a:gd name="connsiteX4-681" fmla="*/ 84274 w 747243"/>
              <a:gd name="connsiteY4-682" fmla="*/ 23576 h 595793"/>
              <a:gd name="connsiteX0-683" fmla="*/ 84274 w 710287"/>
              <a:gd name="connsiteY0-684" fmla="*/ 23576 h 595793"/>
              <a:gd name="connsiteX1-685" fmla="*/ 671883 w 710287"/>
              <a:gd name="connsiteY1-686" fmla="*/ 24503 h 595793"/>
              <a:gd name="connsiteX2-687" fmla="*/ 672979 w 710287"/>
              <a:gd name="connsiteY2-688" fmla="*/ 550186 h 595793"/>
              <a:gd name="connsiteX3-689" fmla="*/ 63803 w 710287"/>
              <a:gd name="connsiteY3-690" fmla="*/ 512809 h 595793"/>
              <a:gd name="connsiteX4-691" fmla="*/ 84274 w 710287"/>
              <a:gd name="connsiteY4-692" fmla="*/ 23576 h 595793"/>
              <a:gd name="connsiteX0-693" fmla="*/ 84274 w 710287"/>
              <a:gd name="connsiteY0-694" fmla="*/ 23576 h 595793"/>
              <a:gd name="connsiteX1-695" fmla="*/ 671883 w 710287"/>
              <a:gd name="connsiteY1-696" fmla="*/ 24503 h 595793"/>
              <a:gd name="connsiteX2-697" fmla="*/ 672979 w 710287"/>
              <a:gd name="connsiteY2-698" fmla="*/ 550186 h 595793"/>
              <a:gd name="connsiteX3-699" fmla="*/ 63803 w 710287"/>
              <a:gd name="connsiteY3-700" fmla="*/ 512809 h 595793"/>
              <a:gd name="connsiteX4-701" fmla="*/ 84274 w 710287"/>
              <a:gd name="connsiteY4-702" fmla="*/ 23576 h 595793"/>
              <a:gd name="connsiteX0-703" fmla="*/ 84274 w 710287"/>
              <a:gd name="connsiteY0-704" fmla="*/ 23576 h 595793"/>
              <a:gd name="connsiteX1-705" fmla="*/ 671883 w 710287"/>
              <a:gd name="connsiteY1-706" fmla="*/ 24503 h 595793"/>
              <a:gd name="connsiteX2-707" fmla="*/ 672979 w 710287"/>
              <a:gd name="connsiteY2-708" fmla="*/ 550186 h 595793"/>
              <a:gd name="connsiteX3-709" fmla="*/ 63803 w 710287"/>
              <a:gd name="connsiteY3-710" fmla="*/ 512809 h 595793"/>
              <a:gd name="connsiteX4-711" fmla="*/ 84274 w 710287"/>
              <a:gd name="connsiteY4-712" fmla="*/ 23576 h 595793"/>
              <a:gd name="connsiteX0-713" fmla="*/ 84274 w 672979"/>
              <a:gd name="connsiteY0-714" fmla="*/ 23576 h 595793"/>
              <a:gd name="connsiteX1-715" fmla="*/ 671883 w 672979"/>
              <a:gd name="connsiteY1-716" fmla="*/ 24503 h 595793"/>
              <a:gd name="connsiteX2-717" fmla="*/ 672979 w 672979"/>
              <a:gd name="connsiteY2-718" fmla="*/ 550186 h 595793"/>
              <a:gd name="connsiteX3-719" fmla="*/ 63803 w 672979"/>
              <a:gd name="connsiteY3-720" fmla="*/ 512809 h 595793"/>
              <a:gd name="connsiteX4-721" fmla="*/ 84274 w 672979"/>
              <a:gd name="connsiteY4-722" fmla="*/ 23576 h 595793"/>
              <a:gd name="connsiteX0-723" fmla="*/ 84274 w 672979"/>
              <a:gd name="connsiteY0-724" fmla="*/ 23576 h 570495"/>
              <a:gd name="connsiteX1-725" fmla="*/ 671883 w 672979"/>
              <a:gd name="connsiteY1-726" fmla="*/ 24503 h 570495"/>
              <a:gd name="connsiteX2-727" fmla="*/ 672979 w 672979"/>
              <a:gd name="connsiteY2-728" fmla="*/ 550186 h 570495"/>
              <a:gd name="connsiteX3-729" fmla="*/ 63803 w 672979"/>
              <a:gd name="connsiteY3-730" fmla="*/ 512809 h 570495"/>
              <a:gd name="connsiteX4-731" fmla="*/ 84274 w 672979"/>
              <a:gd name="connsiteY4-732" fmla="*/ 23576 h 570495"/>
              <a:gd name="connsiteX0-733" fmla="*/ 84274 w 672979"/>
              <a:gd name="connsiteY0-734" fmla="*/ 23576 h 570495"/>
              <a:gd name="connsiteX1-735" fmla="*/ 671883 w 672979"/>
              <a:gd name="connsiteY1-736" fmla="*/ 24503 h 570495"/>
              <a:gd name="connsiteX2-737" fmla="*/ 672979 w 672979"/>
              <a:gd name="connsiteY2-738" fmla="*/ 550186 h 570495"/>
              <a:gd name="connsiteX3-739" fmla="*/ 63803 w 672979"/>
              <a:gd name="connsiteY3-740" fmla="*/ 512809 h 570495"/>
              <a:gd name="connsiteX4-741" fmla="*/ 84274 w 672979"/>
              <a:gd name="connsiteY4-742" fmla="*/ 23576 h 570495"/>
              <a:gd name="connsiteX0-743" fmla="*/ 84274 w 672979"/>
              <a:gd name="connsiteY0-744" fmla="*/ 23576 h 560608"/>
              <a:gd name="connsiteX1-745" fmla="*/ 671883 w 672979"/>
              <a:gd name="connsiteY1-746" fmla="*/ 24503 h 560608"/>
              <a:gd name="connsiteX2-747" fmla="*/ 672979 w 672979"/>
              <a:gd name="connsiteY2-748" fmla="*/ 550186 h 560608"/>
              <a:gd name="connsiteX3-749" fmla="*/ 63803 w 672979"/>
              <a:gd name="connsiteY3-750" fmla="*/ 512809 h 560608"/>
              <a:gd name="connsiteX4-751" fmla="*/ 84274 w 672979"/>
              <a:gd name="connsiteY4-752" fmla="*/ 23576 h 560608"/>
              <a:gd name="connsiteX0-753" fmla="*/ 84274 w 672979"/>
              <a:gd name="connsiteY0-754" fmla="*/ 23576 h 567351"/>
              <a:gd name="connsiteX1-755" fmla="*/ 671883 w 672979"/>
              <a:gd name="connsiteY1-756" fmla="*/ 24503 h 567351"/>
              <a:gd name="connsiteX2-757" fmla="*/ 672979 w 672979"/>
              <a:gd name="connsiteY2-758" fmla="*/ 550186 h 567351"/>
              <a:gd name="connsiteX3-759" fmla="*/ 63803 w 672979"/>
              <a:gd name="connsiteY3-760" fmla="*/ 512809 h 567351"/>
              <a:gd name="connsiteX4-761" fmla="*/ 84274 w 672979"/>
              <a:gd name="connsiteY4-762" fmla="*/ 23576 h 567351"/>
              <a:gd name="connsiteX0-763" fmla="*/ 72869 w 661574"/>
              <a:gd name="connsiteY0-764" fmla="*/ 23576 h 567351"/>
              <a:gd name="connsiteX1-765" fmla="*/ 660478 w 661574"/>
              <a:gd name="connsiteY1-766" fmla="*/ 24503 h 567351"/>
              <a:gd name="connsiteX2-767" fmla="*/ 661574 w 661574"/>
              <a:gd name="connsiteY2-768" fmla="*/ 550186 h 567351"/>
              <a:gd name="connsiteX3-769" fmla="*/ 52398 w 661574"/>
              <a:gd name="connsiteY3-770" fmla="*/ 512809 h 567351"/>
              <a:gd name="connsiteX4-771" fmla="*/ 72869 w 661574"/>
              <a:gd name="connsiteY4-772" fmla="*/ 23576 h 56735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61574" h="567351">
                <a:moveTo>
                  <a:pt x="72869" y="23576"/>
                </a:moveTo>
                <a:cubicBezTo>
                  <a:pt x="184450" y="15112"/>
                  <a:pt x="500961" y="-25493"/>
                  <a:pt x="660478" y="24503"/>
                </a:cubicBezTo>
                <a:cubicBezTo>
                  <a:pt x="621347" y="102828"/>
                  <a:pt x="636508" y="437325"/>
                  <a:pt x="661574" y="550186"/>
                </a:cubicBezTo>
                <a:cubicBezTo>
                  <a:pt x="560227" y="571764"/>
                  <a:pt x="148547" y="585268"/>
                  <a:pt x="52398" y="512809"/>
                </a:cubicBezTo>
                <a:cubicBezTo>
                  <a:pt x="-13816" y="401434"/>
                  <a:pt x="-27876" y="101288"/>
                  <a:pt x="72869" y="23576"/>
                </a:cubicBezTo>
                <a:close/>
              </a:path>
            </a:pathLst>
          </a:custGeom>
          <a:solidFill>
            <a:schemeClr val="bg1"/>
          </a:solidFill>
          <a:ln w="25400" cap="rnd">
            <a:solidFill>
              <a:srgbClr val="005790"/>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rgbClr val="005790"/>
              </a:solidFill>
            </a:endParaRPr>
          </a:p>
        </p:txBody>
      </p:sp>
      <p:sp>
        <p:nvSpPr>
          <p:cNvPr id="65" name="文本框 64"/>
          <p:cNvSpPr txBox="1"/>
          <p:nvPr/>
        </p:nvSpPr>
        <p:spPr>
          <a:xfrm>
            <a:off x="2984747" y="3170496"/>
            <a:ext cx="3156434" cy="1938992"/>
          </a:xfrm>
          <a:prstGeom prst="rect">
            <a:avLst/>
          </a:prstGeom>
          <a:noFill/>
        </p:spPr>
        <p:txBody>
          <a:bodyPr wrap="square" rtlCol="0">
            <a:spAutoFit/>
          </a:bodyPr>
          <a:lstStyle>
            <a:defPPr>
              <a:defRPr lang="zh-CN"/>
            </a:defPPr>
            <a:lvl1pPr algn="just">
              <a:lnSpc>
                <a:spcPct val="125000"/>
              </a:lnSpc>
              <a:defRPr sz="1600">
                <a:solidFill>
                  <a:schemeClr val="accent1">
                    <a:lumMod val="50000"/>
                  </a:schemeClr>
                </a:solidFill>
                <a:latin typeface="华文黑体" panose="02010600040101010101" pitchFamily="2" charset="-122"/>
                <a:ea typeface="华文黑体" panose="02010600040101010101" pitchFamily="2" charset="-122"/>
              </a:defRPr>
            </a:lvl1pPr>
          </a:lstStyle>
          <a:p>
            <a:pPr algn="l"/>
            <a:r>
              <a:rPr lang="zh-CN" altLang="en-US" sz="2800" b="1" dirty="0" smtClean="0">
                <a:solidFill>
                  <a:srgbClr val="005790"/>
                </a:solidFill>
                <a:latin typeface="方正静蕾简体" panose="02000000000000000000" pitchFamily="2" charset="-122"/>
                <a:ea typeface="方正静蕾简体" panose="02000000000000000000" pitchFamily="2" charset="-122"/>
                <a:sym typeface="宋体" panose="02010600030101010101" pitchFamily="2" charset="-122"/>
              </a:rPr>
              <a:t>语义场理论</a:t>
            </a:r>
            <a:r>
              <a:rPr lang="en-US" altLang="zh-CN" dirty="0"/>
              <a:t> </a:t>
            </a:r>
            <a:endParaRPr lang="en-US" altLang="zh-CN" dirty="0" smtClean="0"/>
          </a:p>
          <a:p>
            <a:pPr algn="l"/>
            <a:r>
              <a:rPr lang="en-US" altLang="zh-CN" sz="2400" b="1" dirty="0" smtClean="0">
                <a:latin typeface="Arial Narrow" panose="020B0606020202030204" pitchFamily="34" charset="0"/>
              </a:rPr>
              <a:t>(Semantic </a:t>
            </a:r>
            <a:r>
              <a:rPr lang="en-US" altLang="zh-CN" sz="2400" b="1" dirty="0">
                <a:latin typeface="Arial Narrow" panose="020B0606020202030204" pitchFamily="34" charset="0"/>
              </a:rPr>
              <a:t>Field </a:t>
            </a:r>
            <a:r>
              <a:rPr lang="en-US" altLang="zh-CN" sz="2400" b="1" dirty="0" smtClean="0">
                <a:latin typeface="Arial Narrow" panose="020B0606020202030204" pitchFamily="34" charset="0"/>
              </a:rPr>
              <a:t>Theory)</a:t>
            </a:r>
            <a:endParaRPr lang="en-US" altLang="zh-CN" sz="2400" b="1" dirty="0" smtClean="0">
              <a:solidFill>
                <a:srgbClr val="005790"/>
              </a:solidFill>
              <a:latin typeface="Arial Narrow" panose="020B0606020202030204" pitchFamily="34" charset="0"/>
              <a:ea typeface="方正静蕾简体" panose="02000000000000000000" pitchFamily="2" charset="-122"/>
              <a:sym typeface="宋体" panose="02010600030101010101" pitchFamily="2" charset="-122"/>
            </a:endParaRPr>
          </a:p>
          <a:p>
            <a:r>
              <a:rPr lang="zh-CN" altLang="zh-CN" sz="2400" b="1" dirty="0">
                <a:latin typeface="华文行楷" panose="02010800040101010101" pitchFamily="2" charset="-122"/>
                <a:ea typeface="华文行楷" panose="02010800040101010101" pitchFamily="2" charset="-122"/>
              </a:rPr>
              <a:t>德国</a:t>
            </a:r>
            <a:r>
              <a:rPr lang="zh-CN" altLang="zh-CN" sz="2400" b="1" dirty="0" smtClean="0">
                <a:latin typeface="华文行楷" panose="02010800040101010101" pitchFamily="2" charset="-122"/>
                <a:ea typeface="华文行楷" panose="02010800040101010101" pitchFamily="2" charset="-122"/>
              </a:rPr>
              <a:t>语言学家</a:t>
            </a:r>
            <a:r>
              <a:rPr lang="en-US" altLang="zh-CN" sz="2400" b="1" dirty="0">
                <a:latin typeface="华文行楷" panose="02010800040101010101" pitchFamily="2" charset="-122"/>
                <a:ea typeface="华文行楷" panose="02010800040101010101" pitchFamily="2" charset="-122"/>
              </a:rPr>
              <a:t> </a:t>
            </a:r>
            <a:r>
              <a:rPr lang="zh-CN" altLang="en-US" sz="2400" b="1" dirty="0" smtClean="0">
                <a:latin typeface="华文行楷" panose="02010800040101010101" pitchFamily="2" charset="-122"/>
                <a:ea typeface="华文行楷" panose="02010800040101010101" pitchFamily="2" charset="-122"/>
              </a:rPr>
              <a:t>洪堡特</a:t>
            </a:r>
            <a:endParaRPr lang="en-US" altLang="zh-CN" sz="2400" b="1" dirty="0">
              <a:latin typeface="华文行楷" panose="02010800040101010101" pitchFamily="2" charset="-122"/>
              <a:ea typeface="华文行楷" panose="02010800040101010101" pitchFamily="2" charset="-122"/>
            </a:endParaRPr>
          </a:p>
          <a:p>
            <a:r>
              <a:rPr lang="en-US" altLang="zh-CN" sz="2000" b="1" dirty="0" smtClean="0">
                <a:latin typeface="Arial Narrow" panose="020B0606020202030204" pitchFamily="34" charset="0"/>
              </a:rPr>
              <a:t>(Wilhelm </a:t>
            </a:r>
            <a:r>
              <a:rPr lang="en-US" altLang="zh-CN" sz="2000" b="1" dirty="0">
                <a:latin typeface="Arial Narrow" panose="020B0606020202030204" pitchFamily="34" charset="0"/>
              </a:rPr>
              <a:t>von </a:t>
            </a:r>
            <a:r>
              <a:rPr lang="en-US" altLang="zh-CN" sz="2000" b="1" dirty="0" smtClean="0">
                <a:latin typeface="Arial Narrow" panose="020B0606020202030204" pitchFamily="34" charset="0"/>
              </a:rPr>
              <a:t>Humboldt)</a:t>
            </a:r>
            <a:endParaRPr lang="zh-CN" altLang="en-US" sz="2800" b="1" dirty="0">
              <a:solidFill>
                <a:srgbClr val="005790"/>
              </a:solidFill>
              <a:latin typeface="方正静蕾简体" panose="02000000000000000000" pitchFamily="2" charset="-122"/>
              <a:ea typeface="方正静蕾简体" panose="02000000000000000000" pitchFamily="2" charset="-122"/>
              <a:sym typeface="宋体" panose="02010600030101010101" pitchFamily="2" charset="-122"/>
            </a:endParaRPr>
          </a:p>
        </p:txBody>
      </p:sp>
      <p:sp>
        <p:nvSpPr>
          <p:cNvPr id="66" name="文本框 65"/>
          <p:cNvSpPr txBox="1"/>
          <p:nvPr/>
        </p:nvSpPr>
        <p:spPr>
          <a:xfrm>
            <a:off x="6141181" y="2757085"/>
            <a:ext cx="3041298" cy="2785378"/>
          </a:xfrm>
          <a:prstGeom prst="rect">
            <a:avLst/>
          </a:prstGeom>
          <a:noFill/>
        </p:spPr>
        <p:txBody>
          <a:bodyPr wrap="square" rtlCol="0">
            <a:spAutoFit/>
          </a:bodyPr>
          <a:lstStyle>
            <a:defPPr>
              <a:defRPr lang="zh-CN"/>
            </a:defPPr>
            <a:lvl1pPr algn="just">
              <a:lnSpc>
                <a:spcPct val="125000"/>
              </a:lnSpc>
              <a:defRPr sz="1600">
                <a:solidFill>
                  <a:schemeClr val="accent1">
                    <a:lumMod val="50000"/>
                  </a:schemeClr>
                </a:solidFill>
                <a:latin typeface="华文黑体" panose="02010600040101010101" pitchFamily="2" charset="-122"/>
                <a:ea typeface="华文黑体" panose="02010600040101010101" pitchFamily="2" charset="-122"/>
              </a:defRPr>
            </a:lvl1pPr>
          </a:lstStyle>
          <a:p>
            <a:r>
              <a:rPr lang="zh-CN" altLang="zh-CN" sz="2800" b="1" dirty="0">
                <a:latin typeface="华文行楷" panose="02010800040101010101" pitchFamily="2" charset="-122"/>
                <a:ea typeface="华文行楷" panose="02010800040101010101" pitchFamily="2" charset="-122"/>
              </a:rPr>
              <a:t>把相互关联的词汇和短语组织起来，显示其间的相互关系的系统。</a:t>
            </a:r>
            <a:endParaRPr lang="zh-CN" altLang="zh-CN" sz="2800" b="1" dirty="0">
              <a:latin typeface="华文行楷" panose="02010800040101010101" pitchFamily="2" charset="-122"/>
              <a:ea typeface="华文行楷" panose="02010800040101010101" pitchFamily="2" charset="-122"/>
            </a:endParaRPr>
          </a:p>
          <a:p>
            <a:endParaRPr lang="zh-CN" altLang="en-US" sz="2800" b="1" dirty="0">
              <a:solidFill>
                <a:srgbClr val="005790"/>
              </a:solidFill>
              <a:latin typeface="方正静蕾简体" panose="02000000000000000000" pitchFamily="2" charset="-122"/>
              <a:ea typeface="方正静蕾简体" panose="02000000000000000000" pitchFamily="2" charset="-122"/>
              <a:sym typeface="宋体" panose="02010600030101010101" pitchFamily="2" charset="-122"/>
            </a:endParaRPr>
          </a:p>
        </p:txBody>
      </p:sp>
      <p:grpSp>
        <p:nvGrpSpPr>
          <p:cNvPr id="67" name="组合 66"/>
          <p:cNvGrpSpPr/>
          <p:nvPr/>
        </p:nvGrpSpPr>
        <p:grpSpPr>
          <a:xfrm>
            <a:off x="926206" y="3871432"/>
            <a:ext cx="1094317" cy="556684"/>
            <a:chOff x="2009776" y="1122363"/>
            <a:chExt cx="820738" cy="417513"/>
          </a:xfrm>
          <a:solidFill>
            <a:schemeClr val="tx1"/>
          </a:solidFill>
        </p:grpSpPr>
        <p:sp>
          <p:nvSpPr>
            <p:cNvPr id="68" name="Freeform 318"/>
            <p:cNvSpPr/>
            <p:nvPr/>
          </p:nvSpPr>
          <p:spPr bwMode="auto">
            <a:xfrm>
              <a:off x="2036764" y="1366838"/>
              <a:ext cx="26988" cy="36513"/>
            </a:xfrm>
            <a:custGeom>
              <a:avLst/>
              <a:gdLst/>
              <a:ahLst/>
              <a:cxnLst>
                <a:cxn ang="0">
                  <a:pos x="58" y="1"/>
                </a:cxn>
                <a:cxn ang="0">
                  <a:pos x="58" y="1"/>
                </a:cxn>
                <a:cxn ang="0">
                  <a:pos x="55" y="5"/>
                </a:cxn>
                <a:cxn ang="0">
                  <a:pos x="55" y="5"/>
                </a:cxn>
                <a:cxn ang="0">
                  <a:pos x="55" y="5"/>
                </a:cxn>
                <a:cxn ang="0">
                  <a:pos x="55" y="5"/>
                </a:cxn>
                <a:cxn ang="0">
                  <a:pos x="38" y="22"/>
                </a:cxn>
                <a:cxn ang="0">
                  <a:pos x="22" y="42"/>
                </a:cxn>
                <a:cxn ang="0">
                  <a:pos x="14" y="51"/>
                </a:cxn>
                <a:cxn ang="0">
                  <a:pos x="9" y="61"/>
                </a:cxn>
                <a:cxn ang="0">
                  <a:pos x="4" y="72"/>
                </a:cxn>
                <a:cxn ang="0">
                  <a:pos x="0" y="84"/>
                </a:cxn>
                <a:cxn ang="0">
                  <a:pos x="0" y="84"/>
                </a:cxn>
                <a:cxn ang="0">
                  <a:pos x="0" y="86"/>
                </a:cxn>
                <a:cxn ang="0">
                  <a:pos x="1" y="88"/>
                </a:cxn>
                <a:cxn ang="0">
                  <a:pos x="5" y="90"/>
                </a:cxn>
                <a:cxn ang="0">
                  <a:pos x="9" y="90"/>
                </a:cxn>
                <a:cxn ang="0">
                  <a:pos x="10" y="89"/>
                </a:cxn>
                <a:cxn ang="0">
                  <a:pos x="11" y="86"/>
                </a:cxn>
                <a:cxn ang="0">
                  <a:pos x="11" y="86"/>
                </a:cxn>
                <a:cxn ang="0">
                  <a:pos x="14" y="76"/>
                </a:cxn>
                <a:cxn ang="0">
                  <a:pos x="19" y="65"/>
                </a:cxn>
                <a:cxn ang="0">
                  <a:pos x="26" y="55"/>
                </a:cxn>
                <a:cxn ang="0">
                  <a:pos x="34" y="44"/>
                </a:cxn>
                <a:cxn ang="0">
                  <a:pos x="51" y="26"/>
                </a:cxn>
                <a:cxn ang="0">
                  <a:pos x="66" y="9"/>
                </a:cxn>
                <a:cxn ang="0">
                  <a:pos x="66" y="9"/>
                </a:cxn>
                <a:cxn ang="0">
                  <a:pos x="68" y="8"/>
                </a:cxn>
                <a:cxn ang="0">
                  <a:pos x="69" y="5"/>
                </a:cxn>
                <a:cxn ang="0">
                  <a:pos x="66" y="1"/>
                </a:cxn>
                <a:cxn ang="0">
                  <a:pos x="62" y="0"/>
                </a:cxn>
                <a:cxn ang="0">
                  <a:pos x="61" y="0"/>
                </a:cxn>
                <a:cxn ang="0">
                  <a:pos x="58" y="1"/>
                </a:cxn>
                <a:cxn ang="0">
                  <a:pos x="58" y="1"/>
                </a:cxn>
              </a:cxnLst>
              <a:rect l="0" t="0" r="r" b="b"/>
              <a:pathLst>
                <a:path w="69" h="90">
                  <a:moveTo>
                    <a:pt x="58" y="1"/>
                  </a:moveTo>
                  <a:lnTo>
                    <a:pt x="58" y="1"/>
                  </a:lnTo>
                  <a:lnTo>
                    <a:pt x="55" y="5"/>
                  </a:lnTo>
                  <a:lnTo>
                    <a:pt x="55" y="5"/>
                  </a:lnTo>
                  <a:lnTo>
                    <a:pt x="55" y="5"/>
                  </a:lnTo>
                  <a:lnTo>
                    <a:pt x="55" y="5"/>
                  </a:lnTo>
                  <a:lnTo>
                    <a:pt x="38" y="22"/>
                  </a:lnTo>
                  <a:lnTo>
                    <a:pt x="22" y="42"/>
                  </a:lnTo>
                  <a:lnTo>
                    <a:pt x="14" y="51"/>
                  </a:lnTo>
                  <a:lnTo>
                    <a:pt x="9" y="61"/>
                  </a:lnTo>
                  <a:lnTo>
                    <a:pt x="4" y="72"/>
                  </a:lnTo>
                  <a:lnTo>
                    <a:pt x="0" y="84"/>
                  </a:lnTo>
                  <a:lnTo>
                    <a:pt x="0" y="84"/>
                  </a:lnTo>
                  <a:lnTo>
                    <a:pt x="0" y="86"/>
                  </a:lnTo>
                  <a:lnTo>
                    <a:pt x="1" y="88"/>
                  </a:lnTo>
                  <a:lnTo>
                    <a:pt x="5" y="90"/>
                  </a:lnTo>
                  <a:lnTo>
                    <a:pt x="9" y="90"/>
                  </a:lnTo>
                  <a:lnTo>
                    <a:pt x="10" y="89"/>
                  </a:lnTo>
                  <a:lnTo>
                    <a:pt x="11" y="86"/>
                  </a:lnTo>
                  <a:lnTo>
                    <a:pt x="11" y="86"/>
                  </a:lnTo>
                  <a:lnTo>
                    <a:pt x="14" y="76"/>
                  </a:lnTo>
                  <a:lnTo>
                    <a:pt x="19" y="65"/>
                  </a:lnTo>
                  <a:lnTo>
                    <a:pt x="26" y="55"/>
                  </a:lnTo>
                  <a:lnTo>
                    <a:pt x="34" y="44"/>
                  </a:lnTo>
                  <a:lnTo>
                    <a:pt x="51" y="26"/>
                  </a:lnTo>
                  <a:lnTo>
                    <a:pt x="66" y="9"/>
                  </a:lnTo>
                  <a:lnTo>
                    <a:pt x="66" y="9"/>
                  </a:lnTo>
                  <a:lnTo>
                    <a:pt x="68" y="8"/>
                  </a:lnTo>
                  <a:lnTo>
                    <a:pt x="69" y="5"/>
                  </a:lnTo>
                  <a:lnTo>
                    <a:pt x="66" y="1"/>
                  </a:lnTo>
                  <a:lnTo>
                    <a:pt x="62" y="0"/>
                  </a:lnTo>
                  <a:lnTo>
                    <a:pt x="61" y="0"/>
                  </a:lnTo>
                  <a:lnTo>
                    <a:pt x="58" y="1"/>
                  </a:lnTo>
                  <a:lnTo>
                    <a:pt x="58"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69" name="Freeform 319"/>
            <p:cNvSpPr/>
            <p:nvPr/>
          </p:nvSpPr>
          <p:spPr bwMode="auto">
            <a:xfrm>
              <a:off x="2063751" y="1393826"/>
              <a:ext cx="23813" cy="34925"/>
            </a:xfrm>
            <a:custGeom>
              <a:avLst/>
              <a:gdLst/>
              <a:ahLst/>
              <a:cxnLst>
                <a:cxn ang="0">
                  <a:pos x="46" y="3"/>
                </a:cxn>
                <a:cxn ang="0">
                  <a:pos x="46" y="3"/>
                </a:cxn>
                <a:cxn ang="0">
                  <a:pos x="35" y="26"/>
                </a:cxn>
                <a:cxn ang="0">
                  <a:pos x="29" y="38"/>
                </a:cxn>
                <a:cxn ang="0">
                  <a:pos x="21" y="48"/>
                </a:cxn>
                <a:cxn ang="0">
                  <a:pos x="21" y="48"/>
                </a:cxn>
                <a:cxn ang="0">
                  <a:pos x="16" y="56"/>
                </a:cxn>
                <a:cxn ang="0">
                  <a:pos x="10" y="65"/>
                </a:cxn>
                <a:cxn ang="0">
                  <a:pos x="6" y="73"/>
                </a:cxn>
                <a:cxn ang="0">
                  <a:pos x="1" y="82"/>
                </a:cxn>
                <a:cxn ang="0">
                  <a:pos x="1" y="82"/>
                </a:cxn>
                <a:cxn ang="0">
                  <a:pos x="0" y="84"/>
                </a:cxn>
                <a:cxn ang="0">
                  <a:pos x="0" y="86"/>
                </a:cxn>
                <a:cxn ang="0">
                  <a:pos x="1" y="90"/>
                </a:cxn>
                <a:cxn ang="0">
                  <a:pos x="4" y="92"/>
                </a:cxn>
                <a:cxn ang="0">
                  <a:pos x="5" y="92"/>
                </a:cxn>
                <a:cxn ang="0">
                  <a:pos x="8" y="92"/>
                </a:cxn>
                <a:cxn ang="0">
                  <a:pos x="9" y="90"/>
                </a:cxn>
                <a:cxn ang="0">
                  <a:pos x="9" y="90"/>
                </a:cxn>
                <a:cxn ang="0">
                  <a:pos x="14" y="84"/>
                </a:cxn>
                <a:cxn ang="0">
                  <a:pos x="18" y="76"/>
                </a:cxn>
                <a:cxn ang="0">
                  <a:pos x="18" y="76"/>
                </a:cxn>
                <a:cxn ang="0">
                  <a:pos x="21" y="69"/>
                </a:cxn>
                <a:cxn ang="0">
                  <a:pos x="23" y="64"/>
                </a:cxn>
                <a:cxn ang="0">
                  <a:pos x="31" y="54"/>
                </a:cxn>
                <a:cxn ang="0">
                  <a:pos x="31" y="54"/>
                </a:cxn>
                <a:cxn ang="0">
                  <a:pos x="39" y="43"/>
                </a:cxn>
                <a:cxn ang="0">
                  <a:pos x="46" y="31"/>
                </a:cxn>
                <a:cxn ang="0">
                  <a:pos x="56" y="9"/>
                </a:cxn>
                <a:cxn ang="0">
                  <a:pos x="56" y="9"/>
                </a:cxn>
                <a:cxn ang="0">
                  <a:pos x="56" y="7"/>
                </a:cxn>
                <a:cxn ang="0">
                  <a:pos x="56" y="4"/>
                </a:cxn>
                <a:cxn ang="0">
                  <a:pos x="54" y="1"/>
                </a:cxn>
                <a:cxn ang="0">
                  <a:pos x="50" y="0"/>
                </a:cxn>
                <a:cxn ang="0">
                  <a:pos x="47" y="1"/>
                </a:cxn>
                <a:cxn ang="0">
                  <a:pos x="46" y="3"/>
                </a:cxn>
                <a:cxn ang="0">
                  <a:pos x="46" y="3"/>
                </a:cxn>
              </a:cxnLst>
              <a:rect l="0" t="0" r="r" b="b"/>
              <a:pathLst>
                <a:path w="56" h="92">
                  <a:moveTo>
                    <a:pt x="46" y="3"/>
                  </a:moveTo>
                  <a:lnTo>
                    <a:pt x="46" y="3"/>
                  </a:lnTo>
                  <a:lnTo>
                    <a:pt x="35" y="26"/>
                  </a:lnTo>
                  <a:lnTo>
                    <a:pt x="29" y="38"/>
                  </a:lnTo>
                  <a:lnTo>
                    <a:pt x="21" y="48"/>
                  </a:lnTo>
                  <a:lnTo>
                    <a:pt x="21" y="48"/>
                  </a:lnTo>
                  <a:lnTo>
                    <a:pt x="16" y="56"/>
                  </a:lnTo>
                  <a:lnTo>
                    <a:pt x="10" y="65"/>
                  </a:lnTo>
                  <a:lnTo>
                    <a:pt x="6" y="73"/>
                  </a:lnTo>
                  <a:lnTo>
                    <a:pt x="1" y="82"/>
                  </a:lnTo>
                  <a:lnTo>
                    <a:pt x="1" y="82"/>
                  </a:lnTo>
                  <a:lnTo>
                    <a:pt x="0" y="84"/>
                  </a:lnTo>
                  <a:lnTo>
                    <a:pt x="0" y="86"/>
                  </a:lnTo>
                  <a:lnTo>
                    <a:pt x="1" y="90"/>
                  </a:lnTo>
                  <a:lnTo>
                    <a:pt x="4" y="92"/>
                  </a:lnTo>
                  <a:lnTo>
                    <a:pt x="5" y="92"/>
                  </a:lnTo>
                  <a:lnTo>
                    <a:pt x="8" y="92"/>
                  </a:lnTo>
                  <a:lnTo>
                    <a:pt x="9" y="90"/>
                  </a:lnTo>
                  <a:lnTo>
                    <a:pt x="9" y="90"/>
                  </a:lnTo>
                  <a:lnTo>
                    <a:pt x="14" y="84"/>
                  </a:lnTo>
                  <a:lnTo>
                    <a:pt x="18" y="76"/>
                  </a:lnTo>
                  <a:lnTo>
                    <a:pt x="18" y="76"/>
                  </a:lnTo>
                  <a:lnTo>
                    <a:pt x="21" y="69"/>
                  </a:lnTo>
                  <a:lnTo>
                    <a:pt x="23" y="64"/>
                  </a:lnTo>
                  <a:lnTo>
                    <a:pt x="31" y="54"/>
                  </a:lnTo>
                  <a:lnTo>
                    <a:pt x="31" y="54"/>
                  </a:lnTo>
                  <a:lnTo>
                    <a:pt x="39" y="43"/>
                  </a:lnTo>
                  <a:lnTo>
                    <a:pt x="46" y="31"/>
                  </a:lnTo>
                  <a:lnTo>
                    <a:pt x="56" y="9"/>
                  </a:lnTo>
                  <a:lnTo>
                    <a:pt x="56" y="9"/>
                  </a:lnTo>
                  <a:lnTo>
                    <a:pt x="56" y="7"/>
                  </a:lnTo>
                  <a:lnTo>
                    <a:pt x="56" y="4"/>
                  </a:lnTo>
                  <a:lnTo>
                    <a:pt x="54" y="1"/>
                  </a:lnTo>
                  <a:lnTo>
                    <a:pt x="50" y="0"/>
                  </a:lnTo>
                  <a:lnTo>
                    <a:pt x="47" y="1"/>
                  </a:lnTo>
                  <a:lnTo>
                    <a:pt x="46" y="3"/>
                  </a:lnTo>
                  <a:lnTo>
                    <a:pt x="46"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70" name="Freeform 320"/>
            <p:cNvSpPr/>
            <p:nvPr/>
          </p:nvSpPr>
          <p:spPr bwMode="auto">
            <a:xfrm>
              <a:off x="2084389" y="1422401"/>
              <a:ext cx="22225" cy="36513"/>
            </a:xfrm>
            <a:custGeom>
              <a:avLst/>
              <a:gdLst/>
              <a:ahLst/>
              <a:cxnLst>
                <a:cxn ang="0">
                  <a:pos x="47" y="3"/>
                </a:cxn>
                <a:cxn ang="0">
                  <a:pos x="47" y="3"/>
                </a:cxn>
                <a:cxn ang="0">
                  <a:pos x="32" y="25"/>
                </a:cxn>
                <a:cxn ang="0">
                  <a:pos x="17" y="49"/>
                </a:cxn>
                <a:cxn ang="0">
                  <a:pos x="17" y="49"/>
                </a:cxn>
                <a:cxn ang="0">
                  <a:pos x="11" y="58"/>
                </a:cxn>
                <a:cxn ang="0">
                  <a:pos x="6" y="67"/>
                </a:cxn>
                <a:cxn ang="0">
                  <a:pos x="3" y="77"/>
                </a:cxn>
                <a:cxn ang="0">
                  <a:pos x="0" y="89"/>
                </a:cxn>
                <a:cxn ang="0">
                  <a:pos x="0" y="89"/>
                </a:cxn>
                <a:cxn ang="0">
                  <a:pos x="2" y="92"/>
                </a:cxn>
                <a:cxn ang="0">
                  <a:pos x="3" y="93"/>
                </a:cxn>
                <a:cxn ang="0">
                  <a:pos x="7" y="94"/>
                </a:cxn>
                <a:cxn ang="0">
                  <a:pos x="11" y="93"/>
                </a:cxn>
                <a:cxn ang="0">
                  <a:pos x="12" y="92"/>
                </a:cxn>
                <a:cxn ang="0">
                  <a:pos x="12" y="89"/>
                </a:cxn>
                <a:cxn ang="0">
                  <a:pos x="12" y="89"/>
                </a:cxn>
                <a:cxn ang="0">
                  <a:pos x="13" y="83"/>
                </a:cxn>
                <a:cxn ang="0">
                  <a:pos x="15" y="76"/>
                </a:cxn>
                <a:cxn ang="0">
                  <a:pos x="20" y="66"/>
                </a:cxn>
                <a:cxn ang="0">
                  <a:pos x="26" y="57"/>
                </a:cxn>
                <a:cxn ang="0">
                  <a:pos x="33" y="46"/>
                </a:cxn>
                <a:cxn ang="0">
                  <a:pos x="33" y="46"/>
                </a:cxn>
                <a:cxn ang="0">
                  <a:pos x="45" y="28"/>
                </a:cxn>
                <a:cxn ang="0">
                  <a:pos x="57" y="8"/>
                </a:cxn>
                <a:cxn ang="0">
                  <a:pos x="57" y="8"/>
                </a:cxn>
                <a:cxn ang="0">
                  <a:pos x="58" y="6"/>
                </a:cxn>
                <a:cxn ang="0">
                  <a:pos x="58" y="4"/>
                </a:cxn>
                <a:cxn ang="0">
                  <a:pos x="57" y="2"/>
                </a:cxn>
                <a:cxn ang="0">
                  <a:pos x="55" y="0"/>
                </a:cxn>
                <a:cxn ang="0">
                  <a:pos x="51" y="0"/>
                </a:cxn>
                <a:cxn ang="0">
                  <a:pos x="49" y="0"/>
                </a:cxn>
                <a:cxn ang="0">
                  <a:pos x="47" y="3"/>
                </a:cxn>
                <a:cxn ang="0">
                  <a:pos x="47" y="3"/>
                </a:cxn>
              </a:cxnLst>
              <a:rect l="0" t="0" r="r" b="b"/>
              <a:pathLst>
                <a:path w="58" h="94">
                  <a:moveTo>
                    <a:pt x="47" y="3"/>
                  </a:moveTo>
                  <a:lnTo>
                    <a:pt x="47" y="3"/>
                  </a:lnTo>
                  <a:lnTo>
                    <a:pt x="32" y="25"/>
                  </a:lnTo>
                  <a:lnTo>
                    <a:pt x="17" y="49"/>
                  </a:lnTo>
                  <a:lnTo>
                    <a:pt x="17" y="49"/>
                  </a:lnTo>
                  <a:lnTo>
                    <a:pt x="11" y="58"/>
                  </a:lnTo>
                  <a:lnTo>
                    <a:pt x="6" y="67"/>
                  </a:lnTo>
                  <a:lnTo>
                    <a:pt x="3" y="77"/>
                  </a:lnTo>
                  <a:lnTo>
                    <a:pt x="0" y="89"/>
                  </a:lnTo>
                  <a:lnTo>
                    <a:pt x="0" y="89"/>
                  </a:lnTo>
                  <a:lnTo>
                    <a:pt x="2" y="92"/>
                  </a:lnTo>
                  <a:lnTo>
                    <a:pt x="3" y="93"/>
                  </a:lnTo>
                  <a:lnTo>
                    <a:pt x="7" y="94"/>
                  </a:lnTo>
                  <a:lnTo>
                    <a:pt x="11" y="93"/>
                  </a:lnTo>
                  <a:lnTo>
                    <a:pt x="12" y="92"/>
                  </a:lnTo>
                  <a:lnTo>
                    <a:pt x="12" y="89"/>
                  </a:lnTo>
                  <a:lnTo>
                    <a:pt x="12" y="89"/>
                  </a:lnTo>
                  <a:lnTo>
                    <a:pt x="13" y="83"/>
                  </a:lnTo>
                  <a:lnTo>
                    <a:pt x="15" y="76"/>
                  </a:lnTo>
                  <a:lnTo>
                    <a:pt x="20" y="66"/>
                  </a:lnTo>
                  <a:lnTo>
                    <a:pt x="26" y="57"/>
                  </a:lnTo>
                  <a:lnTo>
                    <a:pt x="33" y="46"/>
                  </a:lnTo>
                  <a:lnTo>
                    <a:pt x="33" y="46"/>
                  </a:lnTo>
                  <a:lnTo>
                    <a:pt x="45" y="28"/>
                  </a:lnTo>
                  <a:lnTo>
                    <a:pt x="57" y="8"/>
                  </a:lnTo>
                  <a:lnTo>
                    <a:pt x="57" y="8"/>
                  </a:lnTo>
                  <a:lnTo>
                    <a:pt x="58" y="6"/>
                  </a:lnTo>
                  <a:lnTo>
                    <a:pt x="58" y="4"/>
                  </a:lnTo>
                  <a:lnTo>
                    <a:pt x="57" y="2"/>
                  </a:lnTo>
                  <a:lnTo>
                    <a:pt x="55" y="0"/>
                  </a:lnTo>
                  <a:lnTo>
                    <a:pt x="51" y="0"/>
                  </a:lnTo>
                  <a:lnTo>
                    <a:pt x="49" y="0"/>
                  </a:lnTo>
                  <a:lnTo>
                    <a:pt x="47" y="3"/>
                  </a:lnTo>
                  <a:lnTo>
                    <a:pt x="47"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71" name="Freeform 321"/>
            <p:cNvSpPr/>
            <p:nvPr/>
          </p:nvSpPr>
          <p:spPr bwMode="auto">
            <a:xfrm>
              <a:off x="2108201" y="1452563"/>
              <a:ext cx="20638" cy="38100"/>
            </a:xfrm>
            <a:custGeom>
              <a:avLst/>
              <a:gdLst/>
              <a:ahLst/>
              <a:cxnLst>
                <a:cxn ang="0">
                  <a:pos x="43" y="1"/>
                </a:cxn>
                <a:cxn ang="0">
                  <a:pos x="43" y="1"/>
                </a:cxn>
                <a:cxn ang="0">
                  <a:pos x="35" y="11"/>
                </a:cxn>
                <a:cxn ang="0">
                  <a:pos x="27" y="21"/>
                </a:cxn>
                <a:cxn ang="0">
                  <a:pos x="19" y="32"/>
                </a:cxn>
                <a:cxn ang="0">
                  <a:pos x="14" y="43"/>
                </a:cxn>
                <a:cxn ang="0">
                  <a:pos x="14" y="43"/>
                </a:cxn>
                <a:cxn ang="0">
                  <a:pos x="5" y="68"/>
                </a:cxn>
                <a:cxn ang="0">
                  <a:pos x="1" y="80"/>
                </a:cxn>
                <a:cxn ang="0">
                  <a:pos x="0" y="93"/>
                </a:cxn>
                <a:cxn ang="0">
                  <a:pos x="0" y="93"/>
                </a:cxn>
                <a:cxn ang="0">
                  <a:pos x="0" y="96"/>
                </a:cxn>
                <a:cxn ang="0">
                  <a:pos x="1" y="97"/>
                </a:cxn>
                <a:cxn ang="0">
                  <a:pos x="2" y="98"/>
                </a:cxn>
                <a:cxn ang="0">
                  <a:pos x="5" y="98"/>
                </a:cxn>
                <a:cxn ang="0">
                  <a:pos x="9" y="97"/>
                </a:cxn>
                <a:cxn ang="0">
                  <a:pos x="10" y="96"/>
                </a:cxn>
                <a:cxn ang="0">
                  <a:pos x="12" y="93"/>
                </a:cxn>
                <a:cxn ang="0">
                  <a:pos x="12" y="93"/>
                </a:cxn>
                <a:cxn ang="0">
                  <a:pos x="13" y="83"/>
                </a:cxn>
                <a:cxn ang="0">
                  <a:pos x="17" y="72"/>
                </a:cxn>
                <a:cxn ang="0">
                  <a:pos x="21" y="62"/>
                </a:cxn>
                <a:cxn ang="0">
                  <a:pos x="23" y="51"/>
                </a:cxn>
                <a:cxn ang="0">
                  <a:pos x="23" y="51"/>
                </a:cxn>
                <a:cxn ang="0">
                  <a:pos x="29" y="39"/>
                </a:cxn>
                <a:cxn ang="0">
                  <a:pos x="35" y="29"/>
                </a:cxn>
                <a:cxn ang="0">
                  <a:pos x="43" y="18"/>
                </a:cxn>
                <a:cxn ang="0">
                  <a:pos x="51" y="9"/>
                </a:cxn>
                <a:cxn ang="0">
                  <a:pos x="51" y="9"/>
                </a:cxn>
                <a:cxn ang="0">
                  <a:pos x="52" y="8"/>
                </a:cxn>
                <a:cxn ang="0">
                  <a:pos x="53" y="5"/>
                </a:cxn>
                <a:cxn ang="0">
                  <a:pos x="51" y="1"/>
                </a:cxn>
                <a:cxn ang="0">
                  <a:pos x="47" y="0"/>
                </a:cxn>
                <a:cxn ang="0">
                  <a:pos x="46" y="0"/>
                </a:cxn>
                <a:cxn ang="0">
                  <a:pos x="43" y="1"/>
                </a:cxn>
                <a:cxn ang="0">
                  <a:pos x="43" y="1"/>
                </a:cxn>
              </a:cxnLst>
              <a:rect l="0" t="0" r="r" b="b"/>
              <a:pathLst>
                <a:path w="53" h="98">
                  <a:moveTo>
                    <a:pt x="43" y="1"/>
                  </a:moveTo>
                  <a:lnTo>
                    <a:pt x="43" y="1"/>
                  </a:lnTo>
                  <a:lnTo>
                    <a:pt x="35" y="11"/>
                  </a:lnTo>
                  <a:lnTo>
                    <a:pt x="27" y="21"/>
                  </a:lnTo>
                  <a:lnTo>
                    <a:pt x="19" y="32"/>
                  </a:lnTo>
                  <a:lnTo>
                    <a:pt x="14" y="43"/>
                  </a:lnTo>
                  <a:lnTo>
                    <a:pt x="14" y="43"/>
                  </a:lnTo>
                  <a:lnTo>
                    <a:pt x="5" y="68"/>
                  </a:lnTo>
                  <a:lnTo>
                    <a:pt x="1" y="80"/>
                  </a:lnTo>
                  <a:lnTo>
                    <a:pt x="0" y="93"/>
                  </a:lnTo>
                  <a:lnTo>
                    <a:pt x="0" y="93"/>
                  </a:lnTo>
                  <a:lnTo>
                    <a:pt x="0" y="96"/>
                  </a:lnTo>
                  <a:lnTo>
                    <a:pt x="1" y="97"/>
                  </a:lnTo>
                  <a:lnTo>
                    <a:pt x="2" y="98"/>
                  </a:lnTo>
                  <a:lnTo>
                    <a:pt x="5" y="98"/>
                  </a:lnTo>
                  <a:lnTo>
                    <a:pt x="9" y="97"/>
                  </a:lnTo>
                  <a:lnTo>
                    <a:pt x="10" y="96"/>
                  </a:lnTo>
                  <a:lnTo>
                    <a:pt x="12" y="93"/>
                  </a:lnTo>
                  <a:lnTo>
                    <a:pt x="12" y="93"/>
                  </a:lnTo>
                  <a:lnTo>
                    <a:pt x="13" y="83"/>
                  </a:lnTo>
                  <a:lnTo>
                    <a:pt x="17" y="72"/>
                  </a:lnTo>
                  <a:lnTo>
                    <a:pt x="21" y="62"/>
                  </a:lnTo>
                  <a:lnTo>
                    <a:pt x="23" y="51"/>
                  </a:lnTo>
                  <a:lnTo>
                    <a:pt x="23" y="51"/>
                  </a:lnTo>
                  <a:lnTo>
                    <a:pt x="29" y="39"/>
                  </a:lnTo>
                  <a:lnTo>
                    <a:pt x="35" y="29"/>
                  </a:lnTo>
                  <a:lnTo>
                    <a:pt x="43" y="18"/>
                  </a:lnTo>
                  <a:lnTo>
                    <a:pt x="51" y="9"/>
                  </a:lnTo>
                  <a:lnTo>
                    <a:pt x="51" y="9"/>
                  </a:lnTo>
                  <a:lnTo>
                    <a:pt x="52" y="8"/>
                  </a:lnTo>
                  <a:lnTo>
                    <a:pt x="53" y="5"/>
                  </a:lnTo>
                  <a:lnTo>
                    <a:pt x="51" y="1"/>
                  </a:lnTo>
                  <a:lnTo>
                    <a:pt x="47" y="0"/>
                  </a:lnTo>
                  <a:lnTo>
                    <a:pt x="46" y="0"/>
                  </a:lnTo>
                  <a:lnTo>
                    <a:pt x="43" y="1"/>
                  </a:lnTo>
                  <a:lnTo>
                    <a:pt x="43"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72" name="Freeform 322"/>
            <p:cNvSpPr/>
            <p:nvPr/>
          </p:nvSpPr>
          <p:spPr bwMode="auto">
            <a:xfrm>
              <a:off x="2133601" y="1479551"/>
              <a:ext cx="15875" cy="34925"/>
            </a:xfrm>
            <a:custGeom>
              <a:avLst/>
              <a:gdLst/>
              <a:ahLst/>
              <a:cxnLst>
                <a:cxn ang="0">
                  <a:pos x="26" y="3"/>
                </a:cxn>
                <a:cxn ang="0">
                  <a:pos x="26" y="3"/>
                </a:cxn>
                <a:cxn ang="0">
                  <a:pos x="22" y="13"/>
                </a:cxn>
                <a:cxn ang="0">
                  <a:pos x="20" y="22"/>
                </a:cxn>
                <a:cxn ang="0">
                  <a:pos x="16" y="33"/>
                </a:cxn>
                <a:cxn ang="0">
                  <a:pos x="13" y="43"/>
                </a:cxn>
                <a:cxn ang="0">
                  <a:pos x="13" y="43"/>
                </a:cxn>
                <a:cxn ang="0">
                  <a:pos x="9" y="55"/>
                </a:cxn>
                <a:cxn ang="0">
                  <a:pos x="5" y="67"/>
                </a:cxn>
                <a:cxn ang="0">
                  <a:pos x="5" y="67"/>
                </a:cxn>
                <a:cxn ang="0">
                  <a:pos x="3" y="73"/>
                </a:cxn>
                <a:cxn ang="0">
                  <a:pos x="0" y="77"/>
                </a:cxn>
                <a:cxn ang="0">
                  <a:pos x="0" y="80"/>
                </a:cxn>
                <a:cxn ang="0">
                  <a:pos x="0" y="80"/>
                </a:cxn>
                <a:cxn ang="0">
                  <a:pos x="0" y="83"/>
                </a:cxn>
                <a:cxn ang="0">
                  <a:pos x="0" y="85"/>
                </a:cxn>
                <a:cxn ang="0">
                  <a:pos x="4" y="88"/>
                </a:cxn>
                <a:cxn ang="0">
                  <a:pos x="7" y="88"/>
                </a:cxn>
                <a:cxn ang="0">
                  <a:pos x="8" y="88"/>
                </a:cxn>
                <a:cxn ang="0">
                  <a:pos x="9" y="85"/>
                </a:cxn>
                <a:cxn ang="0">
                  <a:pos x="11" y="84"/>
                </a:cxn>
                <a:cxn ang="0">
                  <a:pos x="11" y="84"/>
                </a:cxn>
                <a:cxn ang="0">
                  <a:pos x="12" y="76"/>
                </a:cxn>
                <a:cxn ang="0">
                  <a:pos x="16" y="69"/>
                </a:cxn>
                <a:cxn ang="0">
                  <a:pos x="19" y="63"/>
                </a:cxn>
                <a:cxn ang="0">
                  <a:pos x="21" y="55"/>
                </a:cxn>
                <a:cxn ang="0">
                  <a:pos x="21" y="55"/>
                </a:cxn>
                <a:cxn ang="0">
                  <a:pos x="28" y="32"/>
                </a:cxn>
                <a:cxn ang="0">
                  <a:pos x="32" y="20"/>
                </a:cxn>
                <a:cxn ang="0">
                  <a:pos x="37" y="9"/>
                </a:cxn>
                <a:cxn ang="0">
                  <a:pos x="37" y="9"/>
                </a:cxn>
                <a:cxn ang="0">
                  <a:pos x="38" y="7"/>
                </a:cxn>
                <a:cxn ang="0">
                  <a:pos x="37" y="4"/>
                </a:cxn>
                <a:cxn ang="0">
                  <a:pos x="34" y="1"/>
                </a:cxn>
                <a:cxn ang="0">
                  <a:pos x="30" y="0"/>
                </a:cxn>
                <a:cxn ang="0">
                  <a:pos x="29" y="1"/>
                </a:cxn>
                <a:cxn ang="0">
                  <a:pos x="26" y="3"/>
                </a:cxn>
                <a:cxn ang="0">
                  <a:pos x="26" y="3"/>
                </a:cxn>
              </a:cxnLst>
              <a:rect l="0" t="0" r="r" b="b"/>
              <a:pathLst>
                <a:path w="38" h="88">
                  <a:moveTo>
                    <a:pt x="26" y="3"/>
                  </a:moveTo>
                  <a:lnTo>
                    <a:pt x="26" y="3"/>
                  </a:lnTo>
                  <a:lnTo>
                    <a:pt x="22" y="13"/>
                  </a:lnTo>
                  <a:lnTo>
                    <a:pt x="20" y="22"/>
                  </a:lnTo>
                  <a:lnTo>
                    <a:pt x="16" y="33"/>
                  </a:lnTo>
                  <a:lnTo>
                    <a:pt x="13" y="43"/>
                  </a:lnTo>
                  <a:lnTo>
                    <a:pt x="13" y="43"/>
                  </a:lnTo>
                  <a:lnTo>
                    <a:pt x="9" y="55"/>
                  </a:lnTo>
                  <a:lnTo>
                    <a:pt x="5" y="67"/>
                  </a:lnTo>
                  <a:lnTo>
                    <a:pt x="5" y="67"/>
                  </a:lnTo>
                  <a:lnTo>
                    <a:pt x="3" y="73"/>
                  </a:lnTo>
                  <a:lnTo>
                    <a:pt x="0" y="77"/>
                  </a:lnTo>
                  <a:lnTo>
                    <a:pt x="0" y="80"/>
                  </a:lnTo>
                  <a:lnTo>
                    <a:pt x="0" y="80"/>
                  </a:lnTo>
                  <a:lnTo>
                    <a:pt x="0" y="83"/>
                  </a:lnTo>
                  <a:lnTo>
                    <a:pt x="0" y="85"/>
                  </a:lnTo>
                  <a:lnTo>
                    <a:pt x="4" y="88"/>
                  </a:lnTo>
                  <a:lnTo>
                    <a:pt x="7" y="88"/>
                  </a:lnTo>
                  <a:lnTo>
                    <a:pt x="8" y="88"/>
                  </a:lnTo>
                  <a:lnTo>
                    <a:pt x="9" y="85"/>
                  </a:lnTo>
                  <a:lnTo>
                    <a:pt x="11" y="84"/>
                  </a:lnTo>
                  <a:lnTo>
                    <a:pt x="11" y="84"/>
                  </a:lnTo>
                  <a:lnTo>
                    <a:pt x="12" y="76"/>
                  </a:lnTo>
                  <a:lnTo>
                    <a:pt x="16" y="69"/>
                  </a:lnTo>
                  <a:lnTo>
                    <a:pt x="19" y="63"/>
                  </a:lnTo>
                  <a:lnTo>
                    <a:pt x="21" y="55"/>
                  </a:lnTo>
                  <a:lnTo>
                    <a:pt x="21" y="55"/>
                  </a:lnTo>
                  <a:lnTo>
                    <a:pt x="28" y="32"/>
                  </a:lnTo>
                  <a:lnTo>
                    <a:pt x="32" y="20"/>
                  </a:lnTo>
                  <a:lnTo>
                    <a:pt x="37" y="9"/>
                  </a:lnTo>
                  <a:lnTo>
                    <a:pt x="37" y="9"/>
                  </a:lnTo>
                  <a:lnTo>
                    <a:pt x="38" y="7"/>
                  </a:lnTo>
                  <a:lnTo>
                    <a:pt x="37" y="4"/>
                  </a:lnTo>
                  <a:lnTo>
                    <a:pt x="34" y="1"/>
                  </a:lnTo>
                  <a:lnTo>
                    <a:pt x="30" y="0"/>
                  </a:lnTo>
                  <a:lnTo>
                    <a:pt x="29" y="1"/>
                  </a:lnTo>
                  <a:lnTo>
                    <a:pt x="26" y="3"/>
                  </a:lnTo>
                  <a:lnTo>
                    <a:pt x="26"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73" name="Freeform 323"/>
            <p:cNvSpPr/>
            <p:nvPr/>
          </p:nvSpPr>
          <p:spPr bwMode="auto">
            <a:xfrm>
              <a:off x="2168526" y="1484313"/>
              <a:ext cx="14288" cy="34925"/>
            </a:xfrm>
            <a:custGeom>
              <a:avLst/>
              <a:gdLst/>
              <a:ahLst/>
              <a:cxnLst>
                <a:cxn ang="0">
                  <a:pos x="23" y="5"/>
                </a:cxn>
                <a:cxn ang="0">
                  <a:pos x="23" y="5"/>
                </a:cxn>
                <a:cxn ang="0">
                  <a:pos x="22" y="10"/>
                </a:cxn>
                <a:cxn ang="0">
                  <a:pos x="19" y="13"/>
                </a:cxn>
                <a:cxn ang="0">
                  <a:pos x="17" y="15"/>
                </a:cxn>
                <a:cxn ang="0">
                  <a:pos x="16" y="18"/>
                </a:cxn>
                <a:cxn ang="0">
                  <a:pos x="16" y="18"/>
                </a:cxn>
                <a:cxn ang="0">
                  <a:pos x="13" y="28"/>
                </a:cxn>
                <a:cxn ang="0">
                  <a:pos x="12" y="39"/>
                </a:cxn>
                <a:cxn ang="0">
                  <a:pos x="12" y="39"/>
                </a:cxn>
                <a:cxn ang="0">
                  <a:pos x="9" y="49"/>
                </a:cxn>
                <a:cxn ang="0">
                  <a:pos x="6" y="60"/>
                </a:cxn>
                <a:cxn ang="0">
                  <a:pos x="2" y="70"/>
                </a:cxn>
                <a:cxn ang="0">
                  <a:pos x="0" y="81"/>
                </a:cxn>
                <a:cxn ang="0">
                  <a:pos x="0" y="81"/>
                </a:cxn>
                <a:cxn ang="0">
                  <a:pos x="0" y="83"/>
                </a:cxn>
                <a:cxn ang="0">
                  <a:pos x="1" y="85"/>
                </a:cxn>
                <a:cxn ang="0">
                  <a:pos x="4" y="86"/>
                </a:cxn>
                <a:cxn ang="0">
                  <a:pos x="5" y="86"/>
                </a:cxn>
                <a:cxn ang="0">
                  <a:pos x="9" y="85"/>
                </a:cxn>
                <a:cxn ang="0">
                  <a:pos x="10" y="83"/>
                </a:cxn>
                <a:cxn ang="0">
                  <a:pos x="12" y="81"/>
                </a:cxn>
                <a:cxn ang="0">
                  <a:pos x="12" y="81"/>
                </a:cxn>
                <a:cxn ang="0">
                  <a:pos x="13" y="73"/>
                </a:cxn>
                <a:cxn ang="0">
                  <a:pos x="16" y="66"/>
                </a:cxn>
                <a:cxn ang="0">
                  <a:pos x="21" y="53"/>
                </a:cxn>
                <a:cxn ang="0">
                  <a:pos x="21" y="53"/>
                </a:cxn>
                <a:cxn ang="0">
                  <a:pos x="22" y="47"/>
                </a:cxn>
                <a:cxn ang="0">
                  <a:pos x="23" y="41"/>
                </a:cxn>
                <a:cxn ang="0">
                  <a:pos x="26" y="28"/>
                </a:cxn>
                <a:cxn ang="0">
                  <a:pos x="26" y="28"/>
                </a:cxn>
                <a:cxn ang="0">
                  <a:pos x="27" y="23"/>
                </a:cxn>
                <a:cxn ang="0">
                  <a:pos x="30" y="17"/>
                </a:cxn>
                <a:cxn ang="0">
                  <a:pos x="33" y="11"/>
                </a:cxn>
                <a:cxn ang="0">
                  <a:pos x="34" y="5"/>
                </a:cxn>
                <a:cxn ang="0">
                  <a:pos x="34" y="5"/>
                </a:cxn>
                <a:cxn ang="0">
                  <a:pos x="34" y="2"/>
                </a:cxn>
                <a:cxn ang="0">
                  <a:pos x="33" y="1"/>
                </a:cxn>
                <a:cxn ang="0">
                  <a:pos x="31" y="0"/>
                </a:cxn>
                <a:cxn ang="0">
                  <a:pos x="30" y="0"/>
                </a:cxn>
                <a:cxn ang="0">
                  <a:pos x="25" y="1"/>
                </a:cxn>
                <a:cxn ang="0">
                  <a:pos x="23" y="2"/>
                </a:cxn>
                <a:cxn ang="0">
                  <a:pos x="23" y="5"/>
                </a:cxn>
                <a:cxn ang="0">
                  <a:pos x="23" y="5"/>
                </a:cxn>
              </a:cxnLst>
              <a:rect l="0" t="0" r="r" b="b"/>
              <a:pathLst>
                <a:path w="34" h="86">
                  <a:moveTo>
                    <a:pt x="23" y="5"/>
                  </a:moveTo>
                  <a:lnTo>
                    <a:pt x="23" y="5"/>
                  </a:lnTo>
                  <a:lnTo>
                    <a:pt x="22" y="10"/>
                  </a:lnTo>
                  <a:lnTo>
                    <a:pt x="19" y="13"/>
                  </a:lnTo>
                  <a:lnTo>
                    <a:pt x="17" y="15"/>
                  </a:lnTo>
                  <a:lnTo>
                    <a:pt x="16" y="18"/>
                  </a:lnTo>
                  <a:lnTo>
                    <a:pt x="16" y="18"/>
                  </a:lnTo>
                  <a:lnTo>
                    <a:pt x="13" y="28"/>
                  </a:lnTo>
                  <a:lnTo>
                    <a:pt x="12" y="39"/>
                  </a:lnTo>
                  <a:lnTo>
                    <a:pt x="12" y="39"/>
                  </a:lnTo>
                  <a:lnTo>
                    <a:pt x="9" y="49"/>
                  </a:lnTo>
                  <a:lnTo>
                    <a:pt x="6" y="60"/>
                  </a:lnTo>
                  <a:lnTo>
                    <a:pt x="2" y="70"/>
                  </a:lnTo>
                  <a:lnTo>
                    <a:pt x="0" y="81"/>
                  </a:lnTo>
                  <a:lnTo>
                    <a:pt x="0" y="81"/>
                  </a:lnTo>
                  <a:lnTo>
                    <a:pt x="0" y="83"/>
                  </a:lnTo>
                  <a:lnTo>
                    <a:pt x="1" y="85"/>
                  </a:lnTo>
                  <a:lnTo>
                    <a:pt x="4" y="86"/>
                  </a:lnTo>
                  <a:lnTo>
                    <a:pt x="5" y="86"/>
                  </a:lnTo>
                  <a:lnTo>
                    <a:pt x="9" y="85"/>
                  </a:lnTo>
                  <a:lnTo>
                    <a:pt x="10" y="83"/>
                  </a:lnTo>
                  <a:lnTo>
                    <a:pt x="12" y="81"/>
                  </a:lnTo>
                  <a:lnTo>
                    <a:pt x="12" y="81"/>
                  </a:lnTo>
                  <a:lnTo>
                    <a:pt x="13" y="73"/>
                  </a:lnTo>
                  <a:lnTo>
                    <a:pt x="16" y="66"/>
                  </a:lnTo>
                  <a:lnTo>
                    <a:pt x="21" y="53"/>
                  </a:lnTo>
                  <a:lnTo>
                    <a:pt x="21" y="53"/>
                  </a:lnTo>
                  <a:lnTo>
                    <a:pt x="22" y="47"/>
                  </a:lnTo>
                  <a:lnTo>
                    <a:pt x="23" y="41"/>
                  </a:lnTo>
                  <a:lnTo>
                    <a:pt x="26" y="28"/>
                  </a:lnTo>
                  <a:lnTo>
                    <a:pt x="26" y="28"/>
                  </a:lnTo>
                  <a:lnTo>
                    <a:pt x="27" y="23"/>
                  </a:lnTo>
                  <a:lnTo>
                    <a:pt x="30" y="17"/>
                  </a:lnTo>
                  <a:lnTo>
                    <a:pt x="33" y="11"/>
                  </a:lnTo>
                  <a:lnTo>
                    <a:pt x="34" y="5"/>
                  </a:lnTo>
                  <a:lnTo>
                    <a:pt x="34" y="5"/>
                  </a:lnTo>
                  <a:lnTo>
                    <a:pt x="34" y="2"/>
                  </a:lnTo>
                  <a:lnTo>
                    <a:pt x="33" y="1"/>
                  </a:lnTo>
                  <a:lnTo>
                    <a:pt x="31" y="0"/>
                  </a:lnTo>
                  <a:lnTo>
                    <a:pt x="30" y="0"/>
                  </a:lnTo>
                  <a:lnTo>
                    <a:pt x="25" y="1"/>
                  </a:lnTo>
                  <a:lnTo>
                    <a:pt x="23" y="2"/>
                  </a:lnTo>
                  <a:lnTo>
                    <a:pt x="23" y="5"/>
                  </a:lnTo>
                  <a:lnTo>
                    <a:pt x="23"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74" name="Freeform 324"/>
            <p:cNvSpPr/>
            <p:nvPr/>
          </p:nvSpPr>
          <p:spPr bwMode="auto">
            <a:xfrm>
              <a:off x="2206626" y="1493838"/>
              <a:ext cx="17463" cy="31750"/>
            </a:xfrm>
            <a:custGeom>
              <a:avLst/>
              <a:gdLst/>
              <a:ahLst/>
              <a:cxnLst>
                <a:cxn ang="0">
                  <a:pos x="34" y="7"/>
                </a:cxn>
                <a:cxn ang="0">
                  <a:pos x="34" y="7"/>
                </a:cxn>
                <a:cxn ang="0">
                  <a:pos x="33" y="14"/>
                </a:cxn>
                <a:cxn ang="0">
                  <a:pos x="31" y="24"/>
                </a:cxn>
                <a:cxn ang="0">
                  <a:pos x="28" y="31"/>
                </a:cxn>
                <a:cxn ang="0">
                  <a:pos x="24" y="41"/>
                </a:cxn>
                <a:cxn ang="0">
                  <a:pos x="13" y="56"/>
                </a:cxn>
                <a:cxn ang="0">
                  <a:pos x="1" y="71"/>
                </a:cxn>
                <a:cxn ang="0">
                  <a:pos x="1" y="71"/>
                </a:cxn>
                <a:cxn ang="0">
                  <a:pos x="0" y="72"/>
                </a:cxn>
                <a:cxn ang="0">
                  <a:pos x="0" y="75"/>
                </a:cxn>
                <a:cxn ang="0">
                  <a:pos x="3" y="79"/>
                </a:cxn>
                <a:cxn ang="0">
                  <a:pos x="5" y="80"/>
                </a:cxn>
                <a:cxn ang="0">
                  <a:pos x="8" y="80"/>
                </a:cxn>
                <a:cxn ang="0">
                  <a:pos x="11" y="79"/>
                </a:cxn>
                <a:cxn ang="0">
                  <a:pos x="11" y="79"/>
                </a:cxn>
                <a:cxn ang="0">
                  <a:pos x="22" y="63"/>
                </a:cxn>
                <a:cxn ang="0">
                  <a:pos x="34" y="45"/>
                </a:cxn>
                <a:cxn ang="0">
                  <a:pos x="38" y="35"/>
                </a:cxn>
                <a:cxn ang="0">
                  <a:pos x="42" y="26"/>
                </a:cxn>
                <a:cxn ang="0">
                  <a:pos x="45" y="16"/>
                </a:cxn>
                <a:cxn ang="0">
                  <a:pos x="46" y="7"/>
                </a:cxn>
                <a:cxn ang="0">
                  <a:pos x="46" y="7"/>
                </a:cxn>
                <a:cxn ang="0">
                  <a:pos x="46" y="4"/>
                </a:cxn>
                <a:cxn ang="0">
                  <a:pos x="45" y="1"/>
                </a:cxn>
                <a:cxn ang="0">
                  <a:pos x="41" y="0"/>
                </a:cxn>
                <a:cxn ang="0">
                  <a:pos x="37" y="1"/>
                </a:cxn>
                <a:cxn ang="0">
                  <a:pos x="35" y="4"/>
                </a:cxn>
                <a:cxn ang="0">
                  <a:pos x="34" y="7"/>
                </a:cxn>
                <a:cxn ang="0">
                  <a:pos x="34" y="7"/>
                </a:cxn>
              </a:cxnLst>
              <a:rect l="0" t="0" r="r" b="b"/>
              <a:pathLst>
                <a:path w="46" h="80">
                  <a:moveTo>
                    <a:pt x="34" y="7"/>
                  </a:moveTo>
                  <a:lnTo>
                    <a:pt x="34" y="7"/>
                  </a:lnTo>
                  <a:lnTo>
                    <a:pt x="33" y="14"/>
                  </a:lnTo>
                  <a:lnTo>
                    <a:pt x="31" y="24"/>
                  </a:lnTo>
                  <a:lnTo>
                    <a:pt x="28" y="31"/>
                  </a:lnTo>
                  <a:lnTo>
                    <a:pt x="24" y="41"/>
                  </a:lnTo>
                  <a:lnTo>
                    <a:pt x="13" y="56"/>
                  </a:lnTo>
                  <a:lnTo>
                    <a:pt x="1" y="71"/>
                  </a:lnTo>
                  <a:lnTo>
                    <a:pt x="1" y="71"/>
                  </a:lnTo>
                  <a:lnTo>
                    <a:pt x="0" y="72"/>
                  </a:lnTo>
                  <a:lnTo>
                    <a:pt x="0" y="75"/>
                  </a:lnTo>
                  <a:lnTo>
                    <a:pt x="3" y="79"/>
                  </a:lnTo>
                  <a:lnTo>
                    <a:pt x="5" y="80"/>
                  </a:lnTo>
                  <a:lnTo>
                    <a:pt x="8" y="80"/>
                  </a:lnTo>
                  <a:lnTo>
                    <a:pt x="11" y="79"/>
                  </a:lnTo>
                  <a:lnTo>
                    <a:pt x="11" y="79"/>
                  </a:lnTo>
                  <a:lnTo>
                    <a:pt x="22" y="63"/>
                  </a:lnTo>
                  <a:lnTo>
                    <a:pt x="34" y="45"/>
                  </a:lnTo>
                  <a:lnTo>
                    <a:pt x="38" y="35"/>
                  </a:lnTo>
                  <a:lnTo>
                    <a:pt x="42" y="26"/>
                  </a:lnTo>
                  <a:lnTo>
                    <a:pt x="45" y="16"/>
                  </a:lnTo>
                  <a:lnTo>
                    <a:pt x="46" y="7"/>
                  </a:lnTo>
                  <a:lnTo>
                    <a:pt x="46" y="7"/>
                  </a:lnTo>
                  <a:lnTo>
                    <a:pt x="46" y="4"/>
                  </a:lnTo>
                  <a:lnTo>
                    <a:pt x="45" y="1"/>
                  </a:lnTo>
                  <a:lnTo>
                    <a:pt x="41" y="0"/>
                  </a:lnTo>
                  <a:lnTo>
                    <a:pt x="37" y="1"/>
                  </a:lnTo>
                  <a:lnTo>
                    <a:pt x="35" y="4"/>
                  </a:lnTo>
                  <a:lnTo>
                    <a:pt x="34" y="7"/>
                  </a:lnTo>
                  <a:lnTo>
                    <a:pt x="34" y="7"/>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75" name="Freeform 325"/>
            <p:cNvSpPr/>
            <p:nvPr/>
          </p:nvSpPr>
          <p:spPr bwMode="auto">
            <a:xfrm>
              <a:off x="2244726" y="1489076"/>
              <a:ext cx="23813" cy="34925"/>
            </a:xfrm>
            <a:custGeom>
              <a:avLst/>
              <a:gdLst/>
              <a:ahLst/>
              <a:cxnLst>
                <a:cxn ang="0">
                  <a:pos x="51" y="3"/>
                </a:cxn>
                <a:cxn ang="0">
                  <a:pos x="51" y="3"/>
                </a:cxn>
                <a:cxn ang="0">
                  <a:pos x="43" y="12"/>
                </a:cxn>
                <a:cxn ang="0">
                  <a:pos x="37" y="21"/>
                </a:cxn>
                <a:cxn ang="0">
                  <a:pos x="27" y="42"/>
                </a:cxn>
                <a:cxn ang="0">
                  <a:pos x="27" y="42"/>
                </a:cxn>
                <a:cxn ang="0">
                  <a:pos x="20" y="51"/>
                </a:cxn>
                <a:cxn ang="0">
                  <a:pos x="14" y="60"/>
                </a:cxn>
                <a:cxn ang="0">
                  <a:pos x="6" y="70"/>
                </a:cxn>
                <a:cxn ang="0">
                  <a:pos x="0" y="80"/>
                </a:cxn>
                <a:cxn ang="0">
                  <a:pos x="0" y="80"/>
                </a:cxn>
                <a:cxn ang="0">
                  <a:pos x="0" y="83"/>
                </a:cxn>
                <a:cxn ang="0">
                  <a:pos x="0" y="84"/>
                </a:cxn>
                <a:cxn ang="0">
                  <a:pos x="2" y="88"/>
                </a:cxn>
                <a:cxn ang="0">
                  <a:pos x="6" y="88"/>
                </a:cxn>
                <a:cxn ang="0">
                  <a:pos x="9" y="88"/>
                </a:cxn>
                <a:cxn ang="0">
                  <a:pos x="10" y="85"/>
                </a:cxn>
                <a:cxn ang="0">
                  <a:pos x="10" y="85"/>
                </a:cxn>
                <a:cxn ang="0">
                  <a:pos x="15" y="76"/>
                </a:cxn>
                <a:cxn ang="0">
                  <a:pos x="22" y="68"/>
                </a:cxn>
                <a:cxn ang="0">
                  <a:pos x="28" y="60"/>
                </a:cxn>
                <a:cxn ang="0">
                  <a:pos x="35" y="51"/>
                </a:cxn>
                <a:cxn ang="0">
                  <a:pos x="35" y="51"/>
                </a:cxn>
                <a:cxn ang="0">
                  <a:pos x="45" y="30"/>
                </a:cxn>
                <a:cxn ang="0">
                  <a:pos x="51" y="20"/>
                </a:cxn>
                <a:cxn ang="0">
                  <a:pos x="58" y="11"/>
                </a:cxn>
                <a:cxn ang="0">
                  <a:pos x="58" y="11"/>
                </a:cxn>
                <a:cxn ang="0">
                  <a:pos x="60" y="8"/>
                </a:cxn>
                <a:cxn ang="0">
                  <a:pos x="60" y="7"/>
                </a:cxn>
                <a:cxn ang="0">
                  <a:pos x="58" y="3"/>
                </a:cxn>
                <a:cxn ang="0">
                  <a:pos x="54" y="0"/>
                </a:cxn>
                <a:cxn ang="0">
                  <a:pos x="52" y="2"/>
                </a:cxn>
                <a:cxn ang="0">
                  <a:pos x="51" y="3"/>
                </a:cxn>
                <a:cxn ang="0">
                  <a:pos x="51" y="3"/>
                </a:cxn>
              </a:cxnLst>
              <a:rect l="0" t="0" r="r" b="b"/>
              <a:pathLst>
                <a:path w="60" h="88">
                  <a:moveTo>
                    <a:pt x="51" y="3"/>
                  </a:moveTo>
                  <a:lnTo>
                    <a:pt x="51" y="3"/>
                  </a:lnTo>
                  <a:lnTo>
                    <a:pt x="43" y="12"/>
                  </a:lnTo>
                  <a:lnTo>
                    <a:pt x="37" y="21"/>
                  </a:lnTo>
                  <a:lnTo>
                    <a:pt x="27" y="42"/>
                  </a:lnTo>
                  <a:lnTo>
                    <a:pt x="27" y="42"/>
                  </a:lnTo>
                  <a:lnTo>
                    <a:pt x="20" y="51"/>
                  </a:lnTo>
                  <a:lnTo>
                    <a:pt x="14" y="60"/>
                  </a:lnTo>
                  <a:lnTo>
                    <a:pt x="6" y="70"/>
                  </a:lnTo>
                  <a:lnTo>
                    <a:pt x="0" y="80"/>
                  </a:lnTo>
                  <a:lnTo>
                    <a:pt x="0" y="80"/>
                  </a:lnTo>
                  <a:lnTo>
                    <a:pt x="0" y="83"/>
                  </a:lnTo>
                  <a:lnTo>
                    <a:pt x="0" y="84"/>
                  </a:lnTo>
                  <a:lnTo>
                    <a:pt x="2" y="88"/>
                  </a:lnTo>
                  <a:lnTo>
                    <a:pt x="6" y="88"/>
                  </a:lnTo>
                  <a:lnTo>
                    <a:pt x="9" y="88"/>
                  </a:lnTo>
                  <a:lnTo>
                    <a:pt x="10" y="85"/>
                  </a:lnTo>
                  <a:lnTo>
                    <a:pt x="10" y="85"/>
                  </a:lnTo>
                  <a:lnTo>
                    <a:pt x="15" y="76"/>
                  </a:lnTo>
                  <a:lnTo>
                    <a:pt x="22" y="68"/>
                  </a:lnTo>
                  <a:lnTo>
                    <a:pt x="28" y="60"/>
                  </a:lnTo>
                  <a:lnTo>
                    <a:pt x="35" y="51"/>
                  </a:lnTo>
                  <a:lnTo>
                    <a:pt x="35" y="51"/>
                  </a:lnTo>
                  <a:lnTo>
                    <a:pt x="45" y="30"/>
                  </a:lnTo>
                  <a:lnTo>
                    <a:pt x="51" y="20"/>
                  </a:lnTo>
                  <a:lnTo>
                    <a:pt x="58" y="11"/>
                  </a:lnTo>
                  <a:lnTo>
                    <a:pt x="58" y="11"/>
                  </a:lnTo>
                  <a:lnTo>
                    <a:pt x="60" y="8"/>
                  </a:lnTo>
                  <a:lnTo>
                    <a:pt x="60" y="7"/>
                  </a:lnTo>
                  <a:lnTo>
                    <a:pt x="58" y="3"/>
                  </a:lnTo>
                  <a:lnTo>
                    <a:pt x="54" y="0"/>
                  </a:lnTo>
                  <a:lnTo>
                    <a:pt x="52" y="2"/>
                  </a:lnTo>
                  <a:lnTo>
                    <a:pt x="51" y="3"/>
                  </a:lnTo>
                  <a:lnTo>
                    <a:pt x="51"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76" name="Freeform 326"/>
            <p:cNvSpPr/>
            <p:nvPr/>
          </p:nvSpPr>
          <p:spPr bwMode="auto">
            <a:xfrm>
              <a:off x="2284414" y="1479551"/>
              <a:ext cx="22225" cy="39688"/>
            </a:xfrm>
            <a:custGeom>
              <a:avLst/>
              <a:gdLst/>
              <a:ahLst/>
              <a:cxnLst>
                <a:cxn ang="0">
                  <a:pos x="43" y="2"/>
                </a:cxn>
                <a:cxn ang="0">
                  <a:pos x="43" y="2"/>
                </a:cxn>
                <a:cxn ang="0">
                  <a:pos x="33" y="21"/>
                </a:cxn>
                <a:cxn ang="0">
                  <a:pos x="27" y="30"/>
                </a:cxn>
                <a:cxn ang="0">
                  <a:pos x="23" y="40"/>
                </a:cxn>
                <a:cxn ang="0">
                  <a:pos x="23" y="40"/>
                </a:cxn>
                <a:cxn ang="0">
                  <a:pos x="16" y="61"/>
                </a:cxn>
                <a:cxn ang="0">
                  <a:pos x="16" y="61"/>
                </a:cxn>
                <a:cxn ang="0">
                  <a:pos x="13" y="69"/>
                </a:cxn>
                <a:cxn ang="0">
                  <a:pos x="9" y="77"/>
                </a:cxn>
                <a:cxn ang="0">
                  <a:pos x="1" y="90"/>
                </a:cxn>
                <a:cxn ang="0">
                  <a:pos x="1" y="90"/>
                </a:cxn>
                <a:cxn ang="0">
                  <a:pos x="0" y="93"/>
                </a:cxn>
                <a:cxn ang="0">
                  <a:pos x="0" y="95"/>
                </a:cxn>
                <a:cxn ang="0">
                  <a:pos x="4" y="98"/>
                </a:cxn>
                <a:cxn ang="0">
                  <a:pos x="8" y="99"/>
                </a:cxn>
                <a:cxn ang="0">
                  <a:pos x="9" y="98"/>
                </a:cxn>
                <a:cxn ang="0">
                  <a:pos x="10" y="97"/>
                </a:cxn>
                <a:cxn ang="0">
                  <a:pos x="10" y="97"/>
                </a:cxn>
                <a:cxn ang="0">
                  <a:pos x="21" y="78"/>
                </a:cxn>
                <a:cxn ang="0">
                  <a:pos x="25" y="69"/>
                </a:cxn>
                <a:cxn ang="0">
                  <a:pos x="29" y="59"/>
                </a:cxn>
                <a:cxn ang="0">
                  <a:pos x="29" y="59"/>
                </a:cxn>
                <a:cxn ang="0">
                  <a:pos x="33" y="46"/>
                </a:cxn>
                <a:cxn ang="0">
                  <a:pos x="39" y="32"/>
                </a:cxn>
                <a:cxn ang="0">
                  <a:pos x="52" y="9"/>
                </a:cxn>
                <a:cxn ang="0">
                  <a:pos x="52" y="9"/>
                </a:cxn>
                <a:cxn ang="0">
                  <a:pos x="54" y="6"/>
                </a:cxn>
                <a:cxn ang="0">
                  <a:pos x="54" y="4"/>
                </a:cxn>
                <a:cxn ang="0">
                  <a:pos x="51" y="1"/>
                </a:cxn>
                <a:cxn ang="0">
                  <a:pos x="47" y="0"/>
                </a:cxn>
                <a:cxn ang="0">
                  <a:pos x="44" y="1"/>
                </a:cxn>
                <a:cxn ang="0">
                  <a:pos x="43" y="2"/>
                </a:cxn>
                <a:cxn ang="0">
                  <a:pos x="43" y="2"/>
                </a:cxn>
              </a:cxnLst>
              <a:rect l="0" t="0" r="r" b="b"/>
              <a:pathLst>
                <a:path w="54" h="99">
                  <a:moveTo>
                    <a:pt x="43" y="2"/>
                  </a:moveTo>
                  <a:lnTo>
                    <a:pt x="43" y="2"/>
                  </a:lnTo>
                  <a:lnTo>
                    <a:pt x="33" y="21"/>
                  </a:lnTo>
                  <a:lnTo>
                    <a:pt x="27" y="30"/>
                  </a:lnTo>
                  <a:lnTo>
                    <a:pt x="23" y="40"/>
                  </a:lnTo>
                  <a:lnTo>
                    <a:pt x="23" y="40"/>
                  </a:lnTo>
                  <a:lnTo>
                    <a:pt x="16" y="61"/>
                  </a:lnTo>
                  <a:lnTo>
                    <a:pt x="16" y="61"/>
                  </a:lnTo>
                  <a:lnTo>
                    <a:pt x="13" y="69"/>
                  </a:lnTo>
                  <a:lnTo>
                    <a:pt x="9" y="77"/>
                  </a:lnTo>
                  <a:lnTo>
                    <a:pt x="1" y="90"/>
                  </a:lnTo>
                  <a:lnTo>
                    <a:pt x="1" y="90"/>
                  </a:lnTo>
                  <a:lnTo>
                    <a:pt x="0" y="93"/>
                  </a:lnTo>
                  <a:lnTo>
                    <a:pt x="0" y="95"/>
                  </a:lnTo>
                  <a:lnTo>
                    <a:pt x="4" y="98"/>
                  </a:lnTo>
                  <a:lnTo>
                    <a:pt x="8" y="99"/>
                  </a:lnTo>
                  <a:lnTo>
                    <a:pt x="9" y="98"/>
                  </a:lnTo>
                  <a:lnTo>
                    <a:pt x="10" y="97"/>
                  </a:lnTo>
                  <a:lnTo>
                    <a:pt x="10" y="97"/>
                  </a:lnTo>
                  <a:lnTo>
                    <a:pt x="21" y="78"/>
                  </a:lnTo>
                  <a:lnTo>
                    <a:pt x="25" y="69"/>
                  </a:lnTo>
                  <a:lnTo>
                    <a:pt x="29" y="59"/>
                  </a:lnTo>
                  <a:lnTo>
                    <a:pt x="29" y="59"/>
                  </a:lnTo>
                  <a:lnTo>
                    <a:pt x="33" y="46"/>
                  </a:lnTo>
                  <a:lnTo>
                    <a:pt x="39" y="32"/>
                  </a:lnTo>
                  <a:lnTo>
                    <a:pt x="52" y="9"/>
                  </a:lnTo>
                  <a:lnTo>
                    <a:pt x="52" y="9"/>
                  </a:lnTo>
                  <a:lnTo>
                    <a:pt x="54" y="6"/>
                  </a:lnTo>
                  <a:lnTo>
                    <a:pt x="54" y="4"/>
                  </a:lnTo>
                  <a:lnTo>
                    <a:pt x="51" y="1"/>
                  </a:lnTo>
                  <a:lnTo>
                    <a:pt x="47" y="0"/>
                  </a:lnTo>
                  <a:lnTo>
                    <a:pt x="44" y="1"/>
                  </a:lnTo>
                  <a:lnTo>
                    <a:pt x="43" y="2"/>
                  </a:lnTo>
                  <a:lnTo>
                    <a:pt x="43"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77" name="Freeform 327"/>
            <p:cNvSpPr/>
            <p:nvPr/>
          </p:nvSpPr>
          <p:spPr bwMode="auto">
            <a:xfrm>
              <a:off x="2322514" y="1460501"/>
              <a:ext cx="11113" cy="34925"/>
            </a:xfrm>
            <a:custGeom>
              <a:avLst/>
              <a:gdLst/>
              <a:ahLst/>
              <a:cxnLst>
                <a:cxn ang="0">
                  <a:pos x="16" y="6"/>
                </a:cxn>
                <a:cxn ang="0">
                  <a:pos x="16" y="6"/>
                </a:cxn>
                <a:cxn ang="0">
                  <a:pos x="13" y="25"/>
                </a:cxn>
                <a:cxn ang="0">
                  <a:pos x="11" y="44"/>
                </a:cxn>
                <a:cxn ang="0">
                  <a:pos x="0" y="81"/>
                </a:cxn>
                <a:cxn ang="0">
                  <a:pos x="0" y="81"/>
                </a:cxn>
                <a:cxn ang="0">
                  <a:pos x="0" y="83"/>
                </a:cxn>
                <a:cxn ang="0">
                  <a:pos x="1" y="85"/>
                </a:cxn>
                <a:cxn ang="0">
                  <a:pos x="4" y="88"/>
                </a:cxn>
                <a:cxn ang="0">
                  <a:pos x="9" y="88"/>
                </a:cxn>
                <a:cxn ang="0">
                  <a:pos x="11" y="87"/>
                </a:cxn>
                <a:cxn ang="0">
                  <a:pos x="12" y="84"/>
                </a:cxn>
                <a:cxn ang="0">
                  <a:pos x="12" y="84"/>
                </a:cxn>
                <a:cxn ang="0">
                  <a:pos x="21" y="45"/>
                </a:cxn>
                <a:cxn ang="0">
                  <a:pos x="25" y="27"/>
                </a:cxn>
                <a:cxn ang="0">
                  <a:pos x="28" y="6"/>
                </a:cxn>
                <a:cxn ang="0">
                  <a:pos x="28" y="6"/>
                </a:cxn>
                <a:cxn ang="0">
                  <a:pos x="26" y="4"/>
                </a:cxn>
                <a:cxn ang="0">
                  <a:pos x="25" y="2"/>
                </a:cxn>
                <a:cxn ang="0">
                  <a:pos x="21" y="0"/>
                </a:cxn>
                <a:cxn ang="0">
                  <a:pos x="17" y="2"/>
                </a:cxn>
                <a:cxn ang="0">
                  <a:pos x="16" y="4"/>
                </a:cxn>
                <a:cxn ang="0">
                  <a:pos x="16" y="6"/>
                </a:cxn>
                <a:cxn ang="0">
                  <a:pos x="16" y="6"/>
                </a:cxn>
              </a:cxnLst>
              <a:rect l="0" t="0" r="r" b="b"/>
              <a:pathLst>
                <a:path w="28" h="88">
                  <a:moveTo>
                    <a:pt x="16" y="6"/>
                  </a:moveTo>
                  <a:lnTo>
                    <a:pt x="16" y="6"/>
                  </a:lnTo>
                  <a:lnTo>
                    <a:pt x="13" y="25"/>
                  </a:lnTo>
                  <a:lnTo>
                    <a:pt x="11" y="44"/>
                  </a:lnTo>
                  <a:lnTo>
                    <a:pt x="0" y="81"/>
                  </a:lnTo>
                  <a:lnTo>
                    <a:pt x="0" y="81"/>
                  </a:lnTo>
                  <a:lnTo>
                    <a:pt x="0" y="83"/>
                  </a:lnTo>
                  <a:lnTo>
                    <a:pt x="1" y="85"/>
                  </a:lnTo>
                  <a:lnTo>
                    <a:pt x="4" y="88"/>
                  </a:lnTo>
                  <a:lnTo>
                    <a:pt x="9" y="88"/>
                  </a:lnTo>
                  <a:lnTo>
                    <a:pt x="11" y="87"/>
                  </a:lnTo>
                  <a:lnTo>
                    <a:pt x="12" y="84"/>
                  </a:lnTo>
                  <a:lnTo>
                    <a:pt x="12" y="84"/>
                  </a:lnTo>
                  <a:lnTo>
                    <a:pt x="21" y="45"/>
                  </a:lnTo>
                  <a:lnTo>
                    <a:pt x="25" y="27"/>
                  </a:lnTo>
                  <a:lnTo>
                    <a:pt x="28" y="6"/>
                  </a:lnTo>
                  <a:lnTo>
                    <a:pt x="28" y="6"/>
                  </a:lnTo>
                  <a:lnTo>
                    <a:pt x="26" y="4"/>
                  </a:lnTo>
                  <a:lnTo>
                    <a:pt x="25" y="2"/>
                  </a:lnTo>
                  <a:lnTo>
                    <a:pt x="21" y="0"/>
                  </a:lnTo>
                  <a:lnTo>
                    <a:pt x="17" y="2"/>
                  </a:lnTo>
                  <a:lnTo>
                    <a:pt x="16" y="4"/>
                  </a:lnTo>
                  <a:lnTo>
                    <a:pt x="16" y="6"/>
                  </a:lnTo>
                  <a:lnTo>
                    <a:pt x="16" y="6"/>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78" name="Freeform 328"/>
            <p:cNvSpPr/>
            <p:nvPr/>
          </p:nvSpPr>
          <p:spPr bwMode="auto">
            <a:xfrm>
              <a:off x="2166939" y="1236663"/>
              <a:ext cx="15875" cy="23813"/>
            </a:xfrm>
            <a:custGeom>
              <a:avLst/>
              <a:gdLst/>
              <a:ahLst/>
              <a:cxnLst>
                <a:cxn ang="0">
                  <a:pos x="36" y="0"/>
                </a:cxn>
                <a:cxn ang="0">
                  <a:pos x="32" y="0"/>
                </a:cxn>
                <a:cxn ang="0">
                  <a:pos x="32" y="0"/>
                </a:cxn>
                <a:cxn ang="0">
                  <a:pos x="30" y="0"/>
                </a:cxn>
                <a:cxn ang="0">
                  <a:pos x="28" y="3"/>
                </a:cxn>
                <a:cxn ang="0">
                  <a:pos x="27" y="5"/>
                </a:cxn>
                <a:cxn ang="0">
                  <a:pos x="27" y="8"/>
                </a:cxn>
                <a:cxn ang="0">
                  <a:pos x="27" y="8"/>
                </a:cxn>
                <a:cxn ang="0">
                  <a:pos x="21" y="21"/>
                </a:cxn>
                <a:cxn ang="0">
                  <a:pos x="11" y="33"/>
                </a:cxn>
                <a:cxn ang="0">
                  <a:pos x="11" y="33"/>
                </a:cxn>
                <a:cxn ang="0">
                  <a:pos x="7" y="38"/>
                </a:cxn>
                <a:cxn ang="0">
                  <a:pos x="4" y="45"/>
                </a:cxn>
                <a:cxn ang="0">
                  <a:pos x="0" y="51"/>
                </a:cxn>
                <a:cxn ang="0">
                  <a:pos x="0" y="55"/>
                </a:cxn>
                <a:cxn ang="0">
                  <a:pos x="1" y="58"/>
                </a:cxn>
                <a:cxn ang="0">
                  <a:pos x="1" y="58"/>
                </a:cxn>
                <a:cxn ang="0">
                  <a:pos x="2" y="59"/>
                </a:cxn>
                <a:cxn ang="0">
                  <a:pos x="5" y="60"/>
                </a:cxn>
                <a:cxn ang="0">
                  <a:pos x="7" y="60"/>
                </a:cxn>
                <a:cxn ang="0">
                  <a:pos x="11" y="58"/>
                </a:cxn>
                <a:cxn ang="0">
                  <a:pos x="11" y="55"/>
                </a:cxn>
                <a:cxn ang="0">
                  <a:pos x="11" y="54"/>
                </a:cxn>
                <a:cxn ang="0">
                  <a:pos x="11" y="54"/>
                </a:cxn>
                <a:cxn ang="0">
                  <a:pos x="11" y="52"/>
                </a:cxn>
                <a:cxn ang="0">
                  <a:pos x="11" y="52"/>
                </a:cxn>
                <a:cxn ang="0">
                  <a:pos x="15" y="46"/>
                </a:cxn>
                <a:cxn ang="0">
                  <a:pos x="15" y="46"/>
                </a:cxn>
                <a:cxn ang="0">
                  <a:pos x="24" y="35"/>
                </a:cxn>
                <a:cxn ang="0">
                  <a:pos x="24" y="35"/>
                </a:cxn>
                <a:cxn ang="0">
                  <a:pos x="28" y="29"/>
                </a:cxn>
                <a:cxn ang="0">
                  <a:pos x="32" y="22"/>
                </a:cxn>
                <a:cxn ang="0">
                  <a:pos x="36" y="16"/>
                </a:cxn>
                <a:cxn ang="0">
                  <a:pos x="40" y="9"/>
                </a:cxn>
                <a:cxn ang="0">
                  <a:pos x="40" y="9"/>
                </a:cxn>
                <a:cxn ang="0">
                  <a:pos x="41" y="7"/>
                </a:cxn>
                <a:cxn ang="0">
                  <a:pos x="41" y="3"/>
                </a:cxn>
                <a:cxn ang="0">
                  <a:pos x="40" y="0"/>
                </a:cxn>
                <a:cxn ang="0">
                  <a:pos x="36" y="0"/>
                </a:cxn>
                <a:cxn ang="0">
                  <a:pos x="36" y="0"/>
                </a:cxn>
              </a:cxnLst>
              <a:rect l="0" t="0" r="r" b="b"/>
              <a:pathLst>
                <a:path w="41" h="60">
                  <a:moveTo>
                    <a:pt x="36" y="0"/>
                  </a:moveTo>
                  <a:lnTo>
                    <a:pt x="32" y="0"/>
                  </a:lnTo>
                  <a:lnTo>
                    <a:pt x="32" y="0"/>
                  </a:lnTo>
                  <a:lnTo>
                    <a:pt x="30" y="0"/>
                  </a:lnTo>
                  <a:lnTo>
                    <a:pt x="28" y="3"/>
                  </a:lnTo>
                  <a:lnTo>
                    <a:pt x="27" y="5"/>
                  </a:lnTo>
                  <a:lnTo>
                    <a:pt x="27" y="8"/>
                  </a:lnTo>
                  <a:lnTo>
                    <a:pt x="27" y="8"/>
                  </a:lnTo>
                  <a:lnTo>
                    <a:pt x="21" y="21"/>
                  </a:lnTo>
                  <a:lnTo>
                    <a:pt x="11" y="33"/>
                  </a:lnTo>
                  <a:lnTo>
                    <a:pt x="11" y="33"/>
                  </a:lnTo>
                  <a:lnTo>
                    <a:pt x="7" y="38"/>
                  </a:lnTo>
                  <a:lnTo>
                    <a:pt x="4" y="45"/>
                  </a:lnTo>
                  <a:lnTo>
                    <a:pt x="0" y="51"/>
                  </a:lnTo>
                  <a:lnTo>
                    <a:pt x="0" y="55"/>
                  </a:lnTo>
                  <a:lnTo>
                    <a:pt x="1" y="58"/>
                  </a:lnTo>
                  <a:lnTo>
                    <a:pt x="1" y="58"/>
                  </a:lnTo>
                  <a:lnTo>
                    <a:pt x="2" y="59"/>
                  </a:lnTo>
                  <a:lnTo>
                    <a:pt x="5" y="60"/>
                  </a:lnTo>
                  <a:lnTo>
                    <a:pt x="7" y="60"/>
                  </a:lnTo>
                  <a:lnTo>
                    <a:pt x="11" y="58"/>
                  </a:lnTo>
                  <a:lnTo>
                    <a:pt x="11" y="55"/>
                  </a:lnTo>
                  <a:lnTo>
                    <a:pt x="11" y="54"/>
                  </a:lnTo>
                  <a:lnTo>
                    <a:pt x="11" y="54"/>
                  </a:lnTo>
                  <a:lnTo>
                    <a:pt x="11" y="52"/>
                  </a:lnTo>
                  <a:lnTo>
                    <a:pt x="11" y="52"/>
                  </a:lnTo>
                  <a:lnTo>
                    <a:pt x="15" y="46"/>
                  </a:lnTo>
                  <a:lnTo>
                    <a:pt x="15" y="46"/>
                  </a:lnTo>
                  <a:lnTo>
                    <a:pt x="24" y="35"/>
                  </a:lnTo>
                  <a:lnTo>
                    <a:pt x="24" y="35"/>
                  </a:lnTo>
                  <a:lnTo>
                    <a:pt x="28" y="29"/>
                  </a:lnTo>
                  <a:lnTo>
                    <a:pt x="32" y="22"/>
                  </a:lnTo>
                  <a:lnTo>
                    <a:pt x="36" y="16"/>
                  </a:lnTo>
                  <a:lnTo>
                    <a:pt x="40" y="9"/>
                  </a:lnTo>
                  <a:lnTo>
                    <a:pt x="40" y="9"/>
                  </a:lnTo>
                  <a:lnTo>
                    <a:pt x="41" y="7"/>
                  </a:lnTo>
                  <a:lnTo>
                    <a:pt x="41" y="3"/>
                  </a:lnTo>
                  <a:lnTo>
                    <a:pt x="40" y="0"/>
                  </a:lnTo>
                  <a:lnTo>
                    <a:pt x="36" y="0"/>
                  </a:lnTo>
                  <a:lnTo>
                    <a:pt x="36" y="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79" name="Freeform 329"/>
            <p:cNvSpPr/>
            <p:nvPr/>
          </p:nvSpPr>
          <p:spPr bwMode="auto">
            <a:xfrm>
              <a:off x="2209801" y="1217613"/>
              <a:ext cx="17463" cy="30163"/>
            </a:xfrm>
            <a:custGeom>
              <a:avLst/>
              <a:gdLst/>
              <a:ahLst/>
              <a:cxnLst>
                <a:cxn ang="0">
                  <a:pos x="35" y="3"/>
                </a:cxn>
                <a:cxn ang="0">
                  <a:pos x="35" y="3"/>
                </a:cxn>
                <a:cxn ang="0">
                  <a:pos x="31" y="8"/>
                </a:cxn>
                <a:cxn ang="0">
                  <a:pos x="29" y="14"/>
                </a:cxn>
                <a:cxn ang="0">
                  <a:pos x="29" y="14"/>
                </a:cxn>
                <a:cxn ang="0">
                  <a:pos x="23" y="24"/>
                </a:cxn>
                <a:cxn ang="0">
                  <a:pos x="21" y="27"/>
                </a:cxn>
                <a:cxn ang="0">
                  <a:pos x="20" y="31"/>
                </a:cxn>
                <a:cxn ang="0">
                  <a:pos x="20" y="31"/>
                </a:cxn>
                <a:cxn ang="0">
                  <a:pos x="16" y="42"/>
                </a:cxn>
                <a:cxn ang="0">
                  <a:pos x="13" y="51"/>
                </a:cxn>
                <a:cxn ang="0">
                  <a:pos x="8" y="59"/>
                </a:cxn>
                <a:cxn ang="0">
                  <a:pos x="1" y="67"/>
                </a:cxn>
                <a:cxn ang="0">
                  <a:pos x="1" y="67"/>
                </a:cxn>
                <a:cxn ang="0">
                  <a:pos x="0" y="69"/>
                </a:cxn>
                <a:cxn ang="0">
                  <a:pos x="0" y="72"/>
                </a:cxn>
                <a:cxn ang="0">
                  <a:pos x="1" y="76"/>
                </a:cxn>
                <a:cxn ang="0">
                  <a:pos x="5" y="77"/>
                </a:cxn>
                <a:cxn ang="0">
                  <a:pos x="8" y="77"/>
                </a:cxn>
                <a:cxn ang="0">
                  <a:pos x="9" y="76"/>
                </a:cxn>
                <a:cxn ang="0">
                  <a:pos x="9" y="76"/>
                </a:cxn>
                <a:cxn ang="0">
                  <a:pos x="14" y="69"/>
                </a:cxn>
                <a:cxn ang="0">
                  <a:pos x="20" y="63"/>
                </a:cxn>
                <a:cxn ang="0">
                  <a:pos x="26" y="48"/>
                </a:cxn>
                <a:cxn ang="0">
                  <a:pos x="26" y="48"/>
                </a:cxn>
                <a:cxn ang="0">
                  <a:pos x="34" y="29"/>
                </a:cxn>
                <a:cxn ang="0">
                  <a:pos x="38" y="20"/>
                </a:cxn>
                <a:cxn ang="0">
                  <a:pos x="44" y="10"/>
                </a:cxn>
                <a:cxn ang="0">
                  <a:pos x="44" y="10"/>
                </a:cxn>
                <a:cxn ang="0">
                  <a:pos x="44" y="8"/>
                </a:cxn>
                <a:cxn ang="0">
                  <a:pos x="46" y="7"/>
                </a:cxn>
                <a:cxn ang="0">
                  <a:pos x="43" y="3"/>
                </a:cxn>
                <a:cxn ang="0">
                  <a:pos x="42" y="1"/>
                </a:cxn>
                <a:cxn ang="0">
                  <a:pos x="39" y="0"/>
                </a:cxn>
                <a:cxn ang="0">
                  <a:pos x="38" y="1"/>
                </a:cxn>
                <a:cxn ang="0">
                  <a:pos x="35" y="3"/>
                </a:cxn>
                <a:cxn ang="0">
                  <a:pos x="35" y="3"/>
                </a:cxn>
              </a:cxnLst>
              <a:rect l="0" t="0" r="r" b="b"/>
              <a:pathLst>
                <a:path w="46" h="77">
                  <a:moveTo>
                    <a:pt x="35" y="3"/>
                  </a:moveTo>
                  <a:lnTo>
                    <a:pt x="35" y="3"/>
                  </a:lnTo>
                  <a:lnTo>
                    <a:pt x="31" y="8"/>
                  </a:lnTo>
                  <a:lnTo>
                    <a:pt x="29" y="14"/>
                  </a:lnTo>
                  <a:lnTo>
                    <a:pt x="29" y="14"/>
                  </a:lnTo>
                  <a:lnTo>
                    <a:pt x="23" y="24"/>
                  </a:lnTo>
                  <a:lnTo>
                    <a:pt x="21" y="27"/>
                  </a:lnTo>
                  <a:lnTo>
                    <a:pt x="20" y="31"/>
                  </a:lnTo>
                  <a:lnTo>
                    <a:pt x="20" y="31"/>
                  </a:lnTo>
                  <a:lnTo>
                    <a:pt x="16" y="42"/>
                  </a:lnTo>
                  <a:lnTo>
                    <a:pt x="13" y="51"/>
                  </a:lnTo>
                  <a:lnTo>
                    <a:pt x="8" y="59"/>
                  </a:lnTo>
                  <a:lnTo>
                    <a:pt x="1" y="67"/>
                  </a:lnTo>
                  <a:lnTo>
                    <a:pt x="1" y="67"/>
                  </a:lnTo>
                  <a:lnTo>
                    <a:pt x="0" y="69"/>
                  </a:lnTo>
                  <a:lnTo>
                    <a:pt x="0" y="72"/>
                  </a:lnTo>
                  <a:lnTo>
                    <a:pt x="1" y="76"/>
                  </a:lnTo>
                  <a:lnTo>
                    <a:pt x="5" y="77"/>
                  </a:lnTo>
                  <a:lnTo>
                    <a:pt x="8" y="77"/>
                  </a:lnTo>
                  <a:lnTo>
                    <a:pt x="9" y="76"/>
                  </a:lnTo>
                  <a:lnTo>
                    <a:pt x="9" y="76"/>
                  </a:lnTo>
                  <a:lnTo>
                    <a:pt x="14" y="69"/>
                  </a:lnTo>
                  <a:lnTo>
                    <a:pt x="20" y="63"/>
                  </a:lnTo>
                  <a:lnTo>
                    <a:pt x="26" y="48"/>
                  </a:lnTo>
                  <a:lnTo>
                    <a:pt x="26" y="48"/>
                  </a:lnTo>
                  <a:lnTo>
                    <a:pt x="34" y="29"/>
                  </a:lnTo>
                  <a:lnTo>
                    <a:pt x="38" y="20"/>
                  </a:lnTo>
                  <a:lnTo>
                    <a:pt x="44" y="10"/>
                  </a:lnTo>
                  <a:lnTo>
                    <a:pt x="44" y="10"/>
                  </a:lnTo>
                  <a:lnTo>
                    <a:pt x="44" y="8"/>
                  </a:lnTo>
                  <a:lnTo>
                    <a:pt x="46" y="7"/>
                  </a:lnTo>
                  <a:lnTo>
                    <a:pt x="43" y="3"/>
                  </a:lnTo>
                  <a:lnTo>
                    <a:pt x="42" y="1"/>
                  </a:lnTo>
                  <a:lnTo>
                    <a:pt x="39" y="0"/>
                  </a:lnTo>
                  <a:lnTo>
                    <a:pt x="38" y="1"/>
                  </a:lnTo>
                  <a:lnTo>
                    <a:pt x="35" y="3"/>
                  </a:lnTo>
                  <a:lnTo>
                    <a:pt x="35"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80" name="Freeform 330"/>
            <p:cNvSpPr/>
            <p:nvPr/>
          </p:nvSpPr>
          <p:spPr bwMode="auto">
            <a:xfrm>
              <a:off x="2243139" y="1220788"/>
              <a:ext cx="17463" cy="31750"/>
            </a:xfrm>
            <a:custGeom>
              <a:avLst/>
              <a:gdLst/>
              <a:ahLst/>
              <a:cxnLst>
                <a:cxn ang="0">
                  <a:pos x="38" y="0"/>
                </a:cxn>
                <a:cxn ang="0">
                  <a:pos x="38" y="0"/>
                </a:cxn>
                <a:cxn ang="0">
                  <a:pos x="35" y="0"/>
                </a:cxn>
                <a:cxn ang="0">
                  <a:pos x="32" y="0"/>
                </a:cxn>
                <a:cxn ang="0">
                  <a:pos x="30" y="4"/>
                </a:cxn>
                <a:cxn ang="0">
                  <a:pos x="31" y="8"/>
                </a:cxn>
                <a:cxn ang="0">
                  <a:pos x="32" y="9"/>
                </a:cxn>
                <a:cxn ang="0">
                  <a:pos x="34" y="11"/>
                </a:cxn>
                <a:cxn ang="0">
                  <a:pos x="34" y="11"/>
                </a:cxn>
                <a:cxn ang="0">
                  <a:pos x="32" y="11"/>
                </a:cxn>
                <a:cxn ang="0">
                  <a:pos x="31" y="13"/>
                </a:cxn>
                <a:cxn ang="0">
                  <a:pos x="28" y="18"/>
                </a:cxn>
                <a:cxn ang="0">
                  <a:pos x="24" y="29"/>
                </a:cxn>
                <a:cxn ang="0">
                  <a:pos x="24" y="29"/>
                </a:cxn>
                <a:cxn ang="0">
                  <a:pos x="13" y="50"/>
                </a:cxn>
                <a:cxn ang="0">
                  <a:pos x="1" y="71"/>
                </a:cxn>
                <a:cxn ang="0">
                  <a:pos x="1" y="71"/>
                </a:cxn>
                <a:cxn ang="0">
                  <a:pos x="0" y="73"/>
                </a:cxn>
                <a:cxn ang="0">
                  <a:pos x="0" y="75"/>
                </a:cxn>
                <a:cxn ang="0">
                  <a:pos x="2" y="79"/>
                </a:cxn>
                <a:cxn ang="0">
                  <a:pos x="6" y="80"/>
                </a:cxn>
                <a:cxn ang="0">
                  <a:pos x="9" y="79"/>
                </a:cxn>
                <a:cxn ang="0">
                  <a:pos x="10" y="76"/>
                </a:cxn>
                <a:cxn ang="0">
                  <a:pos x="10" y="76"/>
                </a:cxn>
                <a:cxn ang="0">
                  <a:pos x="19" y="63"/>
                </a:cxn>
                <a:cxn ang="0">
                  <a:pos x="34" y="38"/>
                </a:cxn>
                <a:cxn ang="0">
                  <a:pos x="40" y="25"/>
                </a:cxn>
                <a:cxn ang="0">
                  <a:pos x="43" y="13"/>
                </a:cxn>
                <a:cxn ang="0">
                  <a:pos x="44" y="8"/>
                </a:cxn>
                <a:cxn ang="0">
                  <a:pos x="43" y="4"/>
                </a:cxn>
                <a:cxn ang="0">
                  <a:pos x="40" y="1"/>
                </a:cxn>
                <a:cxn ang="0">
                  <a:pos x="38" y="0"/>
                </a:cxn>
                <a:cxn ang="0">
                  <a:pos x="38" y="0"/>
                </a:cxn>
              </a:cxnLst>
              <a:rect l="0" t="0" r="r" b="b"/>
              <a:pathLst>
                <a:path w="44" h="80">
                  <a:moveTo>
                    <a:pt x="38" y="0"/>
                  </a:moveTo>
                  <a:lnTo>
                    <a:pt x="38" y="0"/>
                  </a:lnTo>
                  <a:lnTo>
                    <a:pt x="35" y="0"/>
                  </a:lnTo>
                  <a:lnTo>
                    <a:pt x="32" y="0"/>
                  </a:lnTo>
                  <a:lnTo>
                    <a:pt x="30" y="4"/>
                  </a:lnTo>
                  <a:lnTo>
                    <a:pt x="31" y="8"/>
                  </a:lnTo>
                  <a:lnTo>
                    <a:pt x="32" y="9"/>
                  </a:lnTo>
                  <a:lnTo>
                    <a:pt x="34" y="11"/>
                  </a:lnTo>
                  <a:lnTo>
                    <a:pt x="34" y="11"/>
                  </a:lnTo>
                  <a:lnTo>
                    <a:pt x="32" y="11"/>
                  </a:lnTo>
                  <a:lnTo>
                    <a:pt x="31" y="13"/>
                  </a:lnTo>
                  <a:lnTo>
                    <a:pt x="28" y="18"/>
                  </a:lnTo>
                  <a:lnTo>
                    <a:pt x="24" y="29"/>
                  </a:lnTo>
                  <a:lnTo>
                    <a:pt x="24" y="29"/>
                  </a:lnTo>
                  <a:lnTo>
                    <a:pt x="13" y="50"/>
                  </a:lnTo>
                  <a:lnTo>
                    <a:pt x="1" y="71"/>
                  </a:lnTo>
                  <a:lnTo>
                    <a:pt x="1" y="71"/>
                  </a:lnTo>
                  <a:lnTo>
                    <a:pt x="0" y="73"/>
                  </a:lnTo>
                  <a:lnTo>
                    <a:pt x="0" y="75"/>
                  </a:lnTo>
                  <a:lnTo>
                    <a:pt x="2" y="79"/>
                  </a:lnTo>
                  <a:lnTo>
                    <a:pt x="6" y="80"/>
                  </a:lnTo>
                  <a:lnTo>
                    <a:pt x="9" y="79"/>
                  </a:lnTo>
                  <a:lnTo>
                    <a:pt x="10" y="76"/>
                  </a:lnTo>
                  <a:lnTo>
                    <a:pt x="10" y="76"/>
                  </a:lnTo>
                  <a:lnTo>
                    <a:pt x="19" y="63"/>
                  </a:lnTo>
                  <a:lnTo>
                    <a:pt x="34" y="38"/>
                  </a:lnTo>
                  <a:lnTo>
                    <a:pt x="40" y="25"/>
                  </a:lnTo>
                  <a:lnTo>
                    <a:pt x="43" y="13"/>
                  </a:lnTo>
                  <a:lnTo>
                    <a:pt x="44" y="8"/>
                  </a:lnTo>
                  <a:lnTo>
                    <a:pt x="43" y="4"/>
                  </a:lnTo>
                  <a:lnTo>
                    <a:pt x="40" y="1"/>
                  </a:lnTo>
                  <a:lnTo>
                    <a:pt x="38" y="0"/>
                  </a:lnTo>
                  <a:lnTo>
                    <a:pt x="38" y="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81" name="Freeform 331"/>
            <p:cNvSpPr/>
            <p:nvPr/>
          </p:nvSpPr>
          <p:spPr bwMode="auto">
            <a:xfrm>
              <a:off x="2271714" y="1236663"/>
              <a:ext cx="19050" cy="30163"/>
            </a:xfrm>
            <a:custGeom>
              <a:avLst/>
              <a:gdLst/>
              <a:ahLst/>
              <a:cxnLst>
                <a:cxn ang="0">
                  <a:pos x="40" y="1"/>
                </a:cxn>
                <a:cxn ang="0">
                  <a:pos x="40" y="1"/>
                </a:cxn>
                <a:cxn ang="0">
                  <a:pos x="34" y="9"/>
                </a:cxn>
                <a:cxn ang="0">
                  <a:pos x="31" y="17"/>
                </a:cxn>
                <a:cxn ang="0">
                  <a:pos x="31" y="17"/>
                </a:cxn>
                <a:cxn ang="0">
                  <a:pos x="27" y="21"/>
                </a:cxn>
                <a:cxn ang="0">
                  <a:pos x="24" y="26"/>
                </a:cxn>
                <a:cxn ang="0">
                  <a:pos x="22" y="35"/>
                </a:cxn>
                <a:cxn ang="0">
                  <a:pos x="22" y="35"/>
                </a:cxn>
                <a:cxn ang="0">
                  <a:pos x="17" y="45"/>
                </a:cxn>
                <a:cxn ang="0">
                  <a:pos x="11" y="54"/>
                </a:cxn>
                <a:cxn ang="0">
                  <a:pos x="5" y="63"/>
                </a:cxn>
                <a:cxn ang="0">
                  <a:pos x="0" y="72"/>
                </a:cxn>
                <a:cxn ang="0">
                  <a:pos x="0" y="72"/>
                </a:cxn>
                <a:cxn ang="0">
                  <a:pos x="0" y="75"/>
                </a:cxn>
                <a:cxn ang="0">
                  <a:pos x="1" y="76"/>
                </a:cxn>
                <a:cxn ang="0">
                  <a:pos x="2" y="79"/>
                </a:cxn>
                <a:cxn ang="0">
                  <a:pos x="3" y="79"/>
                </a:cxn>
                <a:cxn ang="0">
                  <a:pos x="7" y="79"/>
                </a:cxn>
                <a:cxn ang="0">
                  <a:pos x="10" y="77"/>
                </a:cxn>
                <a:cxn ang="0">
                  <a:pos x="11" y="75"/>
                </a:cxn>
                <a:cxn ang="0">
                  <a:pos x="11" y="75"/>
                </a:cxn>
                <a:cxn ang="0">
                  <a:pos x="15" y="67"/>
                </a:cxn>
                <a:cxn ang="0">
                  <a:pos x="22" y="59"/>
                </a:cxn>
                <a:cxn ang="0">
                  <a:pos x="27" y="51"/>
                </a:cxn>
                <a:cxn ang="0">
                  <a:pos x="31" y="42"/>
                </a:cxn>
                <a:cxn ang="0">
                  <a:pos x="31" y="42"/>
                </a:cxn>
                <a:cxn ang="0">
                  <a:pos x="35" y="33"/>
                </a:cxn>
                <a:cxn ang="0">
                  <a:pos x="36" y="29"/>
                </a:cxn>
                <a:cxn ang="0">
                  <a:pos x="40" y="25"/>
                </a:cxn>
                <a:cxn ang="0">
                  <a:pos x="40" y="25"/>
                </a:cxn>
                <a:cxn ang="0">
                  <a:pos x="43" y="21"/>
                </a:cxn>
                <a:cxn ang="0">
                  <a:pos x="44" y="17"/>
                </a:cxn>
                <a:cxn ang="0">
                  <a:pos x="45" y="13"/>
                </a:cxn>
                <a:cxn ang="0">
                  <a:pos x="48" y="9"/>
                </a:cxn>
                <a:cxn ang="0">
                  <a:pos x="48" y="9"/>
                </a:cxn>
                <a:cxn ang="0">
                  <a:pos x="49" y="7"/>
                </a:cxn>
                <a:cxn ang="0">
                  <a:pos x="49" y="5"/>
                </a:cxn>
                <a:cxn ang="0">
                  <a:pos x="48" y="1"/>
                </a:cxn>
                <a:cxn ang="0">
                  <a:pos x="44" y="0"/>
                </a:cxn>
                <a:cxn ang="0">
                  <a:pos x="41" y="0"/>
                </a:cxn>
                <a:cxn ang="0">
                  <a:pos x="40" y="1"/>
                </a:cxn>
                <a:cxn ang="0">
                  <a:pos x="40" y="1"/>
                </a:cxn>
              </a:cxnLst>
              <a:rect l="0" t="0" r="r" b="b"/>
              <a:pathLst>
                <a:path w="49" h="79">
                  <a:moveTo>
                    <a:pt x="40" y="1"/>
                  </a:moveTo>
                  <a:lnTo>
                    <a:pt x="40" y="1"/>
                  </a:lnTo>
                  <a:lnTo>
                    <a:pt x="34" y="9"/>
                  </a:lnTo>
                  <a:lnTo>
                    <a:pt x="31" y="17"/>
                  </a:lnTo>
                  <a:lnTo>
                    <a:pt x="31" y="17"/>
                  </a:lnTo>
                  <a:lnTo>
                    <a:pt x="27" y="21"/>
                  </a:lnTo>
                  <a:lnTo>
                    <a:pt x="24" y="26"/>
                  </a:lnTo>
                  <a:lnTo>
                    <a:pt x="22" y="35"/>
                  </a:lnTo>
                  <a:lnTo>
                    <a:pt x="22" y="35"/>
                  </a:lnTo>
                  <a:lnTo>
                    <a:pt x="17" y="45"/>
                  </a:lnTo>
                  <a:lnTo>
                    <a:pt x="11" y="54"/>
                  </a:lnTo>
                  <a:lnTo>
                    <a:pt x="5" y="63"/>
                  </a:lnTo>
                  <a:lnTo>
                    <a:pt x="0" y="72"/>
                  </a:lnTo>
                  <a:lnTo>
                    <a:pt x="0" y="72"/>
                  </a:lnTo>
                  <a:lnTo>
                    <a:pt x="0" y="75"/>
                  </a:lnTo>
                  <a:lnTo>
                    <a:pt x="1" y="76"/>
                  </a:lnTo>
                  <a:lnTo>
                    <a:pt x="2" y="79"/>
                  </a:lnTo>
                  <a:lnTo>
                    <a:pt x="3" y="79"/>
                  </a:lnTo>
                  <a:lnTo>
                    <a:pt x="7" y="79"/>
                  </a:lnTo>
                  <a:lnTo>
                    <a:pt x="10" y="77"/>
                  </a:lnTo>
                  <a:lnTo>
                    <a:pt x="11" y="75"/>
                  </a:lnTo>
                  <a:lnTo>
                    <a:pt x="11" y="75"/>
                  </a:lnTo>
                  <a:lnTo>
                    <a:pt x="15" y="67"/>
                  </a:lnTo>
                  <a:lnTo>
                    <a:pt x="22" y="59"/>
                  </a:lnTo>
                  <a:lnTo>
                    <a:pt x="27" y="51"/>
                  </a:lnTo>
                  <a:lnTo>
                    <a:pt x="31" y="42"/>
                  </a:lnTo>
                  <a:lnTo>
                    <a:pt x="31" y="42"/>
                  </a:lnTo>
                  <a:lnTo>
                    <a:pt x="35" y="33"/>
                  </a:lnTo>
                  <a:lnTo>
                    <a:pt x="36" y="29"/>
                  </a:lnTo>
                  <a:lnTo>
                    <a:pt x="40" y="25"/>
                  </a:lnTo>
                  <a:lnTo>
                    <a:pt x="40" y="25"/>
                  </a:lnTo>
                  <a:lnTo>
                    <a:pt x="43" y="21"/>
                  </a:lnTo>
                  <a:lnTo>
                    <a:pt x="44" y="17"/>
                  </a:lnTo>
                  <a:lnTo>
                    <a:pt x="45" y="13"/>
                  </a:lnTo>
                  <a:lnTo>
                    <a:pt x="48" y="9"/>
                  </a:lnTo>
                  <a:lnTo>
                    <a:pt x="48" y="9"/>
                  </a:lnTo>
                  <a:lnTo>
                    <a:pt x="49" y="7"/>
                  </a:lnTo>
                  <a:lnTo>
                    <a:pt x="49" y="5"/>
                  </a:lnTo>
                  <a:lnTo>
                    <a:pt x="48" y="1"/>
                  </a:lnTo>
                  <a:lnTo>
                    <a:pt x="44" y="0"/>
                  </a:lnTo>
                  <a:lnTo>
                    <a:pt x="41" y="0"/>
                  </a:lnTo>
                  <a:lnTo>
                    <a:pt x="40" y="1"/>
                  </a:lnTo>
                  <a:lnTo>
                    <a:pt x="40"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82" name="Freeform 332"/>
            <p:cNvSpPr/>
            <p:nvPr/>
          </p:nvSpPr>
          <p:spPr bwMode="auto">
            <a:xfrm>
              <a:off x="2284414" y="1263651"/>
              <a:ext cx="22225" cy="34925"/>
            </a:xfrm>
            <a:custGeom>
              <a:avLst/>
              <a:gdLst/>
              <a:ahLst/>
              <a:cxnLst>
                <a:cxn ang="0">
                  <a:pos x="43" y="3"/>
                </a:cxn>
                <a:cxn ang="0">
                  <a:pos x="43" y="3"/>
                </a:cxn>
                <a:cxn ang="0">
                  <a:pos x="32" y="22"/>
                </a:cxn>
                <a:cxn ang="0">
                  <a:pos x="22" y="42"/>
                </a:cxn>
                <a:cxn ang="0">
                  <a:pos x="22" y="42"/>
                </a:cxn>
                <a:cxn ang="0">
                  <a:pos x="10" y="60"/>
                </a:cxn>
                <a:cxn ang="0">
                  <a:pos x="5" y="69"/>
                </a:cxn>
                <a:cxn ang="0">
                  <a:pos x="1" y="80"/>
                </a:cxn>
                <a:cxn ang="0">
                  <a:pos x="1" y="80"/>
                </a:cxn>
                <a:cxn ang="0">
                  <a:pos x="0" y="83"/>
                </a:cxn>
                <a:cxn ang="0">
                  <a:pos x="1" y="85"/>
                </a:cxn>
                <a:cxn ang="0">
                  <a:pos x="5" y="88"/>
                </a:cxn>
                <a:cxn ang="0">
                  <a:pos x="9" y="86"/>
                </a:cxn>
                <a:cxn ang="0">
                  <a:pos x="10" y="85"/>
                </a:cxn>
                <a:cxn ang="0">
                  <a:pos x="11" y="84"/>
                </a:cxn>
                <a:cxn ang="0">
                  <a:pos x="11" y="84"/>
                </a:cxn>
                <a:cxn ang="0">
                  <a:pos x="15" y="72"/>
                </a:cxn>
                <a:cxn ang="0">
                  <a:pos x="22" y="62"/>
                </a:cxn>
                <a:cxn ang="0">
                  <a:pos x="28" y="51"/>
                </a:cxn>
                <a:cxn ang="0">
                  <a:pos x="35" y="41"/>
                </a:cxn>
                <a:cxn ang="0">
                  <a:pos x="35" y="41"/>
                </a:cxn>
                <a:cxn ang="0">
                  <a:pos x="40" y="34"/>
                </a:cxn>
                <a:cxn ang="0">
                  <a:pos x="44" y="25"/>
                </a:cxn>
                <a:cxn ang="0">
                  <a:pos x="48" y="17"/>
                </a:cxn>
                <a:cxn ang="0">
                  <a:pos x="53" y="8"/>
                </a:cxn>
                <a:cxn ang="0">
                  <a:pos x="53" y="8"/>
                </a:cxn>
                <a:cxn ang="0">
                  <a:pos x="53" y="7"/>
                </a:cxn>
                <a:cxn ang="0">
                  <a:pos x="53" y="4"/>
                </a:cxn>
                <a:cxn ang="0">
                  <a:pos x="51" y="1"/>
                </a:cxn>
                <a:cxn ang="0">
                  <a:pos x="47" y="0"/>
                </a:cxn>
                <a:cxn ang="0">
                  <a:pos x="44" y="1"/>
                </a:cxn>
                <a:cxn ang="0">
                  <a:pos x="43" y="3"/>
                </a:cxn>
                <a:cxn ang="0">
                  <a:pos x="43" y="3"/>
                </a:cxn>
              </a:cxnLst>
              <a:rect l="0" t="0" r="r" b="b"/>
              <a:pathLst>
                <a:path w="53" h="88">
                  <a:moveTo>
                    <a:pt x="43" y="3"/>
                  </a:moveTo>
                  <a:lnTo>
                    <a:pt x="43" y="3"/>
                  </a:lnTo>
                  <a:lnTo>
                    <a:pt x="32" y="22"/>
                  </a:lnTo>
                  <a:lnTo>
                    <a:pt x="22" y="42"/>
                  </a:lnTo>
                  <a:lnTo>
                    <a:pt x="22" y="42"/>
                  </a:lnTo>
                  <a:lnTo>
                    <a:pt x="10" y="60"/>
                  </a:lnTo>
                  <a:lnTo>
                    <a:pt x="5" y="69"/>
                  </a:lnTo>
                  <a:lnTo>
                    <a:pt x="1" y="80"/>
                  </a:lnTo>
                  <a:lnTo>
                    <a:pt x="1" y="80"/>
                  </a:lnTo>
                  <a:lnTo>
                    <a:pt x="0" y="83"/>
                  </a:lnTo>
                  <a:lnTo>
                    <a:pt x="1" y="85"/>
                  </a:lnTo>
                  <a:lnTo>
                    <a:pt x="5" y="88"/>
                  </a:lnTo>
                  <a:lnTo>
                    <a:pt x="9" y="86"/>
                  </a:lnTo>
                  <a:lnTo>
                    <a:pt x="10" y="85"/>
                  </a:lnTo>
                  <a:lnTo>
                    <a:pt x="11" y="84"/>
                  </a:lnTo>
                  <a:lnTo>
                    <a:pt x="11" y="84"/>
                  </a:lnTo>
                  <a:lnTo>
                    <a:pt x="15" y="72"/>
                  </a:lnTo>
                  <a:lnTo>
                    <a:pt x="22" y="62"/>
                  </a:lnTo>
                  <a:lnTo>
                    <a:pt x="28" y="51"/>
                  </a:lnTo>
                  <a:lnTo>
                    <a:pt x="35" y="41"/>
                  </a:lnTo>
                  <a:lnTo>
                    <a:pt x="35" y="41"/>
                  </a:lnTo>
                  <a:lnTo>
                    <a:pt x="40" y="34"/>
                  </a:lnTo>
                  <a:lnTo>
                    <a:pt x="44" y="25"/>
                  </a:lnTo>
                  <a:lnTo>
                    <a:pt x="48" y="17"/>
                  </a:lnTo>
                  <a:lnTo>
                    <a:pt x="53" y="8"/>
                  </a:lnTo>
                  <a:lnTo>
                    <a:pt x="53" y="8"/>
                  </a:lnTo>
                  <a:lnTo>
                    <a:pt x="53" y="7"/>
                  </a:lnTo>
                  <a:lnTo>
                    <a:pt x="53" y="4"/>
                  </a:lnTo>
                  <a:lnTo>
                    <a:pt x="51" y="1"/>
                  </a:lnTo>
                  <a:lnTo>
                    <a:pt x="47" y="0"/>
                  </a:lnTo>
                  <a:lnTo>
                    <a:pt x="44" y="1"/>
                  </a:lnTo>
                  <a:lnTo>
                    <a:pt x="43" y="3"/>
                  </a:lnTo>
                  <a:lnTo>
                    <a:pt x="43"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83" name="Freeform 333"/>
            <p:cNvSpPr/>
            <p:nvPr/>
          </p:nvSpPr>
          <p:spPr bwMode="auto">
            <a:xfrm>
              <a:off x="2301876" y="1290638"/>
              <a:ext cx="12700" cy="25400"/>
            </a:xfrm>
            <a:custGeom>
              <a:avLst/>
              <a:gdLst/>
              <a:ahLst/>
              <a:cxnLst>
                <a:cxn ang="0">
                  <a:pos x="24" y="3"/>
                </a:cxn>
                <a:cxn ang="0">
                  <a:pos x="24" y="3"/>
                </a:cxn>
                <a:cxn ang="0">
                  <a:pos x="11" y="30"/>
                </a:cxn>
                <a:cxn ang="0">
                  <a:pos x="6" y="43"/>
                </a:cxn>
                <a:cxn ang="0">
                  <a:pos x="2" y="58"/>
                </a:cxn>
                <a:cxn ang="0">
                  <a:pos x="2" y="58"/>
                </a:cxn>
                <a:cxn ang="0">
                  <a:pos x="0" y="60"/>
                </a:cxn>
                <a:cxn ang="0">
                  <a:pos x="2" y="63"/>
                </a:cxn>
                <a:cxn ang="0">
                  <a:pos x="6" y="64"/>
                </a:cxn>
                <a:cxn ang="0">
                  <a:pos x="10" y="64"/>
                </a:cxn>
                <a:cxn ang="0">
                  <a:pos x="11" y="63"/>
                </a:cxn>
                <a:cxn ang="0">
                  <a:pos x="12" y="62"/>
                </a:cxn>
                <a:cxn ang="0">
                  <a:pos x="12" y="62"/>
                </a:cxn>
                <a:cxn ang="0">
                  <a:pos x="16" y="47"/>
                </a:cxn>
                <a:cxn ang="0">
                  <a:pos x="23" y="34"/>
                </a:cxn>
                <a:cxn ang="0">
                  <a:pos x="34" y="9"/>
                </a:cxn>
                <a:cxn ang="0">
                  <a:pos x="34" y="9"/>
                </a:cxn>
                <a:cxn ang="0">
                  <a:pos x="36" y="7"/>
                </a:cxn>
                <a:cxn ang="0">
                  <a:pos x="34" y="4"/>
                </a:cxn>
                <a:cxn ang="0">
                  <a:pos x="32" y="1"/>
                </a:cxn>
                <a:cxn ang="0">
                  <a:pos x="28" y="0"/>
                </a:cxn>
                <a:cxn ang="0">
                  <a:pos x="27" y="1"/>
                </a:cxn>
                <a:cxn ang="0">
                  <a:pos x="24" y="3"/>
                </a:cxn>
                <a:cxn ang="0">
                  <a:pos x="24" y="3"/>
                </a:cxn>
              </a:cxnLst>
              <a:rect l="0" t="0" r="r" b="b"/>
              <a:pathLst>
                <a:path w="36" h="64">
                  <a:moveTo>
                    <a:pt x="24" y="3"/>
                  </a:moveTo>
                  <a:lnTo>
                    <a:pt x="24" y="3"/>
                  </a:lnTo>
                  <a:lnTo>
                    <a:pt x="11" y="30"/>
                  </a:lnTo>
                  <a:lnTo>
                    <a:pt x="6" y="43"/>
                  </a:lnTo>
                  <a:lnTo>
                    <a:pt x="2" y="58"/>
                  </a:lnTo>
                  <a:lnTo>
                    <a:pt x="2" y="58"/>
                  </a:lnTo>
                  <a:lnTo>
                    <a:pt x="0" y="60"/>
                  </a:lnTo>
                  <a:lnTo>
                    <a:pt x="2" y="63"/>
                  </a:lnTo>
                  <a:lnTo>
                    <a:pt x="6" y="64"/>
                  </a:lnTo>
                  <a:lnTo>
                    <a:pt x="10" y="64"/>
                  </a:lnTo>
                  <a:lnTo>
                    <a:pt x="11" y="63"/>
                  </a:lnTo>
                  <a:lnTo>
                    <a:pt x="12" y="62"/>
                  </a:lnTo>
                  <a:lnTo>
                    <a:pt x="12" y="62"/>
                  </a:lnTo>
                  <a:lnTo>
                    <a:pt x="16" y="47"/>
                  </a:lnTo>
                  <a:lnTo>
                    <a:pt x="23" y="34"/>
                  </a:lnTo>
                  <a:lnTo>
                    <a:pt x="34" y="9"/>
                  </a:lnTo>
                  <a:lnTo>
                    <a:pt x="34" y="9"/>
                  </a:lnTo>
                  <a:lnTo>
                    <a:pt x="36" y="7"/>
                  </a:lnTo>
                  <a:lnTo>
                    <a:pt x="34" y="4"/>
                  </a:lnTo>
                  <a:lnTo>
                    <a:pt x="32" y="1"/>
                  </a:lnTo>
                  <a:lnTo>
                    <a:pt x="28" y="0"/>
                  </a:lnTo>
                  <a:lnTo>
                    <a:pt x="27" y="1"/>
                  </a:lnTo>
                  <a:lnTo>
                    <a:pt x="24" y="3"/>
                  </a:lnTo>
                  <a:lnTo>
                    <a:pt x="24"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84" name="Freeform 334"/>
            <p:cNvSpPr/>
            <p:nvPr/>
          </p:nvSpPr>
          <p:spPr bwMode="auto">
            <a:xfrm>
              <a:off x="2309814" y="1316038"/>
              <a:ext cx="19050" cy="28575"/>
            </a:xfrm>
            <a:custGeom>
              <a:avLst/>
              <a:gdLst/>
              <a:ahLst/>
              <a:cxnLst>
                <a:cxn ang="0">
                  <a:pos x="34" y="5"/>
                </a:cxn>
                <a:cxn ang="0">
                  <a:pos x="34" y="5"/>
                </a:cxn>
                <a:cxn ang="0">
                  <a:pos x="31" y="13"/>
                </a:cxn>
                <a:cxn ang="0">
                  <a:pos x="27" y="20"/>
                </a:cxn>
                <a:cxn ang="0">
                  <a:pos x="17" y="35"/>
                </a:cxn>
                <a:cxn ang="0">
                  <a:pos x="17" y="35"/>
                </a:cxn>
                <a:cxn ang="0">
                  <a:pos x="0" y="62"/>
                </a:cxn>
                <a:cxn ang="0">
                  <a:pos x="0" y="62"/>
                </a:cxn>
                <a:cxn ang="0">
                  <a:pos x="0" y="65"/>
                </a:cxn>
                <a:cxn ang="0">
                  <a:pos x="0" y="68"/>
                </a:cxn>
                <a:cxn ang="0">
                  <a:pos x="3" y="70"/>
                </a:cxn>
                <a:cxn ang="0">
                  <a:pos x="7" y="71"/>
                </a:cxn>
                <a:cxn ang="0">
                  <a:pos x="9" y="70"/>
                </a:cxn>
                <a:cxn ang="0">
                  <a:pos x="10" y="69"/>
                </a:cxn>
                <a:cxn ang="0">
                  <a:pos x="10" y="69"/>
                </a:cxn>
                <a:cxn ang="0">
                  <a:pos x="31" y="34"/>
                </a:cxn>
                <a:cxn ang="0">
                  <a:pos x="31" y="34"/>
                </a:cxn>
                <a:cxn ang="0">
                  <a:pos x="41" y="20"/>
                </a:cxn>
                <a:cxn ang="0">
                  <a:pos x="43" y="13"/>
                </a:cxn>
                <a:cxn ang="0">
                  <a:pos x="46" y="5"/>
                </a:cxn>
                <a:cxn ang="0">
                  <a:pos x="46" y="5"/>
                </a:cxn>
                <a:cxn ang="0">
                  <a:pos x="46" y="2"/>
                </a:cxn>
                <a:cxn ang="0">
                  <a:pos x="44" y="1"/>
                </a:cxn>
                <a:cxn ang="0">
                  <a:pos x="43" y="0"/>
                </a:cxn>
                <a:cxn ang="0">
                  <a:pos x="41" y="0"/>
                </a:cxn>
                <a:cxn ang="0">
                  <a:pos x="37" y="1"/>
                </a:cxn>
                <a:cxn ang="0">
                  <a:pos x="35" y="2"/>
                </a:cxn>
                <a:cxn ang="0">
                  <a:pos x="34" y="5"/>
                </a:cxn>
                <a:cxn ang="0">
                  <a:pos x="34" y="5"/>
                </a:cxn>
              </a:cxnLst>
              <a:rect l="0" t="0" r="r" b="b"/>
              <a:pathLst>
                <a:path w="46" h="71">
                  <a:moveTo>
                    <a:pt x="34" y="5"/>
                  </a:moveTo>
                  <a:lnTo>
                    <a:pt x="34" y="5"/>
                  </a:lnTo>
                  <a:lnTo>
                    <a:pt x="31" y="13"/>
                  </a:lnTo>
                  <a:lnTo>
                    <a:pt x="27" y="20"/>
                  </a:lnTo>
                  <a:lnTo>
                    <a:pt x="17" y="35"/>
                  </a:lnTo>
                  <a:lnTo>
                    <a:pt x="17" y="35"/>
                  </a:lnTo>
                  <a:lnTo>
                    <a:pt x="0" y="62"/>
                  </a:lnTo>
                  <a:lnTo>
                    <a:pt x="0" y="62"/>
                  </a:lnTo>
                  <a:lnTo>
                    <a:pt x="0" y="65"/>
                  </a:lnTo>
                  <a:lnTo>
                    <a:pt x="0" y="68"/>
                  </a:lnTo>
                  <a:lnTo>
                    <a:pt x="3" y="70"/>
                  </a:lnTo>
                  <a:lnTo>
                    <a:pt x="7" y="71"/>
                  </a:lnTo>
                  <a:lnTo>
                    <a:pt x="9" y="70"/>
                  </a:lnTo>
                  <a:lnTo>
                    <a:pt x="10" y="69"/>
                  </a:lnTo>
                  <a:lnTo>
                    <a:pt x="10" y="69"/>
                  </a:lnTo>
                  <a:lnTo>
                    <a:pt x="31" y="34"/>
                  </a:lnTo>
                  <a:lnTo>
                    <a:pt x="31" y="34"/>
                  </a:lnTo>
                  <a:lnTo>
                    <a:pt x="41" y="20"/>
                  </a:lnTo>
                  <a:lnTo>
                    <a:pt x="43" y="13"/>
                  </a:lnTo>
                  <a:lnTo>
                    <a:pt x="46" y="5"/>
                  </a:lnTo>
                  <a:lnTo>
                    <a:pt x="46" y="5"/>
                  </a:lnTo>
                  <a:lnTo>
                    <a:pt x="46" y="2"/>
                  </a:lnTo>
                  <a:lnTo>
                    <a:pt x="44" y="1"/>
                  </a:lnTo>
                  <a:lnTo>
                    <a:pt x="43" y="0"/>
                  </a:lnTo>
                  <a:lnTo>
                    <a:pt x="41" y="0"/>
                  </a:lnTo>
                  <a:lnTo>
                    <a:pt x="37" y="1"/>
                  </a:lnTo>
                  <a:lnTo>
                    <a:pt x="35" y="2"/>
                  </a:lnTo>
                  <a:lnTo>
                    <a:pt x="34" y="5"/>
                  </a:lnTo>
                  <a:lnTo>
                    <a:pt x="34"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85" name="Freeform 335"/>
            <p:cNvSpPr/>
            <p:nvPr/>
          </p:nvSpPr>
          <p:spPr bwMode="auto">
            <a:xfrm>
              <a:off x="2414589" y="1349376"/>
              <a:ext cx="20638" cy="33338"/>
            </a:xfrm>
            <a:custGeom>
              <a:avLst/>
              <a:gdLst/>
              <a:ahLst/>
              <a:cxnLst>
                <a:cxn ang="0">
                  <a:pos x="44" y="0"/>
                </a:cxn>
                <a:cxn ang="0">
                  <a:pos x="44" y="0"/>
                </a:cxn>
                <a:cxn ang="0">
                  <a:pos x="34" y="7"/>
                </a:cxn>
                <a:cxn ang="0">
                  <a:pos x="26" y="15"/>
                </a:cxn>
                <a:cxn ang="0">
                  <a:pos x="18" y="22"/>
                </a:cxn>
                <a:cxn ang="0">
                  <a:pos x="13" y="33"/>
                </a:cxn>
                <a:cxn ang="0">
                  <a:pos x="8" y="43"/>
                </a:cxn>
                <a:cxn ang="0">
                  <a:pos x="4" y="54"/>
                </a:cxn>
                <a:cxn ang="0">
                  <a:pos x="1" y="66"/>
                </a:cxn>
                <a:cxn ang="0">
                  <a:pos x="0" y="76"/>
                </a:cxn>
                <a:cxn ang="0">
                  <a:pos x="0" y="76"/>
                </a:cxn>
                <a:cxn ang="0">
                  <a:pos x="0" y="79"/>
                </a:cxn>
                <a:cxn ang="0">
                  <a:pos x="1" y="81"/>
                </a:cxn>
                <a:cxn ang="0">
                  <a:pos x="4" y="84"/>
                </a:cxn>
                <a:cxn ang="0">
                  <a:pos x="6" y="84"/>
                </a:cxn>
                <a:cxn ang="0">
                  <a:pos x="8" y="83"/>
                </a:cxn>
                <a:cxn ang="0">
                  <a:pos x="10" y="81"/>
                </a:cxn>
                <a:cxn ang="0">
                  <a:pos x="10" y="80"/>
                </a:cxn>
                <a:cxn ang="0">
                  <a:pos x="10" y="80"/>
                </a:cxn>
                <a:cxn ang="0">
                  <a:pos x="14" y="59"/>
                </a:cxn>
                <a:cxn ang="0">
                  <a:pos x="18" y="50"/>
                </a:cxn>
                <a:cxn ang="0">
                  <a:pos x="22" y="39"/>
                </a:cxn>
                <a:cxn ang="0">
                  <a:pos x="27" y="30"/>
                </a:cxn>
                <a:cxn ang="0">
                  <a:pos x="34" y="22"/>
                </a:cxn>
                <a:cxn ang="0">
                  <a:pos x="40" y="16"/>
                </a:cxn>
                <a:cxn ang="0">
                  <a:pos x="50" y="11"/>
                </a:cxn>
                <a:cxn ang="0">
                  <a:pos x="50" y="11"/>
                </a:cxn>
                <a:cxn ang="0">
                  <a:pos x="52" y="9"/>
                </a:cxn>
                <a:cxn ang="0">
                  <a:pos x="52" y="7"/>
                </a:cxn>
                <a:cxn ang="0">
                  <a:pos x="52" y="5"/>
                </a:cxn>
                <a:cxn ang="0">
                  <a:pos x="52" y="3"/>
                </a:cxn>
                <a:cxn ang="0">
                  <a:pos x="48" y="0"/>
                </a:cxn>
                <a:cxn ang="0">
                  <a:pos x="47" y="0"/>
                </a:cxn>
                <a:cxn ang="0">
                  <a:pos x="44" y="0"/>
                </a:cxn>
                <a:cxn ang="0">
                  <a:pos x="44" y="0"/>
                </a:cxn>
              </a:cxnLst>
              <a:rect l="0" t="0" r="r" b="b"/>
              <a:pathLst>
                <a:path w="52" h="84">
                  <a:moveTo>
                    <a:pt x="44" y="0"/>
                  </a:moveTo>
                  <a:lnTo>
                    <a:pt x="44" y="0"/>
                  </a:lnTo>
                  <a:lnTo>
                    <a:pt x="34" y="7"/>
                  </a:lnTo>
                  <a:lnTo>
                    <a:pt x="26" y="15"/>
                  </a:lnTo>
                  <a:lnTo>
                    <a:pt x="18" y="22"/>
                  </a:lnTo>
                  <a:lnTo>
                    <a:pt x="13" y="33"/>
                  </a:lnTo>
                  <a:lnTo>
                    <a:pt x="8" y="43"/>
                  </a:lnTo>
                  <a:lnTo>
                    <a:pt x="4" y="54"/>
                  </a:lnTo>
                  <a:lnTo>
                    <a:pt x="1" y="66"/>
                  </a:lnTo>
                  <a:lnTo>
                    <a:pt x="0" y="76"/>
                  </a:lnTo>
                  <a:lnTo>
                    <a:pt x="0" y="76"/>
                  </a:lnTo>
                  <a:lnTo>
                    <a:pt x="0" y="79"/>
                  </a:lnTo>
                  <a:lnTo>
                    <a:pt x="1" y="81"/>
                  </a:lnTo>
                  <a:lnTo>
                    <a:pt x="4" y="84"/>
                  </a:lnTo>
                  <a:lnTo>
                    <a:pt x="6" y="84"/>
                  </a:lnTo>
                  <a:lnTo>
                    <a:pt x="8" y="83"/>
                  </a:lnTo>
                  <a:lnTo>
                    <a:pt x="10" y="81"/>
                  </a:lnTo>
                  <a:lnTo>
                    <a:pt x="10" y="80"/>
                  </a:lnTo>
                  <a:lnTo>
                    <a:pt x="10" y="80"/>
                  </a:lnTo>
                  <a:lnTo>
                    <a:pt x="14" y="59"/>
                  </a:lnTo>
                  <a:lnTo>
                    <a:pt x="18" y="50"/>
                  </a:lnTo>
                  <a:lnTo>
                    <a:pt x="22" y="39"/>
                  </a:lnTo>
                  <a:lnTo>
                    <a:pt x="27" y="30"/>
                  </a:lnTo>
                  <a:lnTo>
                    <a:pt x="34" y="22"/>
                  </a:lnTo>
                  <a:lnTo>
                    <a:pt x="40" y="16"/>
                  </a:lnTo>
                  <a:lnTo>
                    <a:pt x="50" y="11"/>
                  </a:lnTo>
                  <a:lnTo>
                    <a:pt x="50" y="11"/>
                  </a:lnTo>
                  <a:lnTo>
                    <a:pt x="52" y="9"/>
                  </a:lnTo>
                  <a:lnTo>
                    <a:pt x="52" y="7"/>
                  </a:lnTo>
                  <a:lnTo>
                    <a:pt x="52" y="5"/>
                  </a:lnTo>
                  <a:lnTo>
                    <a:pt x="52" y="3"/>
                  </a:lnTo>
                  <a:lnTo>
                    <a:pt x="48" y="0"/>
                  </a:lnTo>
                  <a:lnTo>
                    <a:pt x="47" y="0"/>
                  </a:lnTo>
                  <a:lnTo>
                    <a:pt x="44" y="0"/>
                  </a:lnTo>
                  <a:lnTo>
                    <a:pt x="44" y="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86" name="Freeform 336"/>
            <p:cNvSpPr/>
            <p:nvPr/>
          </p:nvSpPr>
          <p:spPr bwMode="auto">
            <a:xfrm>
              <a:off x="2449514" y="1350963"/>
              <a:ext cx="17463" cy="26988"/>
            </a:xfrm>
            <a:custGeom>
              <a:avLst/>
              <a:gdLst/>
              <a:ahLst/>
              <a:cxnLst>
                <a:cxn ang="0">
                  <a:pos x="30" y="5"/>
                </a:cxn>
                <a:cxn ang="0">
                  <a:pos x="30" y="5"/>
                </a:cxn>
                <a:cxn ang="0">
                  <a:pos x="27" y="13"/>
                </a:cxn>
                <a:cxn ang="0">
                  <a:pos x="24" y="18"/>
                </a:cxn>
                <a:cxn ang="0">
                  <a:pos x="19" y="24"/>
                </a:cxn>
                <a:cxn ang="0">
                  <a:pos x="15" y="29"/>
                </a:cxn>
                <a:cxn ang="0">
                  <a:pos x="15" y="29"/>
                </a:cxn>
                <a:cxn ang="0">
                  <a:pos x="11" y="37"/>
                </a:cxn>
                <a:cxn ang="0">
                  <a:pos x="9" y="45"/>
                </a:cxn>
                <a:cxn ang="0">
                  <a:pos x="6" y="51"/>
                </a:cxn>
                <a:cxn ang="0">
                  <a:pos x="1" y="59"/>
                </a:cxn>
                <a:cxn ang="0">
                  <a:pos x="1" y="59"/>
                </a:cxn>
                <a:cxn ang="0">
                  <a:pos x="0" y="60"/>
                </a:cxn>
                <a:cxn ang="0">
                  <a:pos x="0" y="63"/>
                </a:cxn>
                <a:cxn ang="0">
                  <a:pos x="1" y="67"/>
                </a:cxn>
                <a:cxn ang="0">
                  <a:pos x="5" y="68"/>
                </a:cxn>
                <a:cxn ang="0">
                  <a:pos x="7" y="68"/>
                </a:cxn>
                <a:cxn ang="0">
                  <a:pos x="9" y="67"/>
                </a:cxn>
                <a:cxn ang="0">
                  <a:pos x="9" y="67"/>
                </a:cxn>
                <a:cxn ang="0">
                  <a:pos x="14" y="59"/>
                </a:cxn>
                <a:cxn ang="0">
                  <a:pos x="19" y="51"/>
                </a:cxn>
                <a:cxn ang="0">
                  <a:pos x="19" y="51"/>
                </a:cxn>
                <a:cxn ang="0">
                  <a:pos x="22" y="42"/>
                </a:cxn>
                <a:cxn ang="0">
                  <a:pos x="23" y="38"/>
                </a:cxn>
                <a:cxn ang="0">
                  <a:pos x="26" y="34"/>
                </a:cxn>
                <a:cxn ang="0">
                  <a:pos x="26" y="34"/>
                </a:cxn>
                <a:cxn ang="0">
                  <a:pos x="32" y="28"/>
                </a:cxn>
                <a:cxn ang="0">
                  <a:pos x="36" y="21"/>
                </a:cxn>
                <a:cxn ang="0">
                  <a:pos x="39" y="13"/>
                </a:cxn>
                <a:cxn ang="0">
                  <a:pos x="41" y="5"/>
                </a:cxn>
                <a:cxn ang="0">
                  <a:pos x="41" y="5"/>
                </a:cxn>
                <a:cxn ang="0">
                  <a:pos x="40" y="3"/>
                </a:cxn>
                <a:cxn ang="0">
                  <a:pos x="39" y="1"/>
                </a:cxn>
                <a:cxn ang="0">
                  <a:pos x="37" y="0"/>
                </a:cxn>
                <a:cxn ang="0">
                  <a:pos x="36" y="0"/>
                </a:cxn>
                <a:cxn ang="0">
                  <a:pos x="31" y="1"/>
                </a:cxn>
                <a:cxn ang="0">
                  <a:pos x="30" y="3"/>
                </a:cxn>
                <a:cxn ang="0">
                  <a:pos x="30" y="5"/>
                </a:cxn>
                <a:cxn ang="0">
                  <a:pos x="30" y="5"/>
                </a:cxn>
              </a:cxnLst>
              <a:rect l="0" t="0" r="r" b="b"/>
              <a:pathLst>
                <a:path w="41" h="68">
                  <a:moveTo>
                    <a:pt x="30" y="5"/>
                  </a:moveTo>
                  <a:lnTo>
                    <a:pt x="30" y="5"/>
                  </a:lnTo>
                  <a:lnTo>
                    <a:pt x="27" y="13"/>
                  </a:lnTo>
                  <a:lnTo>
                    <a:pt x="24" y="18"/>
                  </a:lnTo>
                  <a:lnTo>
                    <a:pt x="19" y="24"/>
                  </a:lnTo>
                  <a:lnTo>
                    <a:pt x="15" y="29"/>
                  </a:lnTo>
                  <a:lnTo>
                    <a:pt x="15" y="29"/>
                  </a:lnTo>
                  <a:lnTo>
                    <a:pt x="11" y="37"/>
                  </a:lnTo>
                  <a:lnTo>
                    <a:pt x="9" y="45"/>
                  </a:lnTo>
                  <a:lnTo>
                    <a:pt x="6" y="51"/>
                  </a:lnTo>
                  <a:lnTo>
                    <a:pt x="1" y="59"/>
                  </a:lnTo>
                  <a:lnTo>
                    <a:pt x="1" y="59"/>
                  </a:lnTo>
                  <a:lnTo>
                    <a:pt x="0" y="60"/>
                  </a:lnTo>
                  <a:lnTo>
                    <a:pt x="0" y="63"/>
                  </a:lnTo>
                  <a:lnTo>
                    <a:pt x="1" y="67"/>
                  </a:lnTo>
                  <a:lnTo>
                    <a:pt x="5" y="68"/>
                  </a:lnTo>
                  <a:lnTo>
                    <a:pt x="7" y="68"/>
                  </a:lnTo>
                  <a:lnTo>
                    <a:pt x="9" y="67"/>
                  </a:lnTo>
                  <a:lnTo>
                    <a:pt x="9" y="67"/>
                  </a:lnTo>
                  <a:lnTo>
                    <a:pt x="14" y="59"/>
                  </a:lnTo>
                  <a:lnTo>
                    <a:pt x="19" y="51"/>
                  </a:lnTo>
                  <a:lnTo>
                    <a:pt x="19" y="51"/>
                  </a:lnTo>
                  <a:lnTo>
                    <a:pt x="22" y="42"/>
                  </a:lnTo>
                  <a:lnTo>
                    <a:pt x="23" y="38"/>
                  </a:lnTo>
                  <a:lnTo>
                    <a:pt x="26" y="34"/>
                  </a:lnTo>
                  <a:lnTo>
                    <a:pt x="26" y="34"/>
                  </a:lnTo>
                  <a:lnTo>
                    <a:pt x="32" y="28"/>
                  </a:lnTo>
                  <a:lnTo>
                    <a:pt x="36" y="21"/>
                  </a:lnTo>
                  <a:lnTo>
                    <a:pt x="39" y="13"/>
                  </a:lnTo>
                  <a:lnTo>
                    <a:pt x="41" y="5"/>
                  </a:lnTo>
                  <a:lnTo>
                    <a:pt x="41" y="5"/>
                  </a:lnTo>
                  <a:lnTo>
                    <a:pt x="40" y="3"/>
                  </a:lnTo>
                  <a:lnTo>
                    <a:pt x="39" y="1"/>
                  </a:lnTo>
                  <a:lnTo>
                    <a:pt x="37" y="0"/>
                  </a:lnTo>
                  <a:lnTo>
                    <a:pt x="36" y="0"/>
                  </a:lnTo>
                  <a:lnTo>
                    <a:pt x="31" y="1"/>
                  </a:lnTo>
                  <a:lnTo>
                    <a:pt x="30" y="3"/>
                  </a:lnTo>
                  <a:lnTo>
                    <a:pt x="30" y="5"/>
                  </a:lnTo>
                  <a:lnTo>
                    <a:pt x="30"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87" name="Freeform 337"/>
            <p:cNvSpPr/>
            <p:nvPr/>
          </p:nvSpPr>
          <p:spPr bwMode="auto">
            <a:xfrm>
              <a:off x="2486026" y="1344613"/>
              <a:ext cx="14288" cy="28575"/>
            </a:xfrm>
            <a:custGeom>
              <a:avLst/>
              <a:gdLst/>
              <a:ahLst/>
              <a:cxnLst>
                <a:cxn ang="0">
                  <a:pos x="22" y="3"/>
                </a:cxn>
                <a:cxn ang="0">
                  <a:pos x="22" y="3"/>
                </a:cxn>
                <a:cxn ang="0">
                  <a:pos x="16" y="17"/>
                </a:cxn>
                <a:cxn ang="0">
                  <a:pos x="9" y="32"/>
                </a:cxn>
                <a:cxn ang="0">
                  <a:pos x="9" y="32"/>
                </a:cxn>
                <a:cxn ang="0">
                  <a:pos x="5" y="48"/>
                </a:cxn>
                <a:cxn ang="0">
                  <a:pos x="3" y="57"/>
                </a:cxn>
                <a:cxn ang="0">
                  <a:pos x="0" y="65"/>
                </a:cxn>
                <a:cxn ang="0">
                  <a:pos x="0" y="65"/>
                </a:cxn>
                <a:cxn ang="0">
                  <a:pos x="0" y="67"/>
                </a:cxn>
                <a:cxn ang="0">
                  <a:pos x="0" y="68"/>
                </a:cxn>
                <a:cxn ang="0">
                  <a:pos x="3" y="72"/>
                </a:cxn>
                <a:cxn ang="0">
                  <a:pos x="5" y="72"/>
                </a:cxn>
                <a:cxn ang="0">
                  <a:pos x="7" y="72"/>
                </a:cxn>
                <a:cxn ang="0">
                  <a:pos x="8" y="72"/>
                </a:cxn>
                <a:cxn ang="0">
                  <a:pos x="11" y="70"/>
                </a:cxn>
                <a:cxn ang="0">
                  <a:pos x="11" y="70"/>
                </a:cxn>
                <a:cxn ang="0">
                  <a:pos x="14" y="58"/>
                </a:cxn>
                <a:cxn ang="0">
                  <a:pos x="17" y="46"/>
                </a:cxn>
                <a:cxn ang="0">
                  <a:pos x="17" y="46"/>
                </a:cxn>
                <a:cxn ang="0">
                  <a:pos x="24" y="27"/>
                </a:cxn>
                <a:cxn ang="0">
                  <a:pos x="28" y="17"/>
                </a:cxn>
                <a:cxn ang="0">
                  <a:pos x="33" y="10"/>
                </a:cxn>
                <a:cxn ang="0">
                  <a:pos x="33" y="10"/>
                </a:cxn>
                <a:cxn ang="0">
                  <a:pos x="34" y="7"/>
                </a:cxn>
                <a:cxn ang="0">
                  <a:pos x="34" y="4"/>
                </a:cxn>
                <a:cxn ang="0">
                  <a:pos x="30" y="2"/>
                </a:cxn>
                <a:cxn ang="0">
                  <a:pos x="26" y="0"/>
                </a:cxn>
                <a:cxn ang="0">
                  <a:pos x="25" y="2"/>
                </a:cxn>
                <a:cxn ang="0">
                  <a:pos x="22" y="3"/>
                </a:cxn>
                <a:cxn ang="0">
                  <a:pos x="22" y="3"/>
                </a:cxn>
              </a:cxnLst>
              <a:rect l="0" t="0" r="r" b="b"/>
              <a:pathLst>
                <a:path w="34" h="72">
                  <a:moveTo>
                    <a:pt x="22" y="3"/>
                  </a:moveTo>
                  <a:lnTo>
                    <a:pt x="22" y="3"/>
                  </a:lnTo>
                  <a:lnTo>
                    <a:pt x="16" y="17"/>
                  </a:lnTo>
                  <a:lnTo>
                    <a:pt x="9" y="32"/>
                  </a:lnTo>
                  <a:lnTo>
                    <a:pt x="9" y="32"/>
                  </a:lnTo>
                  <a:lnTo>
                    <a:pt x="5" y="48"/>
                  </a:lnTo>
                  <a:lnTo>
                    <a:pt x="3" y="57"/>
                  </a:lnTo>
                  <a:lnTo>
                    <a:pt x="0" y="65"/>
                  </a:lnTo>
                  <a:lnTo>
                    <a:pt x="0" y="65"/>
                  </a:lnTo>
                  <a:lnTo>
                    <a:pt x="0" y="67"/>
                  </a:lnTo>
                  <a:lnTo>
                    <a:pt x="0" y="68"/>
                  </a:lnTo>
                  <a:lnTo>
                    <a:pt x="3" y="72"/>
                  </a:lnTo>
                  <a:lnTo>
                    <a:pt x="5" y="72"/>
                  </a:lnTo>
                  <a:lnTo>
                    <a:pt x="7" y="72"/>
                  </a:lnTo>
                  <a:lnTo>
                    <a:pt x="8" y="72"/>
                  </a:lnTo>
                  <a:lnTo>
                    <a:pt x="11" y="70"/>
                  </a:lnTo>
                  <a:lnTo>
                    <a:pt x="11" y="70"/>
                  </a:lnTo>
                  <a:lnTo>
                    <a:pt x="14" y="58"/>
                  </a:lnTo>
                  <a:lnTo>
                    <a:pt x="17" y="46"/>
                  </a:lnTo>
                  <a:lnTo>
                    <a:pt x="17" y="46"/>
                  </a:lnTo>
                  <a:lnTo>
                    <a:pt x="24" y="27"/>
                  </a:lnTo>
                  <a:lnTo>
                    <a:pt x="28" y="17"/>
                  </a:lnTo>
                  <a:lnTo>
                    <a:pt x="33" y="10"/>
                  </a:lnTo>
                  <a:lnTo>
                    <a:pt x="33" y="10"/>
                  </a:lnTo>
                  <a:lnTo>
                    <a:pt x="34" y="7"/>
                  </a:lnTo>
                  <a:lnTo>
                    <a:pt x="34" y="4"/>
                  </a:lnTo>
                  <a:lnTo>
                    <a:pt x="30" y="2"/>
                  </a:lnTo>
                  <a:lnTo>
                    <a:pt x="26" y="0"/>
                  </a:lnTo>
                  <a:lnTo>
                    <a:pt x="25" y="2"/>
                  </a:lnTo>
                  <a:lnTo>
                    <a:pt x="22" y="3"/>
                  </a:lnTo>
                  <a:lnTo>
                    <a:pt x="22"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88" name="Freeform 338"/>
            <p:cNvSpPr/>
            <p:nvPr/>
          </p:nvSpPr>
          <p:spPr bwMode="auto">
            <a:xfrm>
              <a:off x="2517776" y="1346201"/>
              <a:ext cx="11113" cy="25400"/>
            </a:xfrm>
            <a:custGeom>
              <a:avLst/>
              <a:gdLst/>
              <a:ahLst/>
              <a:cxnLst>
                <a:cxn ang="0">
                  <a:pos x="19" y="6"/>
                </a:cxn>
                <a:cxn ang="0">
                  <a:pos x="19" y="6"/>
                </a:cxn>
                <a:cxn ang="0">
                  <a:pos x="18" y="12"/>
                </a:cxn>
                <a:cxn ang="0">
                  <a:pos x="15" y="19"/>
                </a:cxn>
                <a:cxn ang="0">
                  <a:pos x="10" y="30"/>
                </a:cxn>
                <a:cxn ang="0">
                  <a:pos x="10" y="30"/>
                </a:cxn>
                <a:cxn ang="0">
                  <a:pos x="5" y="44"/>
                </a:cxn>
                <a:cxn ang="0">
                  <a:pos x="1" y="58"/>
                </a:cxn>
                <a:cxn ang="0">
                  <a:pos x="1" y="58"/>
                </a:cxn>
                <a:cxn ang="0">
                  <a:pos x="0" y="61"/>
                </a:cxn>
                <a:cxn ang="0">
                  <a:pos x="1" y="62"/>
                </a:cxn>
                <a:cxn ang="0">
                  <a:pos x="5" y="64"/>
                </a:cxn>
                <a:cxn ang="0">
                  <a:pos x="9" y="64"/>
                </a:cxn>
                <a:cxn ang="0">
                  <a:pos x="10" y="63"/>
                </a:cxn>
                <a:cxn ang="0">
                  <a:pos x="11" y="61"/>
                </a:cxn>
                <a:cxn ang="0">
                  <a:pos x="11" y="61"/>
                </a:cxn>
                <a:cxn ang="0">
                  <a:pos x="17" y="45"/>
                </a:cxn>
                <a:cxn ang="0">
                  <a:pos x="23" y="30"/>
                </a:cxn>
                <a:cxn ang="0">
                  <a:pos x="23" y="30"/>
                </a:cxn>
                <a:cxn ang="0">
                  <a:pos x="28" y="19"/>
                </a:cxn>
                <a:cxn ang="0">
                  <a:pos x="30" y="12"/>
                </a:cxn>
                <a:cxn ang="0">
                  <a:pos x="31" y="6"/>
                </a:cxn>
                <a:cxn ang="0">
                  <a:pos x="31" y="6"/>
                </a:cxn>
                <a:cxn ang="0">
                  <a:pos x="31" y="3"/>
                </a:cxn>
                <a:cxn ang="0">
                  <a:pos x="30" y="2"/>
                </a:cxn>
                <a:cxn ang="0">
                  <a:pos x="27" y="0"/>
                </a:cxn>
                <a:cxn ang="0">
                  <a:pos x="26" y="0"/>
                </a:cxn>
                <a:cxn ang="0">
                  <a:pos x="22" y="2"/>
                </a:cxn>
                <a:cxn ang="0">
                  <a:pos x="21" y="4"/>
                </a:cxn>
                <a:cxn ang="0">
                  <a:pos x="19" y="6"/>
                </a:cxn>
                <a:cxn ang="0">
                  <a:pos x="19" y="6"/>
                </a:cxn>
              </a:cxnLst>
              <a:rect l="0" t="0" r="r" b="b"/>
              <a:pathLst>
                <a:path w="31" h="64">
                  <a:moveTo>
                    <a:pt x="19" y="6"/>
                  </a:moveTo>
                  <a:lnTo>
                    <a:pt x="19" y="6"/>
                  </a:lnTo>
                  <a:lnTo>
                    <a:pt x="18" y="12"/>
                  </a:lnTo>
                  <a:lnTo>
                    <a:pt x="15" y="19"/>
                  </a:lnTo>
                  <a:lnTo>
                    <a:pt x="10" y="30"/>
                  </a:lnTo>
                  <a:lnTo>
                    <a:pt x="10" y="30"/>
                  </a:lnTo>
                  <a:lnTo>
                    <a:pt x="5" y="44"/>
                  </a:lnTo>
                  <a:lnTo>
                    <a:pt x="1" y="58"/>
                  </a:lnTo>
                  <a:lnTo>
                    <a:pt x="1" y="58"/>
                  </a:lnTo>
                  <a:lnTo>
                    <a:pt x="0" y="61"/>
                  </a:lnTo>
                  <a:lnTo>
                    <a:pt x="1" y="62"/>
                  </a:lnTo>
                  <a:lnTo>
                    <a:pt x="5" y="64"/>
                  </a:lnTo>
                  <a:lnTo>
                    <a:pt x="9" y="64"/>
                  </a:lnTo>
                  <a:lnTo>
                    <a:pt x="10" y="63"/>
                  </a:lnTo>
                  <a:lnTo>
                    <a:pt x="11" y="61"/>
                  </a:lnTo>
                  <a:lnTo>
                    <a:pt x="11" y="61"/>
                  </a:lnTo>
                  <a:lnTo>
                    <a:pt x="17" y="45"/>
                  </a:lnTo>
                  <a:lnTo>
                    <a:pt x="23" y="30"/>
                  </a:lnTo>
                  <a:lnTo>
                    <a:pt x="23" y="30"/>
                  </a:lnTo>
                  <a:lnTo>
                    <a:pt x="28" y="19"/>
                  </a:lnTo>
                  <a:lnTo>
                    <a:pt x="30" y="12"/>
                  </a:lnTo>
                  <a:lnTo>
                    <a:pt x="31" y="6"/>
                  </a:lnTo>
                  <a:lnTo>
                    <a:pt x="31" y="6"/>
                  </a:lnTo>
                  <a:lnTo>
                    <a:pt x="31" y="3"/>
                  </a:lnTo>
                  <a:lnTo>
                    <a:pt x="30" y="2"/>
                  </a:lnTo>
                  <a:lnTo>
                    <a:pt x="27" y="0"/>
                  </a:lnTo>
                  <a:lnTo>
                    <a:pt x="26" y="0"/>
                  </a:lnTo>
                  <a:lnTo>
                    <a:pt x="22" y="2"/>
                  </a:lnTo>
                  <a:lnTo>
                    <a:pt x="21" y="4"/>
                  </a:lnTo>
                  <a:lnTo>
                    <a:pt x="19" y="6"/>
                  </a:lnTo>
                  <a:lnTo>
                    <a:pt x="19" y="6"/>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89" name="Freeform 339"/>
            <p:cNvSpPr/>
            <p:nvPr/>
          </p:nvSpPr>
          <p:spPr bwMode="auto">
            <a:xfrm>
              <a:off x="2549526" y="1446213"/>
              <a:ext cx="19050" cy="34925"/>
            </a:xfrm>
            <a:custGeom>
              <a:avLst/>
              <a:gdLst/>
              <a:ahLst/>
              <a:cxnLst>
                <a:cxn ang="0">
                  <a:pos x="40" y="2"/>
                </a:cxn>
                <a:cxn ang="0">
                  <a:pos x="40" y="2"/>
                </a:cxn>
                <a:cxn ang="0">
                  <a:pos x="32" y="8"/>
                </a:cxn>
                <a:cxn ang="0">
                  <a:pos x="25" y="17"/>
                </a:cxn>
                <a:cxn ang="0">
                  <a:pos x="19" y="27"/>
                </a:cxn>
                <a:cxn ang="0">
                  <a:pos x="14" y="37"/>
                </a:cxn>
                <a:cxn ang="0">
                  <a:pos x="5" y="59"/>
                </a:cxn>
                <a:cxn ang="0">
                  <a:pos x="0" y="80"/>
                </a:cxn>
                <a:cxn ang="0">
                  <a:pos x="0" y="80"/>
                </a:cxn>
                <a:cxn ang="0">
                  <a:pos x="0" y="83"/>
                </a:cxn>
                <a:cxn ang="0">
                  <a:pos x="0" y="85"/>
                </a:cxn>
                <a:cxn ang="0">
                  <a:pos x="4" y="88"/>
                </a:cxn>
                <a:cxn ang="0">
                  <a:pos x="8" y="87"/>
                </a:cxn>
                <a:cxn ang="0">
                  <a:pos x="9" y="85"/>
                </a:cxn>
                <a:cxn ang="0">
                  <a:pos x="10" y="84"/>
                </a:cxn>
                <a:cxn ang="0">
                  <a:pos x="10" y="84"/>
                </a:cxn>
                <a:cxn ang="0">
                  <a:pos x="17" y="63"/>
                </a:cxn>
                <a:cxn ang="0">
                  <a:pos x="21" y="53"/>
                </a:cxn>
                <a:cxn ang="0">
                  <a:pos x="25" y="44"/>
                </a:cxn>
                <a:cxn ang="0">
                  <a:pos x="25" y="44"/>
                </a:cxn>
                <a:cxn ang="0">
                  <a:pos x="30" y="34"/>
                </a:cxn>
                <a:cxn ang="0">
                  <a:pos x="34" y="27"/>
                </a:cxn>
                <a:cxn ang="0">
                  <a:pos x="39" y="19"/>
                </a:cxn>
                <a:cxn ang="0">
                  <a:pos x="45" y="11"/>
                </a:cxn>
                <a:cxn ang="0">
                  <a:pos x="45" y="11"/>
                </a:cxn>
                <a:cxn ang="0">
                  <a:pos x="48" y="10"/>
                </a:cxn>
                <a:cxn ang="0">
                  <a:pos x="48" y="7"/>
                </a:cxn>
                <a:cxn ang="0">
                  <a:pos x="47" y="3"/>
                </a:cxn>
                <a:cxn ang="0">
                  <a:pos x="45" y="2"/>
                </a:cxn>
                <a:cxn ang="0">
                  <a:pos x="44" y="0"/>
                </a:cxn>
                <a:cxn ang="0">
                  <a:pos x="43" y="0"/>
                </a:cxn>
                <a:cxn ang="0">
                  <a:pos x="40" y="2"/>
                </a:cxn>
                <a:cxn ang="0">
                  <a:pos x="40" y="2"/>
                </a:cxn>
              </a:cxnLst>
              <a:rect l="0" t="0" r="r" b="b"/>
              <a:pathLst>
                <a:path w="48" h="88">
                  <a:moveTo>
                    <a:pt x="40" y="2"/>
                  </a:moveTo>
                  <a:lnTo>
                    <a:pt x="40" y="2"/>
                  </a:lnTo>
                  <a:lnTo>
                    <a:pt x="32" y="8"/>
                  </a:lnTo>
                  <a:lnTo>
                    <a:pt x="25" y="17"/>
                  </a:lnTo>
                  <a:lnTo>
                    <a:pt x="19" y="27"/>
                  </a:lnTo>
                  <a:lnTo>
                    <a:pt x="14" y="37"/>
                  </a:lnTo>
                  <a:lnTo>
                    <a:pt x="5" y="59"/>
                  </a:lnTo>
                  <a:lnTo>
                    <a:pt x="0" y="80"/>
                  </a:lnTo>
                  <a:lnTo>
                    <a:pt x="0" y="80"/>
                  </a:lnTo>
                  <a:lnTo>
                    <a:pt x="0" y="83"/>
                  </a:lnTo>
                  <a:lnTo>
                    <a:pt x="0" y="85"/>
                  </a:lnTo>
                  <a:lnTo>
                    <a:pt x="4" y="88"/>
                  </a:lnTo>
                  <a:lnTo>
                    <a:pt x="8" y="87"/>
                  </a:lnTo>
                  <a:lnTo>
                    <a:pt x="9" y="85"/>
                  </a:lnTo>
                  <a:lnTo>
                    <a:pt x="10" y="84"/>
                  </a:lnTo>
                  <a:lnTo>
                    <a:pt x="10" y="84"/>
                  </a:lnTo>
                  <a:lnTo>
                    <a:pt x="17" y="63"/>
                  </a:lnTo>
                  <a:lnTo>
                    <a:pt x="21" y="53"/>
                  </a:lnTo>
                  <a:lnTo>
                    <a:pt x="25" y="44"/>
                  </a:lnTo>
                  <a:lnTo>
                    <a:pt x="25" y="44"/>
                  </a:lnTo>
                  <a:lnTo>
                    <a:pt x="30" y="34"/>
                  </a:lnTo>
                  <a:lnTo>
                    <a:pt x="34" y="27"/>
                  </a:lnTo>
                  <a:lnTo>
                    <a:pt x="39" y="19"/>
                  </a:lnTo>
                  <a:lnTo>
                    <a:pt x="45" y="11"/>
                  </a:lnTo>
                  <a:lnTo>
                    <a:pt x="45" y="11"/>
                  </a:lnTo>
                  <a:lnTo>
                    <a:pt x="48" y="10"/>
                  </a:lnTo>
                  <a:lnTo>
                    <a:pt x="48" y="7"/>
                  </a:lnTo>
                  <a:lnTo>
                    <a:pt x="47" y="3"/>
                  </a:lnTo>
                  <a:lnTo>
                    <a:pt x="45" y="2"/>
                  </a:lnTo>
                  <a:lnTo>
                    <a:pt x="44" y="0"/>
                  </a:lnTo>
                  <a:lnTo>
                    <a:pt x="43" y="0"/>
                  </a:lnTo>
                  <a:lnTo>
                    <a:pt x="40" y="2"/>
                  </a:lnTo>
                  <a:lnTo>
                    <a:pt x="40"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90" name="Freeform 340"/>
            <p:cNvSpPr/>
            <p:nvPr/>
          </p:nvSpPr>
          <p:spPr bwMode="auto">
            <a:xfrm>
              <a:off x="2563814" y="1465263"/>
              <a:ext cx="15875" cy="25400"/>
            </a:xfrm>
            <a:custGeom>
              <a:avLst/>
              <a:gdLst/>
              <a:ahLst/>
              <a:cxnLst>
                <a:cxn ang="0">
                  <a:pos x="27" y="1"/>
                </a:cxn>
                <a:cxn ang="0">
                  <a:pos x="27" y="1"/>
                </a:cxn>
                <a:cxn ang="0">
                  <a:pos x="18" y="13"/>
                </a:cxn>
                <a:cxn ang="0">
                  <a:pos x="9" y="28"/>
                </a:cxn>
                <a:cxn ang="0">
                  <a:pos x="5" y="35"/>
                </a:cxn>
                <a:cxn ang="0">
                  <a:pos x="2" y="43"/>
                </a:cxn>
                <a:cxn ang="0">
                  <a:pos x="0" y="51"/>
                </a:cxn>
                <a:cxn ang="0">
                  <a:pos x="0" y="59"/>
                </a:cxn>
                <a:cxn ang="0">
                  <a:pos x="0" y="59"/>
                </a:cxn>
                <a:cxn ang="0">
                  <a:pos x="0" y="62"/>
                </a:cxn>
                <a:cxn ang="0">
                  <a:pos x="1" y="63"/>
                </a:cxn>
                <a:cxn ang="0">
                  <a:pos x="5" y="64"/>
                </a:cxn>
                <a:cxn ang="0">
                  <a:pos x="9" y="63"/>
                </a:cxn>
                <a:cxn ang="0">
                  <a:pos x="10" y="62"/>
                </a:cxn>
                <a:cxn ang="0">
                  <a:pos x="10" y="59"/>
                </a:cxn>
                <a:cxn ang="0">
                  <a:pos x="10" y="59"/>
                </a:cxn>
                <a:cxn ang="0">
                  <a:pos x="11" y="52"/>
                </a:cxn>
                <a:cxn ang="0">
                  <a:pos x="13" y="46"/>
                </a:cxn>
                <a:cxn ang="0">
                  <a:pos x="19" y="33"/>
                </a:cxn>
                <a:cxn ang="0">
                  <a:pos x="27" y="20"/>
                </a:cxn>
                <a:cxn ang="0">
                  <a:pos x="36" y="9"/>
                </a:cxn>
                <a:cxn ang="0">
                  <a:pos x="36" y="9"/>
                </a:cxn>
                <a:cxn ang="0">
                  <a:pos x="38" y="8"/>
                </a:cxn>
                <a:cxn ang="0">
                  <a:pos x="38" y="5"/>
                </a:cxn>
                <a:cxn ang="0">
                  <a:pos x="35" y="1"/>
                </a:cxn>
                <a:cxn ang="0">
                  <a:pos x="32" y="0"/>
                </a:cxn>
                <a:cxn ang="0">
                  <a:pos x="30" y="0"/>
                </a:cxn>
                <a:cxn ang="0">
                  <a:pos x="27" y="1"/>
                </a:cxn>
                <a:cxn ang="0">
                  <a:pos x="27" y="1"/>
                </a:cxn>
              </a:cxnLst>
              <a:rect l="0" t="0" r="r" b="b"/>
              <a:pathLst>
                <a:path w="38" h="64">
                  <a:moveTo>
                    <a:pt x="27" y="1"/>
                  </a:moveTo>
                  <a:lnTo>
                    <a:pt x="27" y="1"/>
                  </a:lnTo>
                  <a:lnTo>
                    <a:pt x="18" y="13"/>
                  </a:lnTo>
                  <a:lnTo>
                    <a:pt x="9" y="28"/>
                  </a:lnTo>
                  <a:lnTo>
                    <a:pt x="5" y="35"/>
                  </a:lnTo>
                  <a:lnTo>
                    <a:pt x="2" y="43"/>
                  </a:lnTo>
                  <a:lnTo>
                    <a:pt x="0" y="51"/>
                  </a:lnTo>
                  <a:lnTo>
                    <a:pt x="0" y="59"/>
                  </a:lnTo>
                  <a:lnTo>
                    <a:pt x="0" y="59"/>
                  </a:lnTo>
                  <a:lnTo>
                    <a:pt x="0" y="62"/>
                  </a:lnTo>
                  <a:lnTo>
                    <a:pt x="1" y="63"/>
                  </a:lnTo>
                  <a:lnTo>
                    <a:pt x="5" y="64"/>
                  </a:lnTo>
                  <a:lnTo>
                    <a:pt x="9" y="63"/>
                  </a:lnTo>
                  <a:lnTo>
                    <a:pt x="10" y="62"/>
                  </a:lnTo>
                  <a:lnTo>
                    <a:pt x="10" y="59"/>
                  </a:lnTo>
                  <a:lnTo>
                    <a:pt x="10" y="59"/>
                  </a:lnTo>
                  <a:lnTo>
                    <a:pt x="11" y="52"/>
                  </a:lnTo>
                  <a:lnTo>
                    <a:pt x="13" y="46"/>
                  </a:lnTo>
                  <a:lnTo>
                    <a:pt x="19" y="33"/>
                  </a:lnTo>
                  <a:lnTo>
                    <a:pt x="27" y="20"/>
                  </a:lnTo>
                  <a:lnTo>
                    <a:pt x="36" y="9"/>
                  </a:lnTo>
                  <a:lnTo>
                    <a:pt x="36" y="9"/>
                  </a:lnTo>
                  <a:lnTo>
                    <a:pt x="38" y="8"/>
                  </a:lnTo>
                  <a:lnTo>
                    <a:pt x="38" y="5"/>
                  </a:lnTo>
                  <a:lnTo>
                    <a:pt x="35" y="1"/>
                  </a:lnTo>
                  <a:lnTo>
                    <a:pt x="32" y="0"/>
                  </a:lnTo>
                  <a:lnTo>
                    <a:pt x="30" y="0"/>
                  </a:lnTo>
                  <a:lnTo>
                    <a:pt x="27" y="1"/>
                  </a:lnTo>
                  <a:lnTo>
                    <a:pt x="27"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91" name="Freeform 341"/>
            <p:cNvSpPr/>
            <p:nvPr/>
          </p:nvSpPr>
          <p:spPr bwMode="auto">
            <a:xfrm>
              <a:off x="2587626" y="1468438"/>
              <a:ext cx="15875" cy="23813"/>
            </a:xfrm>
            <a:custGeom>
              <a:avLst/>
              <a:gdLst/>
              <a:ahLst/>
              <a:cxnLst>
                <a:cxn ang="0">
                  <a:pos x="27" y="3"/>
                </a:cxn>
                <a:cxn ang="0">
                  <a:pos x="27" y="3"/>
                </a:cxn>
                <a:cxn ang="0">
                  <a:pos x="19" y="14"/>
                </a:cxn>
                <a:cxn ang="0">
                  <a:pos x="12" y="26"/>
                </a:cxn>
                <a:cxn ang="0">
                  <a:pos x="5" y="39"/>
                </a:cxn>
                <a:cxn ang="0">
                  <a:pos x="0" y="54"/>
                </a:cxn>
                <a:cxn ang="0">
                  <a:pos x="0" y="54"/>
                </a:cxn>
                <a:cxn ang="0">
                  <a:pos x="0" y="56"/>
                </a:cxn>
                <a:cxn ang="0">
                  <a:pos x="1" y="58"/>
                </a:cxn>
                <a:cxn ang="0">
                  <a:pos x="5" y="60"/>
                </a:cxn>
                <a:cxn ang="0">
                  <a:pos x="9" y="60"/>
                </a:cxn>
                <a:cxn ang="0">
                  <a:pos x="10" y="59"/>
                </a:cxn>
                <a:cxn ang="0">
                  <a:pos x="12" y="56"/>
                </a:cxn>
                <a:cxn ang="0">
                  <a:pos x="12" y="56"/>
                </a:cxn>
                <a:cxn ang="0">
                  <a:pos x="15" y="43"/>
                </a:cxn>
                <a:cxn ang="0">
                  <a:pos x="22" y="31"/>
                </a:cxn>
                <a:cxn ang="0">
                  <a:pos x="30" y="20"/>
                </a:cxn>
                <a:cxn ang="0">
                  <a:pos x="38" y="8"/>
                </a:cxn>
                <a:cxn ang="0">
                  <a:pos x="38" y="8"/>
                </a:cxn>
                <a:cxn ang="0">
                  <a:pos x="39" y="7"/>
                </a:cxn>
                <a:cxn ang="0">
                  <a:pos x="38" y="4"/>
                </a:cxn>
                <a:cxn ang="0">
                  <a:pos x="38" y="3"/>
                </a:cxn>
                <a:cxn ang="0">
                  <a:pos x="36" y="1"/>
                </a:cxn>
                <a:cxn ang="0">
                  <a:pos x="31" y="0"/>
                </a:cxn>
                <a:cxn ang="0">
                  <a:pos x="30" y="1"/>
                </a:cxn>
                <a:cxn ang="0">
                  <a:pos x="27" y="3"/>
                </a:cxn>
                <a:cxn ang="0">
                  <a:pos x="27" y="3"/>
                </a:cxn>
              </a:cxnLst>
              <a:rect l="0" t="0" r="r" b="b"/>
              <a:pathLst>
                <a:path w="39" h="60">
                  <a:moveTo>
                    <a:pt x="27" y="3"/>
                  </a:moveTo>
                  <a:lnTo>
                    <a:pt x="27" y="3"/>
                  </a:lnTo>
                  <a:lnTo>
                    <a:pt x="19" y="14"/>
                  </a:lnTo>
                  <a:lnTo>
                    <a:pt x="12" y="26"/>
                  </a:lnTo>
                  <a:lnTo>
                    <a:pt x="5" y="39"/>
                  </a:lnTo>
                  <a:lnTo>
                    <a:pt x="0" y="54"/>
                  </a:lnTo>
                  <a:lnTo>
                    <a:pt x="0" y="54"/>
                  </a:lnTo>
                  <a:lnTo>
                    <a:pt x="0" y="56"/>
                  </a:lnTo>
                  <a:lnTo>
                    <a:pt x="1" y="58"/>
                  </a:lnTo>
                  <a:lnTo>
                    <a:pt x="5" y="60"/>
                  </a:lnTo>
                  <a:lnTo>
                    <a:pt x="9" y="60"/>
                  </a:lnTo>
                  <a:lnTo>
                    <a:pt x="10" y="59"/>
                  </a:lnTo>
                  <a:lnTo>
                    <a:pt x="12" y="56"/>
                  </a:lnTo>
                  <a:lnTo>
                    <a:pt x="12" y="56"/>
                  </a:lnTo>
                  <a:lnTo>
                    <a:pt x="15" y="43"/>
                  </a:lnTo>
                  <a:lnTo>
                    <a:pt x="22" y="31"/>
                  </a:lnTo>
                  <a:lnTo>
                    <a:pt x="30" y="20"/>
                  </a:lnTo>
                  <a:lnTo>
                    <a:pt x="38" y="8"/>
                  </a:lnTo>
                  <a:lnTo>
                    <a:pt x="38" y="8"/>
                  </a:lnTo>
                  <a:lnTo>
                    <a:pt x="39" y="7"/>
                  </a:lnTo>
                  <a:lnTo>
                    <a:pt x="38" y="4"/>
                  </a:lnTo>
                  <a:lnTo>
                    <a:pt x="38" y="3"/>
                  </a:lnTo>
                  <a:lnTo>
                    <a:pt x="36" y="1"/>
                  </a:lnTo>
                  <a:lnTo>
                    <a:pt x="31" y="0"/>
                  </a:lnTo>
                  <a:lnTo>
                    <a:pt x="30" y="1"/>
                  </a:lnTo>
                  <a:lnTo>
                    <a:pt x="27" y="3"/>
                  </a:lnTo>
                  <a:lnTo>
                    <a:pt x="27"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92" name="Freeform 342"/>
            <p:cNvSpPr/>
            <p:nvPr/>
          </p:nvSpPr>
          <p:spPr bwMode="auto">
            <a:xfrm>
              <a:off x="2609851" y="1476376"/>
              <a:ext cx="7938" cy="20638"/>
            </a:xfrm>
            <a:custGeom>
              <a:avLst/>
              <a:gdLst/>
              <a:ahLst/>
              <a:cxnLst>
                <a:cxn ang="0">
                  <a:pos x="8" y="7"/>
                </a:cxn>
                <a:cxn ang="0">
                  <a:pos x="8" y="7"/>
                </a:cxn>
                <a:cxn ang="0">
                  <a:pos x="7" y="16"/>
                </a:cxn>
                <a:cxn ang="0">
                  <a:pos x="6" y="26"/>
                </a:cxn>
                <a:cxn ang="0">
                  <a:pos x="0" y="46"/>
                </a:cxn>
                <a:cxn ang="0">
                  <a:pos x="0" y="46"/>
                </a:cxn>
                <a:cxn ang="0">
                  <a:pos x="0" y="49"/>
                </a:cxn>
                <a:cxn ang="0">
                  <a:pos x="2" y="51"/>
                </a:cxn>
                <a:cxn ang="0">
                  <a:pos x="4" y="54"/>
                </a:cxn>
                <a:cxn ang="0">
                  <a:pos x="8" y="53"/>
                </a:cxn>
                <a:cxn ang="0">
                  <a:pos x="11" y="51"/>
                </a:cxn>
                <a:cxn ang="0">
                  <a:pos x="12" y="50"/>
                </a:cxn>
                <a:cxn ang="0">
                  <a:pos x="12" y="50"/>
                </a:cxn>
                <a:cxn ang="0">
                  <a:pos x="17" y="28"/>
                </a:cxn>
                <a:cxn ang="0">
                  <a:pos x="19" y="17"/>
                </a:cxn>
                <a:cxn ang="0">
                  <a:pos x="20" y="7"/>
                </a:cxn>
                <a:cxn ang="0">
                  <a:pos x="20" y="7"/>
                </a:cxn>
                <a:cxn ang="0">
                  <a:pos x="19" y="4"/>
                </a:cxn>
                <a:cxn ang="0">
                  <a:pos x="17" y="2"/>
                </a:cxn>
                <a:cxn ang="0">
                  <a:pos x="14" y="0"/>
                </a:cxn>
                <a:cxn ang="0">
                  <a:pos x="10" y="2"/>
                </a:cxn>
                <a:cxn ang="0">
                  <a:pos x="8" y="4"/>
                </a:cxn>
                <a:cxn ang="0">
                  <a:pos x="8" y="7"/>
                </a:cxn>
                <a:cxn ang="0">
                  <a:pos x="8" y="7"/>
                </a:cxn>
              </a:cxnLst>
              <a:rect l="0" t="0" r="r" b="b"/>
              <a:pathLst>
                <a:path w="20" h="54">
                  <a:moveTo>
                    <a:pt x="8" y="7"/>
                  </a:moveTo>
                  <a:lnTo>
                    <a:pt x="8" y="7"/>
                  </a:lnTo>
                  <a:lnTo>
                    <a:pt x="7" y="16"/>
                  </a:lnTo>
                  <a:lnTo>
                    <a:pt x="6" y="26"/>
                  </a:lnTo>
                  <a:lnTo>
                    <a:pt x="0" y="46"/>
                  </a:lnTo>
                  <a:lnTo>
                    <a:pt x="0" y="46"/>
                  </a:lnTo>
                  <a:lnTo>
                    <a:pt x="0" y="49"/>
                  </a:lnTo>
                  <a:lnTo>
                    <a:pt x="2" y="51"/>
                  </a:lnTo>
                  <a:lnTo>
                    <a:pt x="4" y="54"/>
                  </a:lnTo>
                  <a:lnTo>
                    <a:pt x="8" y="53"/>
                  </a:lnTo>
                  <a:lnTo>
                    <a:pt x="11" y="51"/>
                  </a:lnTo>
                  <a:lnTo>
                    <a:pt x="12" y="50"/>
                  </a:lnTo>
                  <a:lnTo>
                    <a:pt x="12" y="50"/>
                  </a:lnTo>
                  <a:lnTo>
                    <a:pt x="17" y="28"/>
                  </a:lnTo>
                  <a:lnTo>
                    <a:pt x="19" y="17"/>
                  </a:lnTo>
                  <a:lnTo>
                    <a:pt x="20" y="7"/>
                  </a:lnTo>
                  <a:lnTo>
                    <a:pt x="20" y="7"/>
                  </a:lnTo>
                  <a:lnTo>
                    <a:pt x="19" y="4"/>
                  </a:lnTo>
                  <a:lnTo>
                    <a:pt x="17" y="2"/>
                  </a:lnTo>
                  <a:lnTo>
                    <a:pt x="14" y="0"/>
                  </a:lnTo>
                  <a:lnTo>
                    <a:pt x="10" y="2"/>
                  </a:lnTo>
                  <a:lnTo>
                    <a:pt x="8" y="4"/>
                  </a:lnTo>
                  <a:lnTo>
                    <a:pt x="8" y="7"/>
                  </a:lnTo>
                  <a:lnTo>
                    <a:pt x="8" y="7"/>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93" name="Freeform 343"/>
            <p:cNvSpPr/>
            <p:nvPr/>
          </p:nvSpPr>
          <p:spPr bwMode="auto">
            <a:xfrm>
              <a:off x="2686051" y="1492251"/>
              <a:ext cx="14288" cy="22225"/>
            </a:xfrm>
            <a:custGeom>
              <a:avLst/>
              <a:gdLst/>
              <a:ahLst/>
              <a:cxnLst>
                <a:cxn ang="0">
                  <a:pos x="27" y="1"/>
                </a:cxn>
                <a:cxn ang="0">
                  <a:pos x="27" y="1"/>
                </a:cxn>
                <a:cxn ang="0">
                  <a:pos x="19" y="13"/>
                </a:cxn>
                <a:cxn ang="0">
                  <a:pos x="11" y="23"/>
                </a:cxn>
                <a:cxn ang="0">
                  <a:pos x="4" y="35"/>
                </a:cxn>
                <a:cxn ang="0">
                  <a:pos x="0" y="48"/>
                </a:cxn>
                <a:cxn ang="0">
                  <a:pos x="0" y="48"/>
                </a:cxn>
                <a:cxn ang="0">
                  <a:pos x="0" y="51"/>
                </a:cxn>
                <a:cxn ang="0">
                  <a:pos x="0" y="53"/>
                </a:cxn>
                <a:cxn ang="0">
                  <a:pos x="4" y="56"/>
                </a:cxn>
                <a:cxn ang="0">
                  <a:pos x="8" y="54"/>
                </a:cxn>
                <a:cxn ang="0">
                  <a:pos x="10" y="53"/>
                </a:cxn>
                <a:cxn ang="0">
                  <a:pos x="11" y="52"/>
                </a:cxn>
                <a:cxn ang="0">
                  <a:pos x="11" y="52"/>
                </a:cxn>
                <a:cxn ang="0">
                  <a:pos x="15" y="39"/>
                </a:cxn>
                <a:cxn ang="0">
                  <a:pos x="21" y="28"/>
                </a:cxn>
                <a:cxn ang="0">
                  <a:pos x="37" y="7"/>
                </a:cxn>
                <a:cxn ang="0">
                  <a:pos x="37" y="7"/>
                </a:cxn>
                <a:cxn ang="0">
                  <a:pos x="38" y="5"/>
                </a:cxn>
                <a:cxn ang="0">
                  <a:pos x="38" y="3"/>
                </a:cxn>
                <a:cxn ang="0">
                  <a:pos x="37" y="1"/>
                </a:cxn>
                <a:cxn ang="0">
                  <a:pos x="36" y="0"/>
                </a:cxn>
                <a:cxn ang="0">
                  <a:pos x="32" y="0"/>
                </a:cxn>
                <a:cxn ang="0">
                  <a:pos x="29" y="0"/>
                </a:cxn>
                <a:cxn ang="0">
                  <a:pos x="27" y="1"/>
                </a:cxn>
                <a:cxn ang="0">
                  <a:pos x="27" y="1"/>
                </a:cxn>
              </a:cxnLst>
              <a:rect l="0" t="0" r="r" b="b"/>
              <a:pathLst>
                <a:path w="38" h="56">
                  <a:moveTo>
                    <a:pt x="27" y="1"/>
                  </a:moveTo>
                  <a:lnTo>
                    <a:pt x="27" y="1"/>
                  </a:lnTo>
                  <a:lnTo>
                    <a:pt x="19" y="13"/>
                  </a:lnTo>
                  <a:lnTo>
                    <a:pt x="11" y="23"/>
                  </a:lnTo>
                  <a:lnTo>
                    <a:pt x="4" y="35"/>
                  </a:lnTo>
                  <a:lnTo>
                    <a:pt x="0" y="48"/>
                  </a:lnTo>
                  <a:lnTo>
                    <a:pt x="0" y="48"/>
                  </a:lnTo>
                  <a:lnTo>
                    <a:pt x="0" y="51"/>
                  </a:lnTo>
                  <a:lnTo>
                    <a:pt x="0" y="53"/>
                  </a:lnTo>
                  <a:lnTo>
                    <a:pt x="4" y="56"/>
                  </a:lnTo>
                  <a:lnTo>
                    <a:pt x="8" y="54"/>
                  </a:lnTo>
                  <a:lnTo>
                    <a:pt x="10" y="53"/>
                  </a:lnTo>
                  <a:lnTo>
                    <a:pt x="11" y="52"/>
                  </a:lnTo>
                  <a:lnTo>
                    <a:pt x="11" y="52"/>
                  </a:lnTo>
                  <a:lnTo>
                    <a:pt x="15" y="39"/>
                  </a:lnTo>
                  <a:lnTo>
                    <a:pt x="21" y="28"/>
                  </a:lnTo>
                  <a:lnTo>
                    <a:pt x="37" y="7"/>
                  </a:lnTo>
                  <a:lnTo>
                    <a:pt x="37" y="7"/>
                  </a:lnTo>
                  <a:lnTo>
                    <a:pt x="38" y="5"/>
                  </a:lnTo>
                  <a:lnTo>
                    <a:pt x="38" y="3"/>
                  </a:lnTo>
                  <a:lnTo>
                    <a:pt x="37" y="1"/>
                  </a:lnTo>
                  <a:lnTo>
                    <a:pt x="36" y="0"/>
                  </a:lnTo>
                  <a:lnTo>
                    <a:pt x="32" y="0"/>
                  </a:lnTo>
                  <a:lnTo>
                    <a:pt x="29" y="0"/>
                  </a:lnTo>
                  <a:lnTo>
                    <a:pt x="27" y="1"/>
                  </a:lnTo>
                  <a:lnTo>
                    <a:pt x="27"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94" name="Freeform 344"/>
            <p:cNvSpPr/>
            <p:nvPr/>
          </p:nvSpPr>
          <p:spPr bwMode="auto">
            <a:xfrm>
              <a:off x="2700339" y="1498601"/>
              <a:ext cx="11113" cy="25400"/>
            </a:xfrm>
            <a:custGeom>
              <a:avLst/>
              <a:gdLst/>
              <a:ahLst/>
              <a:cxnLst>
                <a:cxn ang="0">
                  <a:pos x="15" y="5"/>
                </a:cxn>
                <a:cxn ang="0">
                  <a:pos x="15" y="5"/>
                </a:cxn>
                <a:cxn ang="0">
                  <a:pos x="13" y="14"/>
                </a:cxn>
                <a:cxn ang="0">
                  <a:pos x="9" y="21"/>
                </a:cxn>
                <a:cxn ang="0">
                  <a:pos x="6" y="29"/>
                </a:cxn>
                <a:cxn ang="0">
                  <a:pos x="3" y="36"/>
                </a:cxn>
                <a:cxn ang="0">
                  <a:pos x="3" y="36"/>
                </a:cxn>
                <a:cxn ang="0">
                  <a:pos x="0" y="47"/>
                </a:cxn>
                <a:cxn ang="0">
                  <a:pos x="0" y="59"/>
                </a:cxn>
                <a:cxn ang="0">
                  <a:pos x="0" y="59"/>
                </a:cxn>
                <a:cxn ang="0">
                  <a:pos x="0" y="61"/>
                </a:cxn>
                <a:cxn ang="0">
                  <a:pos x="2" y="63"/>
                </a:cxn>
                <a:cxn ang="0">
                  <a:pos x="6" y="64"/>
                </a:cxn>
                <a:cxn ang="0">
                  <a:pos x="9" y="63"/>
                </a:cxn>
                <a:cxn ang="0">
                  <a:pos x="11" y="61"/>
                </a:cxn>
                <a:cxn ang="0">
                  <a:pos x="11" y="59"/>
                </a:cxn>
                <a:cxn ang="0">
                  <a:pos x="11" y="59"/>
                </a:cxn>
                <a:cxn ang="0">
                  <a:pos x="12" y="51"/>
                </a:cxn>
                <a:cxn ang="0">
                  <a:pos x="12" y="44"/>
                </a:cxn>
                <a:cxn ang="0">
                  <a:pos x="15" y="38"/>
                </a:cxn>
                <a:cxn ang="0">
                  <a:pos x="19" y="31"/>
                </a:cxn>
                <a:cxn ang="0">
                  <a:pos x="19" y="31"/>
                </a:cxn>
                <a:cxn ang="0">
                  <a:pos x="21" y="25"/>
                </a:cxn>
                <a:cxn ang="0">
                  <a:pos x="24" y="18"/>
                </a:cxn>
                <a:cxn ang="0">
                  <a:pos x="25" y="12"/>
                </a:cxn>
                <a:cxn ang="0">
                  <a:pos x="27" y="5"/>
                </a:cxn>
                <a:cxn ang="0">
                  <a:pos x="27" y="5"/>
                </a:cxn>
                <a:cxn ang="0">
                  <a:pos x="27" y="2"/>
                </a:cxn>
                <a:cxn ang="0">
                  <a:pos x="25" y="1"/>
                </a:cxn>
                <a:cxn ang="0">
                  <a:pos x="24" y="0"/>
                </a:cxn>
                <a:cxn ang="0">
                  <a:pos x="21" y="0"/>
                </a:cxn>
                <a:cxn ang="0">
                  <a:pos x="17" y="1"/>
                </a:cxn>
                <a:cxn ang="0">
                  <a:pos x="16" y="2"/>
                </a:cxn>
                <a:cxn ang="0">
                  <a:pos x="15" y="5"/>
                </a:cxn>
                <a:cxn ang="0">
                  <a:pos x="15" y="5"/>
                </a:cxn>
              </a:cxnLst>
              <a:rect l="0" t="0" r="r" b="b"/>
              <a:pathLst>
                <a:path w="27" h="64">
                  <a:moveTo>
                    <a:pt x="15" y="5"/>
                  </a:moveTo>
                  <a:lnTo>
                    <a:pt x="15" y="5"/>
                  </a:lnTo>
                  <a:lnTo>
                    <a:pt x="13" y="14"/>
                  </a:lnTo>
                  <a:lnTo>
                    <a:pt x="9" y="21"/>
                  </a:lnTo>
                  <a:lnTo>
                    <a:pt x="6" y="29"/>
                  </a:lnTo>
                  <a:lnTo>
                    <a:pt x="3" y="36"/>
                  </a:lnTo>
                  <a:lnTo>
                    <a:pt x="3" y="36"/>
                  </a:lnTo>
                  <a:lnTo>
                    <a:pt x="0" y="47"/>
                  </a:lnTo>
                  <a:lnTo>
                    <a:pt x="0" y="59"/>
                  </a:lnTo>
                  <a:lnTo>
                    <a:pt x="0" y="59"/>
                  </a:lnTo>
                  <a:lnTo>
                    <a:pt x="0" y="61"/>
                  </a:lnTo>
                  <a:lnTo>
                    <a:pt x="2" y="63"/>
                  </a:lnTo>
                  <a:lnTo>
                    <a:pt x="6" y="64"/>
                  </a:lnTo>
                  <a:lnTo>
                    <a:pt x="9" y="63"/>
                  </a:lnTo>
                  <a:lnTo>
                    <a:pt x="11" y="61"/>
                  </a:lnTo>
                  <a:lnTo>
                    <a:pt x="11" y="59"/>
                  </a:lnTo>
                  <a:lnTo>
                    <a:pt x="11" y="59"/>
                  </a:lnTo>
                  <a:lnTo>
                    <a:pt x="12" y="51"/>
                  </a:lnTo>
                  <a:lnTo>
                    <a:pt x="12" y="44"/>
                  </a:lnTo>
                  <a:lnTo>
                    <a:pt x="15" y="38"/>
                  </a:lnTo>
                  <a:lnTo>
                    <a:pt x="19" y="31"/>
                  </a:lnTo>
                  <a:lnTo>
                    <a:pt x="19" y="31"/>
                  </a:lnTo>
                  <a:lnTo>
                    <a:pt x="21" y="25"/>
                  </a:lnTo>
                  <a:lnTo>
                    <a:pt x="24" y="18"/>
                  </a:lnTo>
                  <a:lnTo>
                    <a:pt x="25" y="12"/>
                  </a:lnTo>
                  <a:lnTo>
                    <a:pt x="27" y="5"/>
                  </a:lnTo>
                  <a:lnTo>
                    <a:pt x="27" y="5"/>
                  </a:lnTo>
                  <a:lnTo>
                    <a:pt x="27" y="2"/>
                  </a:lnTo>
                  <a:lnTo>
                    <a:pt x="25" y="1"/>
                  </a:lnTo>
                  <a:lnTo>
                    <a:pt x="24" y="0"/>
                  </a:lnTo>
                  <a:lnTo>
                    <a:pt x="21" y="0"/>
                  </a:lnTo>
                  <a:lnTo>
                    <a:pt x="17" y="1"/>
                  </a:lnTo>
                  <a:lnTo>
                    <a:pt x="16" y="2"/>
                  </a:lnTo>
                  <a:lnTo>
                    <a:pt x="15" y="5"/>
                  </a:lnTo>
                  <a:lnTo>
                    <a:pt x="15"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95" name="Freeform 345"/>
            <p:cNvSpPr/>
            <p:nvPr/>
          </p:nvSpPr>
          <p:spPr bwMode="auto">
            <a:xfrm>
              <a:off x="2725739" y="1501776"/>
              <a:ext cx="9525" cy="28575"/>
            </a:xfrm>
            <a:custGeom>
              <a:avLst/>
              <a:gdLst/>
              <a:ahLst/>
              <a:cxnLst>
                <a:cxn ang="0">
                  <a:pos x="12" y="4"/>
                </a:cxn>
                <a:cxn ang="0">
                  <a:pos x="12" y="4"/>
                </a:cxn>
                <a:cxn ang="0">
                  <a:pos x="7" y="19"/>
                </a:cxn>
                <a:cxn ang="0">
                  <a:pos x="3" y="34"/>
                </a:cxn>
                <a:cxn ang="0">
                  <a:pos x="2" y="49"/>
                </a:cxn>
                <a:cxn ang="0">
                  <a:pos x="0" y="66"/>
                </a:cxn>
                <a:cxn ang="0">
                  <a:pos x="0" y="66"/>
                </a:cxn>
                <a:cxn ang="0">
                  <a:pos x="0" y="68"/>
                </a:cxn>
                <a:cxn ang="0">
                  <a:pos x="2" y="70"/>
                </a:cxn>
                <a:cxn ang="0">
                  <a:pos x="6" y="72"/>
                </a:cxn>
                <a:cxn ang="0">
                  <a:pos x="10" y="70"/>
                </a:cxn>
                <a:cxn ang="0">
                  <a:pos x="11" y="68"/>
                </a:cxn>
                <a:cxn ang="0">
                  <a:pos x="12" y="66"/>
                </a:cxn>
                <a:cxn ang="0">
                  <a:pos x="12" y="66"/>
                </a:cxn>
                <a:cxn ang="0">
                  <a:pos x="12" y="51"/>
                </a:cxn>
                <a:cxn ang="0">
                  <a:pos x="15" y="36"/>
                </a:cxn>
                <a:cxn ang="0">
                  <a:pos x="19" y="21"/>
                </a:cxn>
                <a:cxn ang="0">
                  <a:pos x="23" y="6"/>
                </a:cxn>
                <a:cxn ang="0">
                  <a:pos x="23" y="6"/>
                </a:cxn>
                <a:cxn ang="0">
                  <a:pos x="24" y="4"/>
                </a:cxn>
                <a:cxn ang="0">
                  <a:pos x="23" y="2"/>
                </a:cxn>
                <a:cxn ang="0">
                  <a:pos x="21" y="1"/>
                </a:cxn>
                <a:cxn ang="0">
                  <a:pos x="20" y="0"/>
                </a:cxn>
                <a:cxn ang="0">
                  <a:pos x="15" y="0"/>
                </a:cxn>
                <a:cxn ang="0">
                  <a:pos x="14" y="1"/>
                </a:cxn>
                <a:cxn ang="0">
                  <a:pos x="12" y="4"/>
                </a:cxn>
                <a:cxn ang="0">
                  <a:pos x="12" y="4"/>
                </a:cxn>
              </a:cxnLst>
              <a:rect l="0" t="0" r="r" b="b"/>
              <a:pathLst>
                <a:path w="24" h="72">
                  <a:moveTo>
                    <a:pt x="12" y="4"/>
                  </a:moveTo>
                  <a:lnTo>
                    <a:pt x="12" y="4"/>
                  </a:lnTo>
                  <a:lnTo>
                    <a:pt x="7" y="19"/>
                  </a:lnTo>
                  <a:lnTo>
                    <a:pt x="3" y="34"/>
                  </a:lnTo>
                  <a:lnTo>
                    <a:pt x="2" y="49"/>
                  </a:lnTo>
                  <a:lnTo>
                    <a:pt x="0" y="66"/>
                  </a:lnTo>
                  <a:lnTo>
                    <a:pt x="0" y="66"/>
                  </a:lnTo>
                  <a:lnTo>
                    <a:pt x="0" y="68"/>
                  </a:lnTo>
                  <a:lnTo>
                    <a:pt x="2" y="70"/>
                  </a:lnTo>
                  <a:lnTo>
                    <a:pt x="6" y="72"/>
                  </a:lnTo>
                  <a:lnTo>
                    <a:pt x="10" y="70"/>
                  </a:lnTo>
                  <a:lnTo>
                    <a:pt x="11" y="68"/>
                  </a:lnTo>
                  <a:lnTo>
                    <a:pt x="12" y="66"/>
                  </a:lnTo>
                  <a:lnTo>
                    <a:pt x="12" y="66"/>
                  </a:lnTo>
                  <a:lnTo>
                    <a:pt x="12" y="51"/>
                  </a:lnTo>
                  <a:lnTo>
                    <a:pt x="15" y="36"/>
                  </a:lnTo>
                  <a:lnTo>
                    <a:pt x="19" y="21"/>
                  </a:lnTo>
                  <a:lnTo>
                    <a:pt x="23" y="6"/>
                  </a:lnTo>
                  <a:lnTo>
                    <a:pt x="23" y="6"/>
                  </a:lnTo>
                  <a:lnTo>
                    <a:pt x="24" y="4"/>
                  </a:lnTo>
                  <a:lnTo>
                    <a:pt x="23" y="2"/>
                  </a:lnTo>
                  <a:lnTo>
                    <a:pt x="21" y="1"/>
                  </a:lnTo>
                  <a:lnTo>
                    <a:pt x="20" y="0"/>
                  </a:lnTo>
                  <a:lnTo>
                    <a:pt x="15" y="0"/>
                  </a:lnTo>
                  <a:lnTo>
                    <a:pt x="14" y="1"/>
                  </a:lnTo>
                  <a:lnTo>
                    <a:pt x="12" y="4"/>
                  </a:lnTo>
                  <a:lnTo>
                    <a:pt x="12"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96" name="Freeform 346"/>
            <p:cNvSpPr/>
            <p:nvPr/>
          </p:nvSpPr>
          <p:spPr bwMode="auto">
            <a:xfrm>
              <a:off x="2749551" y="1503363"/>
              <a:ext cx="11113" cy="23813"/>
            </a:xfrm>
            <a:custGeom>
              <a:avLst/>
              <a:gdLst/>
              <a:ahLst/>
              <a:cxnLst>
                <a:cxn ang="0">
                  <a:pos x="16" y="2"/>
                </a:cxn>
                <a:cxn ang="0">
                  <a:pos x="16" y="2"/>
                </a:cxn>
                <a:cxn ang="0">
                  <a:pos x="9" y="14"/>
                </a:cxn>
                <a:cxn ang="0">
                  <a:pos x="4" y="27"/>
                </a:cxn>
                <a:cxn ang="0">
                  <a:pos x="1" y="40"/>
                </a:cxn>
                <a:cxn ang="0">
                  <a:pos x="0" y="55"/>
                </a:cxn>
                <a:cxn ang="0">
                  <a:pos x="0" y="55"/>
                </a:cxn>
                <a:cxn ang="0">
                  <a:pos x="0" y="57"/>
                </a:cxn>
                <a:cxn ang="0">
                  <a:pos x="1" y="58"/>
                </a:cxn>
                <a:cxn ang="0">
                  <a:pos x="5" y="60"/>
                </a:cxn>
                <a:cxn ang="0">
                  <a:pos x="9" y="58"/>
                </a:cxn>
                <a:cxn ang="0">
                  <a:pos x="10" y="57"/>
                </a:cxn>
                <a:cxn ang="0">
                  <a:pos x="10" y="55"/>
                </a:cxn>
                <a:cxn ang="0">
                  <a:pos x="10" y="55"/>
                </a:cxn>
                <a:cxn ang="0">
                  <a:pos x="12" y="41"/>
                </a:cxn>
                <a:cxn ang="0">
                  <a:pos x="16" y="30"/>
                </a:cxn>
                <a:cxn ang="0">
                  <a:pos x="20" y="18"/>
                </a:cxn>
                <a:cxn ang="0">
                  <a:pos x="25" y="7"/>
                </a:cxn>
                <a:cxn ang="0">
                  <a:pos x="25" y="7"/>
                </a:cxn>
                <a:cxn ang="0">
                  <a:pos x="26" y="5"/>
                </a:cxn>
                <a:cxn ang="0">
                  <a:pos x="26" y="4"/>
                </a:cxn>
                <a:cxn ang="0">
                  <a:pos x="23" y="0"/>
                </a:cxn>
                <a:cxn ang="0">
                  <a:pos x="20" y="0"/>
                </a:cxn>
                <a:cxn ang="0">
                  <a:pos x="17" y="0"/>
                </a:cxn>
                <a:cxn ang="0">
                  <a:pos x="16" y="2"/>
                </a:cxn>
                <a:cxn ang="0">
                  <a:pos x="16" y="2"/>
                </a:cxn>
              </a:cxnLst>
              <a:rect l="0" t="0" r="r" b="b"/>
              <a:pathLst>
                <a:path w="26" h="60">
                  <a:moveTo>
                    <a:pt x="16" y="2"/>
                  </a:moveTo>
                  <a:lnTo>
                    <a:pt x="16" y="2"/>
                  </a:lnTo>
                  <a:lnTo>
                    <a:pt x="9" y="14"/>
                  </a:lnTo>
                  <a:lnTo>
                    <a:pt x="4" y="27"/>
                  </a:lnTo>
                  <a:lnTo>
                    <a:pt x="1" y="40"/>
                  </a:lnTo>
                  <a:lnTo>
                    <a:pt x="0" y="55"/>
                  </a:lnTo>
                  <a:lnTo>
                    <a:pt x="0" y="55"/>
                  </a:lnTo>
                  <a:lnTo>
                    <a:pt x="0" y="57"/>
                  </a:lnTo>
                  <a:lnTo>
                    <a:pt x="1" y="58"/>
                  </a:lnTo>
                  <a:lnTo>
                    <a:pt x="5" y="60"/>
                  </a:lnTo>
                  <a:lnTo>
                    <a:pt x="9" y="58"/>
                  </a:lnTo>
                  <a:lnTo>
                    <a:pt x="10" y="57"/>
                  </a:lnTo>
                  <a:lnTo>
                    <a:pt x="10" y="55"/>
                  </a:lnTo>
                  <a:lnTo>
                    <a:pt x="10" y="55"/>
                  </a:lnTo>
                  <a:lnTo>
                    <a:pt x="12" y="41"/>
                  </a:lnTo>
                  <a:lnTo>
                    <a:pt x="16" y="30"/>
                  </a:lnTo>
                  <a:lnTo>
                    <a:pt x="20" y="18"/>
                  </a:lnTo>
                  <a:lnTo>
                    <a:pt x="25" y="7"/>
                  </a:lnTo>
                  <a:lnTo>
                    <a:pt x="25" y="7"/>
                  </a:lnTo>
                  <a:lnTo>
                    <a:pt x="26" y="5"/>
                  </a:lnTo>
                  <a:lnTo>
                    <a:pt x="26" y="4"/>
                  </a:lnTo>
                  <a:lnTo>
                    <a:pt x="23" y="0"/>
                  </a:lnTo>
                  <a:lnTo>
                    <a:pt x="20" y="0"/>
                  </a:lnTo>
                  <a:lnTo>
                    <a:pt x="17" y="0"/>
                  </a:lnTo>
                  <a:lnTo>
                    <a:pt x="16" y="2"/>
                  </a:lnTo>
                  <a:lnTo>
                    <a:pt x="16"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97" name="Freeform 347"/>
            <p:cNvSpPr/>
            <p:nvPr/>
          </p:nvSpPr>
          <p:spPr bwMode="auto">
            <a:xfrm>
              <a:off x="2630489" y="1358901"/>
              <a:ext cx="17463" cy="28575"/>
            </a:xfrm>
            <a:custGeom>
              <a:avLst/>
              <a:gdLst/>
              <a:ahLst/>
              <a:cxnLst>
                <a:cxn ang="0">
                  <a:pos x="31" y="1"/>
                </a:cxn>
                <a:cxn ang="0">
                  <a:pos x="31" y="1"/>
                </a:cxn>
                <a:cxn ang="0">
                  <a:pos x="28" y="9"/>
                </a:cxn>
                <a:cxn ang="0">
                  <a:pos x="25" y="17"/>
                </a:cxn>
                <a:cxn ang="0">
                  <a:pos x="22" y="25"/>
                </a:cxn>
                <a:cxn ang="0">
                  <a:pos x="20" y="32"/>
                </a:cxn>
                <a:cxn ang="0">
                  <a:pos x="20" y="32"/>
                </a:cxn>
                <a:cxn ang="0">
                  <a:pos x="9" y="47"/>
                </a:cxn>
                <a:cxn ang="0">
                  <a:pos x="4" y="55"/>
                </a:cxn>
                <a:cxn ang="0">
                  <a:pos x="0" y="64"/>
                </a:cxn>
                <a:cxn ang="0">
                  <a:pos x="0" y="64"/>
                </a:cxn>
                <a:cxn ang="0">
                  <a:pos x="0" y="66"/>
                </a:cxn>
                <a:cxn ang="0">
                  <a:pos x="0" y="68"/>
                </a:cxn>
                <a:cxn ang="0">
                  <a:pos x="4" y="70"/>
                </a:cxn>
                <a:cxn ang="0">
                  <a:pos x="8" y="70"/>
                </a:cxn>
                <a:cxn ang="0">
                  <a:pos x="9" y="69"/>
                </a:cxn>
                <a:cxn ang="0">
                  <a:pos x="11" y="66"/>
                </a:cxn>
                <a:cxn ang="0">
                  <a:pos x="11" y="66"/>
                </a:cxn>
                <a:cxn ang="0">
                  <a:pos x="14" y="59"/>
                </a:cxn>
                <a:cxn ang="0">
                  <a:pos x="18" y="52"/>
                </a:cxn>
                <a:cxn ang="0">
                  <a:pos x="29" y="38"/>
                </a:cxn>
                <a:cxn ang="0">
                  <a:pos x="29" y="38"/>
                </a:cxn>
                <a:cxn ang="0">
                  <a:pos x="33" y="30"/>
                </a:cxn>
                <a:cxn ang="0">
                  <a:pos x="35" y="22"/>
                </a:cxn>
                <a:cxn ang="0">
                  <a:pos x="37" y="14"/>
                </a:cxn>
                <a:cxn ang="0">
                  <a:pos x="41" y="8"/>
                </a:cxn>
                <a:cxn ang="0">
                  <a:pos x="41" y="8"/>
                </a:cxn>
                <a:cxn ang="0">
                  <a:pos x="42" y="5"/>
                </a:cxn>
                <a:cxn ang="0">
                  <a:pos x="42" y="4"/>
                </a:cxn>
                <a:cxn ang="0">
                  <a:pos x="41" y="1"/>
                </a:cxn>
                <a:cxn ang="0">
                  <a:pos x="39" y="0"/>
                </a:cxn>
                <a:cxn ang="0">
                  <a:pos x="35" y="0"/>
                </a:cxn>
                <a:cxn ang="0">
                  <a:pos x="33" y="0"/>
                </a:cxn>
                <a:cxn ang="0">
                  <a:pos x="31" y="1"/>
                </a:cxn>
                <a:cxn ang="0">
                  <a:pos x="31" y="1"/>
                </a:cxn>
              </a:cxnLst>
              <a:rect l="0" t="0" r="r" b="b"/>
              <a:pathLst>
                <a:path w="42" h="70">
                  <a:moveTo>
                    <a:pt x="31" y="1"/>
                  </a:moveTo>
                  <a:lnTo>
                    <a:pt x="31" y="1"/>
                  </a:lnTo>
                  <a:lnTo>
                    <a:pt x="28" y="9"/>
                  </a:lnTo>
                  <a:lnTo>
                    <a:pt x="25" y="17"/>
                  </a:lnTo>
                  <a:lnTo>
                    <a:pt x="22" y="25"/>
                  </a:lnTo>
                  <a:lnTo>
                    <a:pt x="20" y="32"/>
                  </a:lnTo>
                  <a:lnTo>
                    <a:pt x="20" y="32"/>
                  </a:lnTo>
                  <a:lnTo>
                    <a:pt x="9" y="47"/>
                  </a:lnTo>
                  <a:lnTo>
                    <a:pt x="4" y="55"/>
                  </a:lnTo>
                  <a:lnTo>
                    <a:pt x="0" y="64"/>
                  </a:lnTo>
                  <a:lnTo>
                    <a:pt x="0" y="64"/>
                  </a:lnTo>
                  <a:lnTo>
                    <a:pt x="0" y="66"/>
                  </a:lnTo>
                  <a:lnTo>
                    <a:pt x="0" y="68"/>
                  </a:lnTo>
                  <a:lnTo>
                    <a:pt x="4" y="70"/>
                  </a:lnTo>
                  <a:lnTo>
                    <a:pt x="8" y="70"/>
                  </a:lnTo>
                  <a:lnTo>
                    <a:pt x="9" y="69"/>
                  </a:lnTo>
                  <a:lnTo>
                    <a:pt x="11" y="66"/>
                  </a:lnTo>
                  <a:lnTo>
                    <a:pt x="11" y="66"/>
                  </a:lnTo>
                  <a:lnTo>
                    <a:pt x="14" y="59"/>
                  </a:lnTo>
                  <a:lnTo>
                    <a:pt x="18" y="52"/>
                  </a:lnTo>
                  <a:lnTo>
                    <a:pt x="29" y="38"/>
                  </a:lnTo>
                  <a:lnTo>
                    <a:pt x="29" y="38"/>
                  </a:lnTo>
                  <a:lnTo>
                    <a:pt x="33" y="30"/>
                  </a:lnTo>
                  <a:lnTo>
                    <a:pt x="35" y="22"/>
                  </a:lnTo>
                  <a:lnTo>
                    <a:pt x="37" y="14"/>
                  </a:lnTo>
                  <a:lnTo>
                    <a:pt x="41" y="8"/>
                  </a:lnTo>
                  <a:lnTo>
                    <a:pt x="41" y="8"/>
                  </a:lnTo>
                  <a:lnTo>
                    <a:pt x="42" y="5"/>
                  </a:lnTo>
                  <a:lnTo>
                    <a:pt x="42" y="4"/>
                  </a:lnTo>
                  <a:lnTo>
                    <a:pt x="41" y="1"/>
                  </a:lnTo>
                  <a:lnTo>
                    <a:pt x="39" y="0"/>
                  </a:lnTo>
                  <a:lnTo>
                    <a:pt x="35" y="0"/>
                  </a:lnTo>
                  <a:lnTo>
                    <a:pt x="33" y="0"/>
                  </a:lnTo>
                  <a:lnTo>
                    <a:pt x="31" y="1"/>
                  </a:lnTo>
                  <a:lnTo>
                    <a:pt x="31"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98" name="Freeform 348"/>
            <p:cNvSpPr/>
            <p:nvPr/>
          </p:nvSpPr>
          <p:spPr bwMode="auto">
            <a:xfrm>
              <a:off x="2655889" y="1355726"/>
              <a:ext cx="15875" cy="26988"/>
            </a:xfrm>
            <a:custGeom>
              <a:avLst/>
              <a:gdLst/>
              <a:ahLst/>
              <a:cxnLst>
                <a:cxn ang="0">
                  <a:pos x="32" y="0"/>
                </a:cxn>
                <a:cxn ang="0">
                  <a:pos x="32" y="0"/>
                </a:cxn>
                <a:cxn ang="0">
                  <a:pos x="29" y="0"/>
                </a:cxn>
                <a:cxn ang="0">
                  <a:pos x="26" y="3"/>
                </a:cxn>
                <a:cxn ang="0">
                  <a:pos x="22" y="6"/>
                </a:cxn>
                <a:cxn ang="0">
                  <a:pos x="20" y="13"/>
                </a:cxn>
                <a:cxn ang="0">
                  <a:pos x="17" y="18"/>
                </a:cxn>
                <a:cxn ang="0">
                  <a:pos x="17" y="18"/>
                </a:cxn>
                <a:cxn ang="0">
                  <a:pos x="9" y="39"/>
                </a:cxn>
                <a:cxn ang="0">
                  <a:pos x="1" y="59"/>
                </a:cxn>
                <a:cxn ang="0">
                  <a:pos x="1" y="59"/>
                </a:cxn>
                <a:cxn ang="0">
                  <a:pos x="0" y="61"/>
                </a:cxn>
                <a:cxn ang="0">
                  <a:pos x="1" y="64"/>
                </a:cxn>
                <a:cxn ang="0">
                  <a:pos x="4" y="67"/>
                </a:cxn>
                <a:cxn ang="0">
                  <a:pos x="5" y="68"/>
                </a:cxn>
                <a:cxn ang="0">
                  <a:pos x="8" y="68"/>
                </a:cxn>
                <a:cxn ang="0">
                  <a:pos x="9" y="67"/>
                </a:cxn>
                <a:cxn ang="0">
                  <a:pos x="11" y="65"/>
                </a:cxn>
                <a:cxn ang="0">
                  <a:pos x="11" y="65"/>
                </a:cxn>
                <a:cxn ang="0">
                  <a:pos x="24" y="35"/>
                </a:cxn>
                <a:cxn ang="0">
                  <a:pos x="24" y="35"/>
                </a:cxn>
                <a:cxn ang="0">
                  <a:pos x="28" y="21"/>
                </a:cxn>
                <a:cxn ang="0">
                  <a:pos x="30" y="14"/>
                </a:cxn>
                <a:cxn ang="0">
                  <a:pos x="33" y="12"/>
                </a:cxn>
                <a:cxn ang="0">
                  <a:pos x="34" y="10"/>
                </a:cxn>
                <a:cxn ang="0">
                  <a:pos x="34" y="10"/>
                </a:cxn>
                <a:cxn ang="0">
                  <a:pos x="37" y="9"/>
                </a:cxn>
                <a:cxn ang="0">
                  <a:pos x="38" y="8"/>
                </a:cxn>
                <a:cxn ang="0">
                  <a:pos x="38" y="6"/>
                </a:cxn>
                <a:cxn ang="0">
                  <a:pos x="38" y="4"/>
                </a:cxn>
                <a:cxn ang="0">
                  <a:pos x="35" y="0"/>
                </a:cxn>
                <a:cxn ang="0">
                  <a:pos x="34" y="0"/>
                </a:cxn>
                <a:cxn ang="0">
                  <a:pos x="32" y="0"/>
                </a:cxn>
                <a:cxn ang="0">
                  <a:pos x="32" y="0"/>
                </a:cxn>
              </a:cxnLst>
              <a:rect l="0" t="0" r="r" b="b"/>
              <a:pathLst>
                <a:path w="38" h="68">
                  <a:moveTo>
                    <a:pt x="32" y="0"/>
                  </a:moveTo>
                  <a:lnTo>
                    <a:pt x="32" y="0"/>
                  </a:lnTo>
                  <a:lnTo>
                    <a:pt x="29" y="0"/>
                  </a:lnTo>
                  <a:lnTo>
                    <a:pt x="26" y="3"/>
                  </a:lnTo>
                  <a:lnTo>
                    <a:pt x="22" y="6"/>
                  </a:lnTo>
                  <a:lnTo>
                    <a:pt x="20" y="13"/>
                  </a:lnTo>
                  <a:lnTo>
                    <a:pt x="17" y="18"/>
                  </a:lnTo>
                  <a:lnTo>
                    <a:pt x="17" y="18"/>
                  </a:lnTo>
                  <a:lnTo>
                    <a:pt x="9" y="39"/>
                  </a:lnTo>
                  <a:lnTo>
                    <a:pt x="1" y="59"/>
                  </a:lnTo>
                  <a:lnTo>
                    <a:pt x="1" y="59"/>
                  </a:lnTo>
                  <a:lnTo>
                    <a:pt x="0" y="61"/>
                  </a:lnTo>
                  <a:lnTo>
                    <a:pt x="1" y="64"/>
                  </a:lnTo>
                  <a:lnTo>
                    <a:pt x="4" y="67"/>
                  </a:lnTo>
                  <a:lnTo>
                    <a:pt x="5" y="68"/>
                  </a:lnTo>
                  <a:lnTo>
                    <a:pt x="8" y="68"/>
                  </a:lnTo>
                  <a:lnTo>
                    <a:pt x="9" y="67"/>
                  </a:lnTo>
                  <a:lnTo>
                    <a:pt x="11" y="65"/>
                  </a:lnTo>
                  <a:lnTo>
                    <a:pt x="11" y="65"/>
                  </a:lnTo>
                  <a:lnTo>
                    <a:pt x="24" y="35"/>
                  </a:lnTo>
                  <a:lnTo>
                    <a:pt x="24" y="35"/>
                  </a:lnTo>
                  <a:lnTo>
                    <a:pt x="28" y="21"/>
                  </a:lnTo>
                  <a:lnTo>
                    <a:pt x="30" y="14"/>
                  </a:lnTo>
                  <a:lnTo>
                    <a:pt x="33" y="12"/>
                  </a:lnTo>
                  <a:lnTo>
                    <a:pt x="34" y="10"/>
                  </a:lnTo>
                  <a:lnTo>
                    <a:pt x="34" y="10"/>
                  </a:lnTo>
                  <a:lnTo>
                    <a:pt x="37" y="9"/>
                  </a:lnTo>
                  <a:lnTo>
                    <a:pt x="38" y="8"/>
                  </a:lnTo>
                  <a:lnTo>
                    <a:pt x="38" y="6"/>
                  </a:lnTo>
                  <a:lnTo>
                    <a:pt x="38" y="4"/>
                  </a:lnTo>
                  <a:lnTo>
                    <a:pt x="35" y="0"/>
                  </a:lnTo>
                  <a:lnTo>
                    <a:pt x="34" y="0"/>
                  </a:lnTo>
                  <a:lnTo>
                    <a:pt x="32" y="0"/>
                  </a:lnTo>
                  <a:lnTo>
                    <a:pt x="32" y="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99" name="Freeform 349"/>
            <p:cNvSpPr/>
            <p:nvPr/>
          </p:nvSpPr>
          <p:spPr bwMode="auto">
            <a:xfrm>
              <a:off x="2678114" y="1358901"/>
              <a:ext cx="11113" cy="28575"/>
            </a:xfrm>
            <a:custGeom>
              <a:avLst/>
              <a:gdLst/>
              <a:ahLst/>
              <a:cxnLst>
                <a:cxn ang="0">
                  <a:pos x="25" y="0"/>
                </a:cxn>
                <a:cxn ang="0">
                  <a:pos x="21" y="0"/>
                </a:cxn>
                <a:cxn ang="0">
                  <a:pos x="21" y="0"/>
                </a:cxn>
                <a:cxn ang="0">
                  <a:pos x="18" y="2"/>
                </a:cxn>
                <a:cxn ang="0">
                  <a:pos x="17" y="3"/>
                </a:cxn>
                <a:cxn ang="0">
                  <a:pos x="15" y="4"/>
                </a:cxn>
                <a:cxn ang="0">
                  <a:pos x="15" y="7"/>
                </a:cxn>
                <a:cxn ang="0">
                  <a:pos x="15" y="7"/>
                </a:cxn>
                <a:cxn ang="0">
                  <a:pos x="14" y="15"/>
                </a:cxn>
                <a:cxn ang="0">
                  <a:pos x="13" y="21"/>
                </a:cxn>
                <a:cxn ang="0">
                  <a:pos x="9" y="37"/>
                </a:cxn>
                <a:cxn ang="0">
                  <a:pos x="5" y="51"/>
                </a:cxn>
                <a:cxn ang="0">
                  <a:pos x="0" y="66"/>
                </a:cxn>
                <a:cxn ang="0">
                  <a:pos x="0" y="66"/>
                </a:cxn>
                <a:cxn ang="0">
                  <a:pos x="0" y="68"/>
                </a:cxn>
                <a:cxn ang="0">
                  <a:pos x="1" y="70"/>
                </a:cxn>
                <a:cxn ang="0">
                  <a:pos x="4" y="72"/>
                </a:cxn>
                <a:cxn ang="0">
                  <a:pos x="8" y="72"/>
                </a:cxn>
                <a:cxn ang="0">
                  <a:pos x="10" y="71"/>
                </a:cxn>
                <a:cxn ang="0">
                  <a:pos x="12" y="68"/>
                </a:cxn>
                <a:cxn ang="0">
                  <a:pos x="12" y="68"/>
                </a:cxn>
                <a:cxn ang="0">
                  <a:pos x="17" y="53"/>
                </a:cxn>
                <a:cxn ang="0">
                  <a:pos x="22" y="36"/>
                </a:cxn>
                <a:cxn ang="0">
                  <a:pos x="22" y="36"/>
                </a:cxn>
                <a:cxn ang="0">
                  <a:pos x="26" y="24"/>
                </a:cxn>
                <a:cxn ang="0">
                  <a:pos x="26" y="12"/>
                </a:cxn>
                <a:cxn ang="0">
                  <a:pos x="26" y="12"/>
                </a:cxn>
                <a:cxn ang="0">
                  <a:pos x="29" y="11"/>
                </a:cxn>
                <a:cxn ang="0">
                  <a:pos x="30" y="10"/>
                </a:cxn>
                <a:cxn ang="0">
                  <a:pos x="30" y="6"/>
                </a:cxn>
                <a:cxn ang="0">
                  <a:pos x="29" y="2"/>
                </a:cxn>
                <a:cxn ang="0">
                  <a:pos x="27" y="2"/>
                </a:cxn>
                <a:cxn ang="0">
                  <a:pos x="25" y="0"/>
                </a:cxn>
                <a:cxn ang="0">
                  <a:pos x="25" y="0"/>
                </a:cxn>
              </a:cxnLst>
              <a:rect l="0" t="0" r="r" b="b"/>
              <a:pathLst>
                <a:path w="30" h="72">
                  <a:moveTo>
                    <a:pt x="25" y="0"/>
                  </a:moveTo>
                  <a:lnTo>
                    <a:pt x="21" y="0"/>
                  </a:lnTo>
                  <a:lnTo>
                    <a:pt x="21" y="0"/>
                  </a:lnTo>
                  <a:lnTo>
                    <a:pt x="18" y="2"/>
                  </a:lnTo>
                  <a:lnTo>
                    <a:pt x="17" y="3"/>
                  </a:lnTo>
                  <a:lnTo>
                    <a:pt x="15" y="4"/>
                  </a:lnTo>
                  <a:lnTo>
                    <a:pt x="15" y="7"/>
                  </a:lnTo>
                  <a:lnTo>
                    <a:pt x="15" y="7"/>
                  </a:lnTo>
                  <a:lnTo>
                    <a:pt x="14" y="15"/>
                  </a:lnTo>
                  <a:lnTo>
                    <a:pt x="13" y="21"/>
                  </a:lnTo>
                  <a:lnTo>
                    <a:pt x="9" y="37"/>
                  </a:lnTo>
                  <a:lnTo>
                    <a:pt x="5" y="51"/>
                  </a:lnTo>
                  <a:lnTo>
                    <a:pt x="0" y="66"/>
                  </a:lnTo>
                  <a:lnTo>
                    <a:pt x="0" y="66"/>
                  </a:lnTo>
                  <a:lnTo>
                    <a:pt x="0" y="68"/>
                  </a:lnTo>
                  <a:lnTo>
                    <a:pt x="1" y="70"/>
                  </a:lnTo>
                  <a:lnTo>
                    <a:pt x="4" y="72"/>
                  </a:lnTo>
                  <a:lnTo>
                    <a:pt x="8" y="72"/>
                  </a:lnTo>
                  <a:lnTo>
                    <a:pt x="10" y="71"/>
                  </a:lnTo>
                  <a:lnTo>
                    <a:pt x="12" y="68"/>
                  </a:lnTo>
                  <a:lnTo>
                    <a:pt x="12" y="68"/>
                  </a:lnTo>
                  <a:lnTo>
                    <a:pt x="17" y="53"/>
                  </a:lnTo>
                  <a:lnTo>
                    <a:pt x="22" y="36"/>
                  </a:lnTo>
                  <a:lnTo>
                    <a:pt x="22" y="36"/>
                  </a:lnTo>
                  <a:lnTo>
                    <a:pt x="26" y="24"/>
                  </a:lnTo>
                  <a:lnTo>
                    <a:pt x="26" y="12"/>
                  </a:lnTo>
                  <a:lnTo>
                    <a:pt x="26" y="12"/>
                  </a:lnTo>
                  <a:lnTo>
                    <a:pt x="29" y="11"/>
                  </a:lnTo>
                  <a:lnTo>
                    <a:pt x="30" y="10"/>
                  </a:lnTo>
                  <a:lnTo>
                    <a:pt x="30" y="6"/>
                  </a:lnTo>
                  <a:lnTo>
                    <a:pt x="29" y="2"/>
                  </a:lnTo>
                  <a:lnTo>
                    <a:pt x="27" y="2"/>
                  </a:lnTo>
                  <a:lnTo>
                    <a:pt x="25" y="0"/>
                  </a:lnTo>
                  <a:lnTo>
                    <a:pt x="25" y="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00" name="Freeform 350"/>
            <p:cNvSpPr/>
            <p:nvPr/>
          </p:nvSpPr>
          <p:spPr bwMode="auto">
            <a:xfrm>
              <a:off x="2776539" y="1355726"/>
              <a:ext cx="11113" cy="28575"/>
            </a:xfrm>
            <a:custGeom>
              <a:avLst/>
              <a:gdLst/>
              <a:ahLst/>
              <a:cxnLst>
                <a:cxn ang="0">
                  <a:pos x="21" y="1"/>
                </a:cxn>
                <a:cxn ang="0">
                  <a:pos x="21" y="1"/>
                </a:cxn>
                <a:cxn ang="0">
                  <a:pos x="14" y="6"/>
                </a:cxn>
                <a:cxn ang="0">
                  <a:pos x="10" y="14"/>
                </a:cxn>
                <a:cxn ang="0">
                  <a:pos x="7" y="22"/>
                </a:cxn>
                <a:cxn ang="0">
                  <a:pos x="4" y="31"/>
                </a:cxn>
                <a:cxn ang="0">
                  <a:pos x="1" y="48"/>
                </a:cxn>
                <a:cxn ang="0">
                  <a:pos x="0" y="65"/>
                </a:cxn>
                <a:cxn ang="0">
                  <a:pos x="0" y="65"/>
                </a:cxn>
                <a:cxn ang="0">
                  <a:pos x="0" y="68"/>
                </a:cxn>
                <a:cxn ang="0">
                  <a:pos x="1" y="71"/>
                </a:cxn>
                <a:cxn ang="0">
                  <a:pos x="5" y="72"/>
                </a:cxn>
                <a:cxn ang="0">
                  <a:pos x="9" y="71"/>
                </a:cxn>
                <a:cxn ang="0">
                  <a:pos x="10" y="68"/>
                </a:cxn>
                <a:cxn ang="0">
                  <a:pos x="12" y="65"/>
                </a:cxn>
                <a:cxn ang="0">
                  <a:pos x="12" y="65"/>
                </a:cxn>
                <a:cxn ang="0">
                  <a:pos x="12" y="51"/>
                </a:cxn>
                <a:cxn ang="0">
                  <a:pos x="14" y="35"/>
                </a:cxn>
                <a:cxn ang="0">
                  <a:pos x="17" y="27"/>
                </a:cxn>
                <a:cxn ang="0">
                  <a:pos x="20" y="21"/>
                </a:cxn>
                <a:cxn ang="0">
                  <a:pos x="24" y="14"/>
                </a:cxn>
                <a:cxn ang="0">
                  <a:pos x="29" y="9"/>
                </a:cxn>
                <a:cxn ang="0">
                  <a:pos x="29" y="9"/>
                </a:cxn>
                <a:cxn ang="0">
                  <a:pos x="30" y="6"/>
                </a:cxn>
                <a:cxn ang="0">
                  <a:pos x="31" y="5"/>
                </a:cxn>
                <a:cxn ang="0">
                  <a:pos x="30" y="3"/>
                </a:cxn>
                <a:cxn ang="0">
                  <a:pos x="29" y="1"/>
                </a:cxn>
                <a:cxn ang="0">
                  <a:pos x="25" y="0"/>
                </a:cxn>
                <a:cxn ang="0">
                  <a:pos x="24" y="0"/>
                </a:cxn>
                <a:cxn ang="0">
                  <a:pos x="21" y="1"/>
                </a:cxn>
                <a:cxn ang="0">
                  <a:pos x="21" y="1"/>
                </a:cxn>
              </a:cxnLst>
              <a:rect l="0" t="0" r="r" b="b"/>
              <a:pathLst>
                <a:path w="31" h="72">
                  <a:moveTo>
                    <a:pt x="21" y="1"/>
                  </a:moveTo>
                  <a:lnTo>
                    <a:pt x="21" y="1"/>
                  </a:lnTo>
                  <a:lnTo>
                    <a:pt x="14" y="6"/>
                  </a:lnTo>
                  <a:lnTo>
                    <a:pt x="10" y="14"/>
                  </a:lnTo>
                  <a:lnTo>
                    <a:pt x="7" y="22"/>
                  </a:lnTo>
                  <a:lnTo>
                    <a:pt x="4" y="31"/>
                  </a:lnTo>
                  <a:lnTo>
                    <a:pt x="1" y="48"/>
                  </a:lnTo>
                  <a:lnTo>
                    <a:pt x="0" y="65"/>
                  </a:lnTo>
                  <a:lnTo>
                    <a:pt x="0" y="65"/>
                  </a:lnTo>
                  <a:lnTo>
                    <a:pt x="0" y="68"/>
                  </a:lnTo>
                  <a:lnTo>
                    <a:pt x="1" y="71"/>
                  </a:lnTo>
                  <a:lnTo>
                    <a:pt x="5" y="72"/>
                  </a:lnTo>
                  <a:lnTo>
                    <a:pt x="9" y="71"/>
                  </a:lnTo>
                  <a:lnTo>
                    <a:pt x="10" y="68"/>
                  </a:lnTo>
                  <a:lnTo>
                    <a:pt x="12" y="65"/>
                  </a:lnTo>
                  <a:lnTo>
                    <a:pt x="12" y="65"/>
                  </a:lnTo>
                  <a:lnTo>
                    <a:pt x="12" y="51"/>
                  </a:lnTo>
                  <a:lnTo>
                    <a:pt x="14" y="35"/>
                  </a:lnTo>
                  <a:lnTo>
                    <a:pt x="17" y="27"/>
                  </a:lnTo>
                  <a:lnTo>
                    <a:pt x="20" y="21"/>
                  </a:lnTo>
                  <a:lnTo>
                    <a:pt x="24" y="14"/>
                  </a:lnTo>
                  <a:lnTo>
                    <a:pt x="29" y="9"/>
                  </a:lnTo>
                  <a:lnTo>
                    <a:pt x="29" y="9"/>
                  </a:lnTo>
                  <a:lnTo>
                    <a:pt x="30" y="6"/>
                  </a:lnTo>
                  <a:lnTo>
                    <a:pt x="31" y="5"/>
                  </a:lnTo>
                  <a:lnTo>
                    <a:pt x="30" y="3"/>
                  </a:lnTo>
                  <a:lnTo>
                    <a:pt x="29" y="1"/>
                  </a:lnTo>
                  <a:lnTo>
                    <a:pt x="25" y="0"/>
                  </a:lnTo>
                  <a:lnTo>
                    <a:pt x="24" y="0"/>
                  </a:lnTo>
                  <a:lnTo>
                    <a:pt x="21" y="1"/>
                  </a:lnTo>
                  <a:lnTo>
                    <a:pt x="21"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01" name="Freeform 351"/>
            <p:cNvSpPr/>
            <p:nvPr/>
          </p:nvSpPr>
          <p:spPr bwMode="auto">
            <a:xfrm>
              <a:off x="2790826" y="1358901"/>
              <a:ext cx="12700" cy="22225"/>
            </a:xfrm>
            <a:custGeom>
              <a:avLst/>
              <a:gdLst/>
              <a:ahLst/>
              <a:cxnLst>
                <a:cxn ang="0">
                  <a:pos x="20" y="7"/>
                </a:cxn>
                <a:cxn ang="0">
                  <a:pos x="20" y="7"/>
                </a:cxn>
                <a:cxn ang="0">
                  <a:pos x="18" y="11"/>
                </a:cxn>
                <a:cxn ang="0">
                  <a:pos x="16" y="16"/>
                </a:cxn>
                <a:cxn ang="0">
                  <a:pos x="9" y="25"/>
                </a:cxn>
                <a:cxn ang="0">
                  <a:pos x="9" y="25"/>
                </a:cxn>
                <a:cxn ang="0">
                  <a:pos x="0" y="50"/>
                </a:cxn>
                <a:cxn ang="0">
                  <a:pos x="0" y="50"/>
                </a:cxn>
                <a:cxn ang="0">
                  <a:pos x="0" y="53"/>
                </a:cxn>
                <a:cxn ang="0">
                  <a:pos x="1" y="55"/>
                </a:cxn>
                <a:cxn ang="0">
                  <a:pos x="4" y="58"/>
                </a:cxn>
                <a:cxn ang="0">
                  <a:pos x="8" y="57"/>
                </a:cxn>
                <a:cxn ang="0">
                  <a:pos x="10" y="55"/>
                </a:cxn>
                <a:cxn ang="0">
                  <a:pos x="12" y="54"/>
                </a:cxn>
                <a:cxn ang="0">
                  <a:pos x="12" y="54"/>
                </a:cxn>
                <a:cxn ang="0">
                  <a:pos x="16" y="38"/>
                </a:cxn>
                <a:cxn ang="0">
                  <a:pos x="20" y="31"/>
                </a:cxn>
                <a:cxn ang="0">
                  <a:pos x="23" y="24"/>
                </a:cxn>
                <a:cxn ang="0">
                  <a:pos x="23" y="24"/>
                </a:cxn>
                <a:cxn ang="0">
                  <a:pos x="29" y="16"/>
                </a:cxn>
                <a:cxn ang="0">
                  <a:pos x="30" y="7"/>
                </a:cxn>
                <a:cxn ang="0">
                  <a:pos x="30" y="7"/>
                </a:cxn>
                <a:cxn ang="0">
                  <a:pos x="30" y="4"/>
                </a:cxn>
                <a:cxn ang="0">
                  <a:pos x="29" y="2"/>
                </a:cxn>
                <a:cxn ang="0">
                  <a:pos x="27" y="2"/>
                </a:cxn>
                <a:cxn ang="0">
                  <a:pos x="26" y="0"/>
                </a:cxn>
                <a:cxn ang="0">
                  <a:pos x="21" y="2"/>
                </a:cxn>
                <a:cxn ang="0">
                  <a:pos x="20" y="4"/>
                </a:cxn>
                <a:cxn ang="0">
                  <a:pos x="20" y="7"/>
                </a:cxn>
                <a:cxn ang="0">
                  <a:pos x="20" y="7"/>
                </a:cxn>
              </a:cxnLst>
              <a:rect l="0" t="0" r="r" b="b"/>
              <a:pathLst>
                <a:path w="30" h="58">
                  <a:moveTo>
                    <a:pt x="20" y="7"/>
                  </a:moveTo>
                  <a:lnTo>
                    <a:pt x="20" y="7"/>
                  </a:lnTo>
                  <a:lnTo>
                    <a:pt x="18" y="11"/>
                  </a:lnTo>
                  <a:lnTo>
                    <a:pt x="16" y="16"/>
                  </a:lnTo>
                  <a:lnTo>
                    <a:pt x="9" y="25"/>
                  </a:lnTo>
                  <a:lnTo>
                    <a:pt x="9" y="25"/>
                  </a:lnTo>
                  <a:lnTo>
                    <a:pt x="0" y="50"/>
                  </a:lnTo>
                  <a:lnTo>
                    <a:pt x="0" y="50"/>
                  </a:lnTo>
                  <a:lnTo>
                    <a:pt x="0" y="53"/>
                  </a:lnTo>
                  <a:lnTo>
                    <a:pt x="1" y="55"/>
                  </a:lnTo>
                  <a:lnTo>
                    <a:pt x="4" y="58"/>
                  </a:lnTo>
                  <a:lnTo>
                    <a:pt x="8" y="57"/>
                  </a:lnTo>
                  <a:lnTo>
                    <a:pt x="10" y="55"/>
                  </a:lnTo>
                  <a:lnTo>
                    <a:pt x="12" y="54"/>
                  </a:lnTo>
                  <a:lnTo>
                    <a:pt x="12" y="54"/>
                  </a:lnTo>
                  <a:lnTo>
                    <a:pt x="16" y="38"/>
                  </a:lnTo>
                  <a:lnTo>
                    <a:pt x="20" y="31"/>
                  </a:lnTo>
                  <a:lnTo>
                    <a:pt x="23" y="24"/>
                  </a:lnTo>
                  <a:lnTo>
                    <a:pt x="23" y="24"/>
                  </a:lnTo>
                  <a:lnTo>
                    <a:pt x="29" y="16"/>
                  </a:lnTo>
                  <a:lnTo>
                    <a:pt x="30" y="7"/>
                  </a:lnTo>
                  <a:lnTo>
                    <a:pt x="30" y="7"/>
                  </a:lnTo>
                  <a:lnTo>
                    <a:pt x="30" y="4"/>
                  </a:lnTo>
                  <a:lnTo>
                    <a:pt x="29" y="2"/>
                  </a:lnTo>
                  <a:lnTo>
                    <a:pt x="27" y="2"/>
                  </a:lnTo>
                  <a:lnTo>
                    <a:pt x="26" y="0"/>
                  </a:lnTo>
                  <a:lnTo>
                    <a:pt x="21" y="2"/>
                  </a:lnTo>
                  <a:lnTo>
                    <a:pt x="20" y="4"/>
                  </a:lnTo>
                  <a:lnTo>
                    <a:pt x="20" y="7"/>
                  </a:lnTo>
                  <a:lnTo>
                    <a:pt x="20" y="7"/>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02" name="Freeform 352"/>
            <p:cNvSpPr/>
            <p:nvPr/>
          </p:nvSpPr>
          <p:spPr bwMode="auto">
            <a:xfrm>
              <a:off x="2303464" y="1395413"/>
              <a:ext cx="7938" cy="19050"/>
            </a:xfrm>
            <a:custGeom>
              <a:avLst/>
              <a:gdLst/>
              <a:ahLst/>
              <a:cxnLst>
                <a:cxn ang="0">
                  <a:pos x="12" y="4"/>
                </a:cxn>
                <a:cxn ang="0">
                  <a:pos x="12" y="4"/>
                </a:cxn>
                <a:cxn ang="0">
                  <a:pos x="6" y="22"/>
                </a:cxn>
                <a:cxn ang="0">
                  <a:pos x="2" y="30"/>
                </a:cxn>
                <a:cxn ang="0">
                  <a:pos x="0" y="40"/>
                </a:cxn>
                <a:cxn ang="0">
                  <a:pos x="0" y="40"/>
                </a:cxn>
                <a:cxn ang="0">
                  <a:pos x="2" y="42"/>
                </a:cxn>
                <a:cxn ang="0">
                  <a:pos x="3" y="44"/>
                </a:cxn>
                <a:cxn ang="0">
                  <a:pos x="7" y="46"/>
                </a:cxn>
                <a:cxn ang="0">
                  <a:pos x="11" y="44"/>
                </a:cxn>
                <a:cxn ang="0">
                  <a:pos x="12" y="42"/>
                </a:cxn>
                <a:cxn ang="0">
                  <a:pos x="12" y="40"/>
                </a:cxn>
                <a:cxn ang="0">
                  <a:pos x="12" y="40"/>
                </a:cxn>
                <a:cxn ang="0">
                  <a:pos x="13" y="31"/>
                </a:cxn>
                <a:cxn ang="0">
                  <a:pos x="16" y="23"/>
                </a:cxn>
                <a:cxn ang="0">
                  <a:pos x="24" y="8"/>
                </a:cxn>
                <a:cxn ang="0">
                  <a:pos x="24" y="8"/>
                </a:cxn>
                <a:cxn ang="0">
                  <a:pos x="24" y="5"/>
                </a:cxn>
                <a:cxn ang="0">
                  <a:pos x="23" y="3"/>
                </a:cxn>
                <a:cxn ang="0">
                  <a:pos x="21" y="1"/>
                </a:cxn>
                <a:cxn ang="0">
                  <a:pos x="20" y="0"/>
                </a:cxn>
                <a:cxn ang="0">
                  <a:pos x="16" y="1"/>
                </a:cxn>
                <a:cxn ang="0">
                  <a:pos x="13" y="3"/>
                </a:cxn>
                <a:cxn ang="0">
                  <a:pos x="12" y="4"/>
                </a:cxn>
                <a:cxn ang="0">
                  <a:pos x="12" y="4"/>
                </a:cxn>
              </a:cxnLst>
              <a:rect l="0" t="0" r="r" b="b"/>
              <a:pathLst>
                <a:path w="24" h="46">
                  <a:moveTo>
                    <a:pt x="12" y="4"/>
                  </a:moveTo>
                  <a:lnTo>
                    <a:pt x="12" y="4"/>
                  </a:lnTo>
                  <a:lnTo>
                    <a:pt x="6" y="22"/>
                  </a:lnTo>
                  <a:lnTo>
                    <a:pt x="2" y="30"/>
                  </a:lnTo>
                  <a:lnTo>
                    <a:pt x="0" y="40"/>
                  </a:lnTo>
                  <a:lnTo>
                    <a:pt x="0" y="40"/>
                  </a:lnTo>
                  <a:lnTo>
                    <a:pt x="2" y="42"/>
                  </a:lnTo>
                  <a:lnTo>
                    <a:pt x="3" y="44"/>
                  </a:lnTo>
                  <a:lnTo>
                    <a:pt x="7" y="46"/>
                  </a:lnTo>
                  <a:lnTo>
                    <a:pt x="11" y="44"/>
                  </a:lnTo>
                  <a:lnTo>
                    <a:pt x="12" y="42"/>
                  </a:lnTo>
                  <a:lnTo>
                    <a:pt x="12" y="40"/>
                  </a:lnTo>
                  <a:lnTo>
                    <a:pt x="12" y="40"/>
                  </a:lnTo>
                  <a:lnTo>
                    <a:pt x="13" y="31"/>
                  </a:lnTo>
                  <a:lnTo>
                    <a:pt x="16" y="23"/>
                  </a:lnTo>
                  <a:lnTo>
                    <a:pt x="24" y="8"/>
                  </a:lnTo>
                  <a:lnTo>
                    <a:pt x="24" y="8"/>
                  </a:lnTo>
                  <a:lnTo>
                    <a:pt x="24" y="5"/>
                  </a:lnTo>
                  <a:lnTo>
                    <a:pt x="23" y="3"/>
                  </a:lnTo>
                  <a:lnTo>
                    <a:pt x="21" y="1"/>
                  </a:lnTo>
                  <a:lnTo>
                    <a:pt x="20" y="0"/>
                  </a:lnTo>
                  <a:lnTo>
                    <a:pt x="16" y="1"/>
                  </a:lnTo>
                  <a:lnTo>
                    <a:pt x="13" y="3"/>
                  </a:lnTo>
                  <a:lnTo>
                    <a:pt x="12" y="4"/>
                  </a:lnTo>
                  <a:lnTo>
                    <a:pt x="12"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03" name="Freeform 353"/>
            <p:cNvSpPr/>
            <p:nvPr/>
          </p:nvSpPr>
          <p:spPr bwMode="auto">
            <a:xfrm>
              <a:off x="2324101" y="1398588"/>
              <a:ext cx="9525" cy="17463"/>
            </a:xfrm>
            <a:custGeom>
              <a:avLst/>
              <a:gdLst/>
              <a:ahLst/>
              <a:cxnLst>
                <a:cxn ang="0">
                  <a:pos x="12" y="5"/>
                </a:cxn>
                <a:cxn ang="0">
                  <a:pos x="12" y="5"/>
                </a:cxn>
                <a:cxn ang="0">
                  <a:pos x="10" y="13"/>
                </a:cxn>
                <a:cxn ang="0">
                  <a:pos x="8" y="19"/>
                </a:cxn>
                <a:cxn ang="0">
                  <a:pos x="5" y="26"/>
                </a:cxn>
                <a:cxn ang="0">
                  <a:pos x="1" y="32"/>
                </a:cxn>
                <a:cxn ang="0">
                  <a:pos x="1" y="32"/>
                </a:cxn>
                <a:cxn ang="0">
                  <a:pos x="0" y="35"/>
                </a:cxn>
                <a:cxn ang="0">
                  <a:pos x="0" y="38"/>
                </a:cxn>
                <a:cxn ang="0">
                  <a:pos x="3" y="40"/>
                </a:cxn>
                <a:cxn ang="0">
                  <a:pos x="7" y="42"/>
                </a:cxn>
                <a:cxn ang="0">
                  <a:pos x="9" y="40"/>
                </a:cxn>
                <a:cxn ang="0">
                  <a:pos x="10" y="39"/>
                </a:cxn>
                <a:cxn ang="0">
                  <a:pos x="10" y="39"/>
                </a:cxn>
                <a:cxn ang="0">
                  <a:pos x="16" y="31"/>
                </a:cxn>
                <a:cxn ang="0">
                  <a:pos x="20" y="23"/>
                </a:cxn>
                <a:cxn ang="0">
                  <a:pos x="22" y="14"/>
                </a:cxn>
                <a:cxn ang="0">
                  <a:pos x="24" y="5"/>
                </a:cxn>
                <a:cxn ang="0">
                  <a:pos x="24" y="5"/>
                </a:cxn>
                <a:cxn ang="0">
                  <a:pos x="22" y="2"/>
                </a:cxn>
                <a:cxn ang="0">
                  <a:pos x="21" y="1"/>
                </a:cxn>
                <a:cxn ang="0">
                  <a:pos x="17" y="0"/>
                </a:cxn>
                <a:cxn ang="0">
                  <a:pos x="13" y="1"/>
                </a:cxn>
                <a:cxn ang="0">
                  <a:pos x="12" y="2"/>
                </a:cxn>
                <a:cxn ang="0">
                  <a:pos x="12" y="5"/>
                </a:cxn>
                <a:cxn ang="0">
                  <a:pos x="12" y="5"/>
                </a:cxn>
              </a:cxnLst>
              <a:rect l="0" t="0" r="r" b="b"/>
              <a:pathLst>
                <a:path w="24" h="42">
                  <a:moveTo>
                    <a:pt x="12" y="5"/>
                  </a:moveTo>
                  <a:lnTo>
                    <a:pt x="12" y="5"/>
                  </a:lnTo>
                  <a:lnTo>
                    <a:pt x="10" y="13"/>
                  </a:lnTo>
                  <a:lnTo>
                    <a:pt x="8" y="19"/>
                  </a:lnTo>
                  <a:lnTo>
                    <a:pt x="5" y="26"/>
                  </a:lnTo>
                  <a:lnTo>
                    <a:pt x="1" y="32"/>
                  </a:lnTo>
                  <a:lnTo>
                    <a:pt x="1" y="32"/>
                  </a:lnTo>
                  <a:lnTo>
                    <a:pt x="0" y="35"/>
                  </a:lnTo>
                  <a:lnTo>
                    <a:pt x="0" y="38"/>
                  </a:lnTo>
                  <a:lnTo>
                    <a:pt x="3" y="40"/>
                  </a:lnTo>
                  <a:lnTo>
                    <a:pt x="7" y="42"/>
                  </a:lnTo>
                  <a:lnTo>
                    <a:pt x="9" y="40"/>
                  </a:lnTo>
                  <a:lnTo>
                    <a:pt x="10" y="39"/>
                  </a:lnTo>
                  <a:lnTo>
                    <a:pt x="10" y="39"/>
                  </a:lnTo>
                  <a:lnTo>
                    <a:pt x="16" y="31"/>
                  </a:lnTo>
                  <a:lnTo>
                    <a:pt x="20" y="23"/>
                  </a:lnTo>
                  <a:lnTo>
                    <a:pt x="22" y="14"/>
                  </a:lnTo>
                  <a:lnTo>
                    <a:pt x="24" y="5"/>
                  </a:lnTo>
                  <a:lnTo>
                    <a:pt x="24" y="5"/>
                  </a:lnTo>
                  <a:lnTo>
                    <a:pt x="22" y="2"/>
                  </a:lnTo>
                  <a:lnTo>
                    <a:pt x="21" y="1"/>
                  </a:lnTo>
                  <a:lnTo>
                    <a:pt x="17" y="0"/>
                  </a:lnTo>
                  <a:lnTo>
                    <a:pt x="13" y="1"/>
                  </a:lnTo>
                  <a:lnTo>
                    <a:pt x="12" y="2"/>
                  </a:lnTo>
                  <a:lnTo>
                    <a:pt x="12" y="5"/>
                  </a:lnTo>
                  <a:lnTo>
                    <a:pt x="12"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04" name="Freeform 354"/>
            <p:cNvSpPr/>
            <p:nvPr/>
          </p:nvSpPr>
          <p:spPr bwMode="auto">
            <a:xfrm>
              <a:off x="2349501" y="1400176"/>
              <a:ext cx="6350" cy="14288"/>
            </a:xfrm>
            <a:custGeom>
              <a:avLst/>
              <a:gdLst/>
              <a:ahLst/>
              <a:cxnLst>
                <a:cxn ang="0">
                  <a:pos x="3" y="5"/>
                </a:cxn>
                <a:cxn ang="0">
                  <a:pos x="3" y="5"/>
                </a:cxn>
                <a:cxn ang="0">
                  <a:pos x="2" y="17"/>
                </a:cxn>
                <a:cxn ang="0">
                  <a:pos x="0" y="28"/>
                </a:cxn>
                <a:cxn ang="0">
                  <a:pos x="0" y="28"/>
                </a:cxn>
                <a:cxn ang="0">
                  <a:pos x="0" y="30"/>
                </a:cxn>
                <a:cxn ang="0">
                  <a:pos x="2" y="32"/>
                </a:cxn>
                <a:cxn ang="0">
                  <a:pos x="6" y="34"/>
                </a:cxn>
                <a:cxn ang="0">
                  <a:pos x="10" y="32"/>
                </a:cxn>
                <a:cxn ang="0">
                  <a:pos x="11" y="30"/>
                </a:cxn>
                <a:cxn ang="0">
                  <a:pos x="11" y="28"/>
                </a:cxn>
                <a:cxn ang="0">
                  <a:pos x="11" y="28"/>
                </a:cxn>
                <a:cxn ang="0">
                  <a:pos x="13" y="17"/>
                </a:cxn>
                <a:cxn ang="0">
                  <a:pos x="15" y="5"/>
                </a:cxn>
                <a:cxn ang="0">
                  <a:pos x="15" y="5"/>
                </a:cxn>
                <a:cxn ang="0">
                  <a:pos x="15" y="2"/>
                </a:cxn>
                <a:cxn ang="0">
                  <a:pos x="13" y="1"/>
                </a:cxn>
                <a:cxn ang="0">
                  <a:pos x="10" y="0"/>
                </a:cxn>
                <a:cxn ang="0">
                  <a:pos x="6" y="1"/>
                </a:cxn>
                <a:cxn ang="0">
                  <a:pos x="4" y="2"/>
                </a:cxn>
                <a:cxn ang="0">
                  <a:pos x="3" y="5"/>
                </a:cxn>
                <a:cxn ang="0">
                  <a:pos x="3" y="5"/>
                </a:cxn>
              </a:cxnLst>
              <a:rect l="0" t="0" r="r" b="b"/>
              <a:pathLst>
                <a:path w="15" h="34">
                  <a:moveTo>
                    <a:pt x="3" y="5"/>
                  </a:moveTo>
                  <a:lnTo>
                    <a:pt x="3" y="5"/>
                  </a:lnTo>
                  <a:lnTo>
                    <a:pt x="2" y="17"/>
                  </a:lnTo>
                  <a:lnTo>
                    <a:pt x="0" y="28"/>
                  </a:lnTo>
                  <a:lnTo>
                    <a:pt x="0" y="28"/>
                  </a:lnTo>
                  <a:lnTo>
                    <a:pt x="0" y="30"/>
                  </a:lnTo>
                  <a:lnTo>
                    <a:pt x="2" y="32"/>
                  </a:lnTo>
                  <a:lnTo>
                    <a:pt x="6" y="34"/>
                  </a:lnTo>
                  <a:lnTo>
                    <a:pt x="10" y="32"/>
                  </a:lnTo>
                  <a:lnTo>
                    <a:pt x="11" y="30"/>
                  </a:lnTo>
                  <a:lnTo>
                    <a:pt x="11" y="28"/>
                  </a:lnTo>
                  <a:lnTo>
                    <a:pt x="11" y="28"/>
                  </a:lnTo>
                  <a:lnTo>
                    <a:pt x="13" y="17"/>
                  </a:lnTo>
                  <a:lnTo>
                    <a:pt x="15" y="5"/>
                  </a:lnTo>
                  <a:lnTo>
                    <a:pt x="15" y="5"/>
                  </a:lnTo>
                  <a:lnTo>
                    <a:pt x="15" y="2"/>
                  </a:lnTo>
                  <a:lnTo>
                    <a:pt x="13" y="1"/>
                  </a:lnTo>
                  <a:lnTo>
                    <a:pt x="10" y="0"/>
                  </a:lnTo>
                  <a:lnTo>
                    <a:pt x="6" y="1"/>
                  </a:lnTo>
                  <a:lnTo>
                    <a:pt x="4" y="2"/>
                  </a:lnTo>
                  <a:lnTo>
                    <a:pt x="3" y="5"/>
                  </a:lnTo>
                  <a:lnTo>
                    <a:pt x="3"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05" name="Freeform 355"/>
            <p:cNvSpPr/>
            <p:nvPr/>
          </p:nvSpPr>
          <p:spPr bwMode="auto">
            <a:xfrm>
              <a:off x="2138364" y="1184276"/>
              <a:ext cx="11113" cy="20638"/>
            </a:xfrm>
            <a:custGeom>
              <a:avLst/>
              <a:gdLst/>
              <a:ahLst/>
              <a:cxnLst>
                <a:cxn ang="0">
                  <a:pos x="30" y="5"/>
                </a:cxn>
                <a:cxn ang="0">
                  <a:pos x="30" y="5"/>
                </a:cxn>
                <a:cxn ang="0">
                  <a:pos x="30" y="2"/>
                </a:cxn>
                <a:cxn ang="0">
                  <a:pos x="28" y="1"/>
                </a:cxn>
                <a:cxn ang="0">
                  <a:pos x="27" y="0"/>
                </a:cxn>
                <a:cxn ang="0">
                  <a:pos x="25" y="0"/>
                </a:cxn>
                <a:cxn ang="0">
                  <a:pos x="21" y="1"/>
                </a:cxn>
                <a:cxn ang="0">
                  <a:pos x="19" y="2"/>
                </a:cxn>
                <a:cxn ang="0">
                  <a:pos x="19" y="5"/>
                </a:cxn>
                <a:cxn ang="0">
                  <a:pos x="19" y="5"/>
                </a:cxn>
                <a:cxn ang="0">
                  <a:pos x="17" y="9"/>
                </a:cxn>
                <a:cxn ang="0">
                  <a:pos x="14" y="13"/>
                </a:cxn>
                <a:cxn ang="0">
                  <a:pos x="14" y="13"/>
                </a:cxn>
                <a:cxn ang="0">
                  <a:pos x="6" y="24"/>
                </a:cxn>
                <a:cxn ang="0">
                  <a:pos x="6" y="24"/>
                </a:cxn>
                <a:cxn ang="0">
                  <a:pos x="1" y="34"/>
                </a:cxn>
                <a:cxn ang="0">
                  <a:pos x="0" y="39"/>
                </a:cxn>
                <a:cxn ang="0">
                  <a:pos x="0" y="44"/>
                </a:cxn>
                <a:cxn ang="0">
                  <a:pos x="0" y="44"/>
                </a:cxn>
                <a:cxn ang="0">
                  <a:pos x="1" y="47"/>
                </a:cxn>
                <a:cxn ang="0">
                  <a:pos x="4" y="48"/>
                </a:cxn>
                <a:cxn ang="0">
                  <a:pos x="8" y="48"/>
                </a:cxn>
                <a:cxn ang="0">
                  <a:pos x="9" y="47"/>
                </a:cxn>
                <a:cxn ang="0">
                  <a:pos x="11" y="45"/>
                </a:cxn>
                <a:cxn ang="0">
                  <a:pos x="11" y="44"/>
                </a:cxn>
                <a:cxn ang="0">
                  <a:pos x="11" y="41"/>
                </a:cxn>
                <a:cxn ang="0">
                  <a:pos x="11" y="41"/>
                </a:cxn>
                <a:cxn ang="0">
                  <a:pos x="11" y="38"/>
                </a:cxn>
                <a:cxn ang="0">
                  <a:pos x="14" y="32"/>
                </a:cxn>
                <a:cxn ang="0">
                  <a:pos x="21" y="24"/>
                </a:cxn>
                <a:cxn ang="0">
                  <a:pos x="21" y="24"/>
                </a:cxn>
                <a:cxn ang="0">
                  <a:pos x="27" y="15"/>
                </a:cxn>
                <a:cxn ang="0">
                  <a:pos x="30" y="10"/>
                </a:cxn>
                <a:cxn ang="0">
                  <a:pos x="30" y="5"/>
                </a:cxn>
                <a:cxn ang="0">
                  <a:pos x="30" y="5"/>
                </a:cxn>
              </a:cxnLst>
              <a:rect l="0" t="0" r="r" b="b"/>
              <a:pathLst>
                <a:path w="30" h="48">
                  <a:moveTo>
                    <a:pt x="30" y="5"/>
                  </a:moveTo>
                  <a:lnTo>
                    <a:pt x="30" y="5"/>
                  </a:lnTo>
                  <a:lnTo>
                    <a:pt x="30" y="2"/>
                  </a:lnTo>
                  <a:lnTo>
                    <a:pt x="28" y="1"/>
                  </a:lnTo>
                  <a:lnTo>
                    <a:pt x="27" y="0"/>
                  </a:lnTo>
                  <a:lnTo>
                    <a:pt x="25" y="0"/>
                  </a:lnTo>
                  <a:lnTo>
                    <a:pt x="21" y="1"/>
                  </a:lnTo>
                  <a:lnTo>
                    <a:pt x="19" y="2"/>
                  </a:lnTo>
                  <a:lnTo>
                    <a:pt x="19" y="5"/>
                  </a:lnTo>
                  <a:lnTo>
                    <a:pt x="19" y="5"/>
                  </a:lnTo>
                  <a:lnTo>
                    <a:pt x="17" y="9"/>
                  </a:lnTo>
                  <a:lnTo>
                    <a:pt x="14" y="13"/>
                  </a:lnTo>
                  <a:lnTo>
                    <a:pt x="14" y="13"/>
                  </a:lnTo>
                  <a:lnTo>
                    <a:pt x="6" y="24"/>
                  </a:lnTo>
                  <a:lnTo>
                    <a:pt x="6" y="24"/>
                  </a:lnTo>
                  <a:lnTo>
                    <a:pt x="1" y="34"/>
                  </a:lnTo>
                  <a:lnTo>
                    <a:pt x="0" y="39"/>
                  </a:lnTo>
                  <a:lnTo>
                    <a:pt x="0" y="44"/>
                  </a:lnTo>
                  <a:lnTo>
                    <a:pt x="0" y="44"/>
                  </a:lnTo>
                  <a:lnTo>
                    <a:pt x="1" y="47"/>
                  </a:lnTo>
                  <a:lnTo>
                    <a:pt x="4" y="48"/>
                  </a:lnTo>
                  <a:lnTo>
                    <a:pt x="8" y="48"/>
                  </a:lnTo>
                  <a:lnTo>
                    <a:pt x="9" y="47"/>
                  </a:lnTo>
                  <a:lnTo>
                    <a:pt x="11" y="45"/>
                  </a:lnTo>
                  <a:lnTo>
                    <a:pt x="11" y="44"/>
                  </a:lnTo>
                  <a:lnTo>
                    <a:pt x="11" y="41"/>
                  </a:lnTo>
                  <a:lnTo>
                    <a:pt x="11" y="41"/>
                  </a:lnTo>
                  <a:lnTo>
                    <a:pt x="11" y="38"/>
                  </a:lnTo>
                  <a:lnTo>
                    <a:pt x="14" y="32"/>
                  </a:lnTo>
                  <a:lnTo>
                    <a:pt x="21" y="24"/>
                  </a:lnTo>
                  <a:lnTo>
                    <a:pt x="21" y="24"/>
                  </a:lnTo>
                  <a:lnTo>
                    <a:pt x="27" y="15"/>
                  </a:lnTo>
                  <a:lnTo>
                    <a:pt x="30" y="10"/>
                  </a:lnTo>
                  <a:lnTo>
                    <a:pt x="30" y="5"/>
                  </a:lnTo>
                  <a:lnTo>
                    <a:pt x="30"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06" name="Freeform 356"/>
            <p:cNvSpPr/>
            <p:nvPr/>
          </p:nvSpPr>
          <p:spPr bwMode="auto">
            <a:xfrm>
              <a:off x="2163764" y="1187451"/>
              <a:ext cx="7938" cy="15875"/>
            </a:xfrm>
            <a:custGeom>
              <a:avLst/>
              <a:gdLst/>
              <a:ahLst/>
              <a:cxnLst>
                <a:cxn ang="0">
                  <a:pos x="8" y="4"/>
                </a:cxn>
                <a:cxn ang="0">
                  <a:pos x="8" y="4"/>
                </a:cxn>
                <a:cxn ang="0">
                  <a:pos x="3" y="18"/>
                </a:cxn>
                <a:cxn ang="0">
                  <a:pos x="0" y="25"/>
                </a:cxn>
                <a:cxn ang="0">
                  <a:pos x="0" y="33"/>
                </a:cxn>
                <a:cxn ang="0">
                  <a:pos x="0" y="33"/>
                </a:cxn>
                <a:cxn ang="0">
                  <a:pos x="0" y="35"/>
                </a:cxn>
                <a:cxn ang="0">
                  <a:pos x="1" y="37"/>
                </a:cxn>
                <a:cxn ang="0">
                  <a:pos x="5" y="38"/>
                </a:cxn>
                <a:cxn ang="0">
                  <a:pos x="9" y="37"/>
                </a:cxn>
                <a:cxn ang="0">
                  <a:pos x="11" y="35"/>
                </a:cxn>
                <a:cxn ang="0">
                  <a:pos x="11" y="33"/>
                </a:cxn>
                <a:cxn ang="0">
                  <a:pos x="11" y="33"/>
                </a:cxn>
                <a:cxn ang="0">
                  <a:pos x="12" y="26"/>
                </a:cxn>
                <a:cxn ang="0">
                  <a:pos x="13" y="21"/>
                </a:cxn>
                <a:cxn ang="0">
                  <a:pos x="18" y="9"/>
                </a:cxn>
                <a:cxn ang="0">
                  <a:pos x="18" y="9"/>
                </a:cxn>
                <a:cxn ang="0">
                  <a:pos x="18" y="7"/>
                </a:cxn>
                <a:cxn ang="0">
                  <a:pos x="18" y="5"/>
                </a:cxn>
                <a:cxn ang="0">
                  <a:pos x="16" y="1"/>
                </a:cxn>
                <a:cxn ang="0">
                  <a:pos x="12" y="0"/>
                </a:cxn>
                <a:cxn ang="0">
                  <a:pos x="9" y="1"/>
                </a:cxn>
                <a:cxn ang="0">
                  <a:pos x="8" y="4"/>
                </a:cxn>
                <a:cxn ang="0">
                  <a:pos x="8" y="4"/>
                </a:cxn>
              </a:cxnLst>
              <a:rect l="0" t="0" r="r" b="b"/>
              <a:pathLst>
                <a:path w="18" h="38">
                  <a:moveTo>
                    <a:pt x="8" y="4"/>
                  </a:moveTo>
                  <a:lnTo>
                    <a:pt x="8" y="4"/>
                  </a:lnTo>
                  <a:lnTo>
                    <a:pt x="3" y="18"/>
                  </a:lnTo>
                  <a:lnTo>
                    <a:pt x="0" y="25"/>
                  </a:lnTo>
                  <a:lnTo>
                    <a:pt x="0" y="33"/>
                  </a:lnTo>
                  <a:lnTo>
                    <a:pt x="0" y="33"/>
                  </a:lnTo>
                  <a:lnTo>
                    <a:pt x="0" y="35"/>
                  </a:lnTo>
                  <a:lnTo>
                    <a:pt x="1" y="37"/>
                  </a:lnTo>
                  <a:lnTo>
                    <a:pt x="5" y="38"/>
                  </a:lnTo>
                  <a:lnTo>
                    <a:pt x="9" y="37"/>
                  </a:lnTo>
                  <a:lnTo>
                    <a:pt x="11" y="35"/>
                  </a:lnTo>
                  <a:lnTo>
                    <a:pt x="11" y="33"/>
                  </a:lnTo>
                  <a:lnTo>
                    <a:pt x="11" y="33"/>
                  </a:lnTo>
                  <a:lnTo>
                    <a:pt x="12" y="26"/>
                  </a:lnTo>
                  <a:lnTo>
                    <a:pt x="13" y="21"/>
                  </a:lnTo>
                  <a:lnTo>
                    <a:pt x="18" y="9"/>
                  </a:lnTo>
                  <a:lnTo>
                    <a:pt x="18" y="9"/>
                  </a:lnTo>
                  <a:lnTo>
                    <a:pt x="18" y="7"/>
                  </a:lnTo>
                  <a:lnTo>
                    <a:pt x="18" y="5"/>
                  </a:lnTo>
                  <a:lnTo>
                    <a:pt x="16" y="1"/>
                  </a:lnTo>
                  <a:lnTo>
                    <a:pt x="12" y="0"/>
                  </a:lnTo>
                  <a:lnTo>
                    <a:pt x="9" y="1"/>
                  </a:lnTo>
                  <a:lnTo>
                    <a:pt x="8" y="4"/>
                  </a:lnTo>
                  <a:lnTo>
                    <a:pt x="8"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07" name="Freeform 357"/>
            <p:cNvSpPr/>
            <p:nvPr/>
          </p:nvSpPr>
          <p:spPr bwMode="auto">
            <a:xfrm>
              <a:off x="2128839" y="1384301"/>
              <a:ext cx="9525" cy="17463"/>
            </a:xfrm>
            <a:custGeom>
              <a:avLst/>
              <a:gdLst/>
              <a:ahLst/>
              <a:cxnLst>
                <a:cxn ang="0">
                  <a:pos x="12" y="2"/>
                </a:cxn>
                <a:cxn ang="0">
                  <a:pos x="12" y="2"/>
                </a:cxn>
                <a:cxn ang="0">
                  <a:pos x="7" y="12"/>
                </a:cxn>
                <a:cxn ang="0">
                  <a:pos x="3" y="19"/>
                </a:cxn>
                <a:cxn ang="0">
                  <a:pos x="0" y="30"/>
                </a:cxn>
                <a:cxn ang="0">
                  <a:pos x="0" y="39"/>
                </a:cxn>
                <a:cxn ang="0">
                  <a:pos x="0" y="39"/>
                </a:cxn>
                <a:cxn ang="0">
                  <a:pos x="0" y="42"/>
                </a:cxn>
                <a:cxn ang="0">
                  <a:pos x="2" y="43"/>
                </a:cxn>
                <a:cxn ang="0">
                  <a:pos x="6" y="44"/>
                </a:cxn>
                <a:cxn ang="0">
                  <a:pos x="10" y="43"/>
                </a:cxn>
                <a:cxn ang="0">
                  <a:pos x="11" y="42"/>
                </a:cxn>
                <a:cxn ang="0">
                  <a:pos x="11" y="39"/>
                </a:cxn>
                <a:cxn ang="0">
                  <a:pos x="11" y="39"/>
                </a:cxn>
                <a:cxn ang="0">
                  <a:pos x="12" y="31"/>
                </a:cxn>
                <a:cxn ang="0">
                  <a:pos x="15" y="23"/>
                </a:cxn>
                <a:cxn ang="0">
                  <a:pos x="17" y="16"/>
                </a:cxn>
                <a:cxn ang="0">
                  <a:pos x="23" y="8"/>
                </a:cxn>
                <a:cxn ang="0">
                  <a:pos x="23" y="8"/>
                </a:cxn>
                <a:cxn ang="0">
                  <a:pos x="23" y="6"/>
                </a:cxn>
                <a:cxn ang="0">
                  <a:pos x="23" y="4"/>
                </a:cxn>
                <a:cxn ang="0">
                  <a:pos x="20" y="1"/>
                </a:cxn>
                <a:cxn ang="0">
                  <a:pos x="16" y="0"/>
                </a:cxn>
                <a:cxn ang="0">
                  <a:pos x="14" y="1"/>
                </a:cxn>
                <a:cxn ang="0">
                  <a:pos x="12" y="2"/>
                </a:cxn>
                <a:cxn ang="0">
                  <a:pos x="12" y="2"/>
                </a:cxn>
              </a:cxnLst>
              <a:rect l="0" t="0" r="r" b="b"/>
              <a:pathLst>
                <a:path w="23" h="44">
                  <a:moveTo>
                    <a:pt x="12" y="2"/>
                  </a:moveTo>
                  <a:lnTo>
                    <a:pt x="12" y="2"/>
                  </a:lnTo>
                  <a:lnTo>
                    <a:pt x="7" y="12"/>
                  </a:lnTo>
                  <a:lnTo>
                    <a:pt x="3" y="19"/>
                  </a:lnTo>
                  <a:lnTo>
                    <a:pt x="0" y="30"/>
                  </a:lnTo>
                  <a:lnTo>
                    <a:pt x="0" y="39"/>
                  </a:lnTo>
                  <a:lnTo>
                    <a:pt x="0" y="39"/>
                  </a:lnTo>
                  <a:lnTo>
                    <a:pt x="0" y="42"/>
                  </a:lnTo>
                  <a:lnTo>
                    <a:pt x="2" y="43"/>
                  </a:lnTo>
                  <a:lnTo>
                    <a:pt x="6" y="44"/>
                  </a:lnTo>
                  <a:lnTo>
                    <a:pt x="10" y="43"/>
                  </a:lnTo>
                  <a:lnTo>
                    <a:pt x="11" y="42"/>
                  </a:lnTo>
                  <a:lnTo>
                    <a:pt x="11" y="39"/>
                  </a:lnTo>
                  <a:lnTo>
                    <a:pt x="11" y="39"/>
                  </a:lnTo>
                  <a:lnTo>
                    <a:pt x="12" y="31"/>
                  </a:lnTo>
                  <a:lnTo>
                    <a:pt x="15" y="23"/>
                  </a:lnTo>
                  <a:lnTo>
                    <a:pt x="17" y="16"/>
                  </a:lnTo>
                  <a:lnTo>
                    <a:pt x="23" y="8"/>
                  </a:lnTo>
                  <a:lnTo>
                    <a:pt x="23" y="8"/>
                  </a:lnTo>
                  <a:lnTo>
                    <a:pt x="23" y="6"/>
                  </a:lnTo>
                  <a:lnTo>
                    <a:pt x="23" y="4"/>
                  </a:lnTo>
                  <a:lnTo>
                    <a:pt x="20" y="1"/>
                  </a:lnTo>
                  <a:lnTo>
                    <a:pt x="16" y="0"/>
                  </a:lnTo>
                  <a:lnTo>
                    <a:pt x="14" y="1"/>
                  </a:lnTo>
                  <a:lnTo>
                    <a:pt x="12" y="2"/>
                  </a:lnTo>
                  <a:lnTo>
                    <a:pt x="12"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08" name="Freeform 358"/>
            <p:cNvSpPr/>
            <p:nvPr/>
          </p:nvSpPr>
          <p:spPr bwMode="auto">
            <a:xfrm>
              <a:off x="2154239" y="1408113"/>
              <a:ext cx="4763" cy="12700"/>
            </a:xfrm>
            <a:custGeom>
              <a:avLst/>
              <a:gdLst/>
              <a:ahLst/>
              <a:cxnLst>
                <a:cxn ang="0">
                  <a:pos x="0" y="7"/>
                </a:cxn>
                <a:cxn ang="0">
                  <a:pos x="0" y="29"/>
                </a:cxn>
                <a:cxn ang="0">
                  <a:pos x="0" y="29"/>
                </a:cxn>
                <a:cxn ang="0">
                  <a:pos x="1" y="31"/>
                </a:cxn>
                <a:cxn ang="0">
                  <a:pos x="2" y="33"/>
                </a:cxn>
                <a:cxn ang="0">
                  <a:pos x="6" y="34"/>
                </a:cxn>
                <a:cxn ang="0">
                  <a:pos x="10" y="33"/>
                </a:cxn>
                <a:cxn ang="0">
                  <a:pos x="11" y="31"/>
                </a:cxn>
                <a:cxn ang="0">
                  <a:pos x="11" y="29"/>
                </a:cxn>
                <a:cxn ang="0">
                  <a:pos x="11" y="7"/>
                </a:cxn>
                <a:cxn ang="0">
                  <a:pos x="11" y="7"/>
                </a:cxn>
                <a:cxn ang="0">
                  <a:pos x="11" y="4"/>
                </a:cxn>
                <a:cxn ang="0">
                  <a:pos x="10" y="1"/>
                </a:cxn>
                <a:cxn ang="0">
                  <a:pos x="6" y="0"/>
                </a:cxn>
                <a:cxn ang="0">
                  <a:pos x="2" y="1"/>
                </a:cxn>
                <a:cxn ang="0">
                  <a:pos x="1" y="4"/>
                </a:cxn>
                <a:cxn ang="0">
                  <a:pos x="0" y="7"/>
                </a:cxn>
                <a:cxn ang="0">
                  <a:pos x="0" y="7"/>
                </a:cxn>
              </a:cxnLst>
              <a:rect l="0" t="0" r="r" b="b"/>
              <a:pathLst>
                <a:path w="11" h="34">
                  <a:moveTo>
                    <a:pt x="0" y="7"/>
                  </a:moveTo>
                  <a:lnTo>
                    <a:pt x="0" y="29"/>
                  </a:lnTo>
                  <a:lnTo>
                    <a:pt x="0" y="29"/>
                  </a:lnTo>
                  <a:lnTo>
                    <a:pt x="1" y="31"/>
                  </a:lnTo>
                  <a:lnTo>
                    <a:pt x="2" y="33"/>
                  </a:lnTo>
                  <a:lnTo>
                    <a:pt x="6" y="34"/>
                  </a:lnTo>
                  <a:lnTo>
                    <a:pt x="10" y="33"/>
                  </a:lnTo>
                  <a:lnTo>
                    <a:pt x="11" y="31"/>
                  </a:lnTo>
                  <a:lnTo>
                    <a:pt x="11" y="29"/>
                  </a:lnTo>
                  <a:lnTo>
                    <a:pt x="11" y="7"/>
                  </a:lnTo>
                  <a:lnTo>
                    <a:pt x="11" y="7"/>
                  </a:lnTo>
                  <a:lnTo>
                    <a:pt x="11" y="4"/>
                  </a:lnTo>
                  <a:lnTo>
                    <a:pt x="10" y="1"/>
                  </a:lnTo>
                  <a:lnTo>
                    <a:pt x="6" y="0"/>
                  </a:lnTo>
                  <a:lnTo>
                    <a:pt x="2" y="1"/>
                  </a:lnTo>
                  <a:lnTo>
                    <a:pt x="1" y="4"/>
                  </a:lnTo>
                  <a:lnTo>
                    <a:pt x="0" y="7"/>
                  </a:lnTo>
                  <a:lnTo>
                    <a:pt x="0" y="7"/>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09" name="Freeform 359"/>
            <p:cNvSpPr/>
            <p:nvPr/>
          </p:nvSpPr>
          <p:spPr bwMode="auto">
            <a:xfrm>
              <a:off x="2182814" y="1420813"/>
              <a:ext cx="4763" cy="17463"/>
            </a:xfrm>
            <a:custGeom>
              <a:avLst/>
              <a:gdLst/>
              <a:ahLst/>
              <a:cxnLst>
                <a:cxn ang="0">
                  <a:pos x="4" y="4"/>
                </a:cxn>
                <a:cxn ang="0">
                  <a:pos x="4" y="4"/>
                </a:cxn>
                <a:cxn ang="0">
                  <a:pos x="1" y="12"/>
                </a:cxn>
                <a:cxn ang="0">
                  <a:pos x="0" y="21"/>
                </a:cxn>
                <a:cxn ang="0">
                  <a:pos x="0" y="40"/>
                </a:cxn>
                <a:cxn ang="0">
                  <a:pos x="0" y="40"/>
                </a:cxn>
                <a:cxn ang="0">
                  <a:pos x="0" y="42"/>
                </a:cxn>
                <a:cxn ang="0">
                  <a:pos x="1" y="44"/>
                </a:cxn>
                <a:cxn ang="0">
                  <a:pos x="5" y="45"/>
                </a:cxn>
                <a:cxn ang="0">
                  <a:pos x="9" y="44"/>
                </a:cxn>
                <a:cxn ang="0">
                  <a:pos x="10" y="42"/>
                </a:cxn>
                <a:cxn ang="0">
                  <a:pos x="10" y="40"/>
                </a:cxn>
                <a:cxn ang="0">
                  <a:pos x="10" y="40"/>
                </a:cxn>
                <a:cxn ang="0">
                  <a:pos x="12" y="23"/>
                </a:cxn>
                <a:cxn ang="0">
                  <a:pos x="13" y="15"/>
                </a:cxn>
                <a:cxn ang="0">
                  <a:pos x="14" y="7"/>
                </a:cxn>
                <a:cxn ang="0">
                  <a:pos x="14" y="7"/>
                </a:cxn>
                <a:cxn ang="0">
                  <a:pos x="14" y="4"/>
                </a:cxn>
                <a:cxn ang="0">
                  <a:pos x="14" y="3"/>
                </a:cxn>
                <a:cxn ang="0">
                  <a:pos x="10" y="0"/>
                </a:cxn>
                <a:cxn ang="0">
                  <a:pos x="6" y="0"/>
                </a:cxn>
                <a:cxn ang="0">
                  <a:pos x="5" y="2"/>
                </a:cxn>
                <a:cxn ang="0">
                  <a:pos x="4" y="4"/>
                </a:cxn>
                <a:cxn ang="0">
                  <a:pos x="4" y="4"/>
                </a:cxn>
              </a:cxnLst>
              <a:rect l="0" t="0" r="r" b="b"/>
              <a:pathLst>
                <a:path w="14" h="45">
                  <a:moveTo>
                    <a:pt x="4" y="4"/>
                  </a:moveTo>
                  <a:lnTo>
                    <a:pt x="4" y="4"/>
                  </a:lnTo>
                  <a:lnTo>
                    <a:pt x="1" y="12"/>
                  </a:lnTo>
                  <a:lnTo>
                    <a:pt x="0" y="21"/>
                  </a:lnTo>
                  <a:lnTo>
                    <a:pt x="0" y="40"/>
                  </a:lnTo>
                  <a:lnTo>
                    <a:pt x="0" y="40"/>
                  </a:lnTo>
                  <a:lnTo>
                    <a:pt x="0" y="42"/>
                  </a:lnTo>
                  <a:lnTo>
                    <a:pt x="1" y="44"/>
                  </a:lnTo>
                  <a:lnTo>
                    <a:pt x="5" y="45"/>
                  </a:lnTo>
                  <a:lnTo>
                    <a:pt x="9" y="44"/>
                  </a:lnTo>
                  <a:lnTo>
                    <a:pt x="10" y="42"/>
                  </a:lnTo>
                  <a:lnTo>
                    <a:pt x="10" y="40"/>
                  </a:lnTo>
                  <a:lnTo>
                    <a:pt x="10" y="40"/>
                  </a:lnTo>
                  <a:lnTo>
                    <a:pt x="12" y="23"/>
                  </a:lnTo>
                  <a:lnTo>
                    <a:pt x="13" y="15"/>
                  </a:lnTo>
                  <a:lnTo>
                    <a:pt x="14" y="7"/>
                  </a:lnTo>
                  <a:lnTo>
                    <a:pt x="14" y="7"/>
                  </a:lnTo>
                  <a:lnTo>
                    <a:pt x="14" y="4"/>
                  </a:lnTo>
                  <a:lnTo>
                    <a:pt x="14" y="3"/>
                  </a:lnTo>
                  <a:lnTo>
                    <a:pt x="10" y="0"/>
                  </a:lnTo>
                  <a:lnTo>
                    <a:pt x="6" y="0"/>
                  </a:lnTo>
                  <a:lnTo>
                    <a:pt x="5" y="2"/>
                  </a:lnTo>
                  <a:lnTo>
                    <a:pt x="4" y="4"/>
                  </a:lnTo>
                  <a:lnTo>
                    <a:pt x="4"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10" name="Freeform 360"/>
            <p:cNvSpPr/>
            <p:nvPr/>
          </p:nvSpPr>
          <p:spPr bwMode="auto">
            <a:xfrm>
              <a:off x="2525714" y="1293813"/>
              <a:ext cx="9525" cy="19050"/>
            </a:xfrm>
            <a:custGeom>
              <a:avLst/>
              <a:gdLst/>
              <a:ahLst/>
              <a:cxnLst>
                <a:cxn ang="0">
                  <a:pos x="17" y="1"/>
                </a:cxn>
                <a:cxn ang="0">
                  <a:pos x="17" y="1"/>
                </a:cxn>
                <a:cxn ang="0">
                  <a:pos x="11" y="10"/>
                </a:cxn>
                <a:cxn ang="0">
                  <a:pos x="7" y="20"/>
                </a:cxn>
                <a:cxn ang="0">
                  <a:pos x="7" y="20"/>
                </a:cxn>
                <a:cxn ang="0">
                  <a:pos x="5" y="31"/>
                </a:cxn>
                <a:cxn ang="0">
                  <a:pos x="3" y="37"/>
                </a:cxn>
                <a:cxn ang="0">
                  <a:pos x="2" y="41"/>
                </a:cxn>
                <a:cxn ang="0">
                  <a:pos x="2" y="41"/>
                </a:cxn>
                <a:cxn ang="0">
                  <a:pos x="0" y="43"/>
                </a:cxn>
                <a:cxn ang="0">
                  <a:pos x="0" y="46"/>
                </a:cxn>
                <a:cxn ang="0">
                  <a:pos x="3" y="48"/>
                </a:cxn>
                <a:cxn ang="0">
                  <a:pos x="7" y="50"/>
                </a:cxn>
                <a:cxn ang="0">
                  <a:pos x="9" y="48"/>
                </a:cxn>
                <a:cxn ang="0">
                  <a:pos x="11" y="47"/>
                </a:cxn>
                <a:cxn ang="0">
                  <a:pos x="11" y="47"/>
                </a:cxn>
                <a:cxn ang="0">
                  <a:pos x="15" y="38"/>
                </a:cxn>
                <a:cxn ang="0">
                  <a:pos x="17" y="27"/>
                </a:cxn>
                <a:cxn ang="0">
                  <a:pos x="20" y="18"/>
                </a:cxn>
                <a:cxn ang="0">
                  <a:pos x="22" y="14"/>
                </a:cxn>
                <a:cxn ang="0">
                  <a:pos x="25" y="10"/>
                </a:cxn>
                <a:cxn ang="0">
                  <a:pos x="25" y="10"/>
                </a:cxn>
                <a:cxn ang="0">
                  <a:pos x="26" y="8"/>
                </a:cxn>
                <a:cxn ang="0">
                  <a:pos x="26" y="5"/>
                </a:cxn>
                <a:cxn ang="0">
                  <a:pos x="25" y="1"/>
                </a:cxn>
                <a:cxn ang="0">
                  <a:pos x="21" y="0"/>
                </a:cxn>
                <a:cxn ang="0">
                  <a:pos x="19" y="0"/>
                </a:cxn>
                <a:cxn ang="0">
                  <a:pos x="17" y="1"/>
                </a:cxn>
                <a:cxn ang="0">
                  <a:pos x="17" y="1"/>
                </a:cxn>
              </a:cxnLst>
              <a:rect l="0" t="0" r="r" b="b"/>
              <a:pathLst>
                <a:path w="26" h="50">
                  <a:moveTo>
                    <a:pt x="17" y="1"/>
                  </a:moveTo>
                  <a:lnTo>
                    <a:pt x="17" y="1"/>
                  </a:lnTo>
                  <a:lnTo>
                    <a:pt x="11" y="10"/>
                  </a:lnTo>
                  <a:lnTo>
                    <a:pt x="7" y="20"/>
                  </a:lnTo>
                  <a:lnTo>
                    <a:pt x="7" y="20"/>
                  </a:lnTo>
                  <a:lnTo>
                    <a:pt x="5" y="31"/>
                  </a:lnTo>
                  <a:lnTo>
                    <a:pt x="3" y="37"/>
                  </a:lnTo>
                  <a:lnTo>
                    <a:pt x="2" y="41"/>
                  </a:lnTo>
                  <a:lnTo>
                    <a:pt x="2" y="41"/>
                  </a:lnTo>
                  <a:lnTo>
                    <a:pt x="0" y="43"/>
                  </a:lnTo>
                  <a:lnTo>
                    <a:pt x="0" y="46"/>
                  </a:lnTo>
                  <a:lnTo>
                    <a:pt x="3" y="48"/>
                  </a:lnTo>
                  <a:lnTo>
                    <a:pt x="7" y="50"/>
                  </a:lnTo>
                  <a:lnTo>
                    <a:pt x="9" y="48"/>
                  </a:lnTo>
                  <a:lnTo>
                    <a:pt x="11" y="47"/>
                  </a:lnTo>
                  <a:lnTo>
                    <a:pt x="11" y="47"/>
                  </a:lnTo>
                  <a:lnTo>
                    <a:pt x="15" y="38"/>
                  </a:lnTo>
                  <a:lnTo>
                    <a:pt x="17" y="27"/>
                  </a:lnTo>
                  <a:lnTo>
                    <a:pt x="20" y="18"/>
                  </a:lnTo>
                  <a:lnTo>
                    <a:pt x="22" y="14"/>
                  </a:lnTo>
                  <a:lnTo>
                    <a:pt x="25" y="10"/>
                  </a:lnTo>
                  <a:lnTo>
                    <a:pt x="25" y="10"/>
                  </a:lnTo>
                  <a:lnTo>
                    <a:pt x="26" y="8"/>
                  </a:lnTo>
                  <a:lnTo>
                    <a:pt x="26" y="5"/>
                  </a:lnTo>
                  <a:lnTo>
                    <a:pt x="25" y="1"/>
                  </a:lnTo>
                  <a:lnTo>
                    <a:pt x="21" y="0"/>
                  </a:lnTo>
                  <a:lnTo>
                    <a:pt x="19" y="0"/>
                  </a:lnTo>
                  <a:lnTo>
                    <a:pt x="17" y="1"/>
                  </a:lnTo>
                  <a:lnTo>
                    <a:pt x="17"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11" name="Freeform 361"/>
            <p:cNvSpPr/>
            <p:nvPr/>
          </p:nvSpPr>
          <p:spPr bwMode="auto">
            <a:xfrm>
              <a:off x="2547939" y="1300163"/>
              <a:ext cx="14288" cy="19050"/>
            </a:xfrm>
            <a:custGeom>
              <a:avLst/>
              <a:gdLst/>
              <a:ahLst/>
              <a:cxnLst>
                <a:cxn ang="0">
                  <a:pos x="27" y="2"/>
                </a:cxn>
                <a:cxn ang="0">
                  <a:pos x="27" y="2"/>
                </a:cxn>
                <a:cxn ang="0">
                  <a:pos x="12" y="21"/>
                </a:cxn>
                <a:cxn ang="0">
                  <a:pos x="5" y="31"/>
                </a:cxn>
                <a:cxn ang="0">
                  <a:pos x="0" y="42"/>
                </a:cxn>
                <a:cxn ang="0">
                  <a:pos x="0" y="42"/>
                </a:cxn>
                <a:cxn ang="0">
                  <a:pos x="0" y="44"/>
                </a:cxn>
                <a:cxn ang="0">
                  <a:pos x="0" y="45"/>
                </a:cxn>
                <a:cxn ang="0">
                  <a:pos x="1" y="48"/>
                </a:cxn>
                <a:cxn ang="0">
                  <a:pos x="4" y="48"/>
                </a:cxn>
                <a:cxn ang="0">
                  <a:pos x="8" y="48"/>
                </a:cxn>
                <a:cxn ang="0">
                  <a:pos x="9" y="47"/>
                </a:cxn>
                <a:cxn ang="0">
                  <a:pos x="10" y="44"/>
                </a:cxn>
                <a:cxn ang="0">
                  <a:pos x="10" y="44"/>
                </a:cxn>
                <a:cxn ang="0">
                  <a:pos x="15" y="35"/>
                </a:cxn>
                <a:cxn ang="0">
                  <a:pos x="22" y="26"/>
                </a:cxn>
                <a:cxn ang="0">
                  <a:pos x="30" y="17"/>
                </a:cxn>
                <a:cxn ang="0">
                  <a:pos x="36" y="8"/>
                </a:cxn>
                <a:cxn ang="0">
                  <a:pos x="36" y="8"/>
                </a:cxn>
                <a:cxn ang="0">
                  <a:pos x="38" y="6"/>
                </a:cxn>
                <a:cxn ang="0">
                  <a:pos x="38" y="4"/>
                </a:cxn>
                <a:cxn ang="0">
                  <a:pos x="36" y="2"/>
                </a:cxn>
                <a:cxn ang="0">
                  <a:pos x="35" y="1"/>
                </a:cxn>
                <a:cxn ang="0">
                  <a:pos x="31" y="0"/>
                </a:cxn>
                <a:cxn ang="0">
                  <a:pos x="29" y="1"/>
                </a:cxn>
                <a:cxn ang="0">
                  <a:pos x="27" y="2"/>
                </a:cxn>
                <a:cxn ang="0">
                  <a:pos x="27" y="2"/>
                </a:cxn>
              </a:cxnLst>
              <a:rect l="0" t="0" r="r" b="b"/>
              <a:pathLst>
                <a:path w="38" h="48">
                  <a:moveTo>
                    <a:pt x="27" y="2"/>
                  </a:moveTo>
                  <a:lnTo>
                    <a:pt x="27" y="2"/>
                  </a:lnTo>
                  <a:lnTo>
                    <a:pt x="12" y="21"/>
                  </a:lnTo>
                  <a:lnTo>
                    <a:pt x="5" y="31"/>
                  </a:lnTo>
                  <a:lnTo>
                    <a:pt x="0" y="42"/>
                  </a:lnTo>
                  <a:lnTo>
                    <a:pt x="0" y="42"/>
                  </a:lnTo>
                  <a:lnTo>
                    <a:pt x="0" y="44"/>
                  </a:lnTo>
                  <a:lnTo>
                    <a:pt x="0" y="45"/>
                  </a:lnTo>
                  <a:lnTo>
                    <a:pt x="1" y="48"/>
                  </a:lnTo>
                  <a:lnTo>
                    <a:pt x="4" y="48"/>
                  </a:lnTo>
                  <a:lnTo>
                    <a:pt x="8" y="48"/>
                  </a:lnTo>
                  <a:lnTo>
                    <a:pt x="9" y="47"/>
                  </a:lnTo>
                  <a:lnTo>
                    <a:pt x="10" y="44"/>
                  </a:lnTo>
                  <a:lnTo>
                    <a:pt x="10" y="44"/>
                  </a:lnTo>
                  <a:lnTo>
                    <a:pt x="15" y="35"/>
                  </a:lnTo>
                  <a:lnTo>
                    <a:pt x="22" y="26"/>
                  </a:lnTo>
                  <a:lnTo>
                    <a:pt x="30" y="17"/>
                  </a:lnTo>
                  <a:lnTo>
                    <a:pt x="36" y="8"/>
                  </a:lnTo>
                  <a:lnTo>
                    <a:pt x="36" y="8"/>
                  </a:lnTo>
                  <a:lnTo>
                    <a:pt x="38" y="6"/>
                  </a:lnTo>
                  <a:lnTo>
                    <a:pt x="38" y="4"/>
                  </a:lnTo>
                  <a:lnTo>
                    <a:pt x="36" y="2"/>
                  </a:lnTo>
                  <a:lnTo>
                    <a:pt x="35" y="1"/>
                  </a:lnTo>
                  <a:lnTo>
                    <a:pt x="31" y="0"/>
                  </a:lnTo>
                  <a:lnTo>
                    <a:pt x="29" y="1"/>
                  </a:lnTo>
                  <a:lnTo>
                    <a:pt x="27" y="2"/>
                  </a:lnTo>
                  <a:lnTo>
                    <a:pt x="27"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12" name="Freeform 362"/>
            <p:cNvSpPr/>
            <p:nvPr/>
          </p:nvSpPr>
          <p:spPr bwMode="auto">
            <a:xfrm>
              <a:off x="2674939" y="1311276"/>
              <a:ext cx="9525" cy="15875"/>
            </a:xfrm>
            <a:custGeom>
              <a:avLst/>
              <a:gdLst/>
              <a:ahLst/>
              <a:cxnLst>
                <a:cxn ang="0">
                  <a:pos x="12" y="5"/>
                </a:cxn>
                <a:cxn ang="0">
                  <a:pos x="12" y="5"/>
                </a:cxn>
                <a:cxn ang="0">
                  <a:pos x="10" y="9"/>
                </a:cxn>
                <a:cxn ang="0">
                  <a:pos x="9" y="13"/>
                </a:cxn>
                <a:cxn ang="0">
                  <a:pos x="6" y="19"/>
                </a:cxn>
                <a:cxn ang="0">
                  <a:pos x="3" y="25"/>
                </a:cxn>
                <a:cxn ang="0">
                  <a:pos x="1" y="29"/>
                </a:cxn>
                <a:cxn ang="0">
                  <a:pos x="0" y="32"/>
                </a:cxn>
                <a:cxn ang="0">
                  <a:pos x="0" y="32"/>
                </a:cxn>
                <a:cxn ang="0">
                  <a:pos x="0" y="35"/>
                </a:cxn>
                <a:cxn ang="0">
                  <a:pos x="1" y="36"/>
                </a:cxn>
                <a:cxn ang="0">
                  <a:pos x="4" y="38"/>
                </a:cxn>
                <a:cxn ang="0">
                  <a:pos x="5" y="38"/>
                </a:cxn>
                <a:cxn ang="0">
                  <a:pos x="9" y="36"/>
                </a:cxn>
                <a:cxn ang="0">
                  <a:pos x="10" y="35"/>
                </a:cxn>
                <a:cxn ang="0">
                  <a:pos x="12" y="32"/>
                </a:cxn>
                <a:cxn ang="0">
                  <a:pos x="12" y="32"/>
                </a:cxn>
                <a:cxn ang="0">
                  <a:pos x="13" y="29"/>
                </a:cxn>
                <a:cxn ang="0">
                  <a:pos x="14" y="26"/>
                </a:cxn>
                <a:cxn ang="0">
                  <a:pos x="18" y="21"/>
                </a:cxn>
                <a:cxn ang="0">
                  <a:pos x="18" y="21"/>
                </a:cxn>
                <a:cxn ang="0">
                  <a:pos x="21" y="13"/>
                </a:cxn>
                <a:cxn ang="0">
                  <a:pos x="23" y="5"/>
                </a:cxn>
                <a:cxn ang="0">
                  <a:pos x="23" y="5"/>
                </a:cxn>
                <a:cxn ang="0">
                  <a:pos x="22" y="4"/>
                </a:cxn>
                <a:cxn ang="0">
                  <a:pos x="21" y="1"/>
                </a:cxn>
                <a:cxn ang="0">
                  <a:pos x="17" y="0"/>
                </a:cxn>
                <a:cxn ang="0">
                  <a:pos x="13" y="1"/>
                </a:cxn>
                <a:cxn ang="0">
                  <a:pos x="12" y="4"/>
                </a:cxn>
                <a:cxn ang="0">
                  <a:pos x="12" y="5"/>
                </a:cxn>
                <a:cxn ang="0">
                  <a:pos x="12" y="5"/>
                </a:cxn>
              </a:cxnLst>
              <a:rect l="0" t="0" r="r" b="b"/>
              <a:pathLst>
                <a:path w="23" h="38">
                  <a:moveTo>
                    <a:pt x="12" y="5"/>
                  </a:moveTo>
                  <a:lnTo>
                    <a:pt x="12" y="5"/>
                  </a:lnTo>
                  <a:lnTo>
                    <a:pt x="10" y="9"/>
                  </a:lnTo>
                  <a:lnTo>
                    <a:pt x="9" y="13"/>
                  </a:lnTo>
                  <a:lnTo>
                    <a:pt x="6" y="19"/>
                  </a:lnTo>
                  <a:lnTo>
                    <a:pt x="3" y="25"/>
                  </a:lnTo>
                  <a:lnTo>
                    <a:pt x="1" y="29"/>
                  </a:lnTo>
                  <a:lnTo>
                    <a:pt x="0" y="32"/>
                  </a:lnTo>
                  <a:lnTo>
                    <a:pt x="0" y="32"/>
                  </a:lnTo>
                  <a:lnTo>
                    <a:pt x="0" y="35"/>
                  </a:lnTo>
                  <a:lnTo>
                    <a:pt x="1" y="36"/>
                  </a:lnTo>
                  <a:lnTo>
                    <a:pt x="4" y="38"/>
                  </a:lnTo>
                  <a:lnTo>
                    <a:pt x="5" y="38"/>
                  </a:lnTo>
                  <a:lnTo>
                    <a:pt x="9" y="36"/>
                  </a:lnTo>
                  <a:lnTo>
                    <a:pt x="10" y="35"/>
                  </a:lnTo>
                  <a:lnTo>
                    <a:pt x="12" y="32"/>
                  </a:lnTo>
                  <a:lnTo>
                    <a:pt x="12" y="32"/>
                  </a:lnTo>
                  <a:lnTo>
                    <a:pt x="13" y="29"/>
                  </a:lnTo>
                  <a:lnTo>
                    <a:pt x="14" y="26"/>
                  </a:lnTo>
                  <a:lnTo>
                    <a:pt x="18" y="21"/>
                  </a:lnTo>
                  <a:lnTo>
                    <a:pt x="18" y="21"/>
                  </a:lnTo>
                  <a:lnTo>
                    <a:pt x="21" y="13"/>
                  </a:lnTo>
                  <a:lnTo>
                    <a:pt x="23" y="5"/>
                  </a:lnTo>
                  <a:lnTo>
                    <a:pt x="23" y="5"/>
                  </a:lnTo>
                  <a:lnTo>
                    <a:pt x="22" y="4"/>
                  </a:lnTo>
                  <a:lnTo>
                    <a:pt x="21" y="1"/>
                  </a:lnTo>
                  <a:lnTo>
                    <a:pt x="17" y="0"/>
                  </a:lnTo>
                  <a:lnTo>
                    <a:pt x="13" y="1"/>
                  </a:lnTo>
                  <a:lnTo>
                    <a:pt x="12" y="4"/>
                  </a:lnTo>
                  <a:lnTo>
                    <a:pt x="12" y="5"/>
                  </a:lnTo>
                  <a:lnTo>
                    <a:pt x="12"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13" name="Freeform 363"/>
            <p:cNvSpPr/>
            <p:nvPr/>
          </p:nvSpPr>
          <p:spPr bwMode="auto">
            <a:xfrm>
              <a:off x="2708276" y="1312863"/>
              <a:ext cx="4763" cy="15875"/>
            </a:xfrm>
            <a:custGeom>
              <a:avLst/>
              <a:gdLst/>
              <a:ahLst/>
              <a:cxnLst>
                <a:cxn ang="0">
                  <a:pos x="11" y="5"/>
                </a:cxn>
                <a:cxn ang="0">
                  <a:pos x="11" y="5"/>
                </a:cxn>
                <a:cxn ang="0">
                  <a:pos x="10" y="2"/>
                </a:cxn>
                <a:cxn ang="0">
                  <a:pos x="9" y="1"/>
                </a:cxn>
                <a:cxn ang="0">
                  <a:pos x="5" y="0"/>
                </a:cxn>
                <a:cxn ang="0">
                  <a:pos x="1" y="1"/>
                </a:cxn>
                <a:cxn ang="0">
                  <a:pos x="0" y="2"/>
                </a:cxn>
                <a:cxn ang="0">
                  <a:pos x="0" y="5"/>
                </a:cxn>
                <a:cxn ang="0">
                  <a:pos x="0" y="5"/>
                </a:cxn>
                <a:cxn ang="0">
                  <a:pos x="1" y="21"/>
                </a:cxn>
                <a:cxn ang="0">
                  <a:pos x="1" y="27"/>
                </a:cxn>
                <a:cxn ang="0">
                  <a:pos x="0" y="34"/>
                </a:cxn>
                <a:cxn ang="0">
                  <a:pos x="0" y="34"/>
                </a:cxn>
                <a:cxn ang="0">
                  <a:pos x="0" y="36"/>
                </a:cxn>
                <a:cxn ang="0">
                  <a:pos x="0" y="39"/>
                </a:cxn>
                <a:cxn ang="0">
                  <a:pos x="1" y="40"/>
                </a:cxn>
                <a:cxn ang="0">
                  <a:pos x="4" y="40"/>
                </a:cxn>
                <a:cxn ang="0">
                  <a:pos x="8" y="40"/>
                </a:cxn>
                <a:cxn ang="0">
                  <a:pos x="10" y="39"/>
                </a:cxn>
                <a:cxn ang="0">
                  <a:pos x="11" y="38"/>
                </a:cxn>
                <a:cxn ang="0">
                  <a:pos x="11" y="38"/>
                </a:cxn>
                <a:cxn ang="0">
                  <a:pos x="13" y="30"/>
                </a:cxn>
                <a:cxn ang="0">
                  <a:pos x="13" y="22"/>
                </a:cxn>
                <a:cxn ang="0">
                  <a:pos x="11" y="5"/>
                </a:cxn>
                <a:cxn ang="0">
                  <a:pos x="11" y="5"/>
                </a:cxn>
              </a:cxnLst>
              <a:rect l="0" t="0" r="r" b="b"/>
              <a:pathLst>
                <a:path w="13" h="40">
                  <a:moveTo>
                    <a:pt x="11" y="5"/>
                  </a:moveTo>
                  <a:lnTo>
                    <a:pt x="11" y="5"/>
                  </a:lnTo>
                  <a:lnTo>
                    <a:pt x="10" y="2"/>
                  </a:lnTo>
                  <a:lnTo>
                    <a:pt x="9" y="1"/>
                  </a:lnTo>
                  <a:lnTo>
                    <a:pt x="5" y="0"/>
                  </a:lnTo>
                  <a:lnTo>
                    <a:pt x="1" y="1"/>
                  </a:lnTo>
                  <a:lnTo>
                    <a:pt x="0" y="2"/>
                  </a:lnTo>
                  <a:lnTo>
                    <a:pt x="0" y="5"/>
                  </a:lnTo>
                  <a:lnTo>
                    <a:pt x="0" y="5"/>
                  </a:lnTo>
                  <a:lnTo>
                    <a:pt x="1" y="21"/>
                  </a:lnTo>
                  <a:lnTo>
                    <a:pt x="1" y="27"/>
                  </a:lnTo>
                  <a:lnTo>
                    <a:pt x="0" y="34"/>
                  </a:lnTo>
                  <a:lnTo>
                    <a:pt x="0" y="34"/>
                  </a:lnTo>
                  <a:lnTo>
                    <a:pt x="0" y="36"/>
                  </a:lnTo>
                  <a:lnTo>
                    <a:pt x="0" y="39"/>
                  </a:lnTo>
                  <a:lnTo>
                    <a:pt x="1" y="40"/>
                  </a:lnTo>
                  <a:lnTo>
                    <a:pt x="4" y="40"/>
                  </a:lnTo>
                  <a:lnTo>
                    <a:pt x="8" y="40"/>
                  </a:lnTo>
                  <a:lnTo>
                    <a:pt x="10" y="39"/>
                  </a:lnTo>
                  <a:lnTo>
                    <a:pt x="11" y="38"/>
                  </a:lnTo>
                  <a:lnTo>
                    <a:pt x="11" y="38"/>
                  </a:lnTo>
                  <a:lnTo>
                    <a:pt x="13" y="30"/>
                  </a:lnTo>
                  <a:lnTo>
                    <a:pt x="13" y="22"/>
                  </a:lnTo>
                  <a:lnTo>
                    <a:pt x="11" y="5"/>
                  </a:lnTo>
                  <a:lnTo>
                    <a:pt x="11"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14" name="Freeform 364"/>
            <p:cNvSpPr/>
            <p:nvPr/>
          </p:nvSpPr>
          <p:spPr bwMode="auto">
            <a:xfrm>
              <a:off x="2751139" y="1300163"/>
              <a:ext cx="12700" cy="14288"/>
            </a:xfrm>
            <a:custGeom>
              <a:avLst/>
              <a:gdLst/>
              <a:ahLst/>
              <a:cxnLst>
                <a:cxn ang="0">
                  <a:pos x="18" y="5"/>
                </a:cxn>
                <a:cxn ang="0">
                  <a:pos x="18" y="5"/>
                </a:cxn>
                <a:cxn ang="0">
                  <a:pos x="18" y="9"/>
                </a:cxn>
                <a:cxn ang="0">
                  <a:pos x="17" y="11"/>
                </a:cxn>
                <a:cxn ang="0">
                  <a:pos x="12" y="18"/>
                </a:cxn>
                <a:cxn ang="0">
                  <a:pos x="1" y="27"/>
                </a:cxn>
                <a:cxn ang="0">
                  <a:pos x="1" y="27"/>
                </a:cxn>
                <a:cxn ang="0">
                  <a:pos x="0" y="30"/>
                </a:cxn>
                <a:cxn ang="0">
                  <a:pos x="0" y="32"/>
                </a:cxn>
                <a:cxn ang="0">
                  <a:pos x="1" y="35"/>
                </a:cxn>
                <a:cxn ang="0">
                  <a:pos x="5" y="38"/>
                </a:cxn>
                <a:cxn ang="0">
                  <a:pos x="6" y="38"/>
                </a:cxn>
                <a:cxn ang="0">
                  <a:pos x="9" y="36"/>
                </a:cxn>
                <a:cxn ang="0">
                  <a:pos x="9" y="36"/>
                </a:cxn>
                <a:cxn ang="0">
                  <a:pos x="16" y="30"/>
                </a:cxn>
                <a:cxn ang="0">
                  <a:pos x="22" y="22"/>
                </a:cxn>
                <a:cxn ang="0">
                  <a:pos x="27" y="14"/>
                </a:cxn>
                <a:cxn ang="0">
                  <a:pos x="29" y="10"/>
                </a:cxn>
                <a:cxn ang="0">
                  <a:pos x="30" y="5"/>
                </a:cxn>
                <a:cxn ang="0">
                  <a:pos x="30" y="5"/>
                </a:cxn>
                <a:cxn ang="0">
                  <a:pos x="30" y="2"/>
                </a:cxn>
                <a:cxn ang="0">
                  <a:pos x="29" y="1"/>
                </a:cxn>
                <a:cxn ang="0">
                  <a:pos x="25" y="0"/>
                </a:cxn>
                <a:cxn ang="0">
                  <a:pos x="21" y="1"/>
                </a:cxn>
                <a:cxn ang="0">
                  <a:pos x="19" y="2"/>
                </a:cxn>
                <a:cxn ang="0">
                  <a:pos x="18" y="5"/>
                </a:cxn>
                <a:cxn ang="0">
                  <a:pos x="18" y="5"/>
                </a:cxn>
              </a:cxnLst>
              <a:rect l="0" t="0" r="r" b="b"/>
              <a:pathLst>
                <a:path w="30" h="38">
                  <a:moveTo>
                    <a:pt x="18" y="5"/>
                  </a:moveTo>
                  <a:lnTo>
                    <a:pt x="18" y="5"/>
                  </a:lnTo>
                  <a:lnTo>
                    <a:pt x="18" y="9"/>
                  </a:lnTo>
                  <a:lnTo>
                    <a:pt x="17" y="11"/>
                  </a:lnTo>
                  <a:lnTo>
                    <a:pt x="12" y="18"/>
                  </a:lnTo>
                  <a:lnTo>
                    <a:pt x="1" y="27"/>
                  </a:lnTo>
                  <a:lnTo>
                    <a:pt x="1" y="27"/>
                  </a:lnTo>
                  <a:lnTo>
                    <a:pt x="0" y="30"/>
                  </a:lnTo>
                  <a:lnTo>
                    <a:pt x="0" y="32"/>
                  </a:lnTo>
                  <a:lnTo>
                    <a:pt x="1" y="35"/>
                  </a:lnTo>
                  <a:lnTo>
                    <a:pt x="5" y="38"/>
                  </a:lnTo>
                  <a:lnTo>
                    <a:pt x="6" y="38"/>
                  </a:lnTo>
                  <a:lnTo>
                    <a:pt x="9" y="36"/>
                  </a:lnTo>
                  <a:lnTo>
                    <a:pt x="9" y="36"/>
                  </a:lnTo>
                  <a:lnTo>
                    <a:pt x="16" y="30"/>
                  </a:lnTo>
                  <a:lnTo>
                    <a:pt x="22" y="22"/>
                  </a:lnTo>
                  <a:lnTo>
                    <a:pt x="27" y="14"/>
                  </a:lnTo>
                  <a:lnTo>
                    <a:pt x="29" y="10"/>
                  </a:lnTo>
                  <a:lnTo>
                    <a:pt x="30" y="5"/>
                  </a:lnTo>
                  <a:lnTo>
                    <a:pt x="30" y="5"/>
                  </a:lnTo>
                  <a:lnTo>
                    <a:pt x="30" y="2"/>
                  </a:lnTo>
                  <a:lnTo>
                    <a:pt x="29" y="1"/>
                  </a:lnTo>
                  <a:lnTo>
                    <a:pt x="25" y="0"/>
                  </a:lnTo>
                  <a:lnTo>
                    <a:pt x="21" y="1"/>
                  </a:lnTo>
                  <a:lnTo>
                    <a:pt x="19" y="2"/>
                  </a:lnTo>
                  <a:lnTo>
                    <a:pt x="18" y="5"/>
                  </a:lnTo>
                  <a:lnTo>
                    <a:pt x="18"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15" name="Freeform 365"/>
            <p:cNvSpPr/>
            <p:nvPr/>
          </p:nvSpPr>
          <p:spPr bwMode="auto">
            <a:xfrm>
              <a:off x="2608264" y="1257301"/>
              <a:ext cx="23813" cy="31750"/>
            </a:xfrm>
            <a:custGeom>
              <a:avLst/>
              <a:gdLst/>
              <a:ahLst/>
              <a:cxnLst>
                <a:cxn ang="0">
                  <a:pos x="54" y="0"/>
                </a:cxn>
                <a:cxn ang="0">
                  <a:pos x="54" y="0"/>
                </a:cxn>
                <a:cxn ang="0">
                  <a:pos x="47" y="3"/>
                </a:cxn>
                <a:cxn ang="0">
                  <a:pos x="40" y="8"/>
                </a:cxn>
                <a:cxn ang="0">
                  <a:pos x="35" y="15"/>
                </a:cxn>
                <a:cxn ang="0">
                  <a:pos x="30" y="21"/>
                </a:cxn>
                <a:cxn ang="0">
                  <a:pos x="30" y="21"/>
                </a:cxn>
                <a:cxn ang="0">
                  <a:pos x="15" y="46"/>
                </a:cxn>
                <a:cxn ang="0">
                  <a:pos x="1" y="72"/>
                </a:cxn>
                <a:cxn ang="0">
                  <a:pos x="1" y="72"/>
                </a:cxn>
                <a:cxn ang="0">
                  <a:pos x="0" y="75"/>
                </a:cxn>
                <a:cxn ang="0">
                  <a:pos x="0" y="76"/>
                </a:cxn>
                <a:cxn ang="0">
                  <a:pos x="3" y="80"/>
                </a:cxn>
                <a:cxn ang="0">
                  <a:pos x="7" y="80"/>
                </a:cxn>
                <a:cxn ang="0">
                  <a:pos x="9" y="80"/>
                </a:cxn>
                <a:cxn ang="0">
                  <a:pos x="10" y="78"/>
                </a:cxn>
                <a:cxn ang="0">
                  <a:pos x="10" y="78"/>
                </a:cxn>
                <a:cxn ang="0">
                  <a:pos x="22" y="59"/>
                </a:cxn>
                <a:cxn ang="0">
                  <a:pos x="32" y="41"/>
                </a:cxn>
                <a:cxn ang="0">
                  <a:pos x="32" y="41"/>
                </a:cxn>
                <a:cxn ang="0">
                  <a:pos x="41" y="24"/>
                </a:cxn>
                <a:cxn ang="0">
                  <a:pos x="44" y="20"/>
                </a:cxn>
                <a:cxn ang="0">
                  <a:pos x="47" y="16"/>
                </a:cxn>
                <a:cxn ang="0">
                  <a:pos x="51" y="13"/>
                </a:cxn>
                <a:cxn ang="0">
                  <a:pos x="54" y="12"/>
                </a:cxn>
                <a:cxn ang="0">
                  <a:pos x="54" y="12"/>
                </a:cxn>
                <a:cxn ang="0">
                  <a:pos x="57" y="11"/>
                </a:cxn>
                <a:cxn ang="0">
                  <a:pos x="58" y="10"/>
                </a:cxn>
                <a:cxn ang="0">
                  <a:pos x="60" y="6"/>
                </a:cxn>
                <a:cxn ang="0">
                  <a:pos x="60" y="4"/>
                </a:cxn>
                <a:cxn ang="0">
                  <a:pos x="58" y="2"/>
                </a:cxn>
                <a:cxn ang="0">
                  <a:pos x="57" y="0"/>
                </a:cxn>
                <a:cxn ang="0">
                  <a:pos x="54" y="0"/>
                </a:cxn>
                <a:cxn ang="0">
                  <a:pos x="54" y="0"/>
                </a:cxn>
              </a:cxnLst>
              <a:rect l="0" t="0" r="r" b="b"/>
              <a:pathLst>
                <a:path w="60" h="80">
                  <a:moveTo>
                    <a:pt x="54" y="0"/>
                  </a:moveTo>
                  <a:lnTo>
                    <a:pt x="54" y="0"/>
                  </a:lnTo>
                  <a:lnTo>
                    <a:pt x="47" y="3"/>
                  </a:lnTo>
                  <a:lnTo>
                    <a:pt x="40" y="8"/>
                  </a:lnTo>
                  <a:lnTo>
                    <a:pt x="35" y="15"/>
                  </a:lnTo>
                  <a:lnTo>
                    <a:pt x="30" y="21"/>
                  </a:lnTo>
                  <a:lnTo>
                    <a:pt x="30" y="21"/>
                  </a:lnTo>
                  <a:lnTo>
                    <a:pt x="15" y="46"/>
                  </a:lnTo>
                  <a:lnTo>
                    <a:pt x="1" y="72"/>
                  </a:lnTo>
                  <a:lnTo>
                    <a:pt x="1" y="72"/>
                  </a:lnTo>
                  <a:lnTo>
                    <a:pt x="0" y="75"/>
                  </a:lnTo>
                  <a:lnTo>
                    <a:pt x="0" y="76"/>
                  </a:lnTo>
                  <a:lnTo>
                    <a:pt x="3" y="80"/>
                  </a:lnTo>
                  <a:lnTo>
                    <a:pt x="7" y="80"/>
                  </a:lnTo>
                  <a:lnTo>
                    <a:pt x="9" y="80"/>
                  </a:lnTo>
                  <a:lnTo>
                    <a:pt x="10" y="78"/>
                  </a:lnTo>
                  <a:lnTo>
                    <a:pt x="10" y="78"/>
                  </a:lnTo>
                  <a:lnTo>
                    <a:pt x="22" y="59"/>
                  </a:lnTo>
                  <a:lnTo>
                    <a:pt x="32" y="41"/>
                  </a:lnTo>
                  <a:lnTo>
                    <a:pt x="32" y="41"/>
                  </a:lnTo>
                  <a:lnTo>
                    <a:pt x="41" y="24"/>
                  </a:lnTo>
                  <a:lnTo>
                    <a:pt x="44" y="20"/>
                  </a:lnTo>
                  <a:lnTo>
                    <a:pt x="47" y="16"/>
                  </a:lnTo>
                  <a:lnTo>
                    <a:pt x="51" y="13"/>
                  </a:lnTo>
                  <a:lnTo>
                    <a:pt x="54" y="12"/>
                  </a:lnTo>
                  <a:lnTo>
                    <a:pt x="54" y="12"/>
                  </a:lnTo>
                  <a:lnTo>
                    <a:pt x="57" y="11"/>
                  </a:lnTo>
                  <a:lnTo>
                    <a:pt x="58" y="10"/>
                  </a:lnTo>
                  <a:lnTo>
                    <a:pt x="60" y="6"/>
                  </a:lnTo>
                  <a:lnTo>
                    <a:pt x="60" y="4"/>
                  </a:lnTo>
                  <a:lnTo>
                    <a:pt x="58" y="2"/>
                  </a:lnTo>
                  <a:lnTo>
                    <a:pt x="57" y="0"/>
                  </a:lnTo>
                  <a:lnTo>
                    <a:pt x="54" y="0"/>
                  </a:lnTo>
                  <a:lnTo>
                    <a:pt x="54" y="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16" name="Freeform 366"/>
            <p:cNvSpPr/>
            <p:nvPr/>
          </p:nvSpPr>
          <p:spPr bwMode="auto">
            <a:xfrm>
              <a:off x="2662239" y="1262063"/>
              <a:ext cx="20638" cy="19050"/>
            </a:xfrm>
            <a:custGeom>
              <a:avLst/>
              <a:gdLst/>
              <a:ahLst/>
              <a:cxnLst>
                <a:cxn ang="0">
                  <a:pos x="39" y="3"/>
                </a:cxn>
                <a:cxn ang="0">
                  <a:pos x="39" y="3"/>
                </a:cxn>
                <a:cxn ang="0">
                  <a:pos x="30" y="13"/>
                </a:cxn>
                <a:cxn ang="0">
                  <a:pos x="21" y="22"/>
                </a:cxn>
                <a:cxn ang="0">
                  <a:pos x="1" y="39"/>
                </a:cxn>
                <a:cxn ang="0">
                  <a:pos x="1" y="39"/>
                </a:cxn>
                <a:cxn ang="0">
                  <a:pos x="0" y="42"/>
                </a:cxn>
                <a:cxn ang="0">
                  <a:pos x="0" y="45"/>
                </a:cxn>
                <a:cxn ang="0">
                  <a:pos x="1" y="47"/>
                </a:cxn>
                <a:cxn ang="0">
                  <a:pos x="5" y="50"/>
                </a:cxn>
                <a:cxn ang="0">
                  <a:pos x="8" y="50"/>
                </a:cxn>
                <a:cxn ang="0">
                  <a:pos x="9" y="49"/>
                </a:cxn>
                <a:cxn ang="0">
                  <a:pos x="9" y="49"/>
                </a:cxn>
                <a:cxn ang="0">
                  <a:pos x="30" y="29"/>
                </a:cxn>
                <a:cxn ang="0">
                  <a:pos x="39" y="20"/>
                </a:cxn>
                <a:cxn ang="0">
                  <a:pos x="48" y="9"/>
                </a:cxn>
                <a:cxn ang="0">
                  <a:pos x="48" y="9"/>
                </a:cxn>
                <a:cxn ang="0">
                  <a:pos x="50" y="7"/>
                </a:cxn>
                <a:cxn ang="0">
                  <a:pos x="50" y="4"/>
                </a:cxn>
                <a:cxn ang="0">
                  <a:pos x="48" y="3"/>
                </a:cxn>
                <a:cxn ang="0">
                  <a:pos x="47" y="1"/>
                </a:cxn>
                <a:cxn ang="0">
                  <a:pos x="43" y="0"/>
                </a:cxn>
                <a:cxn ang="0">
                  <a:pos x="40" y="1"/>
                </a:cxn>
                <a:cxn ang="0">
                  <a:pos x="39" y="3"/>
                </a:cxn>
                <a:cxn ang="0">
                  <a:pos x="39" y="3"/>
                </a:cxn>
              </a:cxnLst>
              <a:rect l="0" t="0" r="r" b="b"/>
              <a:pathLst>
                <a:path w="50" h="50">
                  <a:moveTo>
                    <a:pt x="39" y="3"/>
                  </a:moveTo>
                  <a:lnTo>
                    <a:pt x="39" y="3"/>
                  </a:lnTo>
                  <a:lnTo>
                    <a:pt x="30" y="13"/>
                  </a:lnTo>
                  <a:lnTo>
                    <a:pt x="21" y="22"/>
                  </a:lnTo>
                  <a:lnTo>
                    <a:pt x="1" y="39"/>
                  </a:lnTo>
                  <a:lnTo>
                    <a:pt x="1" y="39"/>
                  </a:lnTo>
                  <a:lnTo>
                    <a:pt x="0" y="42"/>
                  </a:lnTo>
                  <a:lnTo>
                    <a:pt x="0" y="45"/>
                  </a:lnTo>
                  <a:lnTo>
                    <a:pt x="1" y="47"/>
                  </a:lnTo>
                  <a:lnTo>
                    <a:pt x="5" y="50"/>
                  </a:lnTo>
                  <a:lnTo>
                    <a:pt x="8" y="50"/>
                  </a:lnTo>
                  <a:lnTo>
                    <a:pt x="9" y="49"/>
                  </a:lnTo>
                  <a:lnTo>
                    <a:pt x="9" y="49"/>
                  </a:lnTo>
                  <a:lnTo>
                    <a:pt x="30" y="29"/>
                  </a:lnTo>
                  <a:lnTo>
                    <a:pt x="39" y="20"/>
                  </a:lnTo>
                  <a:lnTo>
                    <a:pt x="48" y="9"/>
                  </a:lnTo>
                  <a:lnTo>
                    <a:pt x="48" y="9"/>
                  </a:lnTo>
                  <a:lnTo>
                    <a:pt x="50" y="7"/>
                  </a:lnTo>
                  <a:lnTo>
                    <a:pt x="50" y="4"/>
                  </a:lnTo>
                  <a:lnTo>
                    <a:pt x="48" y="3"/>
                  </a:lnTo>
                  <a:lnTo>
                    <a:pt x="47" y="1"/>
                  </a:lnTo>
                  <a:lnTo>
                    <a:pt x="43" y="0"/>
                  </a:lnTo>
                  <a:lnTo>
                    <a:pt x="40" y="1"/>
                  </a:lnTo>
                  <a:lnTo>
                    <a:pt x="39" y="3"/>
                  </a:lnTo>
                  <a:lnTo>
                    <a:pt x="39"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17" name="Freeform 367"/>
            <p:cNvSpPr/>
            <p:nvPr/>
          </p:nvSpPr>
          <p:spPr bwMode="auto">
            <a:xfrm>
              <a:off x="2436814" y="1260476"/>
              <a:ext cx="17463" cy="20638"/>
            </a:xfrm>
            <a:custGeom>
              <a:avLst/>
              <a:gdLst/>
              <a:ahLst/>
              <a:cxnLst>
                <a:cxn ang="0">
                  <a:pos x="32" y="3"/>
                </a:cxn>
                <a:cxn ang="0">
                  <a:pos x="32" y="3"/>
                </a:cxn>
                <a:cxn ang="0">
                  <a:pos x="24" y="13"/>
                </a:cxn>
                <a:cxn ang="0">
                  <a:pos x="15" y="24"/>
                </a:cxn>
                <a:cxn ang="0">
                  <a:pos x="7" y="34"/>
                </a:cxn>
                <a:cxn ang="0">
                  <a:pos x="3" y="39"/>
                </a:cxn>
                <a:cxn ang="0">
                  <a:pos x="0" y="46"/>
                </a:cxn>
                <a:cxn ang="0">
                  <a:pos x="0" y="46"/>
                </a:cxn>
                <a:cxn ang="0">
                  <a:pos x="0" y="49"/>
                </a:cxn>
                <a:cxn ang="0">
                  <a:pos x="1" y="51"/>
                </a:cxn>
                <a:cxn ang="0">
                  <a:pos x="4" y="54"/>
                </a:cxn>
                <a:cxn ang="0">
                  <a:pos x="9" y="53"/>
                </a:cxn>
                <a:cxn ang="0">
                  <a:pos x="11" y="51"/>
                </a:cxn>
                <a:cxn ang="0">
                  <a:pos x="12" y="50"/>
                </a:cxn>
                <a:cxn ang="0">
                  <a:pos x="12" y="50"/>
                </a:cxn>
                <a:cxn ang="0">
                  <a:pos x="15" y="43"/>
                </a:cxn>
                <a:cxn ang="0">
                  <a:pos x="17" y="38"/>
                </a:cxn>
                <a:cxn ang="0">
                  <a:pos x="25" y="28"/>
                </a:cxn>
                <a:cxn ang="0">
                  <a:pos x="33" y="19"/>
                </a:cxn>
                <a:cxn ang="0">
                  <a:pos x="42" y="9"/>
                </a:cxn>
                <a:cxn ang="0">
                  <a:pos x="42" y="9"/>
                </a:cxn>
                <a:cxn ang="0">
                  <a:pos x="43" y="7"/>
                </a:cxn>
                <a:cxn ang="0">
                  <a:pos x="42" y="4"/>
                </a:cxn>
                <a:cxn ang="0">
                  <a:pos x="42" y="3"/>
                </a:cxn>
                <a:cxn ang="0">
                  <a:pos x="41" y="2"/>
                </a:cxn>
                <a:cxn ang="0">
                  <a:pos x="35" y="0"/>
                </a:cxn>
                <a:cxn ang="0">
                  <a:pos x="34" y="2"/>
                </a:cxn>
                <a:cxn ang="0">
                  <a:pos x="32" y="3"/>
                </a:cxn>
                <a:cxn ang="0">
                  <a:pos x="32" y="3"/>
                </a:cxn>
              </a:cxnLst>
              <a:rect l="0" t="0" r="r" b="b"/>
              <a:pathLst>
                <a:path w="43" h="54">
                  <a:moveTo>
                    <a:pt x="32" y="3"/>
                  </a:moveTo>
                  <a:lnTo>
                    <a:pt x="32" y="3"/>
                  </a:lnTo>
                  <a:lnTo>
                    <a:pt x="24" y="13"/>
                  </a:lnTo>
                  <a:lnTo>
                    <a:pt x="15" y="24"/>
                  </a:lnTo>
                  <a:lnTo>
                    <a:pt x="7" y="34"/>
                  </a:lnTo>
                  <a:lnTo>
                    <a:pt x="3" y="39"/>
                  </a:lnTo>
                  <a:lnTo>
                    <a:pt x="0" y="46"/>
                  </a:lnTo>
                  <a:lnTo>
                    <a:pt x="0" y="46"/>
                  </a:lnTo>
                  <a:lnTo>
                    <a:pt x="0" y="49"/>
                  </a:lnTo>
                  <a:lnTo>
                    <a:pt x="1" y="51"/>
                  </a:lnTo>
                  <a:lnTo>
                    <a:pt x="4" y="54"/>
                  </a:lnTo>
                  <a:lnTo>
                    <a:pt x="9" y="53"/>
                  </a:lnTo>
                  <a:lnTo>
                    <a:pt x="11" y="51"/>
                  </a:lnTo>
                  <a:lnTo>
                    <a:pt x="12" y="50"/>
                  </a:lnTo>
                  <a:lnTo>
                    <a:pt x="12" y="50"/>
                  </a:lnTo>
                  <a:lnTo>
                    <a:pt x="15" y="43"/>
                  </a:lnTo>
                  <a:lnTo>
                    <a:pt x="17" y="38"/>
                  </a:lnTo>
                  <a:lnTo>
                    <a:pt x="25" y="28"/>
                  </a:lnTo>
                  <a:lnTo>
                    <a:pt x="33" y="19"/>
                  </a:lnTo>
                  <a:lnTo>
                    <a:pt x="42" y="9"/>
                  </a:lnTo>
                  <a:lnTo>
                    <a:pt x="42" y="9"/>
                  </a:lnTo>
                  <a:lnTo>
                    <a:pt x="43" y="7"/>
                  </a:lnTo>
                  <a:lnTo>
                    <a:pt x="42" y="4"/>
                  </a:lnTo>
                  <a:lnTo>
                    <a:pt x="42" y="3"/>
                  </a:lnTo>
                  <a:lnTo>
                    <a:pt x="41" y="2"/>
                  </a:lnTo>
                  <a:lnTo>
                    <a:pt x="35" y="0"/>
                  </a:lnTo>
                  <a:lnTo>
                    <a:pt x="34" y="2"/>
                  </a:lnTo>
                  <a:lnTo>
                    <a:pt x="32" y="3"/>
                  </a:lnTo>
                  <a:lnTo>
                    <a:pt x="32"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18" name="Freeform 368"/>
            <p:cNvSpPr/>
            <p:nvPr/>
          </p:nvSpPr>
          <p:spPr bwMode="auto">
            <a:xfrm>
              <a:off x="2460626" y="1262063"/>
              <a:ext cx="9525" cy="12700"/>
            </a:xfrm>
            <a:custGeom>
              <a:avLst/>
              <a:gdLst/>
              <a:ahLst/>
              <a:cxnLst>
                <a:cxn ang="0">
                  <a:pos x="15" y="3"/>
                </a:cxn>
                <a:cxn ang="0">
                  <a:pos x="15" y="3"/>
                </a:cxn>
                <a:cxn ang="0">
                  <a:pos x="9" y="15"/>
                </a:cxn>
                <a:cxn ang="0">
                  <a:pos x="1" y="25"/>
                </a:cxn>
                <a:cxn ang="0">
                  <a:pos x="1" y="25"/>
                </a:cxn>
                <a:cxn ang="0">
                  <a:pos x="0" y="26"/>
                </a:cxn>
                <a:cxn ang="0">
                  <a:pos x="0" y="29"/>
                </a:cxn>
                <a:cxn ang="0">
                  <a:pos x="1" y="33"/>
                </a:cxn>
                <a:cxn ang="0">
                  <a:pos x="5" y="34"/>
                </a:cxn>
                <a:cxn ang="0">
                  <a:pos x="8" y="34"/>
                </a:cxn>
                <a:cxn ang="0">
                  <a:pos x="9" y="33"/>
                </a:cxn>
                <a:cxn ang="0">
                  <a:pos x="9" y="33"/>
                </a:cxn>
                <a:cxn ang="0">
                  <a:pos x="18" y="21"/>
                </a:cxn>
                <a:cxn ang="0">
                  <a:pos x="26" y="9"/>
                </a:cxn>
                <a:cxn ang="0">
                  <a:pos x="26" y="9"/>
                </a:cxn>
                <a:cxn ang="0">
                  <a:pos x="26" y="7"/>
                </a:cxn>
                <a:cxn ang="0">
                  <a:pos x="26" y="4"/>
                </a:cxn>
                <a:cxn ang="0">
                  <a:pos x="23" y="1"/>
                </a:cxn>
                <a:cxn ang="0">
                  <a:pos x="19" y="0"/>
                </a:cxn>
                <a:cxn ang="0">
                  <a:pos x="17" y="1"/>
                </a:cxn>
                <a:cxn ang="0">
                  <a:pos x="15" y="3"/>
                </a:cxn>
                <a:cxn ang="0">
                  <a:pos x="15" y="3"/>
                </a:cxn>
              </a:cxnLst>
              <a:rect l="0" t="0" r="r" b="b"/>
              <a:pathLst>
                <a:path w="26" h="34">
                  <a:moveTo>
                    <a:pt x="15" y="3"/>
                  </a:moveTo>
                  <a:lnTo>
                    <a:pt x="15" y="3"/>
                  </a:lnTo>
                  <a:lnTo>
                    <a:pt x="9" y="15"/>
                  </a:lnTo>
                  <a:lnTo>
                    <a:pt x="1" y="25"/>
                  </a:lnTo>
                  <a:lnTo>
                    <a:pt x="1" y="25"/>
                  </a:lnTo>
                  <a:lnTo>
                    <a:pt x="0" y="26"/>
                  </a:lnTo>
                  <a:lnTo>
                    <a:pt x="0" y="29"/>
                  </a:lnTo>
                  <a:lnTo>
                    <a:pt x="1" y="33"/>
                  </a:lnTo>
                  <a:lnTo>
                    <a:pt x="5" y="34"/>
                  </a:lnTo>
                  <a:lnTo>
                    <a:pt x="8" y="34"/>
                  </a:lnTo>
                  <a:lnTo>
                    <a:pt x="9" y="33"/>
                  </a:lnTo>
                  <a:lnTo>
                    <a:pt x="9" y="33"/>
                  </a:lnTo>
                  <a:lnTo>
                    <a:pt x="18" y="21"/>
                  </a:lnTo>
                  <a:lnTo>
                    <a:pt x="26" y="9"/>
                  </a:lnTo>
                  <a:lnTo>
                    <a:pt x="26" y="9"/>
                  </a:lnTo>
                  <a:lnTo>
                    <a:pt x="26" y="7"/>
                  </a:lnTo>
                  <a:lnTo>
                    <a:pt x="26" y="4"/>
                  </a:lnTo>
                  <a:lnTo>
                    <a:pt x="23" y="1"/>
                  </a:lnTo>
                  <a:lnTo>
                    <a:pt x="19" y="0"/>
                  </a:lnTo>
                  <a:lnTo>
                    <a:pt x="17" y="1"/>
                  </a:lnTo>
                  <a:lnTo>
                    <a:pt x="15" y="3"/>
                  </a:lnTo>
                  <a:lnTo>
                    <a:pt x="15"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19" name="Freeform 369"/>
            <p:cNvSpPr/>
            <p:nvPr/>
          </p:nvSpPr>
          <p:spPr bwMode="auto">
            <a:xfrm>
              <a:off x="2274889" y="1141413"/>
              <a:ext cx="17463" cy="31750"/>
            </a:xfrm>
            <a:custGeom>
              <a:avLst/>
              <a:gdLst/>
              <a:ahLst/>
              <a:cxnLst>
                <a:cxn ang="0">
                  <a:pos x="34" y="7"/>
                </a:cxn>
                <a:cxn ang="0">
                  <a:pos x="34" y="7"/>
                </a:cxn>
                <a:cxn ang="0">
                  <a:pos x="33" y="16"/>
                </a:cxn>
                <a:cxn ang="0">
                  <a:pos x="30" y="24"/>
                </a:cxn>
                <a:cxn ang="0">
                  <a:pos x="27" y="33"/>
                </a:cxn>
                <a:cxn ang="0">
                  <a:pos x="21" y="41"/>
                </a:cxn>
                <a:cxn ang="0">
                  <a:pos x="11" y="57"/>
                </a:cxn>
                <a:cxn ang="0">
                  <a:pos x="2" y="72"/>
                </a:cxn>
                <a:cxn ang="0">
                  <a:pos x="2" y="72"/>
                </a:cxn>
                <a:cxn ang="0">
                  <a:pos x="0" y="75"/>
                </a:cxn>
                <a:cxn ang="0">
                  <a:pos x="0" y="76"/>
                </a:cxn>
                <a:cxn ang="0">
                  <a:pos x="3" y="80"/>
                </a:cxn>
                <a:cxn ang="0">
                  <a:pos x="8" y="80"/>
                </a:cxn>
                <a:cxn ang="0">
                  <a:pos x="10" y="80"/>
                </a:cxn>
                <a:cxn ang="0">
                  <a:pos x="11" y="78"/>
                </a:cxn>
                <a:cxn ang="0">
                  <a:pos x="11" y="78"/>
                </a:cxn>
                <a:cxn ang="0">
                  <a:pos x="21" y="61"/>
                </a:cxn>
                <a:cxn ang="0">
                  <a:pos x="33" y="44"/>
                </a:cxn>
                <a:cxn ang="0">
                  <a:pos x="37" y="34"/>
                </a:cxn>
                <a:cxn ang="0">
                  <a:pos x="42" y="25"/>
                </a:cxn>
                <a:cxn ang="0">
                  <a:pos x="45" y="16"/>
                </a:cxn>
                <a:cxn ang="0">
                  <a:pos x="46" y="7"/>
                </a:cxn>
                <a:cxn ang="0">
                  <a:pos x="46" y="7"/>
                </a:cxn>
                <a:cxn ang="0">
                  <a:pos x="46" y="4"/>
                </a:cxn>
                <a:cxn ang="0">
                  <a:pos x="45" y="2"/>
                </a:cxn>
                <a:cxn ang="0">
                  <a:pos x="41" y="0"/>
                </a:cxn>
                <a:cxn ang="0">
                  <a:pos x="37" y="2"/>
                </a:cxn>
                <a:cxn ang="0">
                  <a:pos x="36" y="4"/>
                </a:cxn>
                <a:cxn ang="0">
                  <a:pos x="34" y="7"/>
                </a:cxn>
                <a:cxn ang="0">
                  <a:pos x="34" y="7"/>
                </a:cxn>
              </a:cxnLst>
              <a:rect l="0" t="0" r="r" b="b"/>
              <a:pathLst>
                <a:path w="46" h="80">
                  <a:moveTo>
                    <a:pt x="34" y="7"/>
                  </a:moveTo>
                  <a:lnTo>
                    <a:pt x="34" y="7"/>
                  </a:lnTo>
                  <a:lnTo>
                    <a:pt x="33" y="16"/>
                  </a:lnTo>
                  <a:lnTo>
                    <a:pt x="30" y="24"/>
                  </a:lnTo>
                  <a:lnTo>
                    <a:pt x="27" y="33"/>
                  </a:lnTo>
                  <a:lnTo>
                    <a:pt x="21" y="41"/>
                  </a:lnTo>
                  <a:lnTo>
                    <a:pt x="11" y="57"/>
                  </a:lnTo>
                  <a:lnTo>
                    <a:pt x="2" y="72"/>
                  </a:lnTo>
                  <a:lnTo>
                    <a:pt x="2" y="72"/>
                  </a:lnTo>
                  <a:lnTo>
                    <a:pt x="0" y="75"/>
                  </a:lnTo>
                  <a:lnTo>
                    <a:pt x="0" y="76"/>
                  </a:lnTo>
                  <a:lnTo>
                    <a:pt x="3" y="80"/>
                  </a:lnTo>
                  <a:lnTo>
                    <a:pt x="8" y="80"/>
                  </a:lnTo>
                  <a:lnTo>
                    <a:pt x="10" y="80"/>
                  </a:lnTo>
                  <a:lnTo>
                    <a:pt x="11" y="78"/>
                  </a:lnTo>
                  <a:lnTo>
                    <a:pt x="11" y="78"/>
                  </a:lnTo>
                  <a:lnTo>
                    <a:pt x="21" y="61"/>
                  </a:lnTo>
                  <a:lnTo>
                    <a:pt x="33" y="44"/>
                  </a:lnTo>
                  <a:lnTo>
                    <a:pt x="37" y="34"/>
                  </a:lnTo>
                  <a:lnTo>
                    <a:pt x="42" y="25"/>
                  </a:lnTo>
                  <a:lnTo>
                    <a:pt x="45" y="16"/>
                  </a:lnTo>
                  <a:lnTo>
                    <a:pt x="46" y="7"/>
                  </a:lnTo>
                  <a:lnTo>
                    <a:pt x="46" y="7"/>
                  </a:lnTo>
                  <a:lnTo>
                    <a:pt x="46" y="4"/>
                  </a:lnTo>
                  <a:lnTo>
                    <a:pt x="45" y="2"/>
                  </a:lnTo>
                  <a:lnTo>
                    <a:pt x="41" y="0"/>
                  </a:lnTo>
                  <a:lnTo>
                    <a:pt x="37" y="2"/>
                  </a:lnTo>
                  <a:lnTo>
                    <a:pt x="36" y="4"/>
                  </a:lnTo>
                  <a:lnTo>
                    <a:pt x="34" y="7"/>
                  </a:lnTo>
                  <a:lnTo>
                    <a:pt x="34" y="7"/>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20" name="Freeform 370"/>
            <p:cNvSpPr/>
            <p:nvPr/>
          </p:nvSpPr>
          <p:spPr bwMode="auto">
            <a:xfrm>
              <a:off x="2300289" y="1150938"/>
              <a:ext cx="19050" cy="28575"/>
            </a:xfrm>
            <a:custGeom>
              <a:avLst/>
              <a:gdLst/>
              <a:ahLst/>
              <a:cxnLst>
                <a:cxn ang="0">
                  <a:pos x="40" y="3"/>
                </a:cxn>
                <a:cxn ang="0">
                  <a:pos x="40" y="3"/>
                </a:cxn>
                <a:cxn ang="0">
                  <a:pos x="31" y="17"/>
                </a:cxn>
                <a:cxn ang="0">
                  <a:pos x="21" y="33"/>
                </a:cxn>
                <a:cxn ang="0">
                  <a:pos x="12" y="48"/>
                </a:cxn>
                <a:cxn ang="0">
                  <a:pos x="2" y="63"/>
                </a:cxn>
                <a:cxn ang="0">
                  <a:pos x="2" y="63"/>
                </a:cxn>
                <a:cxn ang="0">
                  <a:pos x="0" y="65"/>
                </a:cxn>
                <a:cxn ang="0">
                  <a:pos x="0" y="68"/>
                </a:cxn>
                <a:cxn ang="0">
                  <a:pos x="2" y="69"/>
                </a:cxn>
                <a:cxn ang="0">
                  <a:pos x="3" y="71"/>
                </a:cxn>
                <a:cxn ang="0">
                  <a:pos x="8" y="72"/>
                </a:cxn>
                <a:cxn ang="0">
                  <a:pos x="10" y="71"/>
                </a:cxn>
                <a:cxn ang="0">
                  <a:pos x="12" y="69"/>
                </a:cxn>
                <a:cxn ang="0">
                  <a:pos x="12" y="69"/>
                </a:cxn>
                <a:cxn ang="0">
                  <a:pos x="21" y="54"/>
                </a:cxn>
                <a:cxn ang="0">
                  <a:pos x="31" y="38"/>
                </a:cxn>
                <a:cxn ang="0">
                  <a:pos x="40" y="23"/>
                </a:cxn>
                <a:cxn ang="0">
                  <a:pos x="50" y="8"/>
                </a:cxn>
                <a:cxn ang="0">
                  <a:pos x="50" y="8"/>
                </a:cxn>
                <a:cxn ang="0">
                  <a:pos x="52" y="6"/>
                </a:cxn>
                <a:cxn ang="0">
                  <a:pos x="50" y="4"/>
                </a:cxn>
                <a:cxn ang="0">
                  <a:pos x="50" y="3"/>
                </a:cxn>
                <a:cxn ang="0">
                  <a:pos x="49" y="1"/>
                </a:cxn>
                <a:cxn ang="0">
                  <a:pos x="44" y="0"/>
                </a:cxn>
                <a:cxn ang="0">
                  <a:pos x="42" y="1"/>
                </a:cxn>
                <a:cxn ang="0">
                  <a:pos x="40" y="3"/>
                </a:cxn>
                <a:cxn ang="0">
                  <a:pos x="40" y="3"/>
                </a:cxn>
              </a:cxnLst>
              <a:rect l="0" t="0" r="r" b="b"/>
              <a:pathLst>
                <a:path w="52" h="72">
                  <a:moveTo>
                    <a:pt x="40" y="3"/>
                  </a:moveTo>
                  <a:lnTo>
                    <a:pt x="40" y="3"/>
                  </a:lnTo>
                  <a:lnTo>
                    <a:pt x="31" y="17"/>
                  </a:lnTo>
                  <a:lnTo>
                    <a:pt x="21" y="33"/>
                  </a:lnTo>
                  <a:lnTo>
                    <a:pt x="12" y="48"/>
                  </a:lnTo>
                  <a:lnTo>
                    <a:pt x="2" y="63"/>
                  </a:lnTo>
                  <a:lnTo>
                    <a:pt x="2" y="63"/>
                  </a:lnTo>
                  <a:lnTo>
                    <a:pt x="0" y="65"/>
                  </a:lnTo>
                  <a:lnTo>
                    <a:pt x="0" y="68"/>
                  </a:lnTo>
                  <a:lnTo>
                    <a:pt x="2" y="69"/>
                  </a:lnTo>
                  <a:lnTo>
                    <a:pt x="3" y="71"/>
                  </a:lnTo>
                  <a:lnTo>
                    <a:pt x="8" y="72"/>
                  </a:lnTo>
                  <a:lnTo>
                    <a:pt x="10" y="71"/>
                  </a:lnTo>
                  <a:lnTo>
                    <a:pt x="12" y="69"/>
                  </a:lnTo>
                  <a:lnTo>
                    <a:pt x="12" y="69"/>
                  </a:lnTo>
                  <a:lnTo>
                    <a:pt x="21" y="54"/>
                  </a:lnTo>
                  <a:lnTo>
                    <a:pt x="31" y="38"/>
                  </a:lnTo>
                  <a:lnTo>
                    <a:pt x="40" y="23"/>
                  </a:lnTo>
                  <a:lnTo>
                    <a:pt x="50" y="8"/>
                  </a:lnTo>
                  <a:lnTo>
                    <a:pt x="50" y="8"/>
                  </a:lnTo>
                  <a:lnTo>
                    <a:pt x="52" y="6"/>
                  </a:lnTo>
                  <a:lnTo>
                    <a:pt x="50" y="4"/>
                  </a:lnTo>
                  <a:lnTo>
                    <a:pt x="50" y="3"/>
                  </a:lnTo>
                  <a:lnTo>
                    <a:pt x="49" y="1"/>
                  </a:lnTo>
                  <a:lnTo>
                    <a:pt x="44" y="0"/>
                  </a:lnTo>
                  <a:lnTo>
                    <a:pt x="42" y="1"/>
                  </a:lnTo>
                  <a:lnTo>
                    <a:pt x="40" y="3"/>
                  </a:lnTo>
                  <a:lnTo>
                    <a:pt x="40"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21" name="Freeform 371"/>
            <p:cNvSpPr/>
            <p:nvPr/>
          </p:nvSpPr>
          <p:spPr bwMode="auto">
            <a:xfrm>
              <a:off x="2400301" y="1366838"/>
              <a:ext cx="147638" cy="23813"/>
            </a:xfrm>
            <a:custGeom>
              <a:avLst/>
              <a:gdLst/>
              <a:ahLst/>
              <a:cxnLst>
                <a:cxn ang="0">
                  <a:pos x="346" y="15"/>
                </a:cxn>
                <a:cxn ang="0">
                  <a:pos x="346" y="15"/>
                </a:cxn>
                <a:cxn ang="0">
                  <a:pos x="289" y="13"/>
                </a:cxn>
                <a:cxn ang="0">
                  <a:pos x="245" y="11"/>
                </a:cxn>
                <a:cxn ang="0">
                  <a:pos x="213" y="7"/>
                </a:cxn>
                <a:cxn ang="0">
                  <a:pos x="184" y="4"/>
                </a:cxn>
                <a:cxn ang="0">
                  <a:pos x="155" y="2"/>
                </a:cxn>
                <a:cxn ang="0">
                  <a:pos x="123" y="0"/>
                </a:cxn>
                <a:cxn ang="0">
                  <a:pos x="79" y="0"/>
                </a:cxn>
                <a:cxn ang="0">
                  <a:pos x="22" y="4"/>
                </a:cxn>
                <a:cxn ang="0">
                  <a:pos x="22" y="4"/>
                </a:cxn>
                <a:cxn ang="0">
                  <a:pos x="17" y="6"/>
                </a:cxn>
                <a:cxn ang="0">
                  <a:pos x="13" y="7"/>
                </a:cxn>
                <a:cxn ang="0">
                  <a:pos x="9" y="10"/>
                </a:cxn>
                <a:cxn ang="0">
                  <a:pos x="6" y="13"/>
                </a:cxn>
                <a:cxn ang="0">
                  <a:pos x="3" y="16"/>
                </a:cxn>
                <a:cxn ang="0">
                  <a:pos x="1" y="20"/>
                </a:cxn>
                <a:cxn ang="0">
                  <a:pos x="0" y="29"/>
                </a:cxn>
                <a:cxn ang="0">
                  <a:pos x="1" y="37"/>
                </a:cxn>
                <a:cxn ang="0">
                  <a:pos x="3" y="41"/>
                </a:cxn>
                <a:cxn ang="0">
                  <a:pos x="6" y="45"/>
                </a:cxn>
                <a:cxn ang="0">
                  <a:pos x="9" y="47"/>
                </a:cxn>
                <a:cxn ang="0">
                  <a:pos x="13" y="49"/>
                </a:cxn>
                <a:cxn ang="0">
                  <a:pos x="17" y="50"/>
                </a:cxn>
                <a:cxn ang="0">
                  <a:pos x="22" y="50"/>
                </a:cxn>
                <a:cxn ang="0">
                  <a:pos x="22" y="50"/>
                </a:cxn>
                <a:cxn ang="0">
                  <a:pos x="79" y="46"/>
                </a:cxn>
                <a:cxn ang="0">
                  <a:pos x="123" y="46"/>
                </a:cxn>
                <a:cxn ang="0">
                  <a:pos x="155" y="47"/>
                </a:cxn>
                <a:cxn ang="0">
                  <a:pos x="184" y="50"/>
                </a:cxn>
                <a:cxn ang="0">
                  <a:pos x="213" y="53"/>
                </a:cxn>
                <a:cxn ang="0">
                  <a:pos x="245" y="57"/>
                </a:cxn>
                <a:cxn ang="0">
                  <a:pos x="289" y="59"/>
                </a:cxn>
                <a:cxn ang="0">
                  <a:pos x="346" y="61"/>
                </a:cxn>
                <a:cxn ang="0">
                  <a:pos x="346" y="61"/>
                </a:cxn>
                <a:cxn ang="0">
                  <a:pos x="351" y="59"/>
                </a:cxn>
                <a:cxn ang="0">
                  <a:pos x="357" y="58"/>
                </a:cxn>
                <a:cxn ang="0">
                  <a:pos x="361" y="55"/>
                </a:cxn>
                <a:cxn ang="0">
                  <a:pos x="363" y="53"/>
                </a:cxn>
                <a:cxn ang="0">
                  <a:pos x="366" y="50"/>
                </a:cxn>
                <a:cxn ang="0">
                  <a:pos x="367" y="46"/>
                </a:cxn>
                <a:cxn ang="0">
                  <a:pos x="368" y="37"/>
                </a:cxn>
                <a:cxn ang="0">
                  <a:pos x="367" y="29"/>
                </a:cxn>
                <a:cxn ang="0">
                  <a:pos x="366" y="25"/>
                </a:cxn>
                <a:cxn ang="0">
                  <a:pos x="363" y="21"/>
                </a:cxn>
                <a:cxn ang="0">
                  <a:pos x="361" y="19"/>
                </a:cxn>
                <a:cxn ang="0">
                  <a:pos x="357" y="16"/>
                </a:cxn>
                <a:cxn ang="0">
                  <a:pos x="351" y="15"/>
                </a:cxn>
                <a:cxn ang="0">
                  <a:pos x="346" y="15"/>
                </a:cxn>
                <a:cxn ang="0">
                  <a:pos x="346" y="15"/>
                </a:cxn>
              </a:cxnLst>
              <a:rect l="0" t="0" r="r" b="b"/>
              <a:pathLst>
                <a:path w="368" h="61">
                  <a:moveTo>
                    <a:pt x="346" y="15"/>
                  </a:moveTo>
                  <a:lnTo>
                    <a:pt x="346" y="15"/>
                  </a:lnTo>
                  <a:lnTo>
                    <a:pt x="289" y="13"/>
                  </a:lnTo>
                  <a:lnTo>
                    <a:pt x="245" y="11"/>
                  </a:lnTo>
                  <a:lnTo>
                    <a:pt x="213" y="7"/>
                  </a:lnTo>
                  <a:lnTo>
                    <a:pt x="184" y="4"/>
                  </a:lnTo>
                  <a:lnTo>
                    <a:pt x="155" y="2"/>
                  </a:lnTo>
                  <a:lnTo>
                    <a:pt x="123" y="0"/>
                  </a:lnTo>
                  <a:lnTo>
                    <a:pt x="79" y="0"/>
                  </a:lnTo>
                  <a:lnTo>
                    <a:pt x="22" y="4"/>
                  </a:lnTo>
                  <a:lnTo>
                    <a:pt x="22" y="4"/>
                  </a:lnTo>
                  <a:lnTo>
                    <a:pt x="17" y="6"/>
                  </a:lnTo>
                  <a:lnTo>
                    <a:pt x="13" y="7"/>
                  </a:lnTo>
                  <a:lnTo>
                    <a:pt x="9" y="10"/>
                  </a:lnTo>
                  <a:lnTo>
                    <a:pt x="6" y="13"/>
                  </a:lnTo>
                  <a:lnTo>
                    <a:pt x="3" y="16"/>
                  </a:lnTo>
                  <a:lnTo>
                    <a:pt x="1" y="20"/>
                  </a:lnTo>
                  <a:lnTo>
                    <a:pt x="0" y="29"/>
                  </a:lnTo>
                  <a:lnTo>
                    <a:pt x="1" y="37"/>
                  </a:lnTo>
                  <a:lnTo>
                    <a:pt x="3" y="41"/>
                  </a:lnTo>
                  <a:lnTo>
                    <a:pt x="6" y="45"/>
                  </a:lnTo>
                  <a:lnTo>
                    <a:pt x="9" y="47"/>
                  </a:lnTo>
                  <a:lnTo>
                    <a:pt x="13" y="49"/>
                  </a:lnTo>
                  <a:lnTo>
                    <a:pt x="17" y="50"/>
                  </a:lnTo>
                  <a:lnTo>
                    <a:pt x="22" y="50"/>
                  </a:lnTo>
                  <a:lnTo>
                    <a:pt x="22" y="50"/>
                  </a:lnTo>
                  <a:lnTo>
                    <a:pt x="79" y="46"/>
                  </a:lnTo>
                  <a:lnTo>
                    <a:pt x="123" y="46"/>
                  </a:lnTo>
                  <a:lnTo>
                    <a:pt x="155" y="47"/>
                  </a:lnTo>
                  <a:lnTo>
                    <a:pt x="184" y="50"/>
                  </a:lnTo>
                  <a:lnTo>
                    <a:pt x="213" y="53"/>
                  </a:lnTo>
                  <a:lnTo>
                    <a:pt x="245" y="57"/>
                  </a:lnTo>
                  <a:lnTo>
                    <a:pt x="289" y="59"/>
                  </a:lnTo>
                  <a:lnTo>
                    <a:pt x="346" y="61"/>
                  </a:lnTo>
                  <a:lnTo>
                    <a:pt x="346" y="61"/>
                  </a:lnTo>
                  <a:lnTo>
                    <a:pt x="351" y="59"/>
                  </a:lnTo>
                  <a:lnTo>
                    <a:pt x="357" y="58"/>
                  </a:lnTo>
                  <a:lnTo>
                    <a:pt x="361" y="55"/>
                  </a:lnTo>
                  <a:lnTo>
                    <a:pt x="363" y="53"/>
                  </a:lnTo>
                  <a:lnTo>
                    <a:pt x="366" y="50"/>
                  </a:lnTo>
                  <a:lnTo>
                    <a:pt x="367" y="46"/>
                  </a:lnTo>
                  <a:lnTo>
                    <a:pt x="368" y="37"/>
                  </a:lnTo>
                  <a:lnTo>
                    <a:pt x="367" y="29"/>
                  </a:lnTo>
                  <a:lnTo>
                    <a:pt x="366" y="25"/>
                  </a:lnTo>
                  <a:lnTo>
                    <a:pt x="363" y="21"/>
                  </a:lnTo>
                  <a:lnTo>
                    <a:pt x="361" y="19"/>
                  </a:lnTo>
                  <a:lnTo>
                    <a:pt x="357" y="16"/>
                  </a:lnTo>
                  <a:lnTo>
                    <a:pt x="351" y="15"/>
                  </a:lnTo>
                  <a:lnTo>
                    <a:pt x="346" y="15"/>
                  </a:lnTo>
                  <a:lnTo>
                    <a:pt x="346" y="1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22" name="Freeform 372"/>
            <p:cNvSpPr/>
            <p:nvPr/>
          </p:nvSpPr>
          <p:spPr bwMode="auto">
            <a:xfrm>
              <a:off x="2405064" y="1247776"/>
              <a:ext cx="425450" cy="144463"/>
            </a:xfrm>
            <a:custGeom>
              <a:avLst/>
              <a:gdLst/>
              <a:ahLst/>
              <a:cxnLst>
                <a:cxn ang="0">
                  <a:pos x="1057" y="106"/>
                </a:cxn>
                <a:cxn ang="0">
                  <a:pos x="1045" y="59"/>
                </a:cxn>
                <a:cxn ang="0">
                  <a:pos x="1033" y="40"/>
                </a:cxn>
                <a:cxn ang="0">
                  <a:pos x="1014" y="26"/>
                </a:cxn>
                <a:cxn ang="0">
                  <a:pos x="995" y="18"/>
                </a:cxn>
                <a:cxn ang="0">
                  <a:pos x="956" y="13"/>
                </a:cxn>
                <a:cxn ang="0">
                  <a:pos x="918" y="13"/>
                </a:cxn>
                <a:cxn ang="0">
                  <a:pos x="794" y="9"/>
                </a:cxn>
                <a:cxn ang="0">
                  <a:pos x="692" y="8"/>
                </a:cxn>
                <a:cxn ang="0">
                  <a:pos x="489" y="0"/>
                </a:cxn>
                <a:cxn ang="0">
                  <a:pos x="387" y="2"/>
                </a:cxn>
                <a:cxn ang="0">
                  <a:pos x="214" y="1"/>
                </a:cxn>
                <a:cxn ang="0">
                  <a:pos x="103" y="1"/>
                </a:cxn>
                <a:cxn ang="0">
                  <a:pos x="21" y="2"/>
                </a:cxn>
                <a:cxn ang="0">
                  <a:pos x="9" y="8"/>
                </a:cxn>
                <a:cxn ang="0">
                  <a:pos x="0" y="26"/>
                </a:cxn>
                <a:cxn ang="0">
                  <a:pos x="8" y="44"/>
                </a:cxn>
                <a:cxn ang="0">
                  <a:pos x="19" y="48"/>
                </a:cxn>
                <a:cxn ang="0">
                  <a:pos x="117" y="50"/>
                </a:cxn>
                <a:cxn ang="0">
                  <a:pos x="454" y="50"/>
                </a:cxn>
                <a:cxn ang="0">
                  <a:pos x="616" y="52"/>
                </a:cxn>
                <a:cxn ang="0">
                  <a:pos x="853" y="55"/>
                </a:cxn>
                <a:cxn ang="0">
                  <a:pos x="932" y="59"/>
                </a:cxn>
                <a:cxn ang="0">
                  <a:pos x="983" y="63"/>
                </a:cxn>
                <a:cxn ang="0">
                  <a:pos x="998" y="72"/>
                </a:cxn>
                <a:cxn ang="0">
                  <a:pos x="1008" y="89"/>
                </a:cxn>
                <a:cxn ang="0">
                  <a:pos x="1012" y="107"/>
                </a:cxn>
                <a:cxn ang="0">
                  <a:pos x="1020" y="199"/>
                </a:cxn>
                <a:cxn ang="0">
                  <a:pos x="1021" y="272"/>
                </a:cxn>
                <a:cxn ang="0">
                  <a:pos x="1016" y="298"/>
                </a:cxn>
                <a:cxn ang="0">
                  <a:pos x="1004" y="312"/>
                </a:cxn>
                <a:cxn ang="0">
                  <a:pos x="982" y="319"/>
                </a:cxn>
                <a:cxn ang="0">
                  <a:pos x="940" y="318"/>
                </a:cxn>
                <a:cxn ang="0">
                  <a:pos x="927" y="322"/>
                </a:cxn>
                <a:cxn ang="0">
                  <a:pos x="921" y="332"/>
                </a:cxn>
                <a:cxn ang="0">
                  <a:pos x="922" y="353"/>
                </a:cxn>
                <a:cxn ang="0">
                  <a:pos x="931" y="361"/>
                </a:cxn>
                <a:cxn ang="0">
                  <a:pos x="940" y="363"/>
                </a:cxn>
                <a:cxn ang="0">
                  <a:pos x="1008" y="361"/>
                </a:cxn>
                <a:cxn ang="0">
                  <a:pos x="1036" y="348"/>
                </a:cxn>
                <a:cxn ang="0">
                  <a:pos x="1053" y="329"/>
                </a:cxn>
                <a:cxn ang="0">
                  <a:pos x="1062" y="310"/>
                </a:cxn>
                <a:cxn ang="0">
                  <a:pos x="1068" y="275"/>
                </a:cxn>
                <a:cxn ang="0">
                  <a:pos x="1068" y="197"/>
                </a:cxn>
                <a:cxn ang="0">
                  <a:pos x="1059" y="125"/>
                </a:cxn>
              </a:cxnLst>
              <a:rect l="0" t="0" r="r" b="b"/>
              <a:pathLst>
                <a:path w="1071" h="363">
                  <a:moveTo>
                    <a:pt x="1059" y="125"/>
                  </a:moveTo>
                  <a:lnTo>
                    <a:pt x="1059" y="125"/>
                  </a:lnTo>
                  <a:lnTo>
                    <a:pt x="1057" y="106"/>
                  </a:lnTo>
                  <a:lnTo>
                    <a:pt x="1054" y="89"/>
                  </a:lnTo>
                  <a:lnTo>
                    <a:pt x="1050" y="73"/>
                  </a:lnTo>
                  <a:lnTo>
                    <a:pt x="1045" y="59"/>
                  </a:lnTo>
                  <a:lnTo>
                    <a:pt x="1042" y="52"/>
                  </a:lnTo>
                  <a:lnTo>
                    <a:pt x="1037" y="47"/>
                  </a:lnTo>
                  <a:lnTo>
                    <a:pt x="1033" y="40"/>
                  </a:lnTo>
                  <a:lnTo>
                    <a:pt x="1027" y="35"/>
                  </a:lnTo>
                  <a:lnTo>
                    <a:pt x="1020" y="30"/>
                  </a:lnTo>
                  <a:lnTo>
                    <a:pt x="1014" y="26"/>
                  </a:lnTo>
                  <a:lnTo>
                    <a:pt x="1004" y="22"/>
                  </a:lnTo>
                  <a:lnTo>
                    <a:pt x="995" y="18"/>
                  </a:lnTo>
                  <a:lnTo>
                    <a:pt x="995" y="18"/>
                  </a:lnTo>
                  <a:lnTo>
                    <a:pt x="985" y="16"/>
                  </a:lnTo>
                  <a:lnTo>
                    <a:pt x="976" y="14"/>
                  </a:lnTo>
                  <a:lnTo>
                    <a:pt x="956" y="13"/>
                  </a:lnTo>
                  <a:lnTo>
                    <a:pt x="938" y="13"/>
                  </a:lnTo>
                  <a:lnTo>
                    <a:pt x="918" y="13"/>
                  </a:lnTo>
                  <a:lnTo>
                    <a:pt x="918" y="13"/>
                  </a:lnTo>
                  <a:lnTo>
                    <a:pt x="887" y="10"/>
                  </a:lnTo>
                  <a:lnTo>
                    <a:pt x="855" y="10"/>
                  </a:lnTo>
                  <a:lnTo>
                    <a:pt x="794" y="9"/>
                  </a:lnTo>
                  <a:lnTo>
                    <a:pt x="794" y="9"/>
                  </a:lnTo>
                  <a:lnTo>
                    <a:pt x="743" y="9"/>
                  </a:lnTo>
                  <a:lnTo>
                    <a:pt x="692" y="8"/>
                  </a:lnTo>
                  <a:lnTo>
                    <a:pt x="590" y="4"/>
                  </a:lnTo>
                  <a:lnTo>
                    <a:pt x="540" y="1"/>
                  </a:lnTo>
                  <a:lnTo>
                    <a:pt x="489" y="0"/>
                  </a:lnTo>
                  <a:lnTo>
                    <a:pt x="438" y="1"/>
                  </a:lnTo>
                  <a:lnTo>
                    <a:pt x="387" y="2"/>
                  </a:lnTo>
                  <a:lnTo>
                    <a:pt x="387" y="2"/>
                  </a:lnTo>
                  <a:lnTo>
                    <a:pt x="329" y="4"/>
                  </a:lnTo>
                  <a:lnTo>
                    <a:pt x="272" y="2"/>
                  </a:lnTo>
                  <a:lnTo>
                    <a:pt x="214" y="1"/>
                  </a:lnTo>
                  <a:lnTo>
                    <a:pt x="157" y="1"/>
                  </a:lnTo>
                  <a:lnTo>
                    <a:pt x="157" y="1"/>
                  </a:lnTo>
                  <a:lnTo>
                    <a:pt x="103" y="1"/>
                  </a:lnTo>
                  <a:lnTo>
                    <a:pt x="59" y="1"/>
                  </a:lnTo>
                  <a:lnTo>
                    <a:pt x="21" y="2"/>
                  </a:lnTo>
                  <a:lnTo>
                    <a:pt x="21" y="2"/>
                  </a:lnTo>
                  <a:lnTo>
                    <a:pt x="17" y="4"/>
                  </a:lnTo>
                  <a:lnTo>
                    <a:pt x="13" y="5"/>
                  </a:lnTo>
                  <a:lnTo>
                    <a:pt x="9" y="8"/>
                  </a:lnTo>
                  <a:lnTo>
                    <a:pt x="6" y="10"/>
                  </a:lnTo>
                  <a:lnTo>
                    <a:pt x="2" y="18"/>
                  </a:lnTo>
                  <a:lnTo>
                    <a:pt x="0" y="26"/>
                  </a:lnTo>
                  <a:lnTo>
                    <a:pt x="1" y="35"/>
                  </a:lnTo>
                  <a:lnTo>
                    <a:pt x="5" y="42"/>
                  </a:lnTo>
                  <a:lnTo>
                    <a:pt x="8" y="44"/>
                  </a:lnTo>
                  <a:lnTo>
                    <a:pt x="10" y="47"/>
                  </a:lnTo>
                  <a:lnTo>
                    <a:pt x="14" y="48"/>
                  </a:lnTo>
                  <a:lnTo>
                    <a:pt x="19" y="48"/>
                  </a:lnTo>
                  <a:lnTo>
                    <a:pt x="22" y="48"/>
                  </a:lnTo>
                  <a:lnTo>
                    <a:pt x="22" y="48"/>
                  </a:lnTo>
                  <a:lnTo>
                    <a:pt x="117" y="50"/>
                  </a:lnTo>
                  <a:lnTo>
                    <a:pt x="293" y="50"/>
                  </a:lnTo>
                  <a:lnTo>
                    <a:pt x="293" y="50"/>
                  </a:lnTo>
                  <a:lnTo>
                    <a:pt x="454" y="50"/>
                  </a:lnTo>
                  <a:lnTo>
                    <a:pt x="535" y="50"/>
                  </a:lnTo>
                  <a:lnTo>
                    <a:pt x="616" y="52"/>
                  </a:lnTo>
                  <a:lnTo>
                    <a:pt x="616" y="52"/>
                  </a:lnTo>
                  <a:lnTo>
                    <a:pt x="694" y="53"/>
                  </a:lnTo>
                  <a:lnTo>
                    <a:pt x="774" y="55"/>
                  </a:lnTo>
                  <a:lnTo>
                    <a:pt x="853" y="55"/>
                  </a:lnTo>
                  <a:lnTo>
                    <a:pt x="893" y="56"/>
                  </a:lnTo>
                  <a:lnTo>
                    <a:pt x="932" y="59"/>
                  </a:lnTo>
                  <a:lnTo>
                    <a:pt x="932" y="59"/>
                  </a:lnTo>
                  <a:lnTo>
                    <a:pt x="959" y="60"/>
                  </a:lnTo>
                  <a:lnTo>
                    <a:pt x="972" y="60"/>
                  </a:lnTo>
                  <a:lnTo>
                    <a:pt x="983" y="63"/>
                  </a:lnTo>
                  <a:lnTo>
                    <a:pt x="989" y="65"/>
                  </a:lnTo>
                  <a:lnTo>
                    <a:pt x="994" y="68"/>
                  </a:lnTo>
                  <a:lnTo>
                    <a:pt x="998" y="72"/>
                  </a:lnTo>
                  <a:lnTo>
                    <a:pt x="1002" y="76"/>
                  </a:lnTo>
                  <a:lnTo>
                    <a:pt x="1006" y="82"/>
                  </a:lnTo>
                  <a:lnTo>
                    <a:pt x="1008" y="89"/>
                  </a:lnTo>
                  <a:lnTo>
                    <a:pt x="1011" y="98"/>
                  </a:lnTo>
                  <a:lnTo>
                    <a:pt x="1012" y="107"/>
                  </a:lnTo>
                  <a:lnTo>
                    <a:pt x="1012" y="107"/>
                  </a:lnTo>
                  <a:lnTo>
                    <a:pt x="1016" y="153"/>
                  </a:lnTo>
                  <a:lnTo>
                    <a:pt x="1020" y="199"/>
                  </a:lnTo>
                  <a:lnTo>
                    <a:pt x="1020" y="199"/>
                  </a:lnTo>
                  <a:lnTo>
                    <a:pt x="1021" y="235"/>
                  </a:lnTo>
                  <a:lnTo>
                    <a:pt x="1021" y="272"/>
                  </a:lnTo>
                  <a:lnTo>
                    <a:pt x="1021" y="272"/>
                  </a:lnTo>
                  <a:lnTo>
                    <a:pt x="1020" y="282"/>
                  </a:lnTo>
                  <a:lnTo>
                    <a:pt x="1019" y="290"/>
                  </a:lnTo>
                  <a:lnTo>
                    <a:pt x="1016" y="298"/>
                  </a:lnTo>
                  <a:lnTo>
                    <a:pt x="1014" y="303"/>
                  </a:lnTo>
                  <a:lnTo>
                    <a:pt x="1010" y="309"/>
                  </a:lnTo>
                  <a:lnTo>
                    <a:pt x="1004" y="312"/>
                  </a:lnTo>
                  <a:lnTo>
                    <a:pt x="1000" y="315"/>
                  </a:lnTo>
                  <a:lnTo>
                    <a:pt x="994" y="316"/>
                  </a:lnTo>
                  <a:lnTo>
                    <a:pt x="982" y="319"/>
                  </a:lnTo>
                  <a:lnTo>
                    <a:pt x="969" y="319"/>
                  </a:lnTo>
                  <a:lnTo>
                    <a:pt x="940" y="318"/>
                  </a:lnTo>
                  <a:lnTo>
                    <a:pt x="940" y="318"/>
                  </a:lnTo>
                  <a:lnTo>
                    <a:pt x="935" y="318"/>
                  </a:lnTo>
                  <a:lnTo>
                    <a:pt x="931" y="320"/>
                  </a:lnTo>
                  <a:lnTo>
                    <a:pt x="927" y="322"/>
                  </a:lnTo>
                  <a:lnTo>
                    <a:pt x="925" y="326"/>
                  </a:lnTo>
                  <a:lnTo>
                    <a:pt x="922" y="328"/>
                  </a:lnTo>
                  <a:lnTo>
                    <a:pt x="921" y="332"/>
                  </a:lnTo>
                  <a:lnTo>
                    <a:pt x="919" y="341"/>
                  </a:lnTo>
                  <a:lnTo>
                    <a:pt x="921" y="349"/>
                  </a:lnTo>
                  <a:lnTo>
                    <a:pt x="922" y="353"/>
                  </a:lnTo>
                  <a:lnTo>
                    <a:pt x="925" y="357"/>
                  </a:lnTo>
                  <a:lnTo>
                    <a:pt x="927" y="360"/>
                  </a:lnTo>
                  <a:lnTo>
                    <a:pt x="931" y="361"/>
                  </a:lnTo>
                  <a:lnTo>
                    <a:pt x="935" y="363"/>
                  </a:lnTo>
                  <a:lnTo>
                    <a:pt x="940" y="363"/>
                  </a:lnTo>
                  <a:lnTo>
                    <a:pt x="940" y="363"/>
                  </a:lnTo>
                  <a:lnTo>
                    <a:pt x="977" y="363"/>
                  </a:lnTo>
                  <a:lnTo>
                    <a:pt x="993" y="363"/>
                  </a:lnTo>
                  <a:lnTo>
                    <a:pt x="1008" y="361"/>
                  </a:lnTo>
                  <a:lnTo>
                    <a:pt x="1023" y="356"/>
                  </a:lnTo>
                  <a:lnTo>
                    <a:pt x="1029" y="353"/>
                  </a:lnTo>
                  <a:lnTo>
                    <a:pt x="1036" y="348"/>
                  </a:lnTo>
                  <a:lnTo>
                    <a:pt x="1042" y="343"/>
                  </a:lnTo>
                  <a:lnTo>
                    <a:pt x="1048" y="336"/>
                  </a:lnTo>
                  <a:lnTo>
                    <a:pt x="1053" y="329"/>
                  </a:lnTo>
                  <a:lnTo>
                    <a:pt x="1057" y="320"/>
                  </a:lnTo>
                  <a:lnTo>
                    <a:pt x="1057" y="320"/>
                  </a:lnTo>
                  <a:lnTo>
                    <a:pt x="1062" y="310"/>
                  </a:lnTo>
                  <a:lnTo>
                    <a:pt x="1065" y="298"/>
                  </a:lnTo>
                  <a:lnTo>
                    <a:pt x="1067" y="286"/>
                  </a:lnTo>
                  <a:lnTo>
                    <a:pt x="1068" y="275"/>
                  </a:lnTo>
                  <a:lnTo>
                    <a:pt x="1071" y="250"/>
                  </a:lnTo>
                  <a:lnTo>
                    <a:pt x="1070" y="224"/>
                  </a:lnTo>
                  <a:lnTo>
                    <a:pt x="1068" y="197"/>
                  </a:lnTo>
                  <a:lnTo>
                    <a:pt x="1065" y="173"/>
                  </a:lnTo>
                  <a:lnTo>
                    <a:pt x="1059" y="125"/>
                  </a:lnTo>
                  <a:lnTo>
                    <a:pt x="1059" y="12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23" name="Freeform 373"/>
            <p:cNvSpPr/>
            <p:nvPr/>
          </p:nvSpPr>
          <p:spPr bwMode="auto">
            <a:xfrm>
              <a:off x="2532064" y="1370013"/>
              <a:ext cx="119063" cy="141288"/>
            </a:xfrm>
            <a:custGeom>
              <a:avLst/>
              <a:gdLst/>
              <a:ahLst/>
              <a:cxnLst>
                <a:cxn ang="0">
                  <a:pos x="297" y="44"/>
                </a:cxn>
                <a:cxn ang="0">
                  <a:pos x="295" y="35"/>
                </a:cxn>
                <a:cxn ang="0">
                  <a:pos x="289" y="29"/>
                </a:cxn>
                <a:cxn ang="0">
                  <a:pos x="283" y="25"/>
                </a:cxn>
                <a:cxn ang="0">
                  <a:pos x="266" y="25"/>
                </a:cxn>
                <a:cxn ang="0">
                  <a:pos x="258" y="29"/>
                </a:cxn>
                <a:cxn ang="0">
                  <a:pos x="253" y="35"/>
                </a:cxn>
                <a:cxn ang="0">
                  <a:pos x="251" y="44"/>
                </a:cxn>
                <a:cxn ang="0">
                  <a:pos x="251" y="196"/>
                </a:cxn>
                <a:cxn ang="0">
                  <a:pos x="253" y="242"/>
                </a:cxn>
                <a:cxn ang="0">
                  <a:pos x="247" y="273"/>
                </a:cxn>
                <a:cxn ang="0">
                  <a:pos x="241" y="286"/>
                </a:cxn>
                <a:cxn ang="0">
                  <a:pos x="230" y="297"/>
                </a:cxn>
                <a:cxn ang="0">
                  <a:pos x="216" y="303"/>
                </a:cxn>
                <a:cxn ang="0">
                  <a:pos x="199" y="306"/>
                </a:cxn>
                <a:cxn ang="0">
                  <a:pos x="173" y="305"/>
                </a:cxn>
                <a:cxn ang="0">
                  <a:pos x="156" y="305"/>
                </a:cxn>
                <a:cxn ang="0">
                  <a:pos x="117" y="302"/>
                </a:cxn>
                <a:cxn ang="0">
                  <a:pos x="89" y="295"/>
                </a:cxn>
                <a:cxn ang="0">
                  <a:pos x="72" y="286"/>
                </a:cxn>
                <a:cxn ang="0">
                  <a:pos x="64" y="276"/>
                </a:cxn>
                <a:cxn ang="0">
                  <a:pos x="62" y="271"/>
                </a:cxn>
                <a:cxn ang="0">
                  <a:pos x="55" y="238"/>
                </a:cxn>
                <a:cxn ang="0">
                  <a:pos x="55" y="204"/>
                </a:cxn>
                <a:cxn ang="0">
                  <a:pos x="54" y="161"/>
                </a:cxn>
                <a:cxn ang="0">
                  <a:pos x="47" y="74"/>
                </a:cxn>
                <a:cxn ang="0">
                  <a:pos x="46" y="33"/>
                </a:cxn>
                <a:cxn ang="0">
                  <a:pos x="49" y="21"/>
                </a:cxn>
                <a:cxn ang="0">
                  <a:pos x="46" y="10"/>
                </a:cxn>
                <a:cxn ang="0">
                  <a:pos x="38" y="2"/>
                </a:cxn>
                <a:cxn ang="0">
                  <a:pos x="26" y="0"/>
                </a:cxn>
                <a:cxn ang="0">
                  <a:pos x="24" y="0"/>
                </a:cxn>
                <a:cxn ang="0">
                  <a:pos x="15" y="1"/>
                </a:cxn>
                <a:cxn ang="0">
                  <a:pos x="7" y="6"/>
                </a:cxn>
                <a:cxn ang="0">
                  <a:pos x="3" y="13"/>
                </a:cxn>
                <a:cxn ang="0">
                  <a:pos x="0" y="22"/>
                </a:cxn>
                <a:cxn ang="0">
                  <a:pos x="0" y="48"/>
                </a:cxn>
                <a:cxn ang="0">
                  <a:pos x="2" y="104"/>
                </a:cxn>
                <a:cxn ang="0">
                  <a:pos x="4" y="131"/>
                </a:cxn>
                <a:cxn ang="0">
                  <a:pos x="7" y="163"/>
                </a:cxn>
                <a:cxn ang="0">
                  <a:pos x="8" y="230"/>
                </a:cxn>
                <a:cxn ang="0">
                  <a:pos x="12" y="263"/>
                </a:cxn>
                <a:cxn ang="0">
                  <a:pos x="15" y="274"/>
                </a:cxn>
                <a:cxn ang="0">
                  <a:pos x="24" y="295"/>
                </a:cxn>
                <a:cxn ang="0">
                  <a:pos x="36" y="311"/>
                </a:cxn>
                <a:cxn ang="0">
                  <a:pos x="51" y="324"/>
                </a:cxn>
                <a:cxn ang="0">
                  <a:pos x="68" y="333"/>
                </a:cxn>
                <a:cxn ang="0">
                  <a:pos x="98" y="344"/>
                </a:cxn>
                <a:cxn ang="0">
                  <a:pos x="143" y="350"/>
                </a:cxn>
                <a:cxn ang="0">
                  <a:pos x="164" y="353"/>
                </a:cxn>
                <a:cxn ang="0">
                  <a:pos x="206" y="353"/>
                </a:cxn>
                <a:cxn ang="0">
                  <a:pos x="236" y="349"/>
                </a:cxn>
                <a:cxn ang="0">
                  <a:pos x="253" y="341"/>
                </a:cxn>
                <a:cxn ang="0">
                  <a:pos x="268" y="328"/>
                </a:cxn>
                <a:cxn ang="0">
                  <a:pos x="281" y="311"/>
                </a:cxn>
                <a:cxn ang="0">
                  <a:pos x="285" y="301"/>
                </a:cxn>
                <a:cxn ang="0">
                  <a:pos x="295" y="271"/>
                </a:cxn>
                <a:cxn ang="0">
                  <a:pos x="300" y="240"/>
                </a:cxn>
                <a:cxn ang="0">
                  <a:pos x="302" y="174"/>
                </a:cxn>
                <a:cxn ang="0">
                  <a:pos x="298" y="108"/>
                </a:cxn>
                <a:cxn ang="0">
                  <a:pos x="297" y="44"/>
                </a:cxn>
              </a:cxnLst>
              <a:rect l="0" t="0" r="r" b="b"/>
              <a:pathLst>
                <a:path w="302" h="354">
                  <a:moveTo>
                    <a:pt x="297" y="44"/>
                  </a:moveTo>
                  <a:lnTo>
                    <a:pt x="297" y="44"/>
                  </a:lnTo>
                  <a:lnTo>
                    <a:pt x="296" y="39"/>
                  </a:lnTo>
                  <a:lnTo>
                    <a:pt x="295" y="35"/>
                  </a:lnTo>
                  <a:lnTo>
                    <a:pt x="292" y="31"/>
                  </a:lnTo>
                  <a:lnTo>
                    <a:pt x="289" y="29"/>
                  </a:lnTo>
                  <a:lnTo>
                    <a:pt x="287" y="26"/>
                  </a:lnTo>
                  <a:lnTo>
                    <a:pt x="283" y="25"/>
                  </a:lnTo>
                  <a:lnTo>
                    <a:pt x="274" y="23"/>
                  </a:lnTo>
                  <a:lnTo>
                    <a:pt x="266" y="25"/>
                  </a:lnTo>
                  <a:lnTo>
                    <a:pt x="262" y="26"/>
                  </a:lnTo>
                  <a:lnTo>
                    <a:pt x="258" y="29"/>
                  </a:lnTo>
                  <a:lnTo>
                    <a:pt x="255" y="31"/>
                  </a:lnTo>
                  <a:lnTo>
                    <a:pt x="253" y="35"/>
                  </a:lnTo>
                  <a:lnTo>
                    <a:pt x="251" y="39"/>
                  </a:lnTo>
                  <a:lnTo>
                    <a:pt x="251" y="44"/>
                  </a:lnTo>
                  <a:lnTo>
                    <a:pt x="251" y="196"/>
                  </a:lnTo>
                  <a:lnTo>
                    <a:pt x="251" y="196"/>
                  </a:lnTo>
                  <a:lnTo>
                    <a:pt x="253" y="225"/>
                  </a:lnTo>
                  <a:lnTo>
                    <a:pt x="253" y="242"/>
                  </a:lnTo>
                  <a:lnTo>
                    <a:pt x="251" y="257"/>
                  </a:lnTo>
                  <a:lnTo>
                    <a:pt x="247" y="273"/>
                  </a:lnTo>
                  <a:lnTo>
                    <a:pt x="245" y="281"/>
                  </a:lnTo>
                  <a:lnTo>
                    <a:pt x="241" y="286"/>
                  </a:lnTo>
                  <a:lnTo>
                    <a:pt x="237" y="293"/>
                  </a:lnTo>
                  <a:lnTo>
                    <a:pt x="230" y="297"/>
                  </a:lnTo>
                  <a:lnTo>
                    <a:pt x="224" y="301"/>
                  </a:lnTo>
                  <a:lnTo>
                    <a:pt x="216" y="303"/>
                  </a:lnTo>
                  <a:lnTo>
                    <a:pt x="216" y="303"/>
                  </a:lnTo>
                  <a:lnTo>
                    <a:pt x="199" y="306"/>
                  </a:lnTo>
                  <a:lnTo>
                    <a:pt x="186" y="306"/>
                  </a:lnTo>
                  <a:lnTo>
                    <a:pt x="173" y="305"/>
                  </a:lnTo>
                  <a:lnTo>
                    <a:pt x="156" y="305"/>
                  </a:lnTo>
                  <a:lnTo>
                    <a:pt x="156" y="305"/>
                  </a:lnTo>
                  <a:lnTo>
                    <a:pt x="131" y="303"/>
                  </a:lnTo>
                  <a:lnTo>
                    <a:pt x="117" y="302"/>
                  </a:lnTo>
                  <a:lnTo>
                    <a:pt x="102" y="299"/>
                  </a:lnTo>
                  <a:lnTo>
                    <a:pt x="89" y="295"/>
                  </a:lnTo>
                  <a:lnTo>
                    <a:pt x="77" y="290"/>
                  </a:lnTo>
                  <a:lnTo>
                    <a:pt x="72" y="286"/>
                  </a:lnTo>
                  <a:lnTo>
                    <a:pt x="68" y="281"/>
                  </a:lnTo>
                  <a:lnTo>
                    <a:pt x="64" y="276"/>
                  </a:lnTo>
                  <a:lnTo>
                    <a:pt x="62" y="271"/>
                  </a:lnTo>
                  <a:lnTo>
                    <a:pt x="62" y="271"/>
                  </a:lnTo>
                  <a:lnTo>
                    <a:pt x="56" y="254"/>
                  </a:lnTo>
                  <a:lnTo>
                    <a:pt x="55" y="238"/>
                  </a:lnTo>
                  <a:lnTo>
                    <a:pt x="55" y="221"/>
                  </a:lnTo>
                  <a:lnTo>
                    <a:pt x="55" y="204"/>
                  </a:lnTo>
                  <a:lnTo>
                    <a:pt x="55" y="204"/>
                  </a:lnTo>
                  <a:lnTo>
                    <a:pt x="54" y="161"/>
                  </a:lnTo>
                  <a:lnTo>
                    <a:pt x="50" y="118"/>
                  </a:lnTo>
                  <a:lnTo>
                    <a:pt x="47" y="74"/>
                  </a:lnTo>
                  <a:lnTo>
                    <a:pt x="46" y="33"/>
                  </a:lnTo>
                  <a:lnTo>
                    <a:pt x="46" y="33"/>
                  </a:lnTo>
                  <a:lnTo>
                    <a:pt x="47" y="27"/>
                  </a:lnTo>
                  <a:lnTo>
                    <a:pt x="49" y="21"/>
                  </a:lnTo>
                  <a:lnTo>
                    <a:pt x="47" y="16"/>
                  </a:lnTo>
                  <a:lnTo>
                    <a:pt x="46" y="10"/>
                  </a:lnTo>
                  <a:lnTo>
                    <a:pt x="42" y="6"/>
                  </a:lnTo>
                  <a:lnTo>
                    <a:pt x="38" y="2"/>
                  </a:lnTo>
                  <a:lnTo>
                    <a:pt x="33" y="0"/>
                  </a:lnTo>
                  <a:lnTo>
                    <a:pt x="26" y="0"/>
                  </a:lnTo>
                  <a:lnTo>
                    <a:pt x="24" y="0"/>
                  </a:lnTo>
                  <a:lnTo>
                    <a:pt x="24" y="0"/>
                  </a:lnTo>
                  <a:lnTo>
                    <a:pt x="19" y="0"/>
                  </a:lnTo>
                  <a:lnTo>
                    <a:pt x="15" y="1"/>
                  </a:lnTo>
                  <a:lnTo>
                    <a:pt x="11" y="4"/>
                  </a:lnTo>
                  <a:lnTo>
                    <a:pt x="7" y="6"/>
                  </a:lnTo>
                  <a:lnTo>
                    <a:pt x="4" y="9"/>
                  </a:lnTo>
                  <a:lnTo>
                    <a:pt x="3" y="13"/>
                  </a:lnTo>
                  <a:lnTo>
                    <a:pt x="2" y="17"/>
                  </a:lnTo>
                  <a:lnTo>
                    <a:pt x="0" y="22"/>
                  </a:lnTo>
                  <a:lnTo>
                    <a:pt x="0" y="22"/>
                  </a:lnTo>
                  <a:lnTo>
                    <a:pt x="0" y="48"/>
                  </a:lnTo>
                  <a:lnTo>
                    <a:pt x="0" y="77"/>
                  </a:lnTo>
                  <a:lnTo>
                    <a:pt x="2" y="104"/>
                  </a:lnTo>
                  <a:lnTo>
                    <a:pt x="4" y="131"/>
                  </a:lnTo>
                  <a:lnTo>
                    <a:pt x="4" y="131"/>
                  </a:lnTo>
                  <a:lnTo>
                    <a:pt x="5" y="148"/>
                  </a:lnTo>
                  <a:lnTo>
                    <a:pt x="7" y="163"/>
                  </a:lnTo>
                  <a:lnTo>
                    <a:pt x="7" y="197"/>
                  </a:lnTo>
                  <a:lnTo>
                    <a:pt x="8" y="230"/>
                  </a:lnTo>
                  <a:lnTo>
                    <a:pt x="9" y="246"/>
                  </a:lnTo>
                  <a:lnTo>
                    <a:pt x="12" y="263"/>
                  </a:lnTo>
                  <a:lnTo>
                    <a:pt x="12" y="263"/>
                  </a:lnTo>
                  <a:lnTo>
                    <a:pt x="15" y="274"/>
                  </a:lnTo>
                  <a:lnTo>
                    <a:pt x="19" y="285"/>
                  </a:lnTo>
                  <a:lnTo>
                    <a:pt x="24" y="295"/>
                  </a:lnTo>
                  <a:lnTo>
                    <a:pt x="29" y="303"/>
                  </a:lnTo>
                  <a:lnTo>
                    <a:pt x="36" y="311"/>
                  </a:lnTo>
                  <a:lnTo>
                    <a:pt x="43" y="318"/>
                  </a:lnTo>
                  <a:lnTo>
                    <a:pt x="51" y="324"/>
                  </a:lnTo>
                  <a:lnTo>
                    <a:pt x="59" y="329"/>
                  </a:lnTo>
                  <a:lnTo>
                    <a:pt x="68" y="333"/>
                  </a:lnTo>
                  <a:lnTo>
                    <a:pt x="79" y="337"/>
                  </a:lnTo>
                  <a:lnTo>
                    <a:pt x="98" y="344"/>
                  </a:lnTo>
                  <a:lnTo>
                    <a:pt x="121" y="348"/>
                  </a:lnTo>
                  <a:lnTo>
                    <a:pt x="143" y="350"/>
                  </a:lnTo>
                  <a:lnTo>
                    <a:pt x="143" y="350"/>
                  </a:lnTo>
                  <a:lnTo>
                    <a:pt x="164" y="353"/>
                  </a:lnTo>
                  <a:lnTo>
                    <a:pt x="185" y="354"/>
                  </a:lnTo>
                  <a:lnTo>
                    <a:pt x="206" y="353"/>
                  </a:lnTo>
                  <a:lnTo>
                    <a:pt x="227" y="350"/>
                  </a:lnTo>
                  <a:lnTo>
                    <a:pt x="236" y="349"/>
                  </a:lnTo>
                  <a:lnTo>
                    <a:pt x="245" y="345"/>
                  </a:lnTo>
                  <a:lnTo>
                    <a:pt x="253" y="341"/>
                  </a:lnTo>
                  <a:lnTo>
                    <a:pt x="262" y="336"/>
                  </a:lnTo>
                  <a:lnTo>
                    <a:pt x="268" y="328"/>
                  </a:lnTo>
                  <a:lnTo>
                    <a:pt x="275" y="320"/>
                  </a:lnTo>
                  <a:lnTo>
                    <a:pt x="281" y="311"/>
                  </a:lnTo>
                  <a:lnTo>
                    <a:pt x="285" y="301"/>
                  </a:lnTo>
                  <a:lnTo>
                    <a:pt x="285" y="301"/>
                  </a:lnTo>
                  <a:lnTo>
                    <a:pt x="291" y="286"/>
                  </a:lnTo>
                  <a:lnTo>
                    <a:pt x="295" y="271"/>
                  </a:lnTo>
                  <a:lnTo>
                    <a:pt x="297" y="256"/>
                  </a:lnTo>
                  <a:lnTo>
                    <a:pt x="300" y="240"/>
                  </a:lnTo>
                  <a:lnTo>
                    <a:pt x="301" y="208"/>
                  </a:lnTo>
                  <a:lnTo>
                    <a:pt x="302" y="174"/>
                  </a:lnTo>
                  <a:lnTo>
                    <a:pt x="301" y="141"/>
                  </a:lnTo>
                  <a:lnTo>
                    <a:pt x="298" y="108"/>
                  </a:lnTo>
                  <a:lnTo>
                    <a:pt x="297" y="76"/>
                  </a:lnTo>
                  <a:lnTo>
                    <a:pt x="297" y="44"/>
                  </a:lnTo>
                  <a:lnTo>
                    <a:pt x="297" y="4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24" name="Freeform 374"/>
            <p:cNvSpPr/>
            <p:nvPr/>
          </p:nvSpPr>
          <p:spPr bwMode="auto">
            <a:xfrm>
              <a:off x="2630489" y="1373188"/>
              <a:ext cx="52388" cy="20638"/>
            </a:xfrm>
            <a:custGeom>
              <a:avLst/>
              <a:gdLst/>
              <a:ahLst/>
              <a:cxnLst>
                <a:cxn ang="0">
                  <a:pos x="110" y="2"/>
                </a:cxn>
                <a:cxn ang="0">
                  <a:pos x="110" y="2"/>
                </a:cxn>
                <a:cxn ang="0">
                  <a:pos x="63" y="0"/>
                </a:cxn>
                <a:cxn ang="0">
                  <a:pos x="40" y="2"/>
                </a:cxn>
                <a:cxn ang="0">
                  <a:pos x="28" y="3"/>
                </a:cxn>
                <a:cxn ang="0">
                  <a:pos x="16" y="6"/>
                </a:cxn>
                <a:cxn ang="0">
                  <a:pos x="16" y="6"/>
                </a:cxn>
                <a:cxn ang="0">
                  <a:pos x="11" y="7"/>
                </a:cxn>
                <a:cxn ang="0">
                  <a:pos x="7" y="10"/>
                </a:cxn>
                <a:cxn ang="0">
                  <a:pos x="4" y="12"/>
                </a:cxn>
                <a:cxn ang="0">
                  <a:pos x="2" y="16"/>
                </a:cxn>
                <a:cxn ang="0">
                  <a:pos x="0" y="20"/>
                </a:cxn>
                <a:cxn ang="0">
                  <a:pos x="0" y="24"/>
                </a:cxn>
                <a:cxn ang="0">
                  <a:pos x="0" y="33"/>
                </a:cxn>
                <a:cxn ang="0">
                  <a:pos x="4" y="41"/>
                </a:cxn>
                <a:cxn ang="0">
                  <a:pos x="7" y="44"/>
                </a:cxn>
                <a:cxn ang="0">
                  <a:pos x="10" y="46"/>
                </a:cxn>
                <a:cxn ang="0">
                  <a:pos x="14" y="49"/>
                </a:cxn>
                <a:cxn ang="0">
                  <a:pos x="19" y="50"/>
                </a:cxn>
                <a:cxn ang="0">
                  <a:pos x="23" y="50"/>
                </a:cxn>
                <a:cxn ang="0">
                  <a:pos x="28" y="50"/>
                </a:cxn>
                <a:cxn ang="0">
                  <a:pos x="28" y="50"/>
                </a:cxn>
                <a:cxn ang="0">
                  <a:pos x="38" y="47"/>
                </a:cxn>
                <a:cxn ang="0">
                  <a:pos x="48" y="46"/>
                </a:cxn>
                <a:cxn ang="0">
                  <a:pos x="68" y="46"/>
                </a:cxn>
                <a:cxn ang="0">
                  <a:pos x="110" y="47"/>
                </a:cxn>
                <a:cxn ang="0">
                  <a:pos x="110" y="47"/>
                </a:cxn>
                <a:cxn ang="0">
                  <a:pos x="116" y="47"/>
                </a:cxn>
                <a:cxn ang="0">
                  <a:pos x="121" y="45"/>
                </a:cxn>
                <a:cxn ang="0">
                  <a:pos x="125" y="44"/>
                </a:cxn>
                <a:cxn ang="0">
                  <a:pos x="127" y="41"/>
                </a:cxn>
                <a:cxn ang="0">
                  <a:pos x="130" y="37"/>
                </a:cxn>
                <a:cxn ang="0">
                  <a:pos x="131" y="33"/>
                </a:cxn>
                <a:cxn ang="0">
                  <a:pos x="133" y="25"/>
                </a:cxn>
                <a:cxn ang="0">
                  <a:pos x="131" y="16"/>
                </a:cxn>
                <a:cxn ang="0">
                  <a:pos x="130" y="12"/>
                </a:cxn>
                <a:cxn ang="0">
                  <a:pos x="127" y="10"/>
                </a:cxn>
                <a:cxn ang="0">
                  <a:pos x="125" y="6"/>
                </a:cxn>
                <a:cxn ang="0">
                  <a:pos x="121" y="4"/>
                </a:cxn>
                <a:cxn ang="0">
                  <a:pos x="116" y="2"/>
                </a:cxn>
                <a:cxn ang="0">
                  <a:pos x="110" y="2"/>
                </a:cxn>
                <a:cxn ang="0">
                  <a:pos x="110" y="2"/>
                </a:cxn>
              </a:cxnLst>
              <a:rect l="0" t="0" r="r" b="b"/>
              <a:pathLst>
                <a:path w="133" h="50">
                  <a:moveTo>
                    <a:pt x="110" y="2"/>
                  </a:moveTo>
                  <a:lnTo>
                    <a:pt x="110" y="2"/>
                  </a:lnTo>
                  <a:lnTo>
                    <a:pt x="63" y="0"/>
                  </a:lnTo>
                  <a:lnTo>
                    <a:pt x="40" y="2"/>
                  </a:lnTo>
                  <a:lnTo>
                    <a:pt x="28" y="3"/>
                  </a:lnTo>
                  <a:lnTo>
                    <a:pt x="16" y="6"/>
                  </a:lnTo>
                  <a:lnTo>
                    <a:pt x="16" y="6"/>
                  </a:lnTo>
                  <a:lnTo>
                    <a:pt x="11" y="7"/>
                  </a:lnTo>
                  <a:lnTo>
                    <a:pt x="7" y="10"/>
                  </a:lnTo>
                  <a:lnTo>
                    <a:pt x="4" y="12"/>
                  </a:lnTo>
                  <a:lnTo>
                    <a:pt x="2" y="16"/>
                  </a:lnTo>
                  <a:lnTo>
                    <a:pt x="0" y="20"/>
                  </a:lnTo>
                  <a:lnTo>
                    <a:pt x="0" y="24"/>
                  </a:lnTo>
                  <a:lnTo>
                    <a:pt x="0" y="33"/>
                  </a:lnTo>
                  <a:lnTo>
                    <a:pt x="4" y="41"/>
                  </a:lnTo>
                  <a:lnTo>
                    <a:pt x="7" y="44"/>
                  </a:lnTo>
                  <a:lnTo>
                    <a:pt x="10" y="46"/>
                  </a:lnTo>
                  <a:lnTo>
                    <a:pt x="14" y="49"/>
                  </a:lnTo>
                  <a:lnTo>
                    <a:pt x="19" y="50"/>
                  </a:lnTo>
                  <a:lnTo>
                    <a:pt x="23" y="50"/>
                  </a:lnTo>
                  <a:lnTo>
                    <a:pt x="28" y="50"/>
                  </a:lnTo>
                  <a:lnTo>
                    <a:pt x="28" y="50"/>
                  </a:lnTo>
                  <a:lnTo>
                    <a:pt x="38" y="47"/>
                  </a:lnTo>
                  <a:lnTo>
                    <a:pt x="48" y="46"/>
                  </a:lnTo>
                  <a:lnTo>
                    <a:pt x="68" y="46"/>
                  </a:lnTo>
                  <a:lnTo>
                    <a:pt x="110" y="47"/>
                  </a:lnTo>
                  <a:lnTo>
                    <a:pt x="110" y="47"/>
                  </a:lnTo>
                  <a:lnTo>
                    <a:pt x="116" y="47"/>
                  </a:lnTo>
                  <a:lnTo>
                    <a:pt x="121" y="45"/>
                  </a:lnTo>
                  <a:lnTo>
                    <a:pt x="125" y="44"/>
                  </a:lnTo>
                  <a:lnTo>
                    <a:pt x="127" y="41"/>
                  </a:lnTo>
                  <a:lnTo>
                    <a:pt x="130" y="37"/>
                  </a:lnTo>
                  <a:lnTo>
                    <a:pt x="131" y="33"/>
                  </a:lnTo>
                  <a:lnTo>
                    <a:pt x="133" y="25"/>
                  </a:lnTo>
                  <a:lnTo>
                    <a:pt x="131" y="16"/>
                  </a:lnTo>
                  <a:lnTo>
                    <a:pt x="130" y="12"/>
                  </a:lnTo>
                  <a:lnTo>
                    <a:pt x="127" y="10"/>
                  </a:lnTo>
                  <a:lnTo>
                    <a:pt x="125" y="6"/>
                  </a:lnTo>
                  <a:lnTo>
                    <a:pt x="121" y="4"/>
                  </a:lnTo>
                  <a:lnTo>
                    <a:pt x="116" y="2"/>
                  </a:lnTo>
                  <a:lnTo>
                    <a:pt x="110" y="2"/>
                  </a:lnTo>
                  <a:lnTo>
                    <a:pt x="110"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25" name="Freeform 375"/>
            <p:cNvSpPr/>
            <p:nvPr/>
          </p:nvSpPr>
          <p:spPr bwMode="auto">
            <a:xfrm>
              <a:off x="2667001" y="1373188"/>
              <a:ext cx="122238" cy="166688"/>
            </a:xfrm>
            <a:custGeom>
              <a:avLst/>
              <a:gdLst/>
              <a:ahLst/>
              <a:cxnLst>
                <a:cxn ang="0">
                  <a:pos x="301" y="22"/>
                </a:cxn>
                <a:cxn ang="0">
                  <a:pos x="299" y="13"/>
                </a:cxn>
                <a:cxn ang="0">
                  <a:pos x="293" y="7"/>
                </a:cxn>
                <a:cxn ang="0">
                  <a:pos x="287" y="3"/>
                </a:cxn>
                <a:cxn ang="0">
                  <a:pos x="270" y="3"/>
                </a:cxn>
                <a:cxn ang="0">
                  <a:pos x="262" y="7"/>
                </a:cxn>
                <a:cxn ang="0">
                  <a:pos x="257" y="13"/>
                </a:cxn>
                <a:cxn ang="0">
                  <a:pos x="255" y="22"/>
                </a:cxn>
                <a:cxn ang="0">
                  <a:pos x="257" y="73"/>
                </a:cxn>
                <a:cxn ang="0">
                  <a:pos x="262" y="175"/>
                </a:cxn>
                <a:cxn ang="0">
                  <a:pos x="265" y="225"/>
                </a:cxn>
                <a:cxn ang="0">
                  <a:pos x="266" y="300"/>
                </a:cxn>
                <a:cxn ang="0">
                  <a:pos x="263" y="326"/>
                </a:cxn>
                <a:cxn ang="0">
                  <a:pos x="258" y="345"/>
                </a:cxn>
                <a:cxn ang="0">
                  <a:pos x="246" y="360"/>
                </a:cxn>
                <a:cxn ang="0">
                  <a:pos x="231" y="369"/>
                </a:cxn>
                <a:cxn ang="0">
                  <a:pos x="212" y="373"/>
                </a:cxn>
                <a:cxn ang="0">
                  <a:pos x="172" y="374"/>
                </a:cxn>
                <a:cxn ang="0">
                  <a:pos x="135" y="369"/>
                </a:cxn>
                <a:cxn ang="0">
                  <a:pos x="123" y="368"/>
                </a:cxn>
                <a:cxn ang="0">
                  <a:pos x="108" y="368"/>
                </a:cxn>
                <a:cxn ang="0">
                  <a:pos x="96" y="364"/>
                </a:cxn>
                <a:cxn ang="0">
                  <a:pos x="87" y="360"/>
                </a:cxn>
                <a:cxn ang="0">
                  <a:pos x="76" y="348"/>
                </a:cxn>
                <a:cxn ang="0">
                  <a:pos x="67" y="331"/>
                </a:cxn>
                <a:cxn ang="0">
                  <a:pos x="59" y="297"/>
                </a:cxn>
                <a:cxn ang="0">
                  <a:pos x="54" y="250"/>
                </a:cxn>
                <a:cxn ang="0">
                  <a:pos x="50" y="201"/>
                </a:cxn>
                <a:cxn ang="0">
                  <a:pos x="45" y="113"/>
                </a:cxn>
                <a:cxn ang="0">
                  <a:pos x="47" y="22"/>
                </a:cxn>
                <a:cxn ang="0">
                  <a:pos x="46" y="17"/>
                </a:cxn>
                <a:cxn ang="0">
                  <a:pos x="43" y="9"/>
                </a:cxn>
                <a:cxn ang="0">
                  <a:pos x="37" y="4"/>
                </a:cxn>
                <a:cxn ang="0">
                  <a:pos x="25" y="1"/>
                </a:cxn>
                <a:cxn ang="0">
                  <a:pos x="13" y="4"/>
                </a:cxn>
                <a:cxn ang="0">
                  <a:pos x="6" y="9"/>
                </a:cxn>
                <a:cxn ang="0">
                  <a:pos x="2" y="17"/>
                </a:cxn>
                <a:cxn ang="0">
                  <a:pos x="2" y="22"/>
                </a:cxn>
                <a:cxn ang="0">
                  <a:pos x="0" y="92"/>
                </a:cxn>
                <a:cxn ang="0">
                  <a:pos x="4" y="160"/>
                </a:cxn>
                <a:cxn ang="0">
                  <a:pos x="12" y="263"/>
                </a:cxn>
                <a:cxn ang="0">
                  <a:pos x="13" y="297"/>
                </a:cxn>
                <a:cxn ang="0">
                  <a:pos x="16" y="322"/>
                </a:cxn>
                <a:cxn ang="0">
                  <a:pos x="24" y="347"/>
                </a:cxn>
                <a:cxn ang="0">
                  <a:pos x="34" y="370"/>
                </a:cxn>
                <a:cxn ang="0">
                  <a:pos x="50" y="390"/>
                </a:cxn>
                <a:cxn ang="0">
                  <a:pos x="55" y="395"/>
                </a:cxn>
                <a:cxn ang="0">
                  <a:pos x="74" y="405"/>
                </a:cxn>
                <a:cxn ang="0">
                  <a:pos x="101" y="413"/>
                </a:cxn>
                <a:cxn ang="0">
                  <a:pos x="144" y="417"/>
                </a:cxn>
                <a:cxn ang="0">
                  <a:pos x="157" y="419"/>
                </a:cxn>
                <a:cxn ang="0">
                  <a:pos x="183" y="421"/>
                </a:cxn>
                <a:cxn ang="0">
                  <a:pos x="210" y="420"/>
                </a:cxn>
                <a:cxn ang="0">
                  <a:pos x="234" y="415"/>
                </a:cxn>
                <a:cxn ang="0">
                  <a:pos x="258" y="405"/>
                </a:cxn>
                <a:cxn ang="0">
                  <a:pos x="278" y="391"/>
                </a:cxn>
                <a:cxn ang="0">
                  <a:pos x="293" y="374"/>
                </a:cxn>
                <a:cxn ang="0">
                  <a:pos x="304" y="352"/>
                </a:cxn>
                <a:cxn ang="0">
                  <a:pos x="309" y="326"/>
                </a:cxn>
                <a:cxn ang="0">
                  <a:pos x="310" y="288"/>
                </a:cxn>
                <a:cxn ang="0">
                  <a:pos x="309" y="212"/>
                </a:cxn>
                <a:cxn ang="0">
                  <a:pos x="302" y="98"/>
                </a:cxn>
                <a:cxn ang="0">
                  <a:pos x="301" y="22"/>
                </a:cxn>
              </a:cxnLst>
              <a:rect l="0" t="0" r="r" b="b"/>
              <a:pathLst>
                <a:path w="310" h="421">
                  <a:moveTo>
                    <a:pt x="301" y="22"/>
                  </a:moveTo>
                  <a:lnTo>
                    <a:pt x="301" y="22"/>
                  </a:lnTo>
                  <a:lnTo>
                    <a:pt x="300" y="17"/>
                  </a:lnTo>
                  <a:lnTo>
                    <a:pt x="299" y="13"/>
                  </a:lnTo>
                  <a:lnTo>
                    <a:pt x="297" y="9"/>
                  </a:lnTo>
                  <a:lnTo>
                    <a:pt x="293" y="7"/>
                  </a:lnTo>
                  <a:lnTo>
                    <a:pt x="291" y="4"/>
                  </a:lnTo>
                  <a:lnTo>
                    <a:pt x="287" y="3"/>
                  </a:lnTo>
                  <a:lnTo>
                    <a:pt x="278" y="0"/>
                  </a:lnTo>
                  <a:lnTo>
                    <a:pt x="270" y="3"/>
                  </a:lnTo>
                  <a:lnTo>
                    <a:pt x="266" y="4"/>
                  </a:lnTo>
                  <a:lnTo>
                    <a:pt x="262" y="7"/>
                  </a:lnTo>
                  <a:lnTo>
                    <a:pt x="259" y="9"/>
                  </a:lnTo>
                  <a:lnTo>
                    <a:pt x="257" y="13"/>
                  </a:lnTo>
                  <a:lnTo>
                    <a:pt x="255" y="17"/>
                  </a:lnTo>
                  <a:lnTo>
                    <a:pt x="255" y="22"/>
                  </a:lnTo>
                  <a:lnTo>
                    <a:pt x="255" y="22"/>
                  </a:lnTo>
                  <a:lnTo>
                    <a:pt x="257" y="73"/>
                  </a:lnTo>
                  <a:lnTo>
                    <a:pt x="259" y="124"/>
                  </a:lnTo>
                  <a:lnTo>
                    <a:pt x="262" y="175"/>
                  </a:lnTo>
                  <a:lnTo>
                    <a:pt x="265" y="225"/>
                  </a:lnTo>
                  <a:lnTo>
                    <a:pt x="265" y="225"/>
                  </a:lnTo>
                  <a:lnTo>
                    <a:pt x="266" y="276"/>
                  </a:lnTo>
                  <a:lnTo>
                    <a:pt x="266" y="300"/>
                  </a:lnTo>
                  <a:lnTo>
                    <a:pt x="263" y="326"/>
                  </a:lnTo>
                  <a:lnTo>
                    <a:pt x="263" y="326"/>
                  </a:lnTo>
                  <a:lnTo>
                    <a:pt x="262" y="336"/>
                  </a:lnTo>
                  <a:lnTo>
                    <a:pt x="258" y="345"/>
                  </a:lnTo>
                  <a:lnTo>
                    <a:pt x="253" y="353"/>
                  </a:lnTo>
                  <a:lnTo>
                    <a:pt x="246" y="360"/>
                  </a:lnTo>
                  <a:lnTo>
                    <a:pt x="240" y="365"/>
                  </a:lnTo>
                  <a:lnTo>
                    <a:pt x="231" y="369"/>
                  </a:lnTo>
                  <a:lnTo>
                    <a:pt x="223" y="371"/>
                  </a:lnTo>
                  <a:lnTo>
                    <a:pt x="212" y="373"/>
                  </a:lnTo>
                  <a:lnTo>
                    <a:pt x="193" y="374"/>
                  </a:lnTo>
                  <a:lnTo>
                    <a:pt x="172" y="374"/>
                  </a:lnTo>
                  <a:lnTo>
                    <a:pt x="152" y="371"/>
                  </a:lnTo>
                  <a:lnTo>
                    <a:pt x="135" y="369"/>
                  </a:lnTo>
                  <a:lnTo>
                    <a:pt x="135" y="369"/>
                  </a:lnTo>
                  <a:lnTo>
                    <a:pt x="123" y="368"/>
                  </a:lnTo>
                  <a:lnTo>
                    <a:pt x="113" y="368"/>
                  </a:lnTo>
                  <a:lnTo>
                    <a:pt x="108" y="368"/>
                  </a:lnTo>
                  <a:lnTo>
                    <a:pt x="102" y="366"/>
                  </a:lnTo>
                  <a:lnTo>
                    <a:pt x="96" y="364"/>
                  </a:lnTo>
                  <a:lnTo>
                    <a:pt x="87" y="360"/>
                  </a:lnTo>
                  <a:lnTo>
                    <a:pt x="87" y="360"/>
                  </a:lnTo>
                  <a:lnTo>
                    <a:pt x="81" y="356"/>
                  </a:lnTo>
                  <a:lnTo>
                    <a:pt x="76" y="348"/>
                  </a:lnTo>
                  <a:lnTo>
                    <a:pt x="71" y="340"/>
                  </a:lnTo>
                  <a:lnTo>
                    <a:pt x="67" y="331"/>
                  </a:lnTo>
                  <a:lnTo>
                    <a:pt x="62" y="313"/>
                  </a:lnTo>
                  <a:lnTo>
                    <a:pt x="59" y="297"/>
                  </a:lnTo>
                  <a:lnTo>
                    <a:pt x="59" y="297"/>
                  </a:lnTo>
                  <a:lnTo>
                    <a:pt x="54" y="250"/>
                  </a:lnTo>
                  <a:lnTo>
                    <a:pt x="50" y="201"/>
                  </a:lnTo>
                  <a:lnTo>
                    <a:pt x="50" y="201"/>
                  </a:lnTo>
                  <a:lnTo>
                    <a:pt x="47" y="157"/>
                  </a:lnTo>
                  <a:lnTo>
                    <a:pt x="45" y="113"/>
                  </a:lnTo>
                  <a:lnTo>
                    <a:pt x="45" y="67"/>
                  </a:lnTo>
                  <a:lnTo>
                    <a:pt x="47" y="22"/>
                  </a:lnTo>
                  <a:lnTo>
                    <a:pt x="47" y="22"/>
                  </a:lnTo>
                  <a:lnTo>
                    <a:pt x="46" y="17"/>
                  </a:lnTo>
                  <a:lnTo>
                    <a:pt x="45" y="13"/>
                  </a:lnTo>
                  <a:lnTo>
                    <a:pt x="43" y="9"/>
                  </a:lnTo>
                  <a:lnTo>
                    <a:pt x="41" y="7"/>
                  </a:lnTo>
                  <a:lnTo>
                    <a:pt x="37" y="4"/>
                  </a:lnTo>
                  <a:lnTo>
                    <a:pt x="33" y="3"/>
                  </a:lnTo>
                  <a:lnTo>
                    <a:pt x="25" y="1"/>
                  </a:lnTo>
                  <a:lnTo>
                    <a:pt x="17" y="3"/>
                  </a:lnTo>
                  <a:lnTo>
                    <a:pt x="13" y="4"/>
                  </a:lnTo>
                  <a:lnTo>
                    <a:pt x="9" y="7"/>
                  </a:lnTo>
                  <a:lnTo>
                    <a:pt x="6" y="9"/>
                  </a:lnTo>
                  <a:lnTo>
                    <a:pt x="4" y="13"/>
                  </a:lnTo>
                  <a:lnTo>
                    <a:pt x="2" y="17"/>
                  </a:lnTo>
                  <a:lnTo>
                    <a:pt x="2" y="22"/>
                  </a:lnTo>
                  <a:lnTo>
                    <a:pt x="2" y="22"/>
                  </a:lnTo>
                  <a:lnTo>
                    <a:pt x="0" y="56"/>
                  </a:lnTo>
                  <a:lnTo>
                    <a:pt x="0" y="92"/>
                  </a:lnTo>
                  <a:lnTo>
                    <a:pt x="2" y="126"/>
                  </a:lnTo>
                  <a:lnTo>
                    <a:pt x="4" y="160"/>
                  </a:lnTo>
                  <a:lnTo>
                    <a:pt x="9" y="228"/>
                  </a:lnTo>
                  <a:lnTo>
                    <a:pt x="12" y="263"/>
                  </a:lnTo>
                  <a:lnTo>
                    <a:pt x="13" y="297"/>
                  </a:lnTo>
                  <a:lnTo>
                    <a:pt x="13" y="297"/>
                  </a:lnTo>
                  <a:lnTo>
                    <a:pt x="13" y="309"/>
                  </a:lnTo>
                  <a:lnTo>
                    <a:pt x="16" y="322"/>
                  </a:lnTo>
                  <a:lnTo>
                    <a:pt x="19" y="334"/>
                  </a:lnTo>
                  <a:lnTo>
                    <a:pt x="24" y="347"/>
                  </a:lnTo>
                  <a:lnTo>
                    <a:pt x="29" y="358"/>
                  </a:lnTo>
                  <a:lnTo>
                    <a:pt x="34" y="370"/>
                  </a:lnTo>
                  <a:lnTo>
                    <a:pt x="42" y="381"/>
                  </a:lnTo>
                  <a:lnTo>
                    <a:pt x="50" y="390"/>
                  </a:lnTo>
                  <a:lnTo>
                    <a:pt x="50" y="390"/>
                  </a:lnTo>
                  <a:lnTo>
                    <a:pt x="55" y="395"/>
                  </a:lnTo>
                  <a:lnTo>
                    <a:pt x="60" y="399"/>
                  </a:lnTo>
                  <a:lnTo>
                    <a:pt x="74" y="405"/>
                  </a:lnTo>
                  <a:lnTo>
                    <a:pt x="87" y="411"/>
                  </a:lnTo>
                  <a:lnTo>
                    <a:pt x="101" y="413"/>
                  </a:lnTo>
                  <a:lnTo>
                    <a:pt x="130" y="416"/>
                  </a:lnTo>
                  <a:lnTo>
                    <a:pt x="144" y="417"/>
                  </a:lnTo>
                  <a:lnTo>
                    <a:pt x="157" y="419"/>
                  </a:lnTo>
                  <a:lnTo>
                    <a:pt x="157" y="419"/>
                  </a:lnTo>
                  <a:lnTo>
                    <a:pt x="170" y="420"/>
                  </a:lnTo>
                  <a:lnTo>
                    <a:pt x="183" y="421"/>
                  </a:lnTo>
                  <a:lnTo>
                    <a:pt x="197" y="421"/>
                  </a:lnTo>
                  <a:lnTo>
                    <a:pt x="210" y="420"/>
                  </a:lnTo>
                  <a:lnTo>
                    <a:pt x="223" y="417"/>
                  </a:lnTo>
                  <a:lnTo>
                    <a:pt x="234" y="415"/>
                  </a:lnTo>
                  <a:lnTo>
                    <a:pt x="246" y="411"/>
                  </a:lnTo>
                  <a:lnTo>
                    <a:pt x="258" y="405"/>
                  </a:lnTo>
                  <a:lnTo>
                    <a:pt x="268" y="399"/>
                  </a:lnTo>
                  <a:lnTo>
                    <a:pt x="278" y="391"/>
                  </a:lnTo>
                  <a:lnTo>
                    <a:pt x="285" y="383"/>
                  </a:lnTo>
                  <a:lnTo>
                    <a:pt x="293" y="374"/>
                  </a:lnTo>
                  <a:lnTo>
                    <a:pt x="300" y="364"/>
                  </a:lnTo>
                  <a:lnTo>
                    <a:pt x="304" y="352"/>
                  </a:lnTo>
                  <a:lnTo>
                    <a:pt x="308" y="339"/>
                  </a:lnTo>
                  <a:lnTo>
                    <a:pt x="309" y="326"/>
                  </a:lnTo>
                  <a:lnTo>
                    <a:pt x="309" y="326"/>
                  </a:lnTo>
                  <a:lnTo>
                    <a:pt x="310" y="288"/>
                  </a:lnTo>
                  <a:lnTo>
                    <a:pt x="310" y="250"/>
                  </a:lnTo>
                  <a:lnTo>
                    <a:pt x="309" y="212"/>
                  </a:lnTo>
                  <a:lnTo>
                    <a:pt x="308" y="174"/>
                  </a:lnTo>
                  <a:lnTo>
                    <a:pt x="302" y="98"/>
                  </a:lnTo>
                  <a:lnTo>
                    <a:pt x="301" y="60"/>
                  </a:lnTo>
                  <a:lnTo>
                    <a:pt x="301" y="22"/>
                  </a:lnTo>
                  <a:lnTo>
                    <a:pt x="301" y="2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26" name="Freeform 376"/>
            <p:cNvSpPr/>
            <p:nvPr/>
          </p:nvSpPr>
          <p:spPr bwMode="auto">
            <a:xfrm>
              <a:off x="2009776" y="1122363"/>
              <a:ext cx="414338" cy="409575"/>
            </a:xfrm>
            <a:custGeom>
              <a:avLst/>
              <a:gdLst/>
              <a:ahLst/>
              <a:cxnLst>
                <a:cxn ang="0">
                  <a:pos x="1028" y="278"/>
                </a:cxn>
                <a:cxn ang="0">
                  <a:pos x="975" y="197"/>
                </a:cxn>
                <a:cxn ang="0">
                  <a:pos x="860" y="98"/>
                </a:cxn>
                <a:cxn ang="0">
                  <a:pos x="745" y="40"/>
                </a:cxn>
                <a:cxn ang="0">
                  <a:pos x="576" y="2"/>
                </a:cxn>
                <a:cxn ang="0">
                  <a:pos x="458" y="4"/>
                </a:cxn>
                <a:cxn ang="0">
                  <a:pos x="279" y="53"/>
                </a:cxn>
                <a:cxn ang="0">
                  <a:pos x="186" y="110"/>
                </a:cxn>
                <a:cxn ang="0">
                  <a:pos x="76" y="212"/>
                </a:cxn>
                <a:cxn ang="0">
                  <a:pos x="41" y="274"/>
                </a:cxn>
                <a:cxn ang="0">
                  <a:pos x="2" y="445"/>
                </a:cxn>
                <a:cxn ang="0">
                  <a:pos x="4" y="543"/>
                </a:cxn>
                <a:cxn ang="0">
                  <a:pos x="21" y="616"/>
                </a:cxn>
                <a:cxn ang="0">
                  <a:pos x="55" y="721"/>
                </a:cxn>
                <a:cxn ang="0">
                  <a:pos x="151" y="860"/>
                </a:cxn>
                <a:cxn ang="0">
                  <a:pos x="279" y="971"/>
                </a:cxn>
                <a:cxn ang="0">
                  <a:pos x="436" y="1023"/>
                </a:cxn>
                <a:cxn ang="0">
                  <a:pos x="605" y="1030"/>
                </a:cxn>
                <a:cxn ang="0">
                  <a:pos x="694" y="1018"/>
                </a:cxn>
                <a:cxn ang="0">
                  <a:pos x="844" y="950"/>
                </a:cxn>
                <a:cxn ang="0">
                  <a:pos x="971" y="819"/>
                </a:cxn>
                <a:cxn ang="0">
                  <a:pos x="1038" y="649"/>
                </a:cxn>
                <a:cxn ang="0">
                  <a:pos x="1034" y="631"/>
                </a:cxn>
                <a:cxn ang="0">
                  <a:pos x="1004" y="623"/>
                </a:cxn>
                <a:cxn ang="0">
                  <a:pos x="993" y="637"/>
                </a:cxn>
                <a:cxn ang="0">
                  <a:pos x="949" y="763"/>
                </a:cxn>
                <a:cxn ang="0">
                  <a:pos x="895" y="848"/>
                </a:cxn>
                <a:cxn ang="0">
                  <a:pos x="826" y="909"/>
                </a:cxn>
                <a:cxn ang="0">
                  <a:pos x="686" y="969"/>
                </a:cxn>
                <a:cxn ang="0">
                  <a:pos x="559" y="990"/>
                </a:cxn>
                <a:cxn ang="0">
                  <a:pos x="402" y="969"/>
                </a:cxn>
                <a:cxn ang="0">
                  <a:pos x="291" y="921"/>
                </a:cxn>
                <a:cxn ang="0">
                  <a:pos x="196" y="845"/>
                </a:cxn>
                <a:cxn ang="0">
                  <a:pos x="93" y="694"/>
                </a:cxn>
                <a:cxn ang="0">
                  <a:pos x="64" y="607"/>
                </a:cxn>
                <a:cxn ang="0">
                  <a:pos x="49" y="462"/>
                </a:cxn>
                <a:cxn ang="0">
                  <a:pos x="63" y="356"/>
                </a:cxn>
                <a:cxn ang="0">
                  <a:pos x="92" y="272"/>
                </a:cxn>
                <a:cxn ang="0">
                  <a:pos x="151" y="199"/>
                </a:cxn>
                <a:cxn ang="0">
                  <a:pos x="268" y="110"/>
                </a:cxn>
                <a:cxn ang="0">
                  <a:pos x="363" y="68"/>
                </a:cxn>
                <a:cxn ang="0">
                  <a:pos x="533" y="46"/>
                </a:cxn>
                <a:cxn ang="0">
                  <a:pos x="663" y="63"/>
                </a:cxn>
                <a:cxn ang="0">
                  <a:pos x="786" y="109"/>
                </a:cxn>
                <a:cxn ang="0">
                  <a:pos x="882" y="172"/>
                </a:cxn>
                <a:cxn ang="0">
                  <a:pos x="954" y="246"/>
                </a:cxn>
                <a:cxn ang="0">
                  <a:pos x="997" y="321"/>
                </a:cxn>
                <a:cxn ang="0">
                  <a:pos x="1004" y="352"/>
                </a:cxn>
                <a:cxn ang="0">
                  <a:pos x="1032" y="364"/>
                </a:cxn>
                <a:cxn ang="0">
                  <a:pos x="1045" y="348"/>
                </a:cxn>
                <a:cxn ang="0">
                  <a:pos x="1044" y="330"/>
                </a:cxn>
              </a:cxnLst>
              <a:rect l="0" t="0" r="r" b="b"/>
              <a:pathLst>
                <a:path w="1047" h="1032">
                  <a:moveTo>
                    <a:pt x="1044" y="330"/>
                  </a:moveTo>
                  <a:lnTo>
                    <a:pt x="1044" y="330"/>
                  </a:lnTo>
                  <a:lnTo>
                    <a:pt x="1040" y="312"/>
                  </a:lnTo>
                  <a:lnTo>
                    <a:pt x="1035" y="295"/>
                  </a:lnTo>
                  <a:lnTo>
                    <a:pt x="1028" y="278"/>
                  </a:lnTo>
                  <a:lnTo>
                    <a:pt x="1021" y="261"/>
                  </a:lnTo>
                  <a:lnTo>
                    <a:pt x="1010" y="244"/>
                  </a:lnTo>
                  <a:lnTo>
                    <a:pt x="1000" y="228"/>
                  </a:lnTo>
                  <a:lnTo>
                    <a:pt x="988" y="212"/>
                  </a:lnTo>
                  <a:lnTo>
                    <a:pt x="975" y="197"/>
                  </a:lnTo>
                  <a:lnTo>
                    <a:pt x="962" y="182"/>
                  </a:lnTo>
                  <a:lnTo>
                    <a:pt x="947" y="168"/>
                  </a:lnTo>
                  <a:lnTo>
                    <a:pt x="919" y="142"/>
                  </a:lnTo>
                  <a:lnTo>
                    <a:pt x="890" y="119"/>
                  </a:lnTo>
                  <a:lnTo>
                    <a:pt x="860" y="98"/>
                  </a:lnTo>
                  <a:lnTo>
                    <a:pt x="860" y="98"/>
                  </a:lnTo>
                  <a:lnTo>
                    <a:pt x="841" y="87"/>
                  </a:lnTo>
                  <a:lnTo>
                    <a:pt x="823" y="76"/>
                  </a:lnTo>
                  <a:lnTo>
                    <a:pt x="784" y="57"/>
                  </a:lnTo>
                  <a:lnTo>
                    <a:pt x="745" y="40"/>
                  </a:lnTo>
                  <a:lnTo>
                    <a:pt x="703" y="27"/>
                  </a:lnTo>
                  <a:lnTo>
                    <a:pt x="661" y="15"/>
                  </a:lnTo>
                  <a:lnTo>
                    <a:pt x="618" y="7"/>
                  </a:lnTo>
                  <a:lnTo>
                    <a:pt x="597" y="4"/>
                  </a:lnTo>
                  <a:lnTo>
                    <a:pt x="576" y="2"/>
                  </a:lnTo>
                  <a:lnTo>
                    <a:pt x="554" y="0"/>
                  </a:lnTo>
                  <a:lnTo>
                    <a:pt x="533" y="0"/>
                  </a:lnTo>
                  <a:lnTo>
                    <a:pt x="533" y="0"/>
                  </a:lnTo>
                  <a:lnTo>
                    <a:pt x="495" y="2"/>
                  </a:lnTo>
                  <a:lnTo>
                    <a:pt x="458" y="4"/>
                  </a:lnTo>
                  <a:lnTo>
                    <a:pt x="420" y="8"/>
                  </a:lnTo>
                  <a:lnTo>
                    <a:pt x="384" y="16"/>
                  </a:lnTo>
                  <a:lnTo>
                    <a:pt x="348" y="25"/>
                  </a:lnTo>
                  <a:lnTo>
                    <a:pt x="313" y="37"/>
                  </a:lnTo>
                  <a:lnTo>
                    <a:pt x="279" y="53"/>
                  </a:lnTo>
                  <a:lnTo>
                    <a:pt x="262" y="61"/>
                  </a:lnTo>
                  <a:lnTo>
                    <a:pt x="246" y="70"/>
                  </a:lnTo>
                  <a:lnTo>
                    <a:pt x="246" y="70"/>
                  </a:lnTo>
                  <a:lnTo>
                    <a:pt x="216" y="89"/>
                  </a:lnTo>
                  <a:lnTo>
                    <a:pt x="186" y="110"/>
                  </a:lnTo>
                  <a:lnTo>
                    <a:pt x="156" y="132"/>
                  </a:lnTo>
                  <a:lnTo>
                    <a:pt x="127" y="157"/>
                  </a:lnTo>
                  <a:lnTo>
                    <a:pt x="101" y="183"/>
                  </a:lnTo>
                  <a:lnTo>
                    <a:pt x="88" y="198"/>
                  </a:lnTo>
                  <a:lnTo>
                    <a:pt x="76" y="212"/>
                  </a:lnTo>
                  <a:lnTo>
                    <a:pt x="66" y="227"/>
                  </a:lnTo>
                  <a:lnTo>
                    <a:pt x="57" y="242"/>
                  </a:lnTo>
                  <a:lnTo>
                    <a:pt x="49" y="258"/>
                  </a:lnTo>
                  <a:lnTo>
                    <a:pt x="41" y="274"/>
                  </a:lnTo>
                  <a:lnTo>
                    <a:pt x="41" y="274"/>
                  </a:lnTo>
                  <a:lnTo>
                    <a:pt x="28" y="309"/>
                  </a:lnTo>
                  <a:lnTo>
                    <a:pt x="17" y="346"/>
                  </a:lnTo>
                  <a:lnTo>
                    <a:pt x="8" y="385"/>
                  </a:lnTo>
                  <a:lnTo>
                    <a:pt x="3" y="425"/>
                  </a:lnTo>
                  <a:lnTo>
                    <a:pt x="2" y="445"/>
                  </a:lnTo>
                  <a:lnTo>
                    <a:pt x="0" y="465"/>
                  </a:lnTo>
                  <a:lnTo>
                    <a:pt x="0" y="484"/>
                  </a:lnTo>
                  <a:lnTo>
                    <a:pt x="0" y="504"/>
                  </a:lnTo>
                  <a:lnTo>
                    <a:pt x="2" y="524"/>
                  </a:lnTo>
                  <a:lnTo>
                    <a:pt x="4" y="543"/>
                  </a:lnTo>
                  <a:lnTo>
                    <a:pt x="8" y="561"/>
                  </a:lnTo>
                  <a:lnTo>
                    <a:pt x="13" y="578"/>
                  </a:lnTo>
                  <a:lnTo>
                    <a:pt x="13" y="578"/>
                  </a:lnTo>
                  <a:lnTo>
                    <a:pt x="17" y="598"/>
                  </a:lnTo>
                  <a:lnTo>
                    <a:pt x="21" y="616"/>
                  </a:lnTo>
                  <a:lnTo>
                    <a:pt x="29" y="652"/>
                  </a:lnTo>
                  <a:lnTo>
                    <a:pt x="33" y="669"/>
                  </a:lnTo>
                  <a:lnTo>
                    <a:pt x="38" y="686"/>
                  </a:lnTo>
                  <a:lnTo>
                    <a:pt x="45" y="704"/>
                  </a:lnTo>
                  <a:lnTo>
                    <a:pt x="55" y="721"/>
                  </a:lnTo>
                  <a:lnTo>
                    <a:pt x="55" y="721"/>
                  </a:lnTo>
                  <a:lnTo>
                    <a:pt x="77" y="756"/>
                  </a:lnTo>
                  <a:lnTo>
                    <a:pt x="101" y="792"/>
                  </a:lnTo>
                  <a:lnTo>
                    <a:pt x="151" y="860"/>
                  </a:lnTo>
                  <a:lnTo>
                    <a:pt x="151" y="860"/>
                  </a:lnTo>
                  <a:lnTo>
                    <a:pt x="173" y="887"/>
                  </a:lnTo>
                  <a:lnTo>
                    <a:pt x="198" y="912"/>
                  </a:lnTo>
                  <a:lnTo>
                    <a:pt x="223" y="934"/>
                  </a:lnTo>
                  <a:lnTo>
                    <a:pt x="250" y="954"/>
                  </a:lnTo>
                  <a:lnTo>
                    <a:pt x="279" y="971"/>
                  </a:lnTo>
                  <a:lnTo>
                    <a:pt x="308" y="985"/>
                  </a:lnTo>
                  <a:lnTo>
                    <a:pt x="339" y="998"/>
                  </a:lnTo>
                  <a:lnTo>
                    <a:pt x="370" y="1009"/>
                  </a:lnTo>
                  <a:lnTo>
                    <a:pt x="403" y="1017"/>
                  </a:lnTo>
                  <a:lnTo>
                    <a:pt x="436" y="1023"/>
                  </a:lnTo>
                  <a:lnTo>
                    <a:pt x="469" y="1028"/>
                  </a:lnTo>
                  <a:lnTo>
                    <a:pt x="503" y="1031"/>
                  </a:lnTo>
                  <a:lnTo>
                    <a:pt x="537" y="1032"/>
                  </a:lnTo>
                  <a:lnTo>
                    <a:pt x="571" y="1032"/>
                  </a:lnTo>
                  <a:lnTo>
                    <a:pt x="605" y="1030"/>
                  </a:lnTo>
                  <a:lnTo>
                    <a:pt x="639" y="1027"/>
                  </a:lnTo>
                  <a:lnTo>
                    <a:pt x="639" y="1027"/>
                  </a:lnTo>
                  <a:lnTo>
                    <a:pt x="657" y="1024"/>
                  </a:lnTo>
                  <a:lnTo>
                    <a:pt x="675" y="1022"/>
                  </a:lnTo>
                  <a:lnTo>
                    <a:pt x="694" y="1018"/>
                  </a:lnTo>
                  <a:lnTo>
                    <a:pt x="712" y="1013"/>
                  </a:lnTo>
                  <a:lnTo>
                    <a:pt x="747" y="1001"/>
                  </a:lnTo>
                  <a:lnTo>
                    <a:pt x="781" y="986"/>
                  </a:lnTo>
                  <a:lnTo>
                    <a:pt x="814" y="969"/>
                  </a:lnTo>
                  <a:lnTo>
                    <a:pt x="844" y="950"/>
                  </a:lnTo>
                  <a:lnTo>
                    <a:pt x="874" y="928"/>
                  </a:lnTo>
                  <a:lnTo>
                    <a:pt x="900" y="904"/>
                  </a:lnTo>
                  <a:lnTo>
                    <a:pt x="926" y="878"/>
                  </a:lnTo>
                  <a:lnTo>
                    <a:pt x="950" y="849"/>
                  </a:lnTo>
                  <a:lnTo>
                    <a:pt x="971" y="819"/>
                  </a:lnTo>
                  <a:lnTo>
                    <a:pt x="989" y="788"/>
                  </a:lnTo>
                  <a:lnTo>
                    <a:pt x="1005" y="755"/>
                  </a:lnTo>
                  <a:lnTo>
                    <a:pt x="1019" y="721"/>
                  </a:lnTo>
                  <a:lnTo>
                    <a:pt x="1030" y="686"/>
                  </a:lnTo>
                  <a:lnTo>
                    <a:pt x="1038" y="649"/>
                  </a:lnTo>
                  <a:lnTo>
                    <a:pt x="1038" y="649"/>
                  </a:lnTo>
                  <a:lnTo>
                    <a:pt x="1038" y="644"/>
                  </a:lnTo>
                  <a:lnTo>
                    <a:pt x="1038" y="640"/>
                  </a:lnTo>
                  <a:lnTo>
                    <a:pt x="1036" y="635"/>
                  </a:lnTo>
                  <a:lnTo>
                    <a:pt x="1034" y="631"/>
                  </a:lnTo>
                  <a:lnTo>
                    <a:pt x="1027" y="626"/>
                  </a:lnTo>
                  <a:lnTo>
                    <a:pt x="1019" y="622"/>
                  </a:lnTo>
                  <a:lnTo>
                    <a:pt x="1011" y="620"/>
                  </a:lnTo>
                  <a:lnTo>
                    <a:pt x="1008" y="622"/>
                  </a:lnTo>
                  <a:lnTo>
                    <a:pt x="1004" y="623"/>
                  </a:lnTo>
                  <a:lnTo>
                    <a:pt x="1000" y="626"/>
                  </a:lnTo>
                  <a:lnTo>
                    <a:pt x="997" y="628"/>
                  </a:lnTo>
                  <a:lnTo>
                    <a:pt x="996" y="632"/>
                  </a:lnTo>
                  <a:lnTo>
                    <a:pt x="993" y="637"/>
                  </a:lnTo>
                  <a:lnTo>
                    <a:pt x="993" y="637"/>
                  </a:lnTo>
                  <a:lnTo>
                    <a:pt x="988" y="663"/>
                  </a:lnTo>
                  <a:lnTo>
                    <a:pt x="980" y="690"/>
                  </a:lnTo>
                  <a:lnTo>
                    <a:pt x="971" y="714"/>
                  </a:lnTo>
                  <a:lnTo>
                    <a:pt x="960" y="739"/>
                  </a:lnTo>
                  <a:lnTo>
                    <a:pt x="949" y="763"/>
                  </a:lnTo>
                  <a:lnTo>
                    <a:pt x="936" y="785"/>
                  </a:lnTo>
                  <a:lnTo>
                    <a:pt x="922" y="809"/>
                  </a:lnTo>
                  <a:lnTo>
                    <a:pt x="907" y="832"/>
                  </a:lnTo>
                  <a:lnTo>
                    <a:pt x="907" y="832"/>
                  </a:lnTo>
                  <a:lnTo>
                    <a:pt x="895" y="848"/>
                  </a:lnTo>
                  <a:lnTo>
                    <a:pt x="883" y="862"/>
                  </a:lnTo>
                  <a:lnTo>
                    <a:pt x="870" y="875"/>
                  </a:lnTo>
                  <a:lnTo>
                    <a:pt x="856" y="887"/>
                  </a:lnTo>
                  <a:lnTo>
                    <a:pt x="841" y="899"/>
                  </a:lnTo>
                  <a:lnTo>
                    <a:pt x="826" y="909"/>
                  </a:lnTo>
                  <a:lnTo>
                    <a:pt x="809" y="920"/>
                  </a:lnTo>
                  <a:lnTo>
                    <a:pt x="793" y="929"/>
                  </a:lnTo>
                  <a:lnTo>
                    <a:pt x="758" y="945"/>
                  </a:lnTo>
                  <a:lnTo>
                    <a:pt x="722" y="958"/>
                  </a:lnTo>
                  <a:lnTo>
                    <a:pt x="686" y="969"/>
                  </a:lnTo>
                  <a:lnTo>
                    <a:pt x="650" y="980"/>
                  </a:lnTo>
                  <a:lnTo>
                    <a:pt x="650" y="980"/>
                  </a:lnTo>
                  <a:lnTo>
                    <a:pt x="622" y="985"/>
                  </a:lnTo>
                  <a:lnTo>
                    <a:pt x="590" y="989"/>
                  </a:lnTo>
                  <a:lnTo>
                    <a:pt x="559" y="990"/>
                  </a:lnTo>
                  <a:lnTo>
                    <a:pt x="525" y="990"/>
                  </a:lnTo>
                  <a:lnTo>
                    <a:pt x="492" y="989"/>
                  </a:lnTo>
                  <a:lnTo>
                    <a:pt x="459" y="984"/>
                  </a:lnTo>
                  <a:lnTo>
                    <a:pt x="429" y="979"/>
                  </a:lnTo>
                  <a:lnTo>
                    <a:pt x="402" y="969"/>
                  </a:lnTo>
                  <a:lnTo>
                    <a:pt x="402" y="969"/>
                  </a:lnTo>
                  <a:lnTo>
                    <a:pt x="372" y="959"/>
                  </a:lnTo>
                  <a:lnTo>
                    <a:pt x="343" y="949"/>
                  </a:lnTo>
                  <a:lnTo>
                    <a:pt x="317" y="935"/>
                  </a:lnTo>
                  <a:lnTo>
                    <a:pt x="291" y="921"/>
                  </a:lnTo>
                  <a:lnTo>
                    <a:pt x="266" y="905"/>
                  </a:lnTo>
                  <a:lnTo>
                    <a:pt x="242" y="888"/>
                  </a:lnTo>
                  <a:lnTo>
                    <a:pt x="219" y="867"/>
                  </a:lnTo>
                  <a:lnTo>
                    <a:pt x="196" y="845"/>
                  </a:lnTo>
                  <a:lnTo>
                    <a:pt x="196" y="845"/>
                  </a:lnTo>
                  <a:lnTo>
                    <a:pt x="173" y="818"/>
                  </a:lnTo>
                  <a:lnTo>
                    <a:pt x="151" y="788"/>
                  </a:lnTo>
                  <a:lnTo>
                    <a:pt x="130" y="758"/>
                  </a:lnTo>
                  <a:lnTo>
                    <a:pt x="110" y="726"/>
                  </a:lnTo>
                  <a:lnTo>
                    <a:pt x="93" y="694"/>
                  </a:lnTo>
                  <a:lnTo>
                    <a:pt x="85" y="677"/>
                  </a:lnTo>
                  <a:lnTo>
                    <a:pt x="79" y="660"/>
                  </a:lnTo>
                  <a:lnTo>
                    <a:pt x="72" y="643"/>
                  </a:lnTo>
                  <a:lnTo>
                    <a:pt x="68" y="626"/>
                  </a:lnTo>
                  <a:lnTo>
                    <a:pt x="64" y="607"/>
                  </a:lnTo>
                  <a:lnTo>
                    <a:pt x="62" y="590"/>
                  </a:lnTo>
                  <a:lnTo>
                    <a:pt x="62" y="590"/>
                  </a:lnTo>
                  <a:lnTo>
                    <a:pt x="53" y="526"/>
                  </a:lnTo>
                  <a:lnTo>
                    <a:pt x="50" y="495"/>
                  </a:lnTo>
                  <a:lnTo>
                    <a:pt x="49" y="462"/>
                  </a:lnTo>
                  <a:lnTo>
                    <a:pt x="49" y="462"/>
                  </a:lnTo>
                  <a:lnTo>
                    <a:pt x="50" y="444"/>
                  </a:lnTo>
                  <a:lnTo>
                    <a:pt x="51" y="427"/>
                  </a:lnTo>
                  <a:lnTo>
                    <a:pt x="57" y="391"/>
                  </a:lnTo>
                  <a:lnTo>
                    <a:pt x="63" y="356"/>
                  </a:lnTo>
                  <a:lnTo>
                    <a:pt x="72" y="322"/>
                  </a:lnTo>
                  <a:lnTo>
                    <a:pt x="72" y="322"/>
                  </a:lnTo>
                  <a:lnTo>
                    <a:pt x="77" y="305"/>
                  </a:lnTo>
                  <a:lnTo>
                    <a:pt x="84" y="288"/>
                  </a:lnTo>
                  <a:lnTo>
                    <a:pt x="92" y="272"/>
                  </a:lnTo>
                  <a:lnTo>
                    <a:pt x="102" y="257"/>
                  </a:lnTo>
                  <a:lnTo>
                    <a:pt x="113" y="241"/>
                  </a:lnTo>
                  <a:lnTo>
                    <a:pt x="125" y="227"/>
                  </a:lnTo>
                  <a:lnTo>
                    <a:pt x="138" y="212"/>
                  </a:lnTo>
                  <a:lnTo>
                    <a:pt x="151" y="199"/>
                  </a:lnTo>
                  <a:lnTo>
                    <a:pt x="179" y="174"/>
                  </a:lnTo>
                  <a:lnTo>
                    <a:pt x="210" y="151"/>
                  </a:lnTo>
                  <a:lnTo>
                    <a:pt x="240" y="130"/>
                  </a:lnTo>
                  <a:lnTo>
                    <a:pt x="268" y="110"/>
                  </a:lnTo>
                  <a:lnTo>
                    <a:pt x="268" y="110"/>
                  </a:lnTo>
                  <a:lnTo>
                    <a:pt x="283" y="101"/>
                  </a:lnTo>
                  <a:lnTo>
                    <a:pt x="299" y="93"/>
                  </a:lnTo>
                  <a:lnTo>
                    <a:pt x="314" y="85"/>
                  </a:lnTo>
                  <a:lnTo>
                    <a:pt x="330" y="79"/>
                  </a:lnTo>
                  <a:lnTo>
                    <a:pt x="363" y="68"/>
                  </a:lnTo>
                  <a:lnTo>
                    <a:pt x="395" y="59"/>
                  </a:lnTo>
                  <a:lnTo>
                    <a:pt x="429" y="53"/>
                  </a:lnTo>
                  <a:lnTo>
                    <a:pt x="465" y="49"/>
                  </a:lnTo>
                  <a:lnTo>
                    <a:pt x="499" y="46"/>
                  </a:lnTo>
                  <a:lnTo>
                    <a:pt x="533" y="46"/>
                  </a:lnTo>
                  <a:lnTo>
                    <a:pt x="533" y="46"/>
                  </a:lnTo>
                  <a:lnTo>
                    <a:pt x="565" y="47"/>
                  </a:lnTo>
                  <a:lnTo>
                    <a:pt x="598" y="50"/>
                  </a:lnTo>
                  <a:lnTo>
                    <a:pt x="631" y="55"/>
                  </a:lnTo>
                  <a:lnTo>
                    <a:pt x="663" y="63"/>
                  </a:lnTo>
                  <a:lnTo>
                    <a:pt x="695" y="72"/>
                  </a:lnTo>
                  <a:lnTo>
                    <a:pt x="726" y="83"/>
                  </a:lnTo>
                  <a:lnTo>
                    <a:pt x="756" y="96"/>
                  </a:lnTo>
                  <a:lnTo>
                    <a:pt x="786" y="109"/>
                  </a:lnTo>
                  <a:lnTo>
                    <a:pt x="786" y="109"/>
                  </a:lnTo>
                  <a:lnTo>
                    <a:pt x="820" y="127"/>
                  </a:lnTo>
                  <a:lnTo>
                    <a:pt x="836" y="138"/>
                  </a:lnTo>
                  <a:lnTo>
                    <a:pt x="852" y="148"/>
                  </a:lnTo>
                  <a:lnTo>
                    <a:pt x="868" y="160"/>
                  </a:lnTo>
                  <a:lnTo>
                    <a:pt x="882" y="172"/>
                  </a:lnTo>
                  <a:lnTo>
                    <a:pt x="896" y="183"/>
                  </a:lnTo>
                  <a:lnTo>
                    <a:pt x="909" y="198"/>
                  </a:lnTo>
                  <a:lnTo>
                    <a:pt x="909" y="198"/>
                  </a:lnTo>
                  <a:lnTo>
                    <a:pt x="939" y="229"/>
                  </a:lnTo>
                  <a:lnTo>
                    <a:pt x="954" y="246"/>
                  </a:lnTo>
                  <a:lnTo>
                    <a:pt x="967" y="263"/>
                  </a:lnTo>
                  <a:lnTo>
                    <a:pt x="980" y="282"/>
                  </a:lnTo>
                  <a:lnTo>
                    <a:pt x="989" y="301"/>
                  </a:lnTo>
                  <a:lnTo>
                    <a:pt x="993" y="312"/>
                  </a:lnTo>
                  <a:lnTo>
                    <a:pt x="997" y="321"/>
                  </a:lnTo>
                  <a:lnTo>
                    <a:pt x="1000" y="331"/>
                  </a:lnTo>
                  <a:lnTo>
                    <a:pt x="1001" y="343"/>
                  </a:lnTo>
                  <a:lnTo>
                    <a:pt x="1001" y="343"/>
                  </a:lnTo>
                  <a:lnTo>
                    <a:pt x="1001" y="348"/>
                  </a:lnTo>
                  <a:lnTo>
                    <a:pt x="1004" y="352"/>
                  </a:lnTo>
                  <a:lnTo>
                    <a:pt x="1006" y="356"/>
                  </a:lnTo>
                  <a:lnTo>
                    <a:pt x="1009" y="359"/>
                  </a:lnTo>
                  <a:lnTo>
                    <a:pt x="1017" y="363"/>
                  </a:lnTo>
                  <a:lnTo>
                    <a:pt x="1025" y="365"/>
                  </a:lnTo>
                  <a:lnTo>
                    <a:pt x="1032" y="364"/>
                  </a:lnTo>
                  <a:lnTo>
                    <a:pt x="1036" y="361"/>
                  </a:lnTo>
                  <a:lnTo>
                    <a:pt x="1039" y="359"/>
                  </a:lnTo>
                  <a:lnTo>
                    <a:pt x="1043" y="356"/>
                  </a:lnTo>
                  <a:lnTo>
                    <a:pt x="1044" y="352"/>
                  </a:lnTo>
                  <a:lnTo>
                    <a:pt x="1045" y="348"/>
                  </a:lnTo>
                  <a:lnTo>
                    <a:pt x="1047" y="343"/>
                  </a:lnTo>
                  <a:lnTo>
                    <a:pt x="1047" y="339"/>
                  </a:lnTo>
                  <a:lnTo>
                    <a:pt x="1047" y="339"/>
                  </a:lnTo>
                  <a:lnTo>
                    <a:pt x="1045" y="334"/>
                  </a:lnTo>
                  <a:lnTo>
                    <a:pt x="1044" y="330"/>
                  </a:lnTo>
                  <a:lnTo>
                    <a:pt x="1044" y="33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27" name="Freeform 377"/>
            <p:cNvSpPr>
              <a:spLocks noEditPoints="1"/>
            </p:cNvSpPr>
            <p:nvPr/>
          </p:nvSpPr>
          <p:spPr bwMode="auto">
            <a:xfrm>
              <a:off x="2130426" y="1239838"/>
              <a:ext cx="184150" cy="166688"/>
            </a:xfrm>
            <a:custGeom>
              <a:avLst/>
              <a:gdLst/>
              <a:ahLst/>
              <a:cxnLst>
                <a:cxn ang="0">
                  <a:pos x="397" y="75"/>
                </a:cxn>
                <a:cxn ang="0">
                  <a:pos x="335" y="26"/>
                </a:cxn>
                <a:cxn ang="0">
                  <a:pos x="315" y="17"/>
                </a:cxn>
                <a:cxn ang="0">
                  <a:pos x="255" y="3"/>
                </a:cxn>
                <a:cxn ang="0">
                  <a:pos x="243" y="0"/>
                </a:cxn>
                <a:cxn ang="0">
                  <a:pos x="242" y="0"/>
                </a:cxn>
                <a:cxn ang="0">
                  <a:pos x="214" y="0"/>
                </a:cxn>
                <a:cxn ang="0">
                  <a:pos x="153" y="11"/>
                </a:cxn>
                <a:cxn ang="0">
                  <a:pos x="97" y="33"/>
                </a:cxn>
                <a:cxn ang="0">
                  <a:pos x="51" y="70"/>
                </a:cxn>
                <a:cxn ang="0">
                  <a:pos x="17" y="118"/>
                </a:cxn>
                <a:cxn ang="0">
                  <a:pos x="1" y="179"/>
                </a:cxn>
                <a:cxn ang="0">
                  <a:pos x="0" y="230"/>
                </a:cxn>
                <a:cxn ang="0">
                  <a:pos x="13" y="292"/>
                </a:cxn>
                <a:cxn ang="0">
                  <a:pos x="51" y="352"/>
                </a:cxn>
                <a:cxn ang="0">
                  <a:pos x="69" y="370"/>
                </a:cxn>
                <a:cxn ang="0">
                  <a:pos x="99" y="391"/>
                </a:cxn>
                <a:cxn ang="0">
                  <a:pos x="158" y="412"/>
                </a:cxn>
                <a:cxn ang="0">
                  <a:pos x="233" y="419"/>
                </a:cxn>
                <a:cxn ang="0">
                  <a:pos x="282" y="416"/>
                </a:cxn>
                <a:cxn ang="0">
                  <a:pos x="348" y="400"/>
                </a:cxn>
                <a:cxn ang="0">
                  <a:pos x="407" y="359"/>
                </a:cxn>
                <a:cxn ang="0">
                  <a:pos x="431" y="329"/>
                </a:cxn>
                <a:cxn ang="0">
                  <a:pos x="456" y="278"/>
                </a:cxn>
                <a:cxn ang="0">
                  <a:pos x="464" y="221"/>
                </a:cxn>
                <a:cxn ang="0">
                  <a:pos x="462" y="183"/>
                </a:cxn>
                <a:cxn ang="0">
                  <a:pos x="447" y="138"/>
                </a:cxn>
                <a:cxn ang="0">
                  <a:pos x="416" y="94"/>
                </a:cxn>
                <a:cxn ang="0">
                  <a:pos x="399" y="293"/>
                </a:cxn>
                <a:cxn ang="0">
                  <a:pos x="361" y="338"/>
                </a:cxn>
                <a:cxn ang="0">
                  <a:pos x="311" y="365"/>
                </a:cxn>
                <a:cxn ang="0">
                  <a:pos x="272" y="373"/>
                </a:cxn>
                <a:cxn ang="0">
                  <a:pos x="193" y="372"/>
                </a:cxn>
                <a:cxn ang="0">
                  <a:pos x="136" y="357"/>
                </a:cxn>
                <a:cxn ang="0">
                  <a:pos x="99" y="332"/>
                </a:cxn>
                <a:cxn ang="0">
                  <a:pos x="76" y="309"/>
                </a:cxn>
                <a:cxn ang="0">
                  <a:pos x="60" y="281"/>
                </a:cxn>
                <a:cxn ang="0">
                  <a:pos x="46" y="219"/>
                </a:cxn>
                <a:cxn ang="0">
                  <a:pos x="47" y="176"/>
                </a:cxn>
                <a:cxn ang="0">
                  <a:pos x="64" y="127"/>
                </a:cxn>
                <a:cxn ang="0">
                  <a:pos x="95" y="90"/>
                </a:cxn>
                <a:cxn ang="0">
                  <a:pos x="137" y="64"/>
                </a:cxn>
                <a:cxn ang="0">
                  <a:pos x="186" y="50"/>
                </a:cxn>
                <a:cxn ang="0">
                  <a:pos x="237" y="46"/>
                </a:cxn>
                <a:cxn ang="0">
                  <a:pos x="293" y="62"/>
                </a:cxn>
                <a:cxn ang="0">
                  <a:pos x="333" y="81"/>
                </a:cxn>
                <a:cxn ang="0">
                  <a:pos x="361" y="104"/>
                </a:cxn>
                <a:cxn ang="0">
                  <a:pos x="392" y="142"/>
                </a:cxn>
                <a:cxn ang="0">
                  <a:pos x="400" y="157"/>
                </a:cxn>
                <a:cxn ang="0">
                  <a:pos x="416" y="176"/>
                </a:cxn>
                <a:cxn ang="0">
                  <a:pos x="421" y="185"/>
                </a:cxn>
                <a:cxn ang="0">
                  <a:pos x="421" y="216"/>
                </a:cxn>
                <a:cxn ang="0">
                  <a:pos x="408" y="271"/>
                </a:cxn>
                <a:cxn ang="0">
                  <a:pos x="399" y="293"/>
                </a:cxn>
              </a:cxnLst>
              <a:rect l="0" t="0" r="r" b="b"/>
              <a:pathLst>
                <a:path w="464" h="419">
                  <a:moveTo>
                    <a:pt x="416" y="94"/>
                  </a:moveTo>
                  <a:lnTo>
                    <a:pt x="416" y="94"/>
                  </a:lnTo>
                  <a:lnTo>
                    <a:pt x="397" y="75"/>
                  </a:lnTo>
                  <a:lnTo>
                    <a:pt x="378" y="58"/>
                  </a:lnTo>
                  <a:lnTo>
                    <a:pt x="357" y="41"/>
                  </a:lnTo>
                  <a:lnTo>
                    <a:pt x="335" y="26"/>
                  </a:lnTo>
                  <a:lnTo>
                    <a:pt x="335" y="26"/>
                  </a:lnTo>
                  <a:lnTo>
                    <a:pt x="325" y="21"/>
                  </a:lnTo>
                  <a:lnTo>
                    <a:pt x="315" y="17"/>
                  </a:lnTo>
                  <a:lnTo>
                    <a:pt x="295" y="12"/>
                  </a:lnTo>
                  <a:lnTo>
                    <a:pt x="276" y="8"/>
                  </a:lnTo>
                  <a:lnTo>
                    <a:pt x="255" y="3"/>
                  </a:lnTo>
                  <a:lnTo>
                    <a:pt x="255" y="3"/>
                  </a:lnTo>
                  <a:lnTo>
                    <a:pt x="250" y="2"/>
                  </a:lnTo>
                  <a:lnTo>
                    <a:pt x="243" y="0"/>
                  </a:lnTo>
                  <a:lnTo>
                    <a:pt x="243" y="0"/>
                  </a:lnTo>
                  <a:lnTo>
                    <a:pt x="242" y="0"/>
                  </a:lnTo>
                  <a:lnTo>
                    <a:pt x="242" y="0"/>
                  </a:lnTo>
                  <a:lnTo>
                    <a:pt x="235" y="0"/>
                  </a:lnTo>
                  <a:lnTo>
                    <a:pt x="235" y="0"/>
                  </a:lnTo>
                  <a:lnTo>
                    <a:pt x="214" y="0"/>
                  </a:lnTo>
                  <a:lnTo>
                    <a:pt x="193" y="3"/>
                  </a:lnTo>
                  <a:lnTo>
                    <a:pt x="172" y="5"/>
                  </a:lnTo>
                  <a:lnTo>
                    <a:pt x="153" y="11"/>
                  </a:lnTo>
                  <a:lnTo>
                    <a:pt x="133" y="16"/>
                  </a:lnTo>
                  <a:lnTo>
                    <a:pt x="115" y="24"/>
                  </a:lnTo>
                  <a:lnTo>
                    <a:pt x="97" y="33"/>
                  </a:lnTo>
                  <a:lnTo>
                    <a:pt x="80" y="43"/>
                  </a:lnTo>
                  <a:lnTo>
                    <a:pt x="64" y="55"/>
                  </a:lnTo>
                  <a:lnTo>
                    <a:pt x="51" y="70"/>
                  </a:lnTo>
                  <a:lnTo>
                    <a:pt x="38" y="84"/>
                  </a:lnTo>
                  <a:lnTo>
                    <a:pt x="26" y="100"/>
                  </a:lnTo>
                  <a:lnTo>
                    <a:pt x="17" y="118"/>
                  </a:lnTo>
                  <a:lnTo>
                    <a:pt x="9" y="138"/>
                  </a:lnTo>
                  <a:lnTo>
                    <a:pt x="4" y="159"/>
                  </a:lnTo>
                  <a:lnTo>
                    <a:pt x="1" y="179"/>
                  </a:lnTo>
                  <a:lnTo>
                    <a:pt x="1" y="179"/>
                  </a:lnTo>
                  <a:lnTo>
                    <a:pt x="0" y="207"/>
                  </a:lnTo>
                  <a:lnTo>
                    <a:pt x="0" y="230"/>
                  </a:lnTo>
                  <a:lnTo>
                    <a:pt x="2" y="251"/>
                  </a:lnTo>
                  <a:lnTo>
                    <a:pt x="6" y="272"/>
                  </a:lnTo>
                  <a:lnTo>
                    <a:pt x="13" y="292"/>
                  </a:lnTo>
                  <a:lnTo>
                    <a:pt x="23" y="312"/>
                  </a:lnTo>
                  <a:lnTo>
                    <a:pt x="35" y="331"/>
                  </a:lnTo>
                  <a:lnTo>
                    <a:pt x="51" y="352"/>
                  </a:lnTo>
                  <a:lnTo>
                    <a:pt x="51" y="352"/>
                  </a:lnTo>
                  <a:lnTo>
                    <a:pt x="60" y="363"/>
                  </a:lnTo>
                  <a:lnTo>
                    <a:pt x="69" y="370"/>
                  </a:lnTo>
                  <a:lnTo>
                    <a:pt x="78" y="378"/>
                  </a:lnTo>
                  <a:lnTo>
                    <a:pt x="89" y="385"/>
                  </a:lnTo>
                  <a:lnTo>
                    <a:pt x="99" y="391"/>
                  </a:lnTo>
                  <a:lnTo>
                    <a:pt x="111" y="397"/>
                  </a:lnTo>
                  <a:lnTo>
                    <a:pt x="134" y="406"/>
                  </a:lnTo>
                  <a:lnTo>
                    <a:pt x="158" y="412"/>
                  </a:lnTo>
                  <a:lnTo>
                    <a:pt x="183" y="416"/>
                  </a:lnTo>
                  <a:lnTo>
                    <a:pt x="208" y="417"/>
                  </a:lnTo>
                  <a:lnTo>
                    <a:pt x="233" y="419"/>
                  </a:lnTo>
                  <a:lnTo>
                    <a:pt x="233" y="419"/>
                  </a:lnTo>
                  <a:lnTo>
                    <a:pt x="257" y="419"/>
                  </a:lnTo>
                  <a:lnTo>
                    <a:pt x="282" y="416"/>
                  </a:lnTo>
                  <a:lnTo>
                    <a:pt x="305" y="414"/>
                  </a:lnTo>
                  <a:lnTo>
                    <a:pt x="327" y="408"/>
                  </a:lnTo>
                  <a:lnTo>
                    <a:pt x="348" y="400"/>
                  </a:lnTo>
                  <a:lnTo>
                    <a:pt x="367" y="390"/>
                  </a:lnTo>
                  <a:lnTo>
                    <a:pt x="387" y="376"/>
                  </a:lnTo>
                  <a:lnTo>
                    <a:pt x="407" y="359"/>
                  </a:lnTo>
                  <a:lnTo>
                    <a:pt x="407" y="359"/>
                  </a:lnTo>
                  <a:lnTo>
                    <a:pt x="420" y="344"/>
                  </a:lnTo>
                  <a:lnTo>
                    <a:pt x="431" y="329"/>
                  </a:lnTo>
                  <a:lnTo>
                    <a:pt x="441" y="313"/>
                  </a:lnTo>
                  <a:lnTo>
                    <a:pt x="450" y="296"/>
                  </a:lnTo>
                  <a:lnTo>
                    <a:pt x="456" y="278"/>
                  </a:lnTo>
                  <a:lnTo>
                    <a:pt x="460" y="259"/>
                  </a:lnTo>
                  <a:lnTo>
                    <a:pt x="463" y="240"/>
                  </a:lnTo>
                  <a:lnTo>
                    <a:pt x="464" y="221"/>
                  </a:lnTo>
                  <a:lnTo>
                    <a:pt x="464" y="221"/>
                  </a:lnTo>
                  <a:lnTo>
                    <a:pt x="464" y="202"/>
                  </a:lnTo>
                  <a:lnTo>
                    <a:pt x="462" y="183"/>
                  </a:lnTo>
                  <a:lnTo>
                    <a:pt x="459" y="168"/>
                  </a:lnTo>
                  <a:lnTo>
                    <a:pt x="454" y="153"/>
                  </a:lnTo>
                  <a:lnTo>
                    <a:pt x="447" y="138"/>
                  </a:lnTo>
                  <a:lnTo>
                    <a:pt x="438" y="123"/>
                  </a:lnTo>
                  <a:lnTo>
                    <a:pt x="427" y="109"/>
                  </a:lnTo>
                  <a:lnTo>
                    <a:pt x="416" y="94"/>
                  </a:lnTo>
                  <a:lnTo>
                    <a:pt x="416" y="94"/>
                  </a:lnTo>
                  <a:close/>
                  <a:moveTo>
                    <a:pt x="399" y="293"/>
                  </a:moveTo>
                  <a:lnTo>
                    <a:pt x="399" y="293"/>
                  </a:lnTo>
                  <a:lnTo>
                    <a:pt x="387" y="309"/>
                  </a:lnTo>
                  <a:lnTo>
                    <a:pt x="375" y="325"/>
                  </a:lnTo>
                  <a:lnTo>
                    <a:pt x="361" y="338"/>
                  </a:lnTo>
                  <a:lnTo>
                    <a:pt x="345" y="349"/>
                  </a:lnTo>
                  <a:lnTo>
                    <a:pt x="329" y="359"/>
                  </a:lnTo>
                  <a:lnTo>
                    <a:pt x="311" y="365"/>
                  </a:lnTo>
                  <a:lnTo>
                    <a:pt x="293" y="370"/>
                  </a:lnTo>
                  <a:lnTo>
                    <a:pt x="272" y="373"/>
                  </a:lnTo>
                  <a:lnTo>
                    <a:pt x="272" y="373"/>
                  </a:lnTo>
                  <a:lnTo>
                    <a:pt x="234" y="374"/>
                  </a:lnTo>
                  <a:lnTo>
                    <a:pt x="213" y="373"/>
                  </a:lnTo>
                  <a:lnTo>
                    <a:pt x="193" y="372"/>
                  </a:lnTo>
                  <a:lnTo>
                    <a:pt x="174" y="369"/>
                  </a:lnTo>
                  <a:lnTo>
                    <a:pt x="154" y="364"/>
                  </a:lnTo>
                  <a:lnTo>
                    <a:pt x="136" y="357"/>
                  </a:lnTo>
                  <a:lnTo>
                    <a:pt x="119" y="348"/>
                  </a:lnTo>
                  <a:lnTo>
                    <a:pt x="119" y="348"/>
                  </a:lnTo>
                  <a:lnTo>
                    <a:pt x="99" y="332"/>
                  </a:lnTo>
                  <a:lnTo>
                    <a:pt x="90" y="325"/>
                  </a:lnTo>
                  <a:lnTo>
                    <a:pt x="82" y="317"/>
                  </a:lnTo>
                  <a:lnTo>
                    <a:pt x="76" y="309"/>
                  </a:lnTo>
                  <a:lnTo>
                    <a:pt x="69" y="300"/>
                  </a:lnTo>
                  <a:lnTo>
                    <a:pt x="64" y="291"/>
                  </a:lnTo>
                  <a:lnTo>
                    <a:pt x="60" y="281"/>
                  </a:lnTo>
                  <a:lnTo>
                    <a:pt x="52" y="262"/>
                  </a:lnTo>
                  <a:lnTo>
                    <a:pt x="48" y="241"/>
                  </a:lnTo>
                  <a:lnTo>
                    <a:pt x="46" y="219"/>
                  </a:lnTo>
                  <a:lnTo>
                    <a:pt x="46" y="194"/>
                  </a:lnTo>
                  <a:lnTo>
                    <a:pt x="46" y="194"/>
                  </a:lnTo>
                  <a:lnTo>
                    <a:pt x="47" y="176"/>
                  </a:lnTo>
                  <a:lnTo>
                    <a:pt x="51" y="159"/>
                  </a:lnTo>
                  <a:lnTo>
                    <a:pt x="56" y="142"/>
                  </a:lnTo>
                  <a:lnTo>
                    <a:pt x="64" y="127"/>
                  </a:lnTo>
                  <a:lnTo>
                    <a:pt x="73" y="114"/>
                  </a:lnTo>
                  <a:lnTo>
                    <a:pt x="83" y="101"/>
                  </a:lnTo>
                  <a:lnTo>
                    <a:pt x="95" y="90"/>
                  </a:lnTo>
                  <a:lnTo>
                    <a:pt x="108" y="81"/>
                  </a:lnTo>
                  <a:lnTo>
                    <a:pt x="121" y="72"/>
                  </a:lnTo>
                  <a:lnTo>
                    <a:pt x="137" y="64"/>
                  </a:lnTo>
                  <a:lnTo>
                    <a:pt x="153" y="59"/>
                  </a:lnTo>
                  <a:lnTo>
                    <a:pt x="168" y="54"/>
                  </a:lnTo>
                  <a:lnTo>
                    <a:pt x="186" y="50"/>
                  </a:lnTo>
                  <a:lnTo>
                    <a:pt x="203" y="47"/>
                  </a:lnTo>
                  <a:lnTo>
                    <a:pt x="220" y="46"/>
                  </a:lnTo>
                  <a:lnTo>
                    <a:pt x="237" y="46"/>
                  </a:lnTo>
                  <a:lnTo>
                    <a:pt x="237" y="46"/>
                  </a:lnTo>
                  <a:lnTo>
                    <a:pt x="265" y="54"/>
                  </a:lnTo>
                  <a:lnTo>
                    <a:pt x="293" y="62"/>
                  </a:lnTo>
                  <a:lnTo>
                    <a:pt x="307" y="67"/>
                  </a:lnTo>
                  <a:lnTo>
                    <a:pt x="320" y="73"/>
                  </a:lnTo>
                  <a:lnTo>
                    <a:pt x="333" y="81"/>
                  </a:lnTo>
                  <a:lnTo>
                    <a:pt x="346" y="90"/>
                  </a:lnTo>
                  <a:lnTo>
                    <a:pt x="346" y="90"/>
                  </a:lnTo>
                  <a:lnTo>
                    <a:pt x="361" y="104"/>
                  </a:lnTo>
                  <a:lnTo>
                    <a:pt x="375" y="118"/>
                  </a:lnTo>
                  <a:lnTo>
                    <a:pt x="387" y="134"/>
                  </a:lnTo>
                  <a:lnTo>
                    <a:pt x="392" y="142"/>
                  </a:lnTo>
                  <a:lnTo>
                    <a:pt x="396" y="151"/>
                  </a:lnTo>
                  <a:lnTo>
                    <a:pt x="396" y="151"/>
                  </a:lnTo>
                  <a:lnTo>
                    <a:pt x="400" y="157"/>
                  </a:lnTo>
                  <a:lnTo>
                    <a:pt x="404" y="164"/>
                  </a:lnTo>
                  <a:lnTo>
                    <a:pt x="409" y="170"/>
                  </a:lnTo>
                  <a:lnTo>
                    <a:pt x="416" y="176"/>
                  </a:lnTo>
                  <a:lnTo>
                    <a:pt x="416" y="176"/>
                  </a:lnTo>
                  <a:lnTo>
                    <a:pt x="418" y="179"/>
                  </a:lnTo>
                  <a:lnTo>
                    <a:pt x="421" y="185"/>
                  </a:lnTo>
                  <a:lnTo>
                    <a:pt x="422" y="191"/>
                  </a:lnTo>
                  <a:lnTo>
                    <a:pt x="422" y="199"/>
                  </a:lnTo>
                  <a:lnTo>
                    <a:pt x="421" y="216"/>
                  </a:lnTo>
                  <a:lnTo>
                    <a:pt x="418" y="236"/>
                  </a:lnTo>
                  <a:lnTo>
                    <a:pt x="413" y="254"/>
                  </a:lnTo>
                  <a:lnTo>
                    <a:pt x="408" y="271"/>
                  </a:lnTo>
                  <a:lnTo>
                    <a:pt x="403" y="285"/>
                  </a:lnTo>
                  <a:lnTo>
                    <a:pt x="399" y="293"/>
                  </a:lnTo>
                  <a:lnTo>
                    <a:pt x="399" y="293"/>
                  </a:lnTo>
                  <a:close/>
                </a:path>
              </a:pathLst>
            </a:custGeom>
            <a:grpFill/>
            <a:ln w="9525">
              <a:noFill/>
              <a:round/>
            </a:ln>
          </p:spPr>
          <p:txBody>
            <a:bodyPr vert="horz" wrap="square" lIns="121920" tIns="60960" rIns="121920" bIns="60960" numCol="1" anchor="t" anchorCtr="0" compatLnSpc="1"/>
            <a:lstStyle/>
            <a:p>
              <a:endParaRPr lang="zh-CN" altLang="en-US" sz="240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5"/>
                                        </p:tgtEl>
                                        <p:attrNameLst>
                                          <p:attrName>style.visibility</p:attrName>
                                        </p:attrNameLst>
                                      </p:cBhvr>
                                      <p:to>
                                        <p:strVal val="visible"/>
                                      </p:to>
                                    </p:set>
                                    <p:animEffect transition="in" filter="fade">
                                      <p:cBhvr>
                                        <p:cTn id="14" dur="1000"/>
                                        <p:tgtEl>
                                          <p:spTgt spid="65"/>
                                        </p:tgtEl>
                                      </p:cBhvr>
                                    </p:animEffect>
                                    <p:anim calcmode="lin" valueType="num">
                                      <p:cBhvr>
                                        <p:cTn id="15" dur="1000" fill="hold"/>
                                        <p:tgtEl>
                                          <p:spTgt spid="65"/>
                                        </p:tgtEl>
                                        <p:attrNameLst>
                                          <p:attrName>ppt_x</p:attrName>
                                        </p:attrNameLst>
                                      </p:cBhvr>
                                      <p:tavLst>
                                        <p:tav tm="0">
                                          <p:val>
                                            <p:strVal val="#ppt_x"/>
                                          </p:val>
                                        </p:tav>
                                        <p:tav tm="100000">
                                          <p:val>
                                            <p:strVal val="#ppt_x"/>
                                          </p:val>
                                        </p:tav>
                                      </p:tavLst>
                                    </p:anim>
                                    <p:anim calcmode="lin" valueType="num">
                                      <p:cBhvr>
                                        <p:cTn id="16"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6"/>
                                        </p:tgtEl>
                                        <p:attrNameLst>
                                          <p:attrName>style.visibility</p:attrName>
                                        </p:attrNameLst>
                                      </p:cBhvr>
                                      <p:to>
                                        <p:strVal val="visible"/>
                                      </p:to>
                                    </p:set>
                                    <p:animEffect transition="in" filter="fade">
                                      <p:cBhvr>
                                        <p:cTn id="21" dur="1000"/>
                                        <p:tgtEl>
                                          <p:spTgt spid="66"/>
                                        </p:tgtEl>
                                      </p:cBhvr>
                                    </p:animEffect>
                                    <p:anim calcmode="lin" valueType="num">
                                      <p:cBhvr>
                                        <p:cTn id="22" dur="1000" fill="hold"/>
                                        <p:tgtEl>
                                          <p:spTgt spid="66"/>
                                        </p:tgtEl>
                                        <p:attrNameLst>
                                          <p:attrName>ppt_x</p:attrName>
                                        </p:attrNameLst>
                                      </p:cBhvr>
                                      <p:tavLst>
                                        <p:tav tm="0">
                                          <p:val>
                                            <p:strVal val="#ppt_x"/>
                                          </p:val>
                                        </p:tav>
                                        <p:tav tm="100000">
                                          <p:val>
                                            <p:strVal val="#ppt_x"/>
                                          </p:val>
                                        </p:tav>
                                      </p:tavLst>
                                    </p:anim>
                                    <p:anim calcmode="lin" valueType="num">
                                      <p:cBhvr>
                                        <p:cTn id="2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5" grpId="0"/>
      <p:bldP spid="6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78905" y="822787"/>
            <a:ext cx="7076660" cy="1938992"/>
          </a:xfrm>
          <a:prstGeom prst="rect">
            <a:avLst/>
          </a:prstGeom>
          <a:noFill/>
        </p:spPr>
        <p:txBody>
          <a:bodyPr wrap="square" rtlCol="0">
            <a:spAutoFit/>
          </a:bodyPr>
          <a:lstStyle/>
          <a:p>
            <a:r>
              <a:rPr lang="en-US" altLang="zh-CN" sz="2400" b="1" dirty="0">
                <a:solidFill>
                  <a:srgbClr val="002060"/>
                </a:solidFill>
                <a:latin typeface="Arial Narrow" panose="020B0606020202030204" pitchFamily="34" charset="0"/>
              </a:rPr>
              <a:t>You chose wrong. People who you swear got in other lines long after you are already checked out and off to the parking lot. </a:t>
            </a:r>
            <a:r>
              <a:rPr lang="en-US" altLang="zh-CN" sz="2400" b="1" u="sng" dirty="0">
                <a:solidFill>
                  <a:srgbClr val="002060"/>
                </a:solidFill>
                <a:latin typeface="Arial Narrow" panose="020B0606020202030204" pitchFamily="34" charset="0"/>
              </a:rPr>
              <a:t>  31  </a:t>
            </a:r>
            <a:endParaRPr lang="zh-CN" altLang="zh-CN" sz="2400" b="1" dirty="0">
              <a:solidFill>
                <a:srgbClr val="002060"/>
              </a:solidFill>
              <a:latin typeface="Arial Narrow" panose="020B0606020202030204" pitchFamily="34" charset="0"/>
            </a:endParaRPr>
          </a:p>
          <a:p>
            <a:r>
              <a:rPr lang="en-US" altLang="zh-CN" sz="2400" b="1" dirty="0">
                <a:solidFill>
                  <a:srgbClr val="002060"/>
                </a:solidFill>
                <a:latin typeface="Arial Narrow" panose="020B0606020202030204" pitchFamily="34" charset="0"/>
              </a:rPr>
              <a:t>It turns out, it’s just math working against you; chances are, the other line really is faster</a:t>
            </a:r>
            <a:r>
              <a:rPr lang="en-US" altLang="zh-CN" sz="2400" b="1" dirty="0" smtClean="0">
                <a:solidFill>
                  <a:srgbClr val="002060"/>
                </a:solidFill>
                <a:latin typeface="Arial Narrow" panose="020B0606020202030204" pitchFamily="34" charset="0"/>
              </a:rPr>
              <a:t>.</a:t>
            </a:r>
            <a:endParaRPr lang="zh-CN" altLang="en-US" sz="2400" b="1" dirty="0">
              <a:solidFill>
                <a:srgbClr val="002060"/>
              </a:solidFill>
              <a:latin typeface="Arial Narrow" panose="020B0606020202030204" pitchFamily="34" charset="0"/>
            </a:endParaRPr>
          </a:p>
        </p:txBody>
      </p:sp>
      <p:sp>
        <p:nvSpPr>
          <p:cNvPr id="14" name="文本框 13"/>
          <p:cNvSpPr txBox="1"/>
          <p:nvPr/>
        </p:nvSpPr>
        <p:spPr>
          <a:xfrm>
            <a:off x="74545" y="61554"/>
            <a:ext cx="7638220" cy="523220"/>
          </a:xfrm>
          <a:prstGeom prst="rect">
            <a:avLst/>
          </a:prstGeom>
          <a:noFill/>
        </p:spPr>
        <p:txBody>
          <a:bodyPr wrap="square" rtlCol="0">
            <a:spAutoFit/>
          </a:bodyPr>
          <a:lstStyle/>
          <a:p>
            <a:r>
              <a:rPr lang="zh-CN" altLang="en-US" sz="2800" b="1" u="sng" dirty="0" smtClean="0">
                <a:solidFill>
                  <a:srgbClr val="C00000"/>
                </a:solidFill>
                <a:latin typeface="华文行楷" panose="02010800040101010101" pitchFamily="2" charset="-122"/>
                <a:ea typeface="华文行楷" panose="02010800040101010101" pitchFamily="2" charset="-122"/>
              </a:rPr>
              <a:t>自然段内语义延展关系例析 （阅读理解第二节）</a:t>
            </a:r>
            <a:r>
              <a:rPr lang="en-US" altLang="zh-CN" sz="2800" b="1" u="sng" dirty="0" smtClean="0">
                <a:solidFill>
                  <a:srgbClr val="C00000"/>
                </a:solidFill>
                <a:latin typeface="Arial Narrow" panose="020B0606020202030204" pitchFamily="34" charset="0"/>
                <a:ea typeface="华文行楷" panose="02010800040101010101" pitchFamily="2" charset="-122"/>
              </a:rPr>
              <a:t> </a:t>
            </a:r>
            <a:endParaRPr lang="zh-CN" altLang="en-US" sz="2800" b="1" u="sng" dirty="0">
              <a:solidFill>
                <a:srgbClr val="C00000"/>
              </a:solidFill>
              <a:latin typeface="Arial Narrow" panose="020B0606020202030204" pitchFamily="34" charset="0"/>
              <a:ea typeface="华文行楷" panose="02010800040101010101" pitchFamily="2" charset="-122"/>
            </a:endParaRPr>
          </a:p>
        </p:txBody>
      </p:sp>
      <p:sp>
        <p:nvSpPr>
          <p:cNvPr id="3" name="文本框 2"/>
          <p:cNvSpPr txBox="1"/>
          <p:nvPr/>
        </p:nvSpPr>
        <p:spPr>
          <a:xfrm>
            <a:off x="178905" y="2999792"/>
            <a:ext cx="6838122" cy="1569660"/>
          </a:xfrm>
          <a:prstGeom prst="rect">
            <a:avLst/>
          </a:prstGeom>
          <a:noFill/>
        </p:spPr>
        <p:txBody>
          <a:bodyPr wrap="square" rtlCol="0">
            <a:spAutoFit/>
          </a:bodyPr>
          <a:lstStyle/>
          <a:p>
            <a:r>
              <a:rPr lang="en-US" altLang="zh-CN" sz="2400" b="1" u="sng" dirty="0">
                <a:solidFill>
                  <a:srgbClr val="002060"/>
                </a:solidFill>
                <a:latin typeface="Arial Narrow" panose="020B0606020202030204" pitchFamily="34" charset="0"/>
              </a:rPr>
              <a:t> 35  </a:t>
            </a:r>
            <a:r>
              <a:rPr lang="en-US" altLang="zh-CN" sz="2400" b="1" dirty="0">
                <a:solidFill>
                  <a:srgbClr val="002060"/>
                </a:solidFill>
                <a:latin typeface="Arial Narrow" panose="020B0606020202030204" pitchFamily="34" charset="0"/>
              </a:rPr>
              <a:t> It takes many registers to keep one line moving quickly, and some stores can’t afford the space or manpower. So wherever your next wait may be: Good luck.</a:t>
            </a:r>
            <a:endParaRPr lang="zh-CN" altLang="en-US" sz="2400" b="1" dirty="0">
              <a:solidFill>
                <a:srgbClr val="002060"/>
              </a:solidFill>
              <a:latin typeface="Arial Narrow" panose="020B0606020202030204" pitchFamily="34" charset="0"/>
            </a:endParaRPr>
          </a:p>
        </p:txBody>
      </p:sp>
      <p:sp>
        <p:nvSpPr>
          <p:cNvPr id="4" name="文本框 3"/>
          <p:cNvSpPr txBox="1"/>
          <p:nvPr/>
        </p:nvSpPr>
        <p:spPr>
          <a:xfrm>
            <a:off x="7329035" y="584774"/>
            <a:ext cx="4740175" cy="6001643"/>
          </a:xfrm>
          <a:prstGeom prst="rect">
            <a:avLst/>
          </a:prstGeom>
          <a:solidFill>
            <a:schemeClr val="accent1">
              <a:lumMod val="20000"/>
              <a:lumOff val="80000"/>
            </a:schemeClr>
          </a:solidFill>
        </p:spPr>
        <p:txBody>
          <a:bodyPr wrap="square" rtlCol="0">
            <a:spAutoFit/>
          </a:bodyPr>
          <a:lstStyle/>
          <a:p>
            <a:r>
              <a:rPr lang="en-US" altLang="zh-CN" sz="2400" b="1" dirty="0">
                <a:latin typeface="Arial Narrow" panose="020B0606020202030204" pitchFamily="34" charset="0"/>
              </a:rPr>
              <a:t>A. Why does this always seem to happen to you?</a:t>
            </a:r>
            <a:endParaRPr lang="zh-CN" altLang="zh-CN" sz="2400" b="1" dirty="0">
              <a:latin typeface="Arial Narrow" panose="020B0606020202030204" pitchFamily="34" charset="0"/>
            </a:endParaRPr>
          </a:p>
          <a:p>
            <a:r>
              <a:rPr lang="en-US" altLang="zh-CN" sz="2400" b="1" dirty="0">
                <a:latin typeface="Arial Narrow" panose="020B0606020202030204" pitchFamily="34" charset="0"/>
              </a:rPr>
              <a:t>B. So why don’t most places encourage serpentine lines?</a:t>
            </a:r>
            <a:endParaRPr lang="zh-CN" altLang="zh-CN" sz="2400" b="1" dirty="0">
              <a:latin typeface="Arial Narrow" panose="020B0606020202030204" pitchFamily="34" charset="0"/>
            </a:endParaRPr>
          </a:p>
          <a:p>
            <a:r>
              <a:rPr lang="en-US" altLang="zh-CN" sz="2400" b="1" dirty="0">
                <a:latin typeface="Arial Narrow" panose="020B0606020202030204" pitchFamily="34" charset="0"/>
              </a:rPr>
              <a:t>C. Some of them may have stood in a queue for almost an hour.</a:t>
            </a:r>
            <a:endParaRPr lang="zh-CN" altLang="zh-CN" sz="2400" b="1" dirty="0">
              <a:latin typeface="Arial Narrow" panose="020B0606020202030204" pitchFamily="34" charset="0"/>
            </a:endParaRPr>
          </a:p>
          <a:p>
            <a:r>
              <a:rPr lang="en-US" altLang="zh-CN" sz="2400" b="1" dirty="0">
                <a:latin typeface="Arial Narrow" panose="020B0606020202030204" pitchFamily="34" charset="0"/>
              </a:rPr>
              <a:t>D. The chances of your line being the fastest are only one in three.</a:t>
            </a:r>
            <a:endParaRPr lang="zh-CN" altLang="zh-CN" sz="2400" b="1" dirty="0">
              <a:latin typeface="Arial Narrow" panose="020B0606020202030204" pitchFamily="34" charset="0"/>
            </a:endParaRPr>
          </a:p>
          <a:p>
            <a:r>
              <a:rPr lang="en-US" altLang="zh-CN" sz="2400" b="1" dirty="0">
                <a:latin typeface="Arial Narrow" panose="020B0606020202030204" pitchFamily="34" charset="0"/>
              </a:rPr>
              <a:t>E. How high is the probability that you are in the fastest waiting line?</a:t>
            </a:r>
            <a:endParaRPr lang="zh-CN" altLang="zh-CN" sz="2400" b="1" dirty="0">
              <a:latin typeface="Arial Narrow" panose="020B0606020202030204" pitchFamily="34" charset="0"/>
            </a:endParaRPr>
          </a:p>
          <a:p>
            <a:r>
              <a:rPr lang="en-US" altLang="zh-CN" sz="2400" b="1" dirty="0">
                <a:latin typeface="Arial Narrow" panose="020B0606020202030204" pitchFamily="34" charset="0"/>
              </a:rPr>
              <a:t>F. With three registers, this method is much faster than the traditional approach.</a:t>
            </a:r>
            <a:endParaRPr lang="zh-CN" altLang="zh-CN" sz="2400" b="1" dirty="0">
              <a:latin typeface="Arial Narrow" panose="020B0606020202030204" pitchFamily="34" charset="0"/>
            </a:endParaRPr>
          </a:p>
          <a:p>
            <a:r>
              <a:rPr lang="en-US" altLang="zh-CN" sz="2400" b="1" dirty="0">
                <a:latin typeface="Arial Narrow" panose="020B0606020202030204" pitchFamily="34" charset="0"/>
              </a:rPr>
              <a:t>G. But sometimes, as on a Sunday afternoon, the system gets particularly busy</a:t>
            </a:r>
            <a:r>
              <a:rPr lang="en-US" altLang="zh-CN" sz="2400" b="1" dirty="0" smtClean="0">
                <a:latin typeface="Arial Narrow" panose="020B0606020202030204" pitchFamily="34" charset="0"/>
              </a:rPr>
              <a:t>.</a:t>
            </a:r>
            <a:endParaRPr lang="zh-CN" altLang="en-US" sz="2400" b="1" dirty="0">
              <a:latin typeface="Arial Narrow" panose="020B0606020202030204" pitchFamily="34" charset="0"/>
            </a:endParaRPr>
          </a:p>
        </p:txBody>
      </p:sp>
      <p:sp>
        <p:nvSpPr>
          <p:cNvPr id="17" name="圆角矩形 16"/>
          <p:cNvSpPr/>
          <p:nvPr/>
        </p:nvSpPr>
        <p:spPr>
          <a:xfrm>
            <a:off x="480974" y="1948297"/>
            <a:ext cx="1139978" cy="496957"/>
          </a:xfrm>
          <a:prstGeom prst="round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线形标注 1 4"/>
          <p:cNvSpPr/>
          <p:nvPr/>
        </p:nvSpPr>
        <p:spPr>
          <a:xfrm>
            <a:off x="2266119" y="584773"/>
            <a:ext cx="4989446" cy="1363523"/>
          </a:xfrm>
          <a:prstGeom prst="borderCallout1">
            <a:avLst>
              <a:gd name="adj1" fmla="val 18750"/>
              <a:gd name="adj2" fmla="val -8333"/>
              <a:gd name="adj3" fmla="val 91472"/>
              <a:gd name="adj4" fmla="val -30822"/>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dirty="0" smtClean="0">
                <a:solidFill>
                  <a:schemeClr val="bg1"/>
                </a:solidFill>
                <a:latin typeface="华文行楷" panose="02010800040101010101" pitchFamily="2" charset="-122"/>
                <a:ea typeface="华文行楷" panose="02010800040101010101" pitchFamily="2" charset="-122"/>
              </a:rPr>
              <a:t>“原来是，结果是”之意，用来解答疑惑，所以前一句应该是问句 </a:t>
            </a:r>
            <a:r>
              <a:rPr lang="en-US" altLang="zh-CN" sz="2400" b="1" dirty="0" smtClean="0">
                <a:solidFill>
                  <a:schemeClr val="bg1"/>
                </a:solidFill>
                <a:latin typeface="Arial Narrow" panose="020B0606020202030204" pitchFamily="34" charset="0"/>
                <a:ea typeface="华文行楷" panose="02010800040101010101" pitchFamily="2" charset="-122"/>
              </a:rPr>
              <a:t>Why does </a:t>
            </a:r>
            <a:r>
              <a:rPr lang="en-US" altLang="zh-CN" sz="2400" b="1" dirty="0">
                <a:solidFill>
                  <a:schemeClr val="bg1"/>
                </a:solidFill>
                <a:latin typeface="Arial Narrow" panose="020B0606020202030204" pitchFamily="34" charset="0"/>
              </a:rPr>
              <a:t>this always seem to happen to you?</a:t>
            </a:r>
            <a:endParaRPr lang="zh-CN" altLang="en-US" sz="2400" dirty="0">
              <a:solidFill>
                <a:schemeClr val="bg1"/>
              </a:solidFill>
              <a:latin typeface="华文行楷" panose="02010800040101010101" pitchFamily="2" charset="-122"/>
              <a:ea typeface="华文行楷" panose="02010800040101010101" pitchFamily="2" charset="-122"/>
            </a:endParaRPr>
          </a:p>
        </p:txBody>
      </p:sp>
      <p:sp>
        <p:nvSpPr>
          <p:cNvPr id="19" name="圆角矩形 18"/>
          <p:cNvSpPr/>
          <p:nvPr/>
        </p:nvSpPr>
        <p:spPr>
          <a:xfrm>
            <a:off x="3323665" y="3337117"/>
            <a:ext cx="1407361" cy="496957"/>
          </a:xfrm>
          <a:prstGeom prst="round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圆角矩形 8"/>
          <p:cNvSpPr/>
          <p:nvPr/>
        </p:nvSpPr>
        <p:spPr>
          <a:xfrm>
            <a:off x="1760300" y="2999792"/>
            <a:ext cx="1768091" cy="496957"/>
          </a:xfrm>
          <a:prstGeom prst="round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线形标注 1 9"/>
          <p:cNvSpPr/>
          <p:nvPr/>
        </p:nvSpPr>
        <p:spPr>
          <a:xfrm>
            <a:off x="1760300" y="4507656"/>
            <a:ext cx="5495265" cy="1565153"/>
          </a:xfrm>
          <a:prstGeom prst="borderCallout1">
            <a:avLst>
              <a:gd name="adj1" fmla="val 18750"/>
              <a:gd name="adj2" fmla="val -8333"/>
              <a:gd name="adj3" fmla="val -62024"/>
              <a:gd name="adj4" fmla="val 27460"/>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dirty="0" smtClean="0">
                <a:solidFill>
                  <a:schemeClr val="bg1"/>
                </a:solidFill>
                <a:latin typeface="华文行楷" panose="02010800040101010101" pitchFamily="2" charset="-122"/>
                <a:ea typeface="华文行楷" panose="02010800040101010101" pitchFamily="2" charset="-122"/>
              </a:rPr>
              <a:t>（蛇形排队）需要很多的结账处，空间和人手不够，可以推测是来回答问题：</a:t>
            </a:r>
            <a:endParaRPr lang="en-US" altLang="zh-CN" sz="2400" dirty="0" smtClean="0">
              <a:solidFill>
                <a:schemeClr val="bg1"/>
              </a:solidFill>
              <a:latin typeface="华文行楷" panose="02010800040101010101" pitchFamily="2" charset="-122"/>
              <a:ea typeface="华文行楷" panose="02010800040101010101" pitchFamily="2" charset="-122"/>
            </a:endParaRPr>
          </a:p>
          <a:p>
            <a:r>
              <a:rPr lang="en-US" altLang="zh-CN" sz="2400" b="1" dirty="0">
                <a:latin typeface="Arial Narrow" panose="020B0606020202030204" pitchFamily="34" charset="0"/>
              </a:rPr>
              <a:t>So why don’t most places encourage serpentine lines</a:t>
            </a:r>
            <a:r>
              <a:rPr lang="en-US" altLang="zh-CN" sz="2400" b="1" dirty="0" smtClean="0">
                <a:latin typeface="Arial Narrow" panose="020B0606020202030204" pitchFamily="34" charset="0"/>
              </a:rPr>
              <a:t>?</a:t>
            </a:r>
            <a:endParaRPr lang="zh-CN" altLang="en-US" sz="2400" dirty="0">
              <a:solidFill>
                <a:schemeClr val="bg1"/>
              </a:solidFill>
              <a:latin typeface="华文行楷" panose="02010800040101010101" pitchFamily="2" charset="-122"/>
              <a:ea typeface="华文行楷" panose="02010800040101010101" pitchFamily="2" charset="-122"/>
            </a:endParaRPr>
          </a:p>
        </p:txBody>
      </p:sp>
      <p:pic>
        <p:nvPicPr>
          <p:cNvPr id="12" name="图片 11" descr="水印"/>
          <p:cNvPicPr>
            <a:picLocks noChangeAspect="1"/>
          </p:cNvPicPr>
          <p:nvPr userDrawn="1"/>
        </p:nvPicPr>
        <p:blipFill>
          <a:blip r:embed="rId1"/>
          <a:stretch>
            <a:fillRect/>
          </a:stretch>
        </p:blipFill>
        <p:spPr>
          <a:xfrm>
            <a:off x="7186295" y="63500"/>
            <a:ext cx="4902200" cy="158686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anim calcmode="lin" valueType="num">
                                      <p:cBhvr>
                                        <p:cTn id="21" dur="1000" fill="hold"/>
                                        <p:tgtEl>
                                          <p:spTgt spid="9"/>
                                        </p:tgtEl>
                                        <p:attrNameLst>
                                          <p:attrName>ppt_x</p:attrName>
                                        </p:attrNameLst>
                                      </p:cBhvr>
                                      <p:tavLst>
                                        <p:tav tm="0">
                                          <p:val>
                                            <p:strVal val="#ppt_x"/>
                                          </p:val>
                                        </p:tav>
                                        <p:tav tm="100000">
                                          <p:val>
                                            <p:strVal val="#ppt_x"/>
                                          </p:val>
                                        </p:tav>
                                      </p:tavLst>
                                    </p:anim>
                                    <p:anim calcmode="lin" valueType="num">
                                      <p:cBhvr>
                                        <p:cTn id="2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ppt_x"/>
                                          </p:val>
                                        </p:tav>
                                        <p:tav tm="100000">
                                          <p:val>
                                            <p:strVal val="#ppt_x"/>
                                          </p:val>
                                        </p:tav>
                                      </p:tavLst>
                                    </p:anim>
                                    <p:anim calcmode="lin" valueType="num">
                                      <p:cBhvr additive="base">
                                        <p:cTn id="2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 grpId="0" animBg="1"/>
      <p:bldP spid="19" grpId="0" animBg="1"/>
      <p:bldP spid="9" grpId="0" animBg="1"/>
      <p:bldP spid="1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 name="Group 39"/>
          <p:cNvGrpSpPr>
            <a:grpSpLocks noChangeAspect="1"/>
          </p:cNvGrpSpPr>
          <p:nvPr/>
        </p:nvGrpSpPr>
        <p:grpSpPr bwMode="auto">
          <a:xfrm>
            <a:off x="9360224" y="5296267"/>
            <a:ext cx="2799057" cy="1247521"/>
            <a:chOff x="2882" y="749"/>
            <a:chExt cx="1602" cy="714"/>
          </a:xfrm>
          <a:solidFill>
            <a:srgbClr val="005790"/>
          </a:solidFill>
        </p:grpSpPr>
        <p:sp>
          <p:nvSpPr>
            <p:cNvPr id="52" name="Freeform 40"/>
            <p:cNvSpPr>
              <a:spLocks noEditPoints="1"/>
            </p:cNvSpPr>
            <p:nvPr/>
          </p:nvSpPr>
          <p:spPr bwMode="auto">
            <a:xfrm>
              <a:off x="2882" y="749"/>
              <a:ext cx="1602" cy="714"/>
            </a:xfrm>
            <a:custGeom>
              <a:avLst/>
              <a:gdLst>
                <a:gd name="T0" fmla="*/ 990 w 1001"/>
                <a:gd name="T1" fmla="*/ 300 h 445"/>
                <a:gd name="T2" fmla="*/ 830 w 1001"/>
                <a:gd name="T3" fmla="*/ 119 h 445"/>
                <a:gd name="T4" fmla="*/ 525 w 1001"/>
                <a:gd name="T5" fmla="*/ 251 h 445"/>
                <a:gd name="T6" fmla="*/ 411 w 1001"/>
                <a:gd name="T7" fmla="*/ 190 h 445"/>
                <a:gd name="T8" fmla="*/ 413 w 1001"/>
                <a:gd name="T9" fmla="*/ 188 h 445"/>
                <a:gd name="T10" fmla="*/ 629 w 1001"/>
                <a:gd name="T11" fmla="*/ 29 h 445"/>
                <a:gd name="T12" fmla="*/ 564 w 1001"/>
                <a:gd name="T13" fmla="*/ 4 h 445"/>
                <a:gd name="T14" fmla="*/ 242 w 1001"/>
                <a:gd name="T15" fmla="*/ 178 h 445"/>
                <a:gd name="T16" fmla="*/ 50 w 1001"/>
                <a:gd name="T17" fmla="*/ 295 h 445"/>
                <a:gd name="T18" fmla="*/ 20 w 1001"/>
                <a:gd name="T19" fmla="*/ 320 h 445"/>
                <a:gd name="T20" fmla="*/ 3 w 1001"/>
                <a:gd name="T21" fmla="*/ 330 h 445"/>
                <a:gd name="T22" fmla="*/ 272 w 1001"/>
                <a:gd name="T23" fmla="*/ 443 h 445"/>
                <a:gd name="T24" fmla="*/ 538 w 1001"/>
                <a:gd name="T25" fmla="*/ 390 h 445"/>
                <a:gd name="T26" fmla="*/ 588 w 1001"/>
                <a:gd name="T27" fmla="*/ 369 h 445"/>
                <a:gd name="T28" fmla="*/ 656 w 1001"/>
                <a:gd name="T29" fmla="*/ 340 h 445"/>
                <a:gd name="T30" fmla="*/ 691 w 1001"/>
                <a:gd name="T31" fmla="*/ 358 h 445"/>
                <a:gd name="T32" fmla="*/ 998 w 1001"/>
                <a:gd name="T33" fmla="*/ 313 h 445"/>
                <a:gd name="T34" fmla="*/ 775 w 1001"/>
                <a:gd name="T35" fmla="*/ 146 h 445"/>
                <a:gd name="T36" fmla="*/ 656 w 1001"/>
                <a:gd name="T37" fmla="*/ 316 h 445"/>
                <a:gd name="T38" fmla="*/ 320 w 1001"/>
                <a:gd name="T39" fmla="*/ 174 h 445"/>
                <a:gd name="T40" fmla="*/ 633 w 1001"/>
                <a:gd name="T41" fmla="*/ 313 h 445"/>
                <a:gd name="T42" fmla="*/ 295 w 1001"/>
                <a:gd name="T43" fmla="*/ 330 h 445"/>
                <a:gd name="T44" fmla="*/ 431 w 1001"/>
                <a:gd name="T45" fmla="*/ 392 h 445"/>
                <a:gd name="T46" fmla="*/ 295 w 1001"/>
                <a:gd name="T47" fmla="*/ 411 h 445"/>
                <a:gd name="T48" fmla="*/ 628 w 1001"/>
                <a:gd name="T49" fmla="*/ 318 h 445"/>
                <a:gd name="T50" fmla="*/ 272 w 1001"/>
                <a:gd name="T51" fmla="*/ 440 h 445"/>
                <a:gd name="T52" fmla="*/ 5 w 1001"/>
                <a:gd name="T53" fmla="*/ 318 h 445"/>
                <a:gd name="T54" fmla="*/ 272 w 1001"/>
                <a:gd name="T55" fmla="*/ 430 h 445"/>
                <a:gd name="T56" fmla="*/ 32 w 1001"/>
                <a:gd name="T57" fmla="*/ 320 h 445"/>
                <a:gd name="T58" fmla="*/ 189 w 1001"/>
                <a:gd name="T59" fmla="*/ 362 h 445"/>
                <a:gd name="T60" fmla="*/ 206 w 1001"/>
                <a:gd name="T61" fmla="*/ 340 h 445"/>
                <a:gd name="T62" fmla="*/ 185 w 1001"/>
                <a:gd name="T63" fmla="*/ 297 h 445"/>
                <a:gd name="T64" fmla="*/ 98 w 1001"/>
                <a:gd name="T65" fmla="*/ 284 h 445"/>
                <a:gd name="T66" fmla="*/ 298 w 1001"/>
                <a:gd name="T67" fmla="*/ 371 h 445"/>
                <a:gd name="T68" fmla="*/ 140 w 1001"/>
                <a:gd name="T69" fmla="*/ 330 h 445"/>
                <a:gd name="T70" fmla="*/ 197 w 1001"/>
                <a:gd name="T71" fmla="*/ 363 h 445"/>
                <a:gd name="T72" fmla="*/ 587 w 1001"/>
                <a:gd name="T73" fmla="*/ 366 h 445"/>
                <a:gd name="T74" fmla="*/ 507 w 1001"/>
                <a:gd name="T75" fmla="*/ 390 h 445"/>
                <a:gd name="T76" fmla="*/ 275 w 1001"/>
                <a:gd name="T77" fmla="*/ 431 h 445"/>
                <a:gd name="T78" fmla="*/ 586 w 1001"/>
                <a:gd name="T79" fmla="*/ 358 h 445"/>
                <a:gd name="T80" fmla="*/ 589 w 1001"/>
                <a:gd name="T81" fmla="*/ 361 h 445"/>
                <a:gd name="T82" fmla="*/ 680 w 1001"/>
                <a:gd name="T83" fmla="*/ 336 h 445"/>
                <a:gd name="T84" fmla="*/ 639 w 1001"/>
                <a:gd name="T85" fmla="*/ 336 h 445"/>
                <a:gd name="T86" fmla="*/ 692 w 1001"/>
                <a:gd name="T87" fmla="*/ 352 h 445"/>
                <a:gd name="T88" fmla="*/ 682 w 1001"/>
                <a:gd name="T89" fmla="*/ 340 h 445"/>
                <a:gd name="T90" fmla="*/ 692 w 1001"/>
                <a:gd name="T91" fmla="*/ 352 h 445"/>
                <a:gd name="T92" fmla="*/ 686 w 1001"/>
                <a:gd name="T93" fmla="*/ 332 h 445"/>
                <a:gd name="T94" fmla="*/ 685 w 1001"/>
                <a:gd name="T95" fmla="*/ 330 h 445"/>
                <a:gd name="T96" fmla="*/ 670 w 1001"/>
                <a:gd name="T97" fmla="*/ 320 h 445"/>
                <a:gd name="T98" fmla="*/ 929 w 1001"/>
                <a:gd name="T99" fmla="*/ 225 h 445"/>
                <a:gd name="T100" fmla="*/ 825 w 1001"/>
                <a:gd name="T101" fmla="*/ 261 h 445"/>
                <a:gd name="T102" fmla="*/ 877 w 1001"/>
                <a:gd name="T103" fmla="*/ 278 h 445"/>
                <a:gd name="T104" fmla="*/ 981 w 1001"/>
                <a:gd name="T105" fmla="*/ 302 h 445"/>
                <a:gd name="T106" fmla="*/ 736 w 1001"/>
                <a:gd name="T107" fmla="*/ 330 h 445"/>
                <a:gd name="T108" fmla="*/ 756 w 1001"/>
                <a:gd name="T109" fmla="*/ 321 h 445"/>
                <a:gd name="T110" fmla="*/ 695 w 1001"/>
                <a:gd name="T111" fmla="*/ 337 h 445"/>
                <a:gd name="T112" fmla="*/ 697 w 1001"/>
                <a:gd name="T113" fmla="*/ 363 h 445"/>
                <a:gd name="T114" fmla="*/ 838 w 1001"/>
                <a:gd name="T115" fmla="*/ 333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01" h="445">
                  <a:moveTo>
                    <a:pt x="999" y="305"/>
                  </a:moveTo>
                  <a:cubicBezTo>
                    <a:pt x="999" y="304"/>
                    <a:pt x="999" y="304"/>
                    <a:pt x="999" y="304"/>
                  </a:cubicBezTo>
                  <a:cubicBezTo>
                    <a:pt x="1000" y="302"/>
                    <a:pt x="999" y="300"/>
                    <a:pt x="996" y="300"/>
                  </a:cubicBezTo>
                  <a:cubicBezTo>
                    <a:pt x="994" y="300"/>
                    <a:pt x="993" y="301"/>
                    <a:pt x="991" y="301"/>
                  </a:cubicBezTo>
                  <a:cubicBezTo>
                    <a:pt x="991" y="301"/>
                    <a:pt x="991" y="300"/>
                    <a:pt x="990" y="300"/>
                  </a:cubicBezTo>
                  <a:cubicBezTo>
                    <a:pt x="975" y="292"/>
                    <a:pt x="964" y="281"/>
                    <a:pt x="955" y="266"/>
                  </a:cubicBezTo>
                  <a:cubicBezTo>
                    <a:pt x="947" y="253"/>
                    <a:pt x="937" y="237"/>
                    <a:pt x="934" y="222"/>
                  </a:cubicBezTo>
                  <a:cubicBezTo>
                    <a:pt x="934" y="221"/>
                    <a:pt x="933" y="220"/>
                    <a:pt x="932" y="221"/>
                  </a:cubicBezTo>
                  <a:cubicBezTo>
                    <a:pt x="884" y="191"/>
                    <a:pt x="832" y="162"/>
                    <a:pt x="778" y="144"/>
                  </a:cubicBezTo>
                  <a:cubicBezTo>
                    <a:pt x="794" y="133"/>
                    <a:pt x="811" y="124"/>
                    <a:pt x="830" y="119"/>
                  </a:cubicBezTo>
                  <a:cubicBezTo>
                    <a:pt x="834" y="118"/>
                    <a:pt x="832" y="112"/>
                    <a:pt x="828" y="113"/>
                  </a:cubicBezTo>
                  <a:cubicBezTo>
                    <a:pt x="781" y="124"/>
                    <a:pt x="740" y="164"/>
                    <a:pt x="707" y="197"/>
                  </a:cubicBezTo>
                  <a:cubicBezTo>
                    <a:pt x="689" y="214"/>
                    <a:pt x="673" y="232"/>
                    <a:pt x="660" y="252"/>
                  </a:cubicBezTo>
                  <a:cubicBezTo>
                    <a:pt x="649" y="268"/>
                    <a:pt x="634" y="289"/>
                    <a:pt x="633" y="309"/>
                  </a:cubicBezTo>
                  <a:cubicBezTo>
                    <a:pt x="599" y="287"/>
                    <a:pt x="561" y="270"/>
                    <a:pt x="525" y="251"/>
                  </a:cubicBezTo>
                  <a:cubicBezTo>
                    <a:pt x="488" y="231"/>
                    <a:pt x="450" y="211"/>
                    <a:pt x="412" y="191"/>
                  </a:cubicBezTo>
                  <a:cubicBezTo>
                    <a:pt x="412" y="191"/>
                    <a:pt x="411" y="191"/>
                    <a:pt x="411" y="191"/>
                  </a:cubicBezTo>
                  <a:cubicBezTo>
                    <a:pt x="411" y="191"/>
                    <a:pt x="411" y="191"/>
                    <a:pt x="411" y="190"/>
                  </a:cubicBezTo>
                  <a:cubicBezTo>
                    <a:pt x="411" y="190"/>
                    <a:pt x="411" y="190"/>
                    <a:pt x="411" y="190"/>
                  </a:cubicBezTo>
                  <a:cubicBezTo>
                    <a:pt x="411" y="190"/>
                    <a:pt x="411" y="190"/>
                    <a:pt x="411" y="190"/>
                  </a:cubicBezTo>
                  <a:cubicBezTo>
                    <a:pt x="412" y="191"/>
                    <a:pt x="412" y="191"/>
                    <a:pt x="413" y="191"/>
                  </a:cubicBezTo>
                  <a:cubicBezTo>
                    <a:pt x="413" y="191"/>
                    <a:pt x="413" y="191"/>
                    <a:pt x="413" y="191"/>
                  </a:cubicBezTo>
                  <a:cubicBezTo>
                    <a:pt x="414" y="191"/>
                    <a:pt x="414" y="191"/>
                    <a:pt x="414" y="190"/>
                  </a:cubicBezTo>
                  <a:cubicBezTo>
                    <a:pt x="414" y="190"/>
                    <a:pt x="414" y="190"/>
                    <a:pt x="414" y="190"/>
                  </a:cubicBezTo>
                  <a:cubicBezTo>
                    <a:pt x="414" y="189"/>
                    <a:pt x="414" y="188"/>
                    <a:pt x="413" y="188"/>
                  </a:cubicBezTo>
                  <a:cubicBezTo>
                    <a:pt x="413" y="188"/>
                    <a:pt x="413" y="188"/>
                    <a:pt x="412" y="188"/>
                  </a:cubicBezTo>
                  <a:cubicBezTo>
                    <a:pt x="421" y="172"/>
                    <a:pt x="427" y="155"/>
                    <a:pt x="436" y="140"/>
                  </a:cubicBezTo>
                  <a:cubicBezTo>
                    <a:pt x="446" y="121"/>
                    <a:pt x="458" y="103"/>
                    <a:pt x="472" y="87"/>
                  </a:cubicBezTo>
                  <a:cubicBezTo>
                    <a:pt x="497" y="55"/>
                    <a:pt x="528" y="29"/>
                    <a:pt x="562" y="7"/>
                  </a:cubicBezTo>
                  <a:cubicBezTo>
                    <a:pt x="584" y="16"/>
                    <a:pt x="607" y="22"/>
                    <a:pt x="629" y="29"/>
                  </a:cubicBezTo>
                  <a:cubicBezTo>
                    <a:pt x="654" y="37"/>
                    <a:pt x="677" y="48"/>
                    <a:pt x="701" y="58"/>
                  </a:cubicBezTo>
                  <a:cubicBezTo>
                    <a:pt x="744" y="76"/>
                    <a:pt x="787" y="96"/>
                    <a:pt x="831" y="112"/>
                  </a:cubicBezTo>
                  <a:cubicBezTo>
                    <a:pt x="834" y="113"/>
                    <a:pt x="835" y="109"/>
                    <a:pt x="833" y="108"/>
                  </a:cubicBezTo>
                  <a:cubicBezTo>
                    <a:pt x="788" y="85"/>
                    <a:pt x="740" y="67"/>
                    <a:pt x="694" y="47"/>
                  </a:cubicBezTo>
                  <a:cubicBezTo>
                    <a:pt x="652" y="29"/>
                    <a:pt x="609" y="13"/>
                    <a:pt x="564" y="4"/>
                  </a:cubicBezTo>
                  <a:cubicBezTo>
                    <a:pt x="563" y="2"/>
                    <a:pt x="561" y="0"/>
                    <a:pt x="559" y="1"/>
                  </a:cubicBezTo>
                  <a:cubicBezTo>
                    <a:pt x="523" y="24"/>
                    <a:pt x="491" y="51"/>
                    <a:pt x="465" y="84"/>
                  </a:cubicBezTo>
                  <a:cubicBezTo>
                    <a:pt x="442" y="113"/>
                    <a:pt x="416" y="151"/>
                    <a:pt x="408" y="188"/>
                  </a:cubicBezTo>
                  <a:cubicBezTo>
                    <a:pt x="381" y="180"/>
                    <a:pt x="354" y="171"/>
                    <a:pt x="326" y="167"/>
                  </a:cubicBezTo>
                  <a:cubicBezTo>
                    <a:pt x="298" y="163"/>
                    <a:pt x="269" y="171"/>
                    <a:pt x="242" y="178"/>
                  </a:cubicBezTo>
                  <a:cubicBezTo>
                    <a:pt x="183" y="193"/>
                    <a:pt x="126" y="218"/>
                    <a:pt x="77" y="254"/>
                  </a:cubicBezTo>
                  <a:cubicBezTo>
                    <a:pt x="76" y="254"/>
                    <a:pt x="76" y="254"/>
                    <a:pt x="76" y="255"/>
                  </a:cubicBezTo>
                  <a:cubicBezTo>
                    <a:pt x="75" y="255"/>
                    <a:pt x="75" y="256"/>
                    <a:pt x="75" y="257"/>
                  </a:cubicBezTo>
                  <a:cubicBezTo>
                    <a:pt x="74" y="256"/>
                    <a:pt x="73" y="256"/>
                    <a:pt x="72" y="258"/>
                  </a:cubicBezTo>
                  <a:cubicBezTo>
                    <a:pt x="66" y="271"/>
                    <a:pt x="60" y="284"/>
                    <a:pt x="50" y="295"/>
                  </a:cubicBezTo>
                  <a:cubicBezTo>
                    <a:pt x="46" y="300"/>
                    <a:pt x="41" y="305"/>
                    <a:pt x="36" y="309"/>
                  </a:cubicBezTo>
                  <a:cubicBezTo>
                    <a:pt x="33" y="312"/>
                    <a:pt x="30" y="314"/>
                    <a:pt x="26" y="317"/>
                  </a:cubicBezTo>
                  <a:cubicBezTo>
                    <a:pt x="25" y="317"/>
                    <a:pt x="24" y="318"/>
                    <a:pt x="23" y="319"/>
                  </a:cubicBezTo>
                  <a:cubicBezTo>
                    <a:pt x="21" y="319"/>
                    <a:pt x="21" y="320"/>
                    <a:pt x="21" y="320"/>
                  </a:cubicBezTo>
                  <a:cubicBezTo>
                    <a:pt x="21" y="320"/>
                    <a:pt x="21" y="320"/>
                    <a:pt x="20" y="320"/>
                  </a:cubicBezTo>
                  <a:cubicBezTo>
                    <a:pt x="20" y="320"/>
                    <a:pt x="20" y="321"/>
                    <a:pt x="20" y="321"/>
                  </a:cubicBezTo>
                  <a:cubicBezTo>
                    <a:pt x="15" y="319"/>
                    <a:pt x="10" y="318"/>
                    <a:pt x="5" y="316"/>
                  </a:cubicBezTo>
                  <a:cubicBezTo>
                    <a:pt x="5" y="315"/>
                    <a:pt x="4" y="316"/>
                    <a:pt x="4" y="316"/>
                  </a:cubicBezTo>
                  <a:cubicBezTo>
                    <a:pt x="3" y="316"/>
                    <a:pt x="1" y="316"/>
                    <a:pt x="1" y="317"/>
                  </a:cubicBezTo>
                  <a:cubicBezTo>
                    <a:pt x="0" y="322"/>
                    <a:pt x="0" y="327"/>
                    <a:pt x="3" y="330"/>
                  </a:cubicBezTo>
                  <a:cubicBezTo>
                    <a:pt x="3" y="331"/>
                    <a:pt x="4" y="331"/>
                    <a:pt x="5" y="331"/>
                  </a:cubicBezTo>
                  <a:cubicBezTo>
                    <a:pt x="5" y="331"/>
                    <a:pt x="5" y="331"/>
                    <a:pt x="5" y="331"/>
                  </a:cubicBezTo>
                  <a:cubicBezTo>
                    <a:pt x="49" y="355"/>
                    <a:pt x="95" y="374"/>
                    <a:pt x="141" y="393"/>
                  </a:cubicBezTo>
                  <a:cubicBezTo>
                    <a:pt x="183" y="412"/>
                    <a:pt x="225" y="431"/>
                    <a:pt x="269" y="444"/>
                  </a:cubicBezTo>
                  <a:cubicBezTo>
                    <a:pt x="271" y="445"/>
                    <a:pt x="272" y="444"/>
                    <a:pt x="272" y="443"/>
                  </a:cubicBezTo>
                  <a:cubicBezTo>
                    <a:pt x="272" y="443"/>
                    <a:pt x="272" y="443"/>
                    <a:pt x="272" y="443"/>
                  </a:cubicBezTo>
                  <a:cubicBezTo>
                    <a:pt x="272" y="445"/>
                    <a:pt x="275" y="445"/>
                    <a:pt x="275" y="443"/>
                  </a:cubicBezTo>
                  <a:cubicBezTo>
                    <a:pt x="275" y="443"/>
                    <a:pt x="275" y="442"/>
                    <a:pt x="275" y="442"/>
                  </a:cubicBezTo>
                  <a:cubicBezTo>
                    <a:pt x="334" y="431"/>
                    <a:pt x="392" y="416"/>
                    <a:pt x="451" y="405"/>
                  </a:cubicBezTo>
                  <a:cubicBezTo>
                    <a:pt x="480" y="400"/>
                    <a:pt x="509" y="394"/>
                    <a:pt x="538" y="390"/>
                  </a:cubicBezTo>
                  <a:cubicBezTo>
                    <a:pt x="551" y="388"/>
                    <a:pt x="585" y="390"/>
                    <a:pt x="587" y="374"/>
                  </a:cubicBezTo>
                  <a:cubicBezTo>
                    <a:pt x="588" y="373"/>
                    <a:pt x="587" y="373"/>
                    <a:pt x="587" y="372"/>
                  </a:cubicBezTo>
                  <a:cubicBezTo>
                    <a:pt x="587" y="372"/>
                    <a:pt x="587" y="372"/>
                    <a:pt x="587" y="372"/>
                  </a:cubicBezTo>
                  <a:cubicBezTo>
                    <a:pt x="587" y="371"/>
                    <a:pt x="588" y="371"/>
                    <a:pt x="588" y="370"/>
                  </a:cubicBezTo>
                  <a:cubicBezTo>
                    <a:pt x="588" y="369"/>
                    <a:pt x="588" y="369"/>
                    <a:pt x="588" y="369"/>
                  </a:cubicBezTo>
                  <a:cubicBezTo>
                    <a:pt x="589" y="370"/>
                    <a:pt x="590" y="369"/>
                    <a:pt x="590" y="368"/>
                  </a:cubicBezTo>
                  <a:cubicBezTo>
                    <a:pt x="590" y="366"/>
                    <a:pt x="591" y="364"/>
                    <a:pt x="592" y="363"/>
                  </a:cubicBezTo>
                  <a:cubicBezTo>
                    <a:pt x="593" y="361"/>
                    <a:pt x="595" y="361"/>
                    <a:pt x="596" y="360"/>
                  </a:cubicBezTo>
                  <a:cubicBezTo>
                    <a:pt x="602" y="361"/>
                    <a:pt x="606" y="358"/>
                    <a:pt x="612" y="354"/>
                  </a:cubicBezTo>
                  <a:cubicBezTo>
                    <a:pt x="625" y="346"/>
                    <a:pt x="639" y="335"/>
                    <a:pt x="656" y="340"/>
                  </a:cubicBezTo>
                  <a:cubicBezTo>
                    <a:pt x="659" y="341"/>
                    <a:pt x="669" y="349"/>
                    <a:pt x="676" y="348"/>
                  </a:cubicBezTo>
                  <a:cubicBezTo>
                    <a:pt x="678" y="349"/>
                    <a:pt x="681" y="350"/>
                    <a:pt x="683" y="352"/>
                  </a:cubicBezTo>
                  <a:cubicBezTo>
                    <a:pt x="685" y="353"/>
                    <a:pt x="686" y="356"/>
                    <a:pt x="689" y="357"/>
                  </a:cubicBezTo>
                  <a:cubicBezTo>
                    <a:pt x="689" y="357"/>
                    <a:pt x="690" y="357"/>
                    <a:pt x="690" y="357"/>
                  </a:cubicBezTo>
                  <a:cubicBezTo>
                    <a:pt x="691" y="357"/>
                    <a:pt x="691" y="357"/>
                    <a:pt x="691" y="358"/>
                  </a:cubicBezTo>
                  <a:cubicBezTo>
                    <a:pt x="691" y="359"/>
                    <a:pt x="692" y="360"/>
                    <a:pt x="693" y="361"/>
                  </a:cubicBezTo>
                  <a:cubicBezTo>
                    <a:pt x="693" y="362"/>
                    <a:pt x="693" y="363"/>
                    <a:pt x="694" y="364"/>
                  </a:cubicBezTo>
                  <a:cubicBezTo>
                    <a:pt x="694" y="365"/>
                    <a:pt x="695" y="365"/>
                    <a:pt x="696" y="365"/>
                  </a:cubicBezTo>
                  <a:cubicBezTo>
                    <a:pt x="696" y="365"/>
                    <a:pt x="696" y="366"/>
                    <a:pt x="697" y="366"/>
                  </a:cubicBezTo>
                  <a:cubicBezTo>
                    <a:pt x="798" y="360"/>
                    <a:pt x="900" y="339"/>
                    <a:pt x="998" y="313"/>
                  </a:cubicBezTo>
                  <a:cubicBezTo>
                    <a:pt x="999" y="313"/>
                    <a:pt x="999" y="312"/>
                    <a:pt x="999" y="311"/>
                  </a:cubicBezTo>
                  <a:cubicBezTo>
                    <a:pt x="1000" y="311"/>
                    <a:pt x="1000" y="311"/>
                    <a:pt x="1000" y="311"/>
                  </a:cubicBezTo>
                  <a:cubicBezTo>
                    <a:pt x="1001" y="308"/>
                    <a:pt x="1001" y="306"/>
                    <a:pt x="999" y="305"/>
                  </a:cubicBezTo>
                  <a:close/>
                  <a:moveTo>
                    <a:pt x="714" y="199"/>
                  </a:moveTo>
                  <a:cubicBezTo>
                    <a:pt x="732" y="181"/>
                    <a:pt x="753" y="162"/>
                    <a:pt x="775" y="146"/>
                  </a:cubicBezTo>
                  <a:cubicBezTo>
                    <a:pt x="826" y="171"/>
                    <a:pt x="878" y="196"/>
                    <a:pt x="927" y="224"/>
                  </a:cubicBezTo>
                  <a:cubicBezTo>
                    <a:pt x="927" y="224"/>
                    <a:pt x="927" y="224"/>
                    <a:pt x="927" y="224"/>
                  </a:cubicBezTo>
                  <a:cubicBezTo>
                    <a:pt x="876" y="221"/>
                    <a:pt x="823" y="240"/>
                    <a:pt x="774" y="255"/>
                  </a:cubicBezTo>
                  <a:cubicBezTo>
                    <a:pt x="733" y="267"/>
                    <a:pt x="688" y="283"/>
                    <a:pt x="656" y="314"/>
                  </a:cubicBezTo>
                  <a:cubicBezTo>
                    <a:pt x="656" y="314"/>
                    <a:pt x="656" y="315"/>
                    <a:pt x="656" y="316"/>
                  </a:cubicBezTo>
                  <a:cubicBezTo>
                    <a:pt x="650" y="315"/>
                    <a:pt x="644" y="315"/>
                    <a:pt x="637" y="316"/>
                  </a:cubicBezTo>
                  <a:cubicBezTo>
                    <a:pt x="648" y="270"/>
                    <a:pt x="681" y="231"/>
                    <a:pt x="714" y="199"/>
                  </a:cubicBezTo>
                  <a:close/>
                  <a:moveTo>
                    <a:pt x="154" y="216"/>
                  </a:moveTo>
                  <a:cubicBezTo>
                    <a:pt x="181" y="204"/>
                    <a:pt x="209" y="194"/>
                    <a:pt x="237" y="187"/>
                  </a:cubicBezTo>
                  <a:cubicBezTo>
                    <a:pt x="263" y="180"/>
                    <a:pt x="292" y="171"/>
                    <a:pt x="320" y="174"/>
                  </a:cubicBezTo>
                  <a:cubicBezTo>
                    <a:pt x="349" y="176"/>
                    <a:pt x="379" y="187"/>
                    <a:pt x="407" y="195"/>
                  </a:cubicBezTo>
                  <a:cubicBezTo>
                    <a:pt x="407" y="195"/>
                    <a:pt x="407" y="195"/>
                    <a:pt x="407" y="195"/>
                  </a:cubicBezTo>
                  <a:cubicBezTo>
                    <a:pt x="407" y="195"/>
                    <a:pt x="408" y="196"/>
                    <a:pt x="409" y="197"/>
                  </a:cubicBezTo>
                  <a:cubicBezTo>
                    <a:pt x="448" y="217"/>
                    <a:pt x="487" y="238"/>
                    <a:pt x="525" y="258"/>
                  </a:cubicBezTo>
                  <a:cubicBezTo>
                    <a:pt x="561" y="277"/>
                    <a:pt x="596" y="297"/>
                    <a:pt x="633" y="313"/>
                  </a:cubicBezTo>
                  <a:cubicBezTo>
                    <a:pt x="633" y="313"/>
                    <a:pt x="633" y="313"/>
                    <a:pt x="633" y="314"/>
                  </a:cubicBezTo>
                  <a:cubicBezTo>
                    <a:pt x="579" y="289"/>
                    <a:pt x="521" y="294"/>
                    <a:pt x="463" y="300"/>
                  </a:cubicBezTo>
                  <a:cubicBezTo>
                    <a:pt x="433" y="304"/>
                    <a:pt x="403" y="308"/>
                    <a:pt x="373" y="314"/>
                  </a:cubicBezTo>
                  <a:cubicBezTo>
                    <a:pt x="348" y="318"/>
                    <a:pt x="320" y="322"/>
                    <a:pt x="297" y="333"/>
                  </a:cubicBezTo>
                  <a:cubicBezTo>
                    <a:pt x="297" y="332"/>
                    <a:pt x="297" y="330"/>
                    <a:pt x="295" y="330"/>
                  </a:cubicBezTo>
                  <a:cubicBezTo>
                    <a:pt x="259" y="315"/>
                    <a:pt x="223" y="303"/>
                    <a:pt x="187" y="290"/>
                  </a:cubicBezTo>
                  <a:cubicBezTo>
                    <a:pt x="151" y="278"/>
                    <a:pt x="116" y="264"/>
                    <a:pt x="79" y="255"/>
                  </a:cubicBezTo>
                  <a:cubicBezTo>
                    <a:pt x="105" y="243"/>
                    <a:pt x="129" y="228"/>
                    <a:pt x="154" y="216"/>
                  </a:cubicBezTo>
                  <a:close/>
                  <a:moveTo>
                    <a:pt x="580" y="366"/>
                  </a:moveTo>
                  <a:cubicBezTo>
                    <a:pt x="530" y="371"/>
                    <a:pt x="480" y="383"/>
                    <a:pt x="431" y="392"/>
                  </a:cubicBezTo>
                  <a:cubicBezTo>
                    <a:pt x="380" y="403"/>
                    <a:pt x="327" y="411"/>
                    <a:pt x="277" y="427"/>
                  </a:cubicBezTo>
                  <a:cubicBezTo>
                    <a:pt x="282" y="423"/>
                    <a:pt x="287" y="419"/>
                    <a:pt x="292" y="414"/>
                  </a:cubicBezTo>
                  <a:cubicBezTo>
                    <a:pt x="351" y="405"/>
                    <a:pt x="412" y="391"/>
                    <a:pt x="470" y="375"/>
                  </a:cubicBezTo>
                  <a:cubicBezTo>
                    <a:pt x="471" y="375"/>
                    <a:pt x="471" y="373"/>
                    <a:pt x="470" y="373"/>
                  </a:cubicBezTo>
                  <a:cubicBezTo>
                    <a:pt x="412" y="383"/>
                    <a:pt x="352" y="395"/>
                    <a:pt x="295" y="411"/>
                  </a:cubicBezTo>
                  <a:cubicBezTo>
                    <a:pt x="299" y="406"/>
                    <a:pt x="302" y="400"/>
                    <a:pt x="303" y="393"/>
                  </a:cubicBezTo>
                  <a:cubicBezTo>
                    <a:pt x="306" y="375"/>
                    <a:pt x="302" y="355"/>
                    <a:pt x="295" y="338"/>
                  </a:cubicBezTo>
                  <a:cubicBezTo>
                    <a:pt x="348" y="322"/>
                    <a:pt x="404" y="313"/>
                    <a:pt x="460" y="307"/>
                  </a:cubicBezTo>
                  <a:cubicBezTo>
                    <a:pt x="517" y="301"/>
                    <a:pt x="575" y="295"/>
                    <a:pt x="629" y="318"/>
                  </a:cubicBezTo>
                  <a:cubicBezTo>
                    <a:pt x="629" y="318"/>
                    <a:pt x="629" y="318"/>
                    <a:pt x="628" y="318"/>
                  </a:cubicBezTo>
                  <a:cubicBezTo>
                    <a:pt x="611" y="323"/>
                    <a:pt x="590" y="334"/>
                    <a:pt x="587" y="354"/>
                  </a:cubicBezTo>
                  <a:cubicBezTo>
                    <a:pt x="586" y="354"/>
                    <a:pt x="585" y="354"/>
                    <a:pt x="583" y="355"/>
                  </a:cubicBezTo>
                  <a:cubicBezTo>
                    <a:pt x="580" y="358"/>
                    <a:pt x="579" y="362"/>
                    <a:pt x="580" y="366"/>
                  </a:cubicBezTo>
                  <a:close/>
                  <a:moveTo>
                    <a:pt x="271" y="436"/>
                  </a:moveTo>
                  <a:cubicBezTo>
                    <a:pt x="271" y="437"/>
                    <a:pt x="271" y="439"/>
                    <a:pt x="272" y="440"/>
                  </a:cubicBezTo>
                  <a:cubicBezTo>
                    <a:pt x="271" y="440"/>
                    <a:pt x="271" y="440"/>
                    <a:pt x="271" y="440"/>
                  </a:cubicBezTo>
                  <a:cubicBezTo>
                    <a:pt x="271" y="440"/>
                    <a:pt x="271" y="440"/>
                    <a:pt x="271" y="440"/>
                  </a:cubicBezTo>
                  <a:cubicBezTo>
                    <a:pt x="179" y="413"/>
                    <a:pt x="95" y="364"/>
                    <a:pt x="6" y="329"/>
                  </a:cubicBezTo>
                  <a:cubicBezTo>
                    <a:pt x="6" y="329"/>
                    <a:pt x="6" y="328"/>
                    <a:pt x="6" y="328"/>
                  </a:cubicBezTo>
                  <a:cubicBezTo>
                    <a:pt x="5" y="325"/>
                    <a:pt x="4" y="322"/>
                    <a:pt x="5" y="318"/>
                  </a:cubicBezTo>
                  <a:cubicBezTo>
                    <a:pt x="5" y="318"/>
                    <a:pt x="5" y="318"/>
                    <a:pt x="5" y="318"/>
                  </a:cubicBezTo>
                  <a:cubicBezTo>
                    <a:pt x="46" y="340"/>
                    <a:pt x="91" y="357"/>
                    <a:pt x="135" y="375"/>
                  </a:cubicBezTo>
                  <a:cubicBezTo>
                    <a:pt x="180" y="394"/>
                    <a:pt x="225" y="412"/>
                    <a:pt x="270" y="430"/>
                  </a:cubicBezTo>
                  <a:cubicBezTo>
                    <a:pt x="271" y="430"/>
                    <a:pt x="271" y="431"/>
                    <a:pt x="272" y="430"/>
                  </a:cubicBezTo>
                  <a:cubicBezTo>
                    <a:pt x="272" y="430"/>
                    <a:pt x="272" y="430"/>
                    <a:pt x="272" y="430"/>
                  </a:cubicBezTo>
                  <a:cubicBezTo>
                    <a:pt x="271" y="432"/>
                    <a:pt x="271" y="434"/>
                    <a:pt x="271" y="436"/>
                  </a:cubicBezTo>
                  <a:close/>
                  <a:moveTo>
                    <a:pt x="271" y="426"/>
                  </a:moveTo>
                  <a:cubicBezTo>
                    <a:pt x="225" y="408"/>
                    <a:pt x="179" y="389"/>
                    <a:pt x="133" y="370"/>
                  </a:cubicBezTo>
                  <a:cubicBezTo>
                    <a:pt x="97" y="355"/>
                    <a:pt x="61" y="338"/>
                    <a:pt x="25" y="323"/>
                  </a:cubicBezTo>
                  <a:cubicBezTo>
                    <a:pt x="28" y="323"/>
                    <a:pt x="30" y="321"/>
                    <a:pt x="32" y="320"/>
                  </a:cubicBezTo>
                  <a:cubicBezTo>
                    <a:pt x="43" y="326"/>
                    <a:pt x="54" y="331"/>
                    <a:pt x="66" y="335"/>
                  </a:cubicBezTo>
                  <a:cubicBezTo>
                    <a:pt x="68" y="335"/>
                    <a:pt x="69" y="332"/>
                    <a:pt x="66" y="331"/>
                  </a:cubicBezTo>
                  <a:cubicBezTo>
                    <a:pt x="56" y="327"/>
                    <a:pt x="45" y="323"/>
                    <a:pt x="35" y="318"/>
                  </a:cubicBezTo>
                  <a:cubicBezTo>
                    <a:pt x="39" y="315"/>
                    <a:pt x="43" y="311"/>
                    <a:pt x="47" y="307"/>
                  </a:cubicBezTo>
                  <a:cubicBezTo>
                    <a:pt x="92" y="328"/>
                    <a:pt x="140" y="350"/>
                    <a:pt x="189" y="362"/>
                  </a:cubicBezTo>
                  <a:cubicBezTo>
                    <a:pt x="190" y="362"/>
                    <a:pt x="191" y="360"/>
                    <a:pt x="189" y="359"/>
                  </a:cubicBezTo>
                  <a:cubicBezTo>
                    <a:pt x="142" y="343"/>
                    <a:pt x="95" y="324"/>
                    <a:pt x="49" y="305"/>
                  </a:cubicBezTo>
                  <a:cubicBezTo>
                    <a:pt x="51" y="303"/>
                    <a:pt x="52" y="301"/>
                    <a:pt x="54" y="299"/>
                  </a:cubicBezTo>
                  <a:cubicBezTo>
                    <a:pt x="58" y="294"/>
                    <a:pt x="62" y="289"/>
                    <a:pt x="65" y="284"/>
                  </a:cubicBezTo>
                  <a:cubicBezTo>
                    <a:pt x="110" y="305"/>
                    <a:pt x="158" y="327"/>
                    <a:pt x="206" y="340"/>
                  </a:cubicBezTo>
                  <a:cubicBezTo>
                    <a:pt x="208" y="340"/>
                    <a:pt x="209" y="338"/>
                    <a:pt x="207" y="338"/>
                  </a:cubicBezTo>
                  <a:cubicBezTo>
                    <a:pt x="162" y="316"/>
                    <a:pt x="113" y="299"/>
                    <a:pt x="66" y="283"/>
                  </a:cubicBezTo>
                  <a:cubicBezTo>
                    <a:pt x="71" y="275"/>
                    <a:pt x="74" y="267"/>
                    <a:pt x="77" y="259"/>
                  </a:cubicBezTo>
                  <a:cubicBezTo>
                    <a:pt x="77" y="259"/>
                    <a:pt x="77" y="259"/>
                    <a:pt x="77" y="259"/>
                  </a:cubicBezTo>
                  <a:cubicBezTo>
                    <a:pt x="112" y="273"/>
                    <a:pt x="149" y="284"/>
                    <a:pt x="185" y="297"/>
                  </a:cubicBezTo>
                  <a:cubicBezTo>
                    <a:pt x="219" y="309"/>
                    <a:pt x="253" y="322"/>
                    <a:pt x="287" y="333"/>
                  </a:cubicBezTo>
                  <a:cubicBezTo>
                    <a:pt x="287" y="334"/>
                    <a:pt x="287" y="335"/>
                    <a:pt x="287" y="336"/>
                  </a:cubicBezTo>
                  <a:cubicBezTo>
                    <a:pt x="289" y="339"/>
                    <a:pt x="291" y="343"/>
                    <a:pt x="292" y="347"/>
                  </a:cubicBezTo>
                  <a:cubicBezTo>
                    <a:pt x="229" y="323"/>
                    <a:pt x="163" y="302"/>
                    <a:pt x="98" y="282"/>
                  </a:cubicBezTo>
                  <a:cubicBezTo>
                    <a:pt x="97" y="282"/>
                    <a:pt x="96" y="284"/>
                    <a:pt x="98" y="284"/>
                  </a:cubicBezTo>
                  <a:cubicBezTo>
                    <a:pt x="162" y="308"/>
                    <a:pt x="227" y="331"/>
                    <a:pt x="293" y="350"/>
                  </a:cubicBezTo>
                  <a:cubicBezTo>
                    <a:pt x="295" y="356"/>
                    <a:pt x="296" y="362"/>
                    <a:pt x="297" y="368"/>
                  </a:cubicBezTo>
                  <a:cubicBezTo>
                    <a:pt x="273" y="357"/>
                    <a:pt x="247" y="349"/>
                    <a:pt x="222" y="341"/>
                  </a:cubicBezTo>
                  <a:cubicBezTo>
                    <a:pt x="220" y="341"/>
                    <a:pt x="220" y="343"/>
                    <a:pt x="221" y="343"/>
                  </a:cubicBezTo>
                  <a:cubicBezTo>
                    <a:pt x="246" y="352"/>
                    <a:pt x="272" y="363"/>
                    <a:pt x="298" y="371"/>
                  </a:cubicBezTo>
                  <a:cubicBezTo>
                    <a:pt x="298" y="371"/>
                    <a:pt x="298" y="371"/>
                    <a:pt x="298" y="371"/>
                  </a:cubicBezTo>
                  <a:cubicBezTo>
                    <a:pt x="298" y="375"/>
                    <a:pt x="298" y="379"/>
                    <a:pt x="298" y="383"/>
                  </a:cubicBezTo>
                  <a:cubicBezTo>
                    <a:pt x="298" y="382"/>
                    <a:pt x="298" y="382"/>
                    <a:pt x="297" y="382"/>
                  </a:cubicBezTo>
                  <a:cubicBezTo>
                    <a:pt x="245" y="364"/>
                    <a:pt x="192" y="346"/>
                    <a:pt x="140" y="328"/>
                  </a:cubicBezTo>
                  <a:cubicBezTo>
                    <a:pt x="139" y="328"/>
                    <a:pt x="138" y="330"/>
                    <a:pt x="140" y="330"/>
                  </a:cubicBezTo>
                  <a:cubicBezTo>
                    <a:pt x="191" y="351"/>
                    <a:pt x="243" y="370"/>
                    <a:pt x="296" y="385"/>
                  </a:cubicBezTo>
                  <a:cubicBezTo>
                    <a:pt x="297" y="385"/>
                    <a:pt x="298" y="385"/>
                    <a:pt x="298" y="384"/>
                  </a:cubicBezTo>
                  <a:cubicBezTo>
                    <a:pt x="298" y="385"/>
                    <a:pt x="298" y="386"/>
                    <a:pt x="298" y="387"/>
                  </a:cubicBezTo>
                  <a:cubicBezTo>
                    <a:pt x="298" y="390"/>
                    <a:pt x="297" y="394"/>
                    <a:pt x="296" y="396"/>
                  </a:cubicBezTo>
                  <a:cubicBezTo>
                    <a:pt x="265" y="383"/>
                    <a:pt x="230" y="372"/>
                    <a:pt x="197" y="363"/>
                  </a:cubicBezTo>
                  <a:cubicBezTo>
                    <a:pt x="196" y="363"/>
                    <a:pt x="196" y="364"/>
                    <a:pt x="197" y="364"/>
                  </a:cubicBezTo>
                  <a:cubicBezTo>
                    <a:pt x="229" y="377"/>
                    <a:pt x="262" y="390"/>
                    <a:pt x="295" y="398"/>
                  </a:cubicBezTo>
                  <a:cubicBezTo>
                    <a:pt x="291" y="410"/>
                    <a:pt x="280" y="418"/>
                    <a:pt x="271" y="426"/>
                  </a:cubicBezTo>
                  <a:close/>
                  <a:moveTo>
                    <a:pt x="589" y="361"/>
                  </a:moveTo>
                  <a:cubicBezTo>
                    <a:pt x="588" y="362"/>
                    <a:pt x="587" y="364"/>
                    <a:pt x="587" y="366"/>
                  </a:cubicBezTo>
                  <a:cubicBezTo>
                    <a:pt x="587" y="366"/>
                    <a:pt x="587" y="366"/>
                    <a:pt x="587" y="366"/>
                  </a:cubicBezTo>
                  <a:cubicBezTo>
                    <a:pt x="584" y="367"/>
                    <a:pt x="584" y="370"/>
                    <a:pt x="585" y="372"/>
                  </a:cubicBezTo>
                  <a:cubicBezTo>
                    <a:pt x="585" y="372"/>
                    <a:pt x="585" y="372"/>
                    <a:pt x="585" y="372"/>
                  </a:cubicBezTo>
                  <a:cubicBezTo>
                    <a:pt x="580" y="382"/>
                    <a:pt x="554" y="382"/>
                    <a:pt x="545" y="384"/>
                  </a:cubicBezTo>
                  <a:cubicBezTo>
                    <a:pt x="532" y="386"/>
                    <a:pt x="519" y="388"/>
                    <a:pt x="507" y="390"/>
                  </a:cubicBezTo>
                  <a:cubicBezTo>
                    <a:pt x="480" y="395"/>
                    <a:pt x="453" y="400"/>
                    <a:pt x="427" y="405"/>
                  </a:cubicBezTo>
                  <a:cubicBezTo>
                    <a:pt x="376" y="415"/>
                    <a:pt x="325" y="424"/>
                    <a:pt x="276" y="439"/>
                  </a:cubicBezTo>
                  <a:cubicBezTo>
                    <a:pt x="276" y="438"/>
                    <a:pt x="276" y="437"/>
                    <a:pt x="276" y="436"/>
                  </a:cubicBezTo>
                  <a:cubicBezTo>
                    <a:pt x="276" y="434"/>
                    <a:pt x="276" y="432"/>
                    <a:pt x="275" y="431"/>
                  </a:cubicBezTo>
                  <a:cubicBezTo>
                    <a:pt x="275" y="431"/>
                    <a:pt x="275" y="431"/>
                    <a:pt x="275" y="431"/>
                  </a:cubicBezTo>
                  <a:cubicBezTo>
                    <a:pt x="326" y="422"/>
                    <a:pt x="377" y="408"/>
                    <a:pt x="428" y="398"/>
                  </a:cubicBezTo>
                  <a:cubicBezTo>
                    <a:pt x="479" y="387"/>
                    <a:pt x="531" y="380"/>
                    <a:pt x="582" y="369"/>
                  </a:cubicBezTo>
                  <a:cubicBezTo>
                    <a:pt x="582" y="369"/>
                    <a:pt x="583" y="369"/>
                    <a:pt x="583" y="369"/>
                  </a:cubicBezTo>
                  <a:cubicBezTo>
                    <a:pt x="584" y="369"/>
                    <a:pt x="586" y="368"/>
                    <a:pt x="585" y="366"/>
                  </a:cubicBezTo>
                  <a:cubicBezTo>
                    <a:pt x="583" y="363"/>
                    <a:pt x="584" y="360"/>
                    <a:pt x="586" y="358"/>
                  </a:cubicBezTo>
                  <a:cubicBezTo>
                    <a:pt x="587" y="358"/>
                    <a:pt x="587" y="358"/>
                    <a:pt x="588" y="358"/>
                  </a:cubicBezTo>
                  <a:cubicBezTo>
                    <a:pt x="588" y="358"/>
                    <a:pt x="588" y="358"/>
                    <a:pt x="588" y="358"/>
                  </a:cubicBezTo>
                  <a:cubicBezTo>
                    <a:pt x="589" y="357"/>
                    <a:pt x="590" y="357"/>
                    <a:pt x="591" y="358"/>
                  </a:cubicBezTo>
                  <a:cubicBezTo>
                    <a:pt x="591" y="358"/>
                    <a:pt x="591" y="358"/>
                    <a:pt x="591" y="358"/>
                  </a:cubicBezTo>
                  <a:cubicBezTo>
                    <a:pt x="590" y="359"/>
                    <a:pt x="589" y="360"/>
                    <a:pt x="589" y="361"/>
                  </a:cubicBezTo>
                  <a:close/>
                  <a:moveTo>
                    <a:pt x="593" y="354"/>
                  </a:moveTo>
                  <a:cubicBezTo>
                    <a:pt x="592" y="354"/>
                    <a:pt x="591" y="354"/>
                    <a:pt x="591" y="354"/>
                  </a:cubicBezTo>
                  <a:cubicBezTo>
                    <a:pt x="599" y="338"/>
                    <a:pt x="611" y="327"/>
                    <a:pt x="629" y="322"/>
                  </a:cubicBezTo>
                  <a:cubicBezTo>
                    <a:pt x="651" y="316"/>
                    <a:pt x="667" y="321"/>
                    <a:pt x="683" y="335"/>
                  </a:cubicBezTo>
                  <a:cubicBezTo>
                    <a:pt x="682" y="335"/>
                    <a:pt x="681" y="336"/>
                    <a:pt x="680" y="336"/>
                  </a:cubicBezTo>
                  <a:cubicBezTo>
                    <a:pt x="666" y="326"/>
                    <a:pt x="650" y="322"/>
                    <a:pt x="633" y="324"/>
                  </a:cubicBezTo>
                  <a:cubicBezTo>
                    <a:pt x="614" y="327"/>
                    <a:pt x="603" y="339"/>
                    <a:pt x="593" y="354"/>
                  </a:cubicBezTo>
                  <a:close/>
                  <a:moveTo>
                    <a:pt x="675" y="341"/>
                  </a:moveTo>
                  <a:cubicBezTo>
                    <a:pt x="675" y="343"/>
                    <a:pt x="658" y="336"/>
                    <a:pt x="655" y="335"/>
                  </a:cubicBezTo>
                  <a:cubicBezTo>
                    <a:pt x="649" y="334"/>
                    <a:pt x="644" y="334"/>
                    <a:pt x="639" y="336"/>
                  </a:cubicBezTo>
                  <a:cubicBezTo>
                    <a:pt x="625" y="339"/>
                    <a:pt x="610" y="356"/>
                    <a:pt x="596" y="356"/>
                  </a:cubicBezTo>
                  <a:cubicBezTo>
                    <a:pt x="607" y="342"/>
                    <a:pt x="619" y="330"/>
                    <a:pt x="638" y="329"/>
                  </a:cubicBezTo>
                  <a:cubicBezTo>
                    <a:pt x="652" y="328"/>
                    <a:pt x="664" y="332"/>
                    <a:pt x="676" y="340"/>
                  </a:cubicBezTo>
                  <a:cubicBezTo>
                    <a:pt x="676" y="340"/>
                    <a:pt x="676" y="341"/>
                    <a:pt x="675" y="341"/>
                  </a:cubicBezTo>
                  <a:close/>
                  <a:moveTo>
                    <a:pt x="692" y="352"/>
                  </a:moveTo>
                  <a:cubicBezTo>
                    <a:pt x="691" y="352"/>
                    <a:pt x="691" y="352"/>
                    <a:pt x="690" y="353"/>
                  </a:cubicBezTo>
                  <a:cubicBezTo>
                    <a:pt x="689" y="351"/>
                    <a:pt x="687" y="349"/>
                    <a:pt x="685" y="348"/>
                  </a:cubicBezTo>
                  <a:cubicBezTo>
                    <a:pt x="683" y="347"/>
                    <a:pt x="682" y="346"/>
                    <a:pt x="680" y="345"/>
                  </a:cubicBezTo>
                  <a:cubicBezTo>
                    <a:pt x="680" y="344"/>
                    <a:pt x="680" y="343"/>
                    <a:pt x="680" y="342"/>
                  </a:cubicBezTo>
                  <a:cubicBezTo>
                    <a:pt x="681" y="342"/>
                    <a:pt x="682" y="341"/>
                    <a:pt x="682" y="340"/>
                  </a:cubicBezTo>
                  <a:cubicBezTo>
                    <a:pt x="685" y="339"/>
                    <a:pt x="688" y="340"/>
                    <a:pt x="689" y="342"/>
                  </a:cubicBezTo>
                  <a:cubicBezTo>
                    <a:pt x="690" y="343"/>
                    <a:pt x="691" y="345"/>
                    <a:pt x="691" y="346"/>
                  </a:cubicBezTo>
                  <a:cubicBezTo>
                    <a:pt x="691" y="348"/>
                    <a:pt x="690" y="349"/>
                    <a:pt x="690" y="351"/>
                  </a:cubicBezTo>
                  <a:cubicBezTo>
                    <a:pt x="690" y="352"/>
                    <a:pt x="691" y="352"/>
                    <a:pt x="692" y="352"/>
                  </a:cubicBezTo>
                  <a:cubicBezTo>
                    <a:pt x="692" y="352"/>
                    <a:pt x="692" y="352"/>
                    <a:pt x="692" y="352"/>
                  </a:cubicBezTo>
                  <a:close/>
                  <a:moveTo>
                    <a:pt x="693" y="339"/>
                  </a:moveTo>
                  <a:cubicBezTo>
                    <a:pt x="693" y="338"/>
                    <a:pt x="693" y="338"/>
                    <a:pt x="692" y="338"/>
                  </a:cubicBezTo>
                  <a:cubicBezTo>
                    <a:pt x="692" y="337"/>
                    <a:pt x="692" y="337"/>
                    <a:pt x="691" y="337"/>
                  </a:cubicBezTo>
                  <a:cubicBezTo>
                    <a:pt x="691" y="336"/>
                    <a:pt x="691" y="336"/>
                    <a:pt x="690" y="335"/>
                  </a:cubicBezTo>
                  <a:cubicBezTo>
                    <a:pt x="689" y="334"/>
                    <a:pt x="688" y="333"/>
                    <a:pt x="686" y="332"/>
                  </a:cubicBezTo>
                  <a:cubicBezTo>
                    <a:pt x="718" y="321"/>
                    <a:pt x="750" y="307"/>
                    <a:pt x="781" y="295"/>
                  </a:cubicBezTo>
                  <a:cubicBezTo>
                    <a:pt x="811" y="283"/>
                    <a:pt x="842" y="277"/>
                    <a:pt x="873" y="270"/>
                  </a:cubicBezTo>
                  <a:cubicBezTo>
                    <a:pt x="875" y="270"/>
                    <a:pt x="874" y="268"/>
                    <a:pt x="873" y="268"/>
                  </a:cubicBezTo>
                  <a:cubicBezTo>
                    <a:pt x="807" y="276"/>
                    <a:pt x="745" y="302"/>
                    <a:pt x="685" y="330"/>
                  </a:cubicBezTo>
                  <a:cubicBezTo>
                    <a:pt x="685" y="330"/>
                    <a:pt x="685" y="330"/>
                    <a:pt x="685" y="330"/>
                  </a:cubicBezTo>
                  <a:cubicBezTo>
                    <a:pt x="681" y="327"/>
                    <a:pt x="676" y="324"/>
                    <a:pt x="672" y="322"/>
                  </a:cubicBezTo>
                  <a:cubicBezTo>
                    <a:pt x="692" y="314"/>
                    <a:pt x="711" y="302"/>
                    <a:pt x="730" y="292"/>
                  </a:cubicBezTo>
                  <a:cubicBezTo>
                    <a:pt x="755" y="280"/>
                    <a:pt x="781" y="273"/>
                    <a:pt x="807" y="267"/>
                  </a:cubicBezTo>
                  <a:cubicBezTo>
                    <a:pt x="809" y="267"/>
                    <a:pt x="809" y="264"/>
                    <a:pt x="807" y="264"/>
                  </a:cubicBezTo>
                  <a:cubicBezTo>
                    <a:pt x="760" y="268"/>
                    <a:pt x="709" y="294"/>
                    <a:pt x="670" y="320"/>
                  </a:cubicBezTo>
                  <a:cubicBezTo>
                    <a:pt x="670" y="320"/>
                    <a:pt x="670" y="321"/>
                    <a:pt x="670" y="321"/>
                  </a:cubicBezTo>
                  <a:cubicBezTo>
                    <a:pt x="667" y="319"/>
                    <a:pt x="663" y="318"/>
                    <a:pt x="660" y="317"/>
                  </a:cubicBezTo>
                  <a:cubicBezTo>
                    <a:pt x="696" y="289"/>
                    <a:pt x="735" y="272"/>
                    <a:pt x="779" y="260"/>
                  </a:cubicBezTo>
                  <a:cubicBezTo>
                    <a:pt x="828" y="245"/>
                    <a:pt x="876" y="234"/>
                    <a:pt x="927" y="229"/>
                  </a:cubicBezTo>
                  <a:cubicBezTo>
                    <a:pt x="929" y="229"/>
                    <a:pt x="930" y="226"/>
                    <a:pt x="929" y="225"/>
                  </a:cubicBezTo>
                  <a:cubicBezTo>
                    <a:pt x="929" y="225"/>
                    <a:pt x="930" y="226"/>
                    <a:pt x="931" y="226"/>
                  </a:cubicBezTo>
                  <a:cubicBezTo>
                    <a:pt x="931" y="226"/>
                    <a:pt x="931" y="226"/>
                    <a:pt x="931" y="226"/>
                  </a:cubicBezTo>
                  <a:cubicBezTo>
                    <a:pt x="931" y="230"/>
                    <a:pt x="932" y="235"/>
                    <a:pt x="933" y="239"/>
                  </a:cubicBezTo>
                  <a:cubicBezTo>
                    <a:pt x="933" y="239"/>
                    <a:pt x="933" y="239"/>
                    <a:pt x="933" y="239"/>
                  </a:cubicBezTo>
                  <a:cubicBezTo>
                    <a:pt x="896" y="240"/>
                    <a:pt x="859" y="247"/>
                    <a:pt x="825" y="261"/>
                  </a:cubicBezTo>
                  <a:cubicBezTo>
                    <a:pt x="824" y="261"/>
                    <a:pt x="824" y="263"/>
                    <a:pt x="826" y="263"/>
                  </a:cubicBezTo>
                  <a:cubicBezTo>
                    <a:pt x="861" y="252"/>
                    <a:pt x="896" y="245"/>
                    <a:pt x="933" y="243"/>
                  </a:cubicBezTo>
                  <a:cubicBezTo>
                    <a:pt x="934" y="243"/>
                    <a:pt x="934" y="242"/>
                    <a:pt x="934" y="242"/>
                  </a:cubicBezTo>
                  <a:cubicBezTo>
                    <a:pt x="938" y="250"/>
                    <a:pt x="942" y="258"/>
                    <a:pt x="947" y="265"/>
                  </a:cubicBezTo>
                  <a:cubicBezTo>
                    <a:pt x="923" y="264"/>
                    <a:pt x="900" y="273"/>
                    <a:pt x="877" y="278"/>
                  </a:cubicBezTo>
                  <a:cubicBezTo>
                    <a:pt x="851" y="285"/>
                    <a:pt x="824" y="290"/>
                    <a:pt x="798" y="298"/>
                  </a:cubicBezTo>
                  <a:cubicBezTo>
                    <a:pt x="797" y="299"/>
                    <a:pt x="797" y="300"/>
                    <a:pt x="799" y="300"/>
                  </a:cubicBezTo>
                  <a:cubicBezTo>
                    <a:pt x="849" y="291"/>
                    <a:pt x="898" y="274"/>
                    <a:pt x="948" y="267"/>
                  </a:cubicBezTo>
                  <a:cubicBezTo>
                    <a:pt x="949" y="268"/>
                    <a:pt x="949" y="269"/>
                    <a:pt x="950" y="269"/>
                  </a:cubicBezTo>
                  <a:cubicBezTo>
                    <a:pt x="958" y="282"/>
                    <a:pt x="968" y="294"/>
                    <a:pt x="981" y="302"/>
                  </a:cubicBezTo>
                  <a:cubicBezTo>
                    <a:pt x="937" y="306"/>
                    <a:pt x="894" y="315"/>
                    <a:pt x="851" y="325"/>
                  </a:cubicBezTo>
                  <a:cubicBezTo>
                    <a:pt x="799" y="336"/>
                    <a:pt x="747" y="344"/>
                    <a:pt x="694" y="351"/>
                  </a:cubicBezTo>
                  <a:cubicBezTo>
                    <a:pt x="696" y="350"/>
                    <a:pt x="696" y="347"/>
                    <a:pt x="696" y="345"/>
                  </a:cubicBezTo>
                  <a:cubicBezTo>
                    <a:pt x="696" y="344"/>
                    <a:pt x="695" y="343"/>
                    <a:pt x="695" y="341"/>
                  </a:cubicBezTo>
                  <a:cubicBezTo>
                    <a:pt x="706" y="344"/>
                    <a:pt x="725" y="333"/>
                    <a:pt x="736" y="330"/>
                  </a:cubicBezTo>
                  <a:cubicBezTo>
                    <a:pt x="757" y="324"/>
                    <a:pt x="779" y="318"/>
                    <a:pt x="800" y="311"/>
                  </a:cubicBezTo>
                  <a:cubicBezTo>
                    <a:pt x="846" y="298"/>
                    <a:pt x="891" y="286"/>
                    <a:pt x="939" y="285"/>
                  </a:cubicBezTo>
                  <a:cubicBezTo>
                    <a:pt x="941" y="285"/>
                    <a:pt x="941" y="282"/>
                    <a:pt x="939" y="282"/>
                  </a:cubicBezTo>
                  <a:cubicBezTo>
                    <a:pt x="898" y="281"/>
                    <a:pt x="857" y="291"/>
                    <a:pt x="817" y="302"/>
                  </a:cubicBezTo>
                  <a:cubicBezTo>
                    <a:pt x="797" y="308"/>
                    <a:pt x="777" y="315"/>
                    <a:pt x="756" y="321"/>
                  </a:cubicBezTo>
                  <a:cubicBezTo>
                    <a:pt x="747" y="324"/>
                    <a:pt x="737" y="326"/>
                    <a:pt x="728" y="329"/>
                  </a:cubicBezTo>
                  <a:cubicBezTo>
                    <a:pt x="724" y="330"/>
                    <a:pt x="698" y="340"/>
                    <a:pt x="695" y="339"/>
                  </a:cubicBezTo>
                  <a:cubicBezTo>
                    <a:pt x="696" y="339"/>
                    <a:pt x="696" y="339"/>
                    <a:pt x="696" y="339"/>
                  </a:cubicBezTo>
                  <a:cubicBezTo>
                    <a:pt x="696" y="338"/>
                    <a:pt x="696" y="338"/>
                    <a:pt x="696" y="338"/>
                  </a:cubicBezTo>
                  <a:cubicBezTo>
                    <a:pt x="696" y="338"/>
                    <a:pt x="695" y="337"/>
                    <a:pt x="695" y="337"/>
                  </a:cubicBezTo>
                  <a:cubicBezTo>
                    <a:pt x="695" y="338"/>
                    <a:pt x="694" y="338"/>
                    <a:pt x="694" y="338"/>
                  </a:cubicBezTo>
                  <a:cubicBezTo>
                    <a:pt x="693" y="338"/>
                    <a:pt x="693" y="338"/>
                    <a:pt x="693" y="339"/>
                  </a:cubicBezTo>
                  <a:close/>
                  <a:moveTo>
                    <a:pt x="995" y="308"/>
                  </a:moveTo>
                  <a:cubicBezTo>
                    <a:pt x="946" y="320"/>
                    <a:pt x="897" y="331"/>
                    <a:pt x="847" y="340"/>
                  </a:cubicBezTo>
                  <a:cubicBezTo>
                    <a:pt x="797" y="349"/>
                    <a:pt x="747" y="355"/>
                    <a:pt x="697" y="363"/>
                  </a:cubicBezTo>
                  <a:cubicBezTo>
                    <a:pt x="697" y="363"/>
                    <a:pt x="697" y="363"/>
                    <a:pt x="697" y="363"/>
                  </a:cubicBezTo>
                  <a:cubicBezTo>
                    <a:pt x="697" y="363"/>
                    <a:pt x="697" y="362"/>
                    <a:pt x="697" y="362"/>
                  </a:cubicBezTo>
                  <a:cubicBezTo>
                    <a:pt x="697" y="362"/>
                    <a:pt x="697" y="361"/>
                    <a:pt x="697" y="360"/>
                  </a:cubicBezTo>
                  <a:cubicBezTo>
                    <a:pt x="696" y="358"/>
                    <a:pt x="695" y="356"/>
                    <a:pt x="693" y="354"/>
                  </a:cubicBezTo>
                  <a:cubicBezTo>
                    <a:pt x="742" y="355"/>
                    <a:pt x="791" y="343"/>
                    <a:pt x="838" y="333"/>
                  </a:cubicBezTo>
                  <a:cubicBezTo>
                    <a:pt x="890" y="322"/>
                    <a:pt x="942" y="311"/>
                    <a:pt x="995" y="306"/>
                  </a:cubicBezTo>
                  <a:cubicBezTo>
                    <a:pt x="995" y="307"/>
                    <a:pt x="995" y="307"/>
                    <a:pt x="995" y="30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41"/>
            <p:cNvSpPr/>
            <p:nvPr/>
          </p:nvSpPr>
          <p:spPr bwMode="auto">
            <a:xfrm>
              <a:off x="3649" y="1319"/>
              <a:ext cx="163" cy="32"/>
            </a:xfrm>
            <a:custGeom>
              <a:avLst/>
              <a:gdLst>
                <a:gd name="T0" fmla="*/ 100 w 102"/>
                <a:gd name="T1" fmla="*/ 1 h 20"/>
                <a:gd name="T2" fmla="*/ 1 w 102"/>
                <a:gd name="T3" fmla="*/ 18 h 20"/>
                <a:gd name="T4" fmla="*/ 1 w 102"/>
                <a:gd name="T5" fmla="*/ 20 h 20"/>
                <a:gd name="T6" fmla="*/ 100 w 102"/>
                <a:gd name="T7" fmla="*/ 4 h 20"/>
                <a:gd name="T8" fmla="*/ 100 w 102"/>
                <a:gd name="T9" fmla="*/ 1 h 20"/>
              </a:gdLst>
              <a:ahLst/>
              <a:cxnLst>
                <a:cxn ang="0">
                  <a:pos x="T0" y="T1"/>
                </a:cxn>
                <a:cxn ang="0">
                  <a:pos x="T2" y="T3"/>
                </a:cxn>
                <a:cxn ang="0">
                  <a:pos x="T4" y="T5"/>
                </a:cxn>
                <a:cxn ang="0">
                  <a:pos x="T6" y="T7"/>
                </a:cxn>
                <a:cxn ang="0">
                  <a:pos x="T8" y="T9"/>
                </a:cxn>
              </a:cxnLst>
              <a:rect l="0" t="0" r="r" b="b"/>
              <a:pathLst>
                <a:path w="102" h="20">
                  <a:moveTo>
                    <a:pt x="100" y="1"/>
                  </a:moveTo>
                  <a:cubicBezTo>
                    <a:pt x="67" y="4"/>
                    <a:pt x="33" y="9"/>
                    <a:pt x="1" y="18"/>
                  </a:cubicBezTo>
                  <a:cubicBezTo>
                    <a:pt x="0" y="18"/>
                    <a:pt x="0" y="20"/>
                    <a:pt x="1" y="20"/>
                  </a:cubicBezTo>
                  <a:cubicBezTo>
                    <a:pt x="34" y="13"/>
                    <a:pt x="67" y="8"/>
                    <a:pt x="100" y="4"/>
                  </a:cubicBezTo>
                  <a:cubicBezTo>
                    <a:pt x="102" y="4"/>
                    <a:pt x="102" y="0"/>
                    <a:pt x="10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42"/>
            <p:cNvSpPr/>
            <p:nvPr/>
          </p:nvSpPr>
          <p:spPr bwMode="auto">
            <a:xfrm>
              <a:off x="3369" y="1301"/>
              <a:ext cx="430" cy="71"/>
            </a:xfrm>
            <a:custGeom>
              <a:avLst/>
              <a:gdLst>
                <a:gd name="T0" fmla="*/ 268 w 269"/>
                <a:gd name="T1" fmla="*/ 0 h 44"/>
                <a:gd name="T2" fmla="*/ 137 w 269"/>
                <a:gd name="T3" fmla="*/ 17 h 44"/>
                <a:gd name="T4" fmla="*/ 1 w 269"/>
                <a:gd name="T5" fmla="*/ 43 h 44"/>
                <a:gd name="T6" fmla="*/ 1 w 269"/>
                <a:gd name="T7" fmla="*/ 44 h 44"/>
                <a:gd name="T8" fmla="*/ 131 w 269"/>
                <a:gd name="T9" fmla="*/ 23 h 44"/>
                <a:gd name="T10" fmla="*/ 268 w 269"/>
                <a:gd name="T11" fmla="*/ 2 h 44"/>
                <a:gd name="T12" fmla="*/ 268 w 269"/>
                <a:gd name="T13" fmla="*/ 0 h 44"/>
              </a:gdLst>
              <a:ahLst/>
              <a:cxnLst>
                <a:cxn ang="0">
                  <a:pos x="T0" y="T1"/>
                </a:cxn>
                <a:cxn ang="0">
                  <a:pos x="T2" y="T3"/>
                </a:cxn>
                <a:cxn ang="0">
                  <a:pos x="T4" y="T5"/>
                </a:cxn>
                <a:cxn ang="0">
                  <a:pos x="T6" y="T7"/>
                </a:cxn>
                <a:cxn ang="0">
                  <a:pos x="T8" y="T9"/>
                </a:cxn>
                <a:cxn ang="0">
                  <a:pos x="T10" y="T11"/>
                </a:cxn>
                <a:cxn ang="0">
                  <a:pos x="T12" y="T13"/>
                </a:cxn>
              </a:cxnLst>
              <a:rect l="0" t="0" r="r" b="b"/>
              <a:pathLst>
                <a:path w="269" h="44">
                  <a:moveTo>
                    <a:pt x="268" y="0"/>
                  </a:moveTo>
                  <a:cubicBezTo>
                    <a:pt x="225" y="1"/>
                    <a:pt x="180" y="10"/>
                    <a:pt x="137" y="17"/>
                  </a:cubicBezTo>
                  <a:cubicBezTo>
                    <a:pt x="92" y="24"/>
                    <a:pt x="45" y="30"/>
                    <a:pt x="1" y="43"/>
                  </a:cubicBezTo>
                  <a:cubicBezTo>
                    <a:pt x="0" y="43"/>
                    <a:pt x="1" y="44"/>
                    <a:pt x="1" y="44"/>
                  </a:cubicBezTo>
                  <a:cubicBezTo>
                    <a:pt x="45" y="40"/>
                    <a:pt x="88" y="30"/>
                    <a:pt x="131" y="23"/>
                  </a:cubicBezTo>
                  <a:cubicBezTo>
                    <a:pt x="176" y="16"/>
                    <a:pt x="224" y="13"/>
                    <a:pt x="268" y="2"/>
                  </a:cubicBezTo>
                  <a:cubicBezTo>
                    <a:pt x="269" y="2"/>
                    <a:pt x="269" y="0"/>
                    <a:pt x="26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43"/>
            <p:cNvSpPr/>
            <p:nvPr/>
          </p:nvSpPr>
          <p:spPr bwMode="auto">
            <a:xfrm>
              <a:off x="3407" y="1277"/>
              <a:ext cx="435" cy="55"/>
            </a:xfrm>
            <a:custGeom>
              <a:avLst/>
              <a:gdLst>
                <a:gd name="T0" fmla="*/ 270 w 272"/>
                <a:gd name="T1" fmla="*/ 0 h 34"/>
                <a:gd name="T2" fmla="*/ 1 w 272"/>
                <a:gd name="T3" fmla="*/ 33 h 34"/>
                <a:gd name="T4" fmla="*/ 1 w 272"/>
                <a:gd name="T5" fmla="*/ 34 h 34"/>
                <a:gd name="T6" fmla="*/ 270 w 272"/>
                <a:gd name="T7" fmla="*/ 2 h 34"/>
                <a:gd name="T8" fmla="*/ 270 w 272"/>
                <a:gd name="T9" fmla="*/ 0 h 34"/>
              </a:gdLst>
              <a:ahLst/>
              <a:cxnLst>
                <a:cxn ang="0">
                  <a:pos x="T0" y="T1"/>
                </a:cxn>
                <a:cxn ang="0">
                  <a:pos x="T2" y="T3"/>
                </a:cxn>
                <a:cxn ang="0">
                  <a:pos x="T4" y="T5"/>
                </a:cxn>
                <a:cxn ang="0">
                  <a:pos x="T6" y="T7"/>
                </a:cxn>
                <a:cxn ang="0">
                  <a:pos x="T8" y="T9"/>
                </a:cxn>
              </a:cxnLst>
              <a:rect l="0" t="0" r="r" b="b"/>
              <a:pathLst>
                <a:path w="272" h="34">
                  <a:moveTo>
                    <a:pt x="270" y="0"/>
                  </a:moveTo>
                  <a:cubicBezTo>
                    <a:pt x="180" y="2"/>
                    <a:pt x="88" y="16"/>
                    <a:pt x="1" y="33"/>
                  </a:cubicBezTo>
                  <a:cubicBezTo>
                    <a:pt x="0" y="33"/>
                    <a:pt x="0" y="34"/>
                    <a:pt x="1" y="34"/>
                  </a:cubicBezTo>
                  <a:cubicBezTo>
                    <a:pt x="91" y="23"/>
                    <a:pt x="181" y="15"/>
                    <a:pt x="270" y="2"/>
                  </a:cubicBezTo>
                  <a:cubicBezTo>
                    <a:pt x="272" y="2"/>
                    <a:pt x="271" y="0"/>
                    <a:pt x="27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44"/>
            <p:cNvSpPr/>
            <p:nvPr/>
          </p:nvSpPr>
          <p:spPr bwMode="auto">
            <a:xfrm>
              <a:off x="3383" y="1267"/>
              <a:ext cx="278" cy="44"/>
            </a:xfrm>
            <a:custGeom>
              <a:avLst/>
              <a:gdLst>
                <a:gd name="T0" fmla="*/ 172 w 174"/>
                <a:gd name="T1" fmla="*/ 0 h 27"/>
                <a:gd name="T2" fmla="*/ 1 w 174"/>
                <a:gd name="T3" fmla="*/ 25 h 27"/>
                <a:gd name="T4" fmla="*/ 1 w 174"/>
                <a:gd name="T5" fmla="*/ 27 h 27"/>
                <a:gd name="T6" fmla="*/ 87 w 174"/>
                <a:gd name="T7" fmla="*/ 14 h 27"/>
                <a:gd name="T8" fmla="*/ 172 w 174"/>
                <a:gd name="T9" fmla="*/ 3 h 27"/>
                <a:gd name="T10" fmla="*/ 172 w 174"/>
                <a:gd name="T11" fmla="*/ 0 h 27"/>
              </a:gdLst>
              <a:ahLst/>
              <a:cxnLst>
                <a:cxn ang="0">
                  <a:pos x="T0" y="T1"/>
                </a:cxn>
                <a:cxn ang="0">
                  <a:pos x="T2" y="T3"/>
                </a:cxn>
                <a:cxn ang="0">
                  <a:pos x="T4" y="T5"/>
                </a:cxn>
                <a:cxn ang="0">
                  <a:pos x="T6" y="T7"/>
                </a:cxn>
                <a:cxn ang="0">
                  <a:pos x="T8" y="T9"/>
                </a:cxn>
                <a:cxn ang="0">
                  <a:pos x="T10" y="T11"/>
                </a:cxn>
              </a:cxnLst>
              <a:rect l="0" t="0" r="r" b="b"/>
              <a:pathLst>
                <a:path w="174" h="27">
                  <a:moveTo>
                    <a:pt x="172" y="0"/>
                  </a:moveTo>
                  <a:cubicBezTo>
                    <a:pt x="116" y="1"/>
                    <a:pt x="55" y="12"/>
                    <a:pt x="1" y="25"/>
                  </a:cubicBezTo>
                  <a:cubicBezTo>
                    <a:pt x="0" y="26"/>
                    <a:pt x="0" y="27"/>
                    <a:pt x="1" y="27"/>
                  </a:cubicBezTo>
                  <a:cubicBezTo>
                    <a:pt x="30" y="23"/>
                    <a:pt x="58" y="18"/>
                    <a:pt x="87" y="14"/>
                  </a:cubicBezTo>
                  <a:cubicBezTo>
                    <a:pt x="115" y="10"/>
                    <a:pt x="144" y="8"/>
                    <a:pt x="172" y="3"/>
                  </a:cubicBezTo>
                  <a:cubicBezTo>
                    <a:pt x="174" y="3"/>
                    <a:pt x="174" y="0"/>
                    <a:pt x="17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45"/>
            <p:cNvSpPr/>
            <p:nvPr/>
          </p:nvSpPr>
          <p:spPr bwMode="auto">
            <a:xfrm>
              <a:off x="3681" y="1253"/>
              <a:ext cx="155" cy="16"/>
            </a:xfrm>
            <a:custGeom>
              <a:avLst/>
              <a:gdLst>
                <a:gd name="T0" fmla="*/ 95 w 97"/>
                <a:gd name="T1" fmla="*/ 4 h 10"/>
                <a:gd name="T2" fmla="*/ 1 w 97"/>
                <a:gd name="T3" fmla="*/ 8 h 10"/>
                <a:gd name="T4" fmla="*/ 1 w 97"/>
                <a:gd name="T5" fmla="*/ 10 h 10"/>
                <a:gd name="T6" fmla="*/ 95 w 97"/>
                <a:gd name="T7" fmla="*/ 6 h 10"/>
                <a:gd name="T8" fmla="*/ 95 w 97"/>
                <a:gd name="T9" fmla="*/ 4 h 10"/>
              </a:gdLst>
              <a:ahLst/>
              <a:cxnLst>
                <a:cxn ang="0">
                  <a:pos x="T0" y="T1"/>
                </a:cxn>
                <a:cxn ang="0">
                  <a:pos x="T2" y="T3"/>
                </a:cxn>
                <a:cxn ang="0">
                  <a:pos x="T4" y="T5"/>
                </a:cxn>
                <a:cxn ang="0">
                  <a:pos x="T6" y="T7"/>
                </a:cxn>
                <a:cxn ang="0">
                  <a:pos x="T8" y="T9"/>
                </a:cxn>
              </a:cxnLst>
              <a:rect l="0" t="0" r="r" b="b"/>
              <a:pathLst>
                <a:path w="97" h="10">
                  <a:moveTo>
                    <a:pt x="95" y="4"/>
                  </a:moveTo>
                  <a:cubicBezTo>
                    <a:pt x="64" y="0"/>
                    <a:pt x="31" y="1"/>
                    <a:pt x="1" y="8"/>
                  </a:cubicBezTo>
                  <a:cubicBezTo>
                    <a:pt x="0" y="8"/>
                    <a:pt x="0" y="10"/>
                    <a:pt x="1" y="10"/>
                  </a:cubicBezTo>
                  <a:cubicBezTo>
                    <a:pt x="33" y="8"/>
                    <a:pt x="63" y="6"/>
                    <a:pt x="95" y="6"/>
                  </a:cubicBezTo>
                  <a:cubicBezTo>
                    <a:pt x="97" y="6"/>
                    <a:pt x="96" y="4"/>
                    <a:pt x="95"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46"/>
            <p:cNvSpPr/>
            <p:nvPr/>
          </p:nvSpPr>
          <p:spPr bwMode="auto">
            <a:xfrm>
              <a:off x="4085" y="1144"/>
              <a:ext cx="288" cy="77"/>
            </a:xfrm>
            <a:custGeom>
              <a:avLst/>
              <a:gdLst>
                <a:gd name="T0" fmla="*/ 179 w 180"/>
                <a:gd name="T1" fmla="*/ 0 h 48"/>
                <a:gd name="T2" fmla="*/ 92 w 180"/>
                <a:gd name="T3" fmla="*/ 19 h 48"/>
                <a:gd name="T4" fmla="*/ 1 w 180"/>
                <a:gd name="T5" fmla="*/ 47 h 48"/>
                <a:gd name="T6" fmla="*/ 1 w 180"/>
                <a:gd name="T7" fmla="*/ 48 h 48"/>
                <a:gd name="T8" fmla="*/ 90 w 180"/>
                <a:gd name="T9" fmla="*/ 24 h 48"/>
                <a:gd name="T10" fmla="*/ 179 w 180"/>
                <a:gd name="T11" fmla="*/ 3 h 48"/>
                <a:gd name="T12" fmla="*/ 179 w 180"/>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180" h="48">
                  <a:moveTo>
                    <a:pt x="179" y="0"/>
                  </a:moveTo>
                  <a:cubicBezTo>
                    <a:pt x="150" y="3"/>
                    <a:pt x="121" y="12"/>
                    <a:pt x="92" y="19"/>
                  </a:cubicBezTo>
                  <a:cubicBezTo>
                    <a:pt x="62" y="27"/>
                    <a:pt x="31" y="36"/>
                    <a:pt x="1" y="47"/>
                  </a:cubicBezTo>
                  <a:cubicBezTo>
                    <a:pt x="0" y="47"/>
                    <a:pt x="0" y="48"/>
                    <a:pt x="1" y="48"/>
                  </a:cubicBezTo>
                  <a:cubicBezTo>
                    <a:pt x="31" y="40"/>
                    <a:pt x="60" y="32"/>
                    <a:pt x="90" y="24"/>
                  </a:cubicBezTo>
                  <a:cubicBezTo>
                    <a:pt x="119" y="17"/>
                    <a:pt x="150" y="12"/>
                    <a:pt x="179" y="3"/>
                  </a:cubicBezTo>
                  <a:cubicBezTo>
                    <a:pt x="180" y="3"/>
                    <a:pt x="180" y="0"/>
                    <a:pt x="17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47"/>
            <p:cNvSpPr/>
            <p:nvPr/>
          </p:nvSpPr>
          <p:spPr bwMode="auto">
            <a:xfrm>
              <a:off x="4066" y="1223"/>
              <a:ext cx="366" cy="67"/>
            </a:xfrm>
            <a:custGeom>
              <a:avLst/>
              <a:gdLst>
                <a:gd name="T0" fmla="*/ 227 w 229"/>
                <a:gd name="T1" fmla="*/ 0 h 42"/>
                <a:gd name="T2" fmla="*/ 121 w 229"/>
                <a:gd name="T3" fmla="*/ 18 h 42"/>
                <a:gd name="T4" fmla="*/ 2 w 229"/>
                <a:gd name="T5" fmla="*/ 40 h 42"/>
                <a:gd name="T6" fmla="*/ 2 w 229"/>
                <a:gd name="T7" fmla="*/ 42 h 42"/>
                <a:gd name="T8" fmla="*/ 111 w 229"/>
                <a:gd name="T9" fmla="*/ 24 h 42"/>
                <a:gd name="T10" fmla="*/ 228 w 229"/>
                <a:gd name="T11" fmla="*/ 3 h 42"/>
                <a:gd name="T12" fmla="*/ 227 w 229"/>
                <a:gd name="T13" fmla="*/ 0 h 42"/>
              </a:gdLst>
              <a:ahLst/>
              <a:cxnLst>
                <a:cxn ang="0">
                  <a:pos x="T0" y="T1"/>
                </a:cxn>
                <a:cxn ang="0">
                  <a:pos x="T2" y="T3"/>
                </a:cxn>
                <a:cxn ang="0">
                  <a:pos x="T4" y="T5"/>
                </a:cxn>
                <a:cxn ang="0">
                  <a:pos x="T6" y="T7"/>
                </a:cxn>
                <a:cxn ang="0">
                  <a:pos x="T8" y="T9"/>
                </a:cxn>
                <a:cxn ang="0">
                  <a:pos x="T10" y="T11"/>
                </a:cxn>
                <a:cxn ang="0">
                  <a:pos x="T12" y="T13"/>
                </a:cxn>
              </a:cxnLst>
              <a:rect l="0" t="0" r="r" b="b"/>
              <a:pathLst>
                <a:path w="229" h="42">
                  <a:moveTo>
                    <a:pt x="227" y="0"/>
                  </a:moveTo>
                  <a:cubicBezTo>
                    <a:pt x="192" y="2"/>
                    <a:pt x="156" y="11"/>
                    <a:pt x="121" y="18"/>
                  </a:cubicBezTo>
                  <a:cubicBezTo>
                    <a:pt x="82" y="27"/>
                    <a:pt x="42" y="35"/>
                    <a:pt x="2" y="40"/>
                  </a:cubicBezTo>
                  <a:cubicBezTo>
                    <a:pt x="0" y="40"/>
                    <a:pt x="0" y="42"/>
                    <a:pt x="2" y="42"/>
                  </a:cubicBezTo>
                  <a:cubicBezTo>
                    <a:pt x="39" y="40"/>
                    <a:pt x="75" y="32"/>
                    <a:pt x="111" y="24"/>
                  </a:cubicBezTo>
                  <a:cubicBezTo>
                    <a:pt x="150" y="17"/>
                    <a:pt x="189" y="11"/>
                    <a:pt x="228" y="3"/>
                  </a:cubicBezTo>
                  <a:cubicBezTo>
                    <a:pt x="229" y="3"/>
                    <a:pt x="229" y="0"/>
                    <a:pt x="22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48"/>
            <p:cNvSpPr/>
            <p:nvPr/>
          </p:nvSpPr>
          <p:spPr bwMode="auto">
            <a:xfrm>
              <a:off x="3012" y="1293"/>
              <a:ext cx="315" cy="129"/>
            </a:xfrm>
            <a:custGeom>
              <a:avLst/>
              <a:gdLst>
                <a:gd name="T0" fmla="*/ 196 w 197"/>
                <a:gd name="T1" fmla="*/ 76 h 80"/>
                <a:gd name="T2" fmla="*/ 2 w 197"/>
                <a:gd name="T3" fmla="*/ 0 h 80"/>
                <a:gd name="T4" fmla="*/ 1 w 197"/>
                <a:gd name="T5" fmla="*/ 2 h 80"/>
                <a:gd name="T6" fmla="*/ 195 w 197"/>
                <a:gd name="T7" fmla="*/ 79 h 80"/>
                <a:gd name="T8" fmla="*/ 196 w 197"/>
                <a:gd name="T9" fmla="*/ 76 h 80"/>
              </a:gdLst>
              <a:ahLst/>
              <a:cxnLst>
                <a:cxn ang="0">
                  <a:pos x="T0" y="T1"/>
                </a:cxn>
                <a:cxn ang="0">
                  <a:pos x="T2" y="T3"/>
                </a:cxn>
                <a:cxn ang="0">
                  <a:pos x="T4" y="T5"/>
                </a:cxn>
                <a:cxn ang="0">
                  <a:pos x="T6" y="T7"/>
                </a:cxn>
                <a:cxn ang="0">
                  <a:pos x="T8" y="T9"/>
                </a:cxn>
              </a:cxnLst>
              <a:rect l="0" t="0" r="r" b="b"/>
              <a:pathLst>
                <a:path w="197" h="80">
                  <a:moveTo>
                    <a:pt x="196" y="76"/>
                  </a:moveTo>
                  <a:cubicBezTo>
                    <a:pt x="132" y="49"/>
                    <a:pt x="67" y="21"/>
                    <a:pt x="2" y="0"/>
                  </a:cubicBezTo>
                  <a:cubicBezTo>
                    <a:pt x="1" y="0"/>
                    <a:pt x="0" y="1"/>
                    <a:pt x="1" y="2"/>
                  </a:cubicBezTo>
                  <a:cubicBezTo>
                    <a:pt x="63" y="32"/>
                    <a:pt x="130" y="55"/>
                    <a:pt x="195" y="79"/>
                  </a:cubicBezTo>
                  <a:cubicBezTo>
                    <a:pt x="197" y="80"/>
                    <a:pt x="197" y="77"/>
                    <a:pt x="196" y="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49"/>
            <p:cNvSpPr/>
            <p:nvPr/>
          </p:nvSpPr>
          <p:spPr bwMode="auto">
            <a:xfrm>
              <a:off x="2993" y="1229"/>
              <a:ext cx="91" cy="34"/>
            </a:xfrm>
            <a:custGeom>
              <a:avLst/>
              <a:gdLst>
                <a:gd name="T0" fmla="*/ 56 w 57"/>
                <a:gd name="T1" fmla="*/ 19 h 21"/>
                <a:gd name="T2" fmla="*/ 31 w 57"/>
                <a:gd name="T3" fmla="*/ 10 h 21"/>
                <a:gd name="T4" fmla="*/ 17 w 57"/>
                <a:gd name="T5" fmla="*/ 6 h 21"/>
                <a:gd name="T6" fmla="*/ 2 w 57"/>
                <a:gd name="T7" fmla="*/ 1 h 21"/>
                <a:gd name="T8" fmla="*/ 2 w 57"/>
                <a:gd name="T9" fmla="*/ 1 h 21"/>
                <a:gd name="T10" fmla="*/ 2 w 57"/>
                <a:gd name="T11" fmla="*/ 0 h 21"/>
                <a:gd name="T12" fmla="*/ 1 w 57"/>
                <a:gd name="T13" fmla="*/ 0 h 21"/>
                <a:gd name="T14" fmla="*/ 0 w 57"/>
                <a:gd name="T15" fmla="*/ 1 h 21"/>
                <a:gd name="T16" fmla="*/ 0 w 57"/>
                <a:gd name="T17" fmla="*/ 2 h 21"/>
                <a:gd name="T18" fmla="*/ 22 w 57"/>
                <a:gd name="T19" fmla="*/ 11 h 21"/>
                <a:gd name="T20" fmla="*/ 55 w 57"/>
                <a:gd name="T21" fmla="*/ 21 h 21"/>
                <a:gd name="T22" fmla="*/ 56 w 57"/>
                <a:gd name="T23" fmla="*/ 19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21">
                  <a:moveTo>
                    <a:pt x="56" y="19"/>
                  </a:moveTo>
                  <a:cubicBezTo>
                    <a:pt x="48" y="15"/>
                    <a:pt x="39" y="13"/>
                    <a:pt x="31" y="10"/>
                  </a:cubicBezTo>
                  <a:cubicBezTo>
                    <a:pt x="26" y="9"/>
                    <a:pt x="22" y="8"/>
                    <a:pt x="17" y="6"/>
                  </a:cubicBezTo>
                  <a:cubicBezTo>
                    <a:pt x="13" y="5"/>
                    <a:pt x="6" y="1"/>
                    <a:pt x="2" y="1"/>
                  </a:cubicBezTo>
                  <a:cubicBezTo>
                    <a:pt x="2" y="1"/>
                    <a:pt x="2" y="1"/>
                    <a:pt x="2" y="1"/>
                  </a:cubicBezTo>
                  <a:cubicBezTo>
                    <a:pt x="2" y="1"/>
                    <a:pt x="2" y="0"/>
                    <a:pt x="2" y="0"/>
                  </a:cubicBezTo>
                  <a:cubicBezTo>
                    <a:pt x="1" y="0"/>
                    <a:pt x="1" y="0"/>
                    <a:pt x="1" y="0"/>
                  </a:cubicBezTo>
                  <a:cubicBezTo>
                    <a:pt x="1" y="0"/>
                    <a:pt x="1" y="0"/>
                    <a:pt x="0" y="1"/>
                  </a:cubicBezTo>
                  <a:cubicBezTo>
                    <a:pt x="0" y="1"/>
                    <a:pt x="0" y="2"/>
                    <a:pt x="0" y="2"/>
                  </a:cubicBezTo>
                  <a:cubicBezTo>
                    <a:pt x="5" y="7"/>
                    <a:pt x="16" y="9"/>
                    <a:pt x="22" y="11"/>
                  </a:cubicBezTo>
                  <a:cubicBezTo>
                    <a:pt x="33" y="15"/>
                    <a:pt x="44" y="19"/>
                    <a:pt x="55" y="21"/>
                  </a:cubicBezTo>
                  <a:cubicBezTo>
                    <a:pt x="56" y="21"/>
                    <a:pt x="57" y="20"/>
                    <a:pt x="56"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3" name="文本框 12"/>
          <p:cNvSpPr txBox="1"/>
          <p:nvPr/>
        </p:nvSpPr>
        <p:spPr>
          <a:xfrm>
            <a:off x="74545" y="61554"/>
            <a:ext cx="5968446" cy="461665"/>
          </a:xfrm>
          <a:prstGeom prst="rect">
            <a:avLst/>
          </a:prstGeom>
          <a:noFill/>
        </p:spPr>
        <p:txBody>
          <a:bodyPr wrap="square" rtlCol="0">
            <a:spAutoFit/>
          </a:bodyPr>
          <a:lstStyle/>
          <a:p>
            <a:r>
              <a:rPr lang="zh-CN" altLang="en-US" sz="2400" b="1" u="sng" dirty="0" smtClean="0">
                <a:solidFill>
                  <a:srgbClr val="C00000"/>
                </a:solidFill>
                <a:latin typeface="华文行楷" panose="02010800040101010101" pitchFamily="2" charset="-122"/>
                <a:ea typeface="华文行楷" panose="02010800040101010101" pitchFamily="2" charset="-122"/>
              </a:rPr>
              <a:t>自然段内纵向话题结构分析</a:t>
            </a:r>
            <a:r>
              <a:rPr lang="zh-CN" altLang="en-US" sz="2400" b="1" u="sng" dirty="0" smtClean="0">
                <a:solidFill>
                  <a:srgbClr val="C00000"/>
                </a:solidFill>
                <a:latin typeface="Arial Narrow" panose="020B0606020202030204" pitchFamily="34" charset="0"/>
                <a:ea typeface="华文行楷" panose="02010800040101010101" pitchFamily="2" charset="-122"/>
              </a:rPr>
              <a:t>（阅读理解</a:t>
            </a:r>
            <a:r>
              <a:rPr lang="en-US" altLang="zh-CN" sz="2400" b="1" u="sng" dirty="0">
                <a:solidFill>
                  <a:srgbClr val="C00000"/>
                </a:solidFill>
                <a:latin typeface="Arial Narrow" panose="020B0606020202030204" pitchFamily="34" charset="0"/>
                <a:ea typeface="华文行楷" panose="02010800040101010101" pitchFamily="2" charset="-122"/>
              </a:rPr>
              <a:t>C</a:t>
            </a:r>
            <a:r>
              <a:rPr lang="zh-CN" altLang="en-US" sz="2400" b="1" u="sng" dirty="0" smtClean="0">
                <a:solidFill>
                  <a:srgbClr val="C00000"/>
                </a:solidFill>
                <a:latin typeface="Arial Narrow" panose="020B0606020202030204" pitchFamily="34" charset="0"/>
                <a:ea typeface="华文行楷" panose="02010800040101010101" pitchFamily="2" charset="-122"/>
              </a:rPr>
              <a:t>篇）</a:t>
            </a:r>
            <a:r>
              <a:rPr lang="en-US" altLang="zh-CN" sz="2400" b="1" u="sng" dirty="0" smtClean="0">
                <a:solidFill>
                  <a:srgbClr val="C00000"/>
                </a:solidFill>
                <a:latin typeface="Arial Narrow" panose="020B0606020202030204" pitchFamily="34" charset="0"/>
                <a:ea typeface="华文行楷" panose="02010800040101010101" pitchFamily="2" charset="-122"/>
              </a:rPr>
              <a:t> </a:t>
            </a:r>
            <a:endParaRPr lang="zh-CN" altLang="en-US" sz="2400" b="1" u="sng" dirty="0">
              <a:solidFill>
                <a:srgbClr val="C00000"/>
              </a:solidFill>
              <a:latin typeface="Arial Narrow" panose="020B0606020202030204" pitchFamily="34" charset="0"/>
              <a:ea typeface="华文行楷" panose="02010800040101010101" pitchFamily="2" charset="-122"/>
            </a:endParaRPr>
          </a:p>
        </p:txBody>
      </p:sp>
      <p:sp>
        <p:nvSpPr>
          <p:cNvPr id="3" name="文本框 2"/>
          <p:cNvSpPr txBox="1"/>
          <p:nvPr/>
        </p:nvSpPr>
        <p:spPr>
          <a:xfrm>
            <a:off x="7749620" y="602207"/>
            <a:ext cx="4409661" cy="4893647"/>
          </a:xfrm>
          <a:prstGeom prst="rect">
            <a:avLst/>
          </a:prstGeom>
          <a:noFill/>
        </p:spPr>
        <p:txBody>
          <a:bodyPr wrap="square" rtlCol="0">
            <a:spAutoFit/>
          </a:bodyPr>
          <a:lstStyle/>
          <a:p>
            <a:r>
              <a:rPr lang="en-US" altLang="zh-CN" sz="2400" b="1" dirty="0">
                <a:solidFill>
                  <a:srgbClr val="002060"/>
                </a:solidFill>
                <a:latin typeface="Arial Narrow" panose="020B0606020202030204" pitchFamily="34" charset="0"/>
              </a:rPr>
              <a:t>Researchers say they have translated the meaning of gestures that wild chimpanzees (</a:t>
            </a:r>
            <a:r>
              <a:rPr lang="zh-CN" altLang="zh-CN" sz="2400" b="1" dirty="0">
                <a:solidFill>
                  <a:srgbClr val="002060"/>
                </a:solidFill>
                <a:latin typeface="Arial Narrow" panose="020B0606020202030204" pitchFamily="34" charset="0"/>
              </a:rPr>
              <a:t>黑猩猩</a:t>
            </a:r>
            <a:r>
              <a:rPr lang="en-US" altLang="zh-CN" sz="2400" b="1" dirty="0">
                <a:solidFill>
                  <a:srgbClr val="002060"/>
                </a:solidFill>
                <a:latin typeface="Arial Narrow" panose="020B0606020202030204" pitchFamily="34" charset="0"/>
              </a:rPr>
              <a:t>) use to communicate. They say wild chimps communicate 19 specific messages to one another with a “vocabulary” of 66 gestures. The scientists discovered this by following and filming groups of chimps in Uganda, and examining more than 5,000 incidents of these meaningful exchanges.</a:t>
            </a:r>
            <a:endParaRPr lang="zh-CN" altLang="zh-CN" sz="2400" b="1" dirty="0">
              <a:solidFill>
                <a:srgbClr val="002060"/>
              </a:solidFill>
              <a:latin typeface="Arial Narrow" panose="020B0606020202030204" pitchFamily="34" charset="0"/>
            </a:endParaRPr>
          </a:p>
          <a:p>
            <a:endParaRPr lang="zh-CN" altLang="en-US" sz="2400" b="1" dirty="0">
              <a:solidFill>
                <a:srgbClr val="002060"/>
              </a:solidFill>
              <a:latin typeface="Arial Narrow" panose="020B0606020202030204" pitchFamily="34" charset="0"/>
            </a:endParaRPr>
          </a:p>
        </p:txBody>
      </p:sp>
      <p:sp>
        <p:nvSpPr>
          <p:cNvPr id="20" name="文本框 19"/>
          <p:cNvSpPr txBox="1"/>
          <p:nvPr/>
        </p:nvSpPr>
        <p:spPr>
          <a:xfrm>
            <a:off x="260904" y="662507"/>
            <a:ext cx="5595730" cy="830997"/>
          </a:xfrm>
          <a:prstGeom prst="rect">
            <a:avLst/>
          </a:prstGeom>
          <a:solidFill>
            <a:srgbClr val="002060"/>
          </a:solidFill>
        </p:spPr>
        <p:txBody>
          <a:bodyPr wrap="square" rtlCol="0">
            <a:spAutoFit/>
          </a:bodyPr>
          <a:lstStyle/>
          <a:p>
            <a:r>
              <a:rPr lang="zh-CN" altLang="en-US" sz="2400" b="1" dirty="0" smtClean="0">
                <a:solidFill>
                  <a:schemeClr val="bg1"/>
                </a:solidFill>
                <a:latin typeface="华文行楷" panose="02010800040101010101" pitchFamily="2" charset="-122"/>
                <a:ea typeface="华文行楷" panose="02010800040101010101" pitchFamily="2" charset="-122"/>
              </a:rPr>
              <a:t>辖域小的话题所引导的话题链包含在辖域较大的话题所引导的话题链中。</a:t>
            </a:r>
            <a:endParaRPr lang="zh-CN" altLang="en-US" sz="2400" b="1" dirty="0">
              <a:solidFill>
                <a:schemeClr val="bg1"/>
              </a:solidFill>
              <a:latin typeface="华文行楷" panose="02010800040101010101" pitchFamily="2" charset="-122"/>
              <a:ea typeface="华文行楷" panose="02010800040101010101" pitchFamily="2" charset="-122"/>
            </a:endParaRPr>
          </a:p>
        </p:txBody>
      </p:sp>
      <p:graphicFrame>
        <p:nvGraphicFramePr>
          <p:cNvPr id="7" name="表格 6"/>
          <p:cNvGraphicFramePr>
            <a:graphicFrameLocks noGrp="1"/>
          </p:cNvGraphicFramePr>
          <p:nvPr/>
        </p:nvGraphicFramePr>
        <p:xfrm>
          <a:off x="260905" y="1632792"/>
          <a:ext cx="7163625" cy="4238375"/>
        </p:xfrm>
        <a:graphic>
          <a:graphicData uri="http://schemas.openxmlformats.org/drawingml/2006/table">
            <a:tbl>
              <a:tblPr firstRow="1" bandRow="1">
                <a:tableStyleId>{5940675A-B579-460E-94D1-54222C63F5DA}</a:tableStyleId>
              </a:tblPr>
              <a:tblGrid>
                <a:gridCol w="1011304"/>
                <a:gridCol w="3667539"/>
                <a:gridCol w="2484782"/>
              </a:tblGrid>
              <a:tr h="1497950">
                <a:tc>
                  <a:txBody>
                    <a:bodyPr/>
                    <a:lstStyle/>
                    <a:p>
                      <a:r>
                        <a:rPr lang="zh-CN" altLang="en-US" sz="2400" b="1" dirty="0" smtClean="0">
                          <a:solidFill>
                            <a:schemeClr val="bg1"/>
                          </a:solidFill>
                          <a:latin typeface="华文行楷" panose="02010800040101010101" pitchFamily="2" charset="-122"/>
                          <a:ea typeface="华文行楷" panose="02010800040101010101" pitchFamily="2" charset="-122"/>
                        </a:rPr>
                        <a:t>一级话题</a:t>
                      </a:r>
                      <a:endParaRPr lang="zh-CN" altLang="en-US" sz="2400" b="1" dirty="0">
                        <a:solidFill>
                          <a:schemeClr val="bg1"/>
                        </a:solidFill>
                        <a:latin typeface="华文行楷" panose="02010800040101010101" pitchFamily="2" charset="-122"/>
                        <a:ea typeface="华文行楷" panose="02010800040101010101" pitchFamily="2" charset="-122"/>
                      </a:endParaRPr>
                    </a:p>
                  </a:txBody>
                  <a:tcPr>
                    <a:solidFill>
                      <a:schemeClr val="accent1">
                        <a:lumMod val="50000"/>
                      </a:schemeClr>
                    </a:solidFill>
                  </a:tcPr>
                </a:tc>
                <a:tc>
                  <a:txBody>
                    <a:bodyPr/>
                    <a:lstStyle/>
                    <a:p>
                      <a:endParaRPr lang="zh-CN" altLang="en-US"/>
                    </a:p>
                  </a:txBody>
                  <a:tcPr/>
                </a:tc>
                <a:tc>
                  <a:txBody>
                    <a:bodyPr/>
                    <a:lstStyle/>
                    <a:p>
                      <a:endParaRPr lang="zh-CN" altLang="en-US" dirty="0"/>
                    </a:p>
                  </a:txBody>
                  <a:tcPr/>
                </a:tc>
              </a:tr>
              <a:tr h="1242475">
                <a:tc>
                  <a:txBody>
                    <a:bodyPr/>
                    <a:lstStyle/>
                    <a:p>
                      <a:r>
                        <a:rPr lang="zh-CN" altLang="en-US" sz="2400" b="1" dirty="0" smtClean="0">
                          <a:solidFill>
                            <a:schemeClr val="bg1"/>
                          </a:solidFill>
                          <a:latin typeface="华文行楷" panose="02010800040101010101" pitchFamily="2" charset="-122"/>
                          <a:ea typeface="华文行楷" panose="02010800040101010101" pitchFamily="2" charset="-122"/>
                        </a:rPr>
                        <a:t>二级话题</a:t>
                      </a:r>
                      <a:endParaRPr lang="zh-CN" altLang="en-US" sz="2400" b="1" dirty="0">
                        <a:solidFill>
                          <a:schemeClr val="bg1"/>
                        </a:solidFill>
                        <a:latin typeface="华文行楷" panose="02010800040101010101" pitchFamily="2" charset="-122"/>
                        <a:ea typeface="华文行楷" panose="02010800040101010101" pitchFamily="2" charset="-122"/>
                      </a:endParaRPr>
                    </a:p>
                  </a:txBody>
                  <a:tcPr>
                    <a:solidFill>
                      <a:schemeClr val="accent1">
                        <a:lumMod val="50000"/>
                      </a:schemeClr>
                    </a:solidFill>
                  </a:tcPr>
                </a:tc>
                <a:tc>
                  <a:txBody>
                    <a:bodyPr/>
                    <a:lstStyle/>
                    <a:p>
                      <a:endParaRPr lang="zh-CN" altLang="en-US"/>
                    </a:p>
                  </a:txBody>
                  <a:tcPr/>
                </a:tc>
                <a:tc>
                  <a:txBody>
                    <a:bodyPr/>
                    <a:lstStyle/>
                    <a:p>
                      <a:endParaRPr lang="zh-CN" altLang="en-US" dirty="0"/>
                    </a:p>
                  </a:txBody>
                  <a:tcPr/>
                </a:tc>
              </a:tr>
              <a:tr h="1497950">
                <a:tc>
                  <a:txBody>
                    <a:bodyPr/>
                    <a:lstStyle/>
                    <a:p>
                      <a:r>
                        <a:rPr lang="zh-CN" altLang="en-US" sz="2400" b="1" dirty="0" smtClean="0">
                          <a:solidFill>
                            <a:schemeClr val="bg1"/>
                          </a:solidFill>
                          <a:latin typeface="华文行楷" panose="02010800040101010101" pitchFamily="2" charset="-122"/>
                          <a:ea typeface="华文行楷" panose="02010800040101010101" pitchFamily="2" charset="-122"/>
                        </a:rPr>
                        <a:t>三级话题</a:t>
                      </a:r>
                      <a:endParaRPr lang="zh-CN" altLang="en-US" sz="2400" b="1" dirty="0">
                        <a:solidFill>
                          <a:schemeClr val="bg1"/>
                        </a:solidFill>
                        <a:latin typeface="华文行楷" panose="02010800040101010101" pitchFamily="2" charset="-122"/>
                        <a:ea typeface="华文行楷" panose="02010800040101010101" pitchFamily="2" charset="-122"/>
                      </a:endParaRPr>
                    </a:p>
                  </a:txBody>
                  <a:tcPr>
                    <a:solidFill>
                      <a:schemeClr val="accent1">
                        <a:lumMod val="50000"/>
                      </a:schemeClr>
                    </a:solidFill>
                  </a:tcPr>
                </a:tc>
                <a:tc>
                  <a:txBody>
                    <a:bodyPr/>
                    <a:lstStyle/>
                    <a:p>
                      <a:endParaRPr lang="zh-CN" altLang="en-US" dirty="0"/>
                    </a:p>
                  </a:txBody>
                  <a:tcPr/>
                </a:tc>
                <a:tc>
                  <a:txBody>
                    <a:bodyPr/>
                    <a:lstStyle/>
                    <a:p>
                      <a:endParaRPr lang="zh-CN" altLang="en-US" dirty="0"/>
                    </a:p>
                  </a:txBody>
                  <a:tcPr/>
                </a:tc>
              </a:tr>
            </a:tbl>
          </a:graphicData>
        </a:graphic>
      </p:graphicFrame>
      <p:sp>
        <p:nvSpPr>
          <p:cNvPr id="8" name="文本框 7"/>
          <p:cNvSpPr txBox="1"/>
          <p:nvPr/>
        </p:nvSpPr>
        <p:spPr>
          <a:xfrm>
            <a:off x="2107096" y="1868557"/>
            <a:ext cx="2435087" cy="914400"/>
          </a:xfrm>
          <a:prstGeom prst="rect">
            <a:avLst/>
          </a:prstGeom>
          <a:noFill/>
        </p:spPr>
        <p:txBody>
          <a:bodyPr wrap="square" rtlCol="0">
            <a:spAutoFit/>
          </a:bodyPr>
          <a:lstStyle/>
          <a:p>
            <a:endParaRPr lang="zh-CN" altLang="en-US" dirty="0"/>
          </a:p>
        </p:txBody>
      </p:sp>
      <p:sp>
        <p:nvSpPr>
          <p:cNvPr id="9" name="文本框 8"/>
          <p:cNvSpPr txBox="1"/>
          <p:nvPr/>
        </p:nvSpPr>
        <p:spPr>
          <a:xfrm>
            <a:off x="1347996" y="1725592"/>
            <a:ext cx="3647660" cy="1323439"/>
          </a:xfrm>
          <a:prstGeom prst="rect">
            <a:avLst/>
          </a:prstGeom>
          <a:noFill/>
        </p:spPr>
        <p:txBody>
          <a:bodyPr wrap="square" rtlCol="0">
            <a:spAutoFit/>
          </a:bodyPr>
          <a:lstStyle/>
          <a:p>
            <a:r>
              <a:rPr lang="en-US" altLang="zh-CN" sz="2000" b="1" dirty="0">
                <a:solidFill>
                  <a:srgbClr val="002060"/>
                </a:solidFill>
                <a:latin typeface="Arial Narrow" panose="020B0606020202030204" pitchFamily="34" charset="0"/>
              </a:rPr>
              <a:t>Researchers say they have translated the meaning of gestures that wild chimpanzees (</a:t>
            </a:r>
            <a:r>
              <a:rPr lang="zh-CN" altLang="zh-CN" sz="2000" b="1" dirty="0">
                <a:solidFill>
                  <a:srgbClr val="002060"/>
                </a:solidFill>
                <a:latin typeface="Arial Narrow" panose="020B0606020202030204" pitchFamily="34" charset="0"/>
              </a:rPr>
              <a:t>黑猩猩</a:t>
            </a:r>
            <a:r>
              <a:rPr lang="en-US" altLang="zh-CN" sz="2000" b="1" dirty="0">
                <a:solidFill>
                  <a:srgbClr val="002060"/>
                </a:solidFill>
                <a:latin typeface="Arial Narrow" panose="020B0606020202030204" pitchFamily="34" charset="0"/>
              </a:rPr>
              <a:t>) use to communicate.</a:t>
            </a:r>
            <a:endParaRPr lang="zh-CN" altLang="en-US" sz="2000" dirty="0"/>
          </a:p>
        </p:txBody>
      </p:sp>
      <p:sp>
        <p:nvSpPr>
          <p:cNvPr id="27" name="文本框 26"/>
          <p:cNvSpPr txBox="1"/>
          <p:nvPr/>
        </p:nvSpPr>
        <p:spPr>
          <a:xfrm>
            <a:off x="4995656" y="1915070"/>
            <a:ext cx="2428874" cy="1200329"/>
          </a:xfrm>
          <a:prstGeom prst="rect">
            <a:avLst/>
          </a:prstGeom>
          <a:noFill/>
        </p:spPr>
        <p:txBody>
          <a:bodyPr wrap="square" rtlCol="0">
            <a:spAutoFit/>
          </a:bodyPr>
          <a:lstStyle/>
          <a:p>
            <a:r>
              <a:rPr lang="zh-CN" altLang="en-US" sz="2400" b="1" dirty="0" smtClean="0">
                <a:solidFill>
                  <a:srgbClr val="FF0000"/>
                </a:solidFill>
                <a:latin typeface="华文行楷" panose="02010800040101010101" pitchFamily="2" charset="-122"/>
                <a:ea typeface="华文行楷" panose="02010800040101010101" pitchFamily="2" charset="-122"/>
              </a:rPr>
              <a:t>一项科学发现成果，为本文的主题句</a:t>
            </a:r>
            <a:endParaRPr lang="zh-CN" altLang="en-US" sz="2400" b="1" dirty="0">
              <a:solidFill>
                <a:srgbClr val="FF0000"/>
              </a:solidFill>
              <a:latin typeface="华文行楷" panose="02010800040101010101" pitchFamily="2" charset="-122"/>
              <a:ea typeface="华文行楷" panose="02010800040101010101" pitchFamily="2" charset="-122"/>
            </a:endParaRPr>
          </a:p>
        </p:txBody>
      </p:sp>
      <p:sp>
        <p:nvSpPr>
          <p:cNvPr id="10" name="文本框 9"/>
          <p:cNvSpPr txBox="1"/>
          <p:nvPr/>
        </p:nvSpPr>
        <p:spPr>
          <a:xfrm>
            <a:off x="1242391" y="3141831"/>
            <a:ext cx="3740219" cy="1323439"/>
          </a:xfrm>
          <a:prstGeom prst="rect">
            <a:avLst/>
          </a:prstGeom>
          <a:noFill/>
        </p:spPr>
        <p:txBody>
          <a:bodyPr wrap="square" rtlCol="0">
            <a:spAutoFit/>
          </a:bodyPr>
          <a:lstStyle/>
          <a:p>
            <a:r>
              <a:rPr lang="en-US" altLang="zh-CN" sz="2000" b="1" dirty="0">
                <a:solidFill>
                  <a:srgbClr val="002060"/>
                </a:solidFill>
                <a:latin typeface="Arial Narrow" panose="020B0606020202030204" pitchFamily="34" charset="0"/>
              </a:rPr>
              <a:t>They say wild chimps communicate 19 specific messages to one another with a “vocabulary” of 66 gestures.</a:t>
            </a:r>
            <a:endParaRPr lang="zh-CN" altLang="en-US" sz="2000" dirty="0"/>
          </a:p>
        </p:txBody>
      </p:sp>
      <p:sp>
        <p:nvSpPr>
          <p:cNvPr id="30" name="文本框 29"/>
          <p:cNvSpPr txBox="1"/>
          <p:nvPr/>
        </p:nvSpPr>
        <p:spPr>
          <a:xfrm>
            <a:off x="4995656" y="3397677"/>
            <a:ext cx="2263014" cy="830997"/>
          </a:xfrm>
          <a:prstGeom prst="rect">
            <a:avLst/>
          </a:prstGeom>
          <a:noFill/>
        </p:spPr>
        <p:txBody>
          <a:bodyPr wrap="square" rtlCol="0">
            <a:spAutoFit/>
          </a:bodyPr>
          <a:lstStyle/>
          <a:p>
            <a:r>
              <a:rPr lang="zh-CN" altLang="en-US" sz="2400" b="1" dirty="0" smtClean="0">
                <a:solidFill>
                  <a:srgbClr val="FF0000"/>
                </a:solidFill>
                <a:latin typeface="华文行楷" panose="02010800040101010101" pitchFamily="2" charset="-122"/>
                <a:ea typeface="华文行楷" panose="02010800040101010101" pitchFamily="2" charset="-122"/>
              </a:rPr>
              <a:t>研究成果的具体内容</a:t>
            </a:r>
            <a:endParaRPr lang="zh-CN" altLang="en-US" sz="2400" b="1" dirty="0">
              <a:solidFill>
                <a:srgbClr val="FF0000"/>
              </a:solidFill>
              <a:latin typeface="华文行楷" panose="02010800040101010101" pitchFamily="2" charset="-122"/>
              <a:ea typeface="华文行楷" panose="02010800040101010101" pitchFamily="2" charset="-122"/>
            </a:endParaRPr>
          </a:p>
        </p:txBody>
      </p:sp>
      <p:sp>
        <p:nvSpPr>
          <p:cNvPr id="11" name="文本框 10"/>
          <p:cNvSpPr txBox="1"/>
          <p:nvPr/>
        </p:nvSpPr>
        <p:spPr>
          <a:xfrm>
            <a:off x="1347996" y="4321108"/>
            <a:ext cx="3634614" cy="1477328"/>
          </a:xfrm>
          <a:prstGeom prst="rect">
            <a:avLst/>
          </a:prstGeom>
          <a:noFill/>
        </p:spPr>
        <p:txBody>
          <a:bodyPr wrap="square" rtlCol="0">
            <a:spAutoFit/>
          </a:bodyPr>
          <a:lstStyle/>
          <a:p>
            <a:r>
              <a:rPr lang="en-US" altLang="zh-CN" b="1" dirty="0">
                <a:solidFill>
                  <a:srgbClr val="002060"/>
                </a:solidFill>
                <a:latin typeface="Arial Narrow" panose="020B0606020202030204" pitchFamily="34" charset="0"/>
              </a:rPr>
              <a:t>The scientists discovered this by following and filming groups of chimps in Uganda, and examining more than 5,000 incidents of these meaningful exchanges</a:t>
            </a:r>
            <a:r>
              <a:rPr lang="en-US" altLang="zh-CN" b="1" dirty="0" smtClean="0">
                <a:solidFill>
                  <a:srgbClr val="002060"/>
                </a:solidFill>
                <a:latin typeface="Arial Narrow" panose="020B0606020202030204" pitchFamily="34" charset="0"/>
              </a:rPr>
              <a:t>.</a:t>
            </a:r>
            <a:endParaRPr lang="zh-CN" altLang="en-US" dirty="0"/>
          </a:p>
        </p:txBody>
      </p:sp>
      <p:sp>
        <p:nvSpPr>
          <p:cNvPr id="32" name="文本框 31"/>
          <p:cNvSpPr txBox="1"/>
          <p:nvPr/>
        </p:nvSpPr>
        <p:spPr>
          <a:xfrm>
            <a:off x="5072063" y="4465270"/>
            <a:ext cx="2263014" cy="830997"/>
          </a:xfrm>
          <a:prstGeom prst="rect">
            <a:avLst/>
          </a:prstGeom>
          <a:noFill/>
        </p:spPr>
        <p:txBody>
          <a:bodyPr wrap="square" rtlCol="0">
            <a:spAutoFit/>
          </a:bodyPr>
          <a:lstStyle/>
          <a:p>
            <a:r>
              <a:rPr lang="zh-CN" altLang="en-US" sz="2400" b="1" dirty="0" smtClean="0">
                <a:solidFill>
                  <a:srgbClr val="FF0000"/>
                </a:solidFill>
                <a:latin typeface="华文行楷" panose="02010800040101010101" pitchFamily="2" charset="-122"/>
                <a:ea typeface="华文行楷" panose="02010800040101010101" pitchFamily="2" charset="-122"/>
              </a:rPr>
              <a:t>如何进行这项研究</a:t>
            </a:r>
            <a:endParaRPr lang="zh-CN" altLang="en-US" sz="2400" b="1" dirty="0">
              <a:solidFill>
                <a:srgbClr val="FF0000"/>
              </a:solidFill>
              <a:latin typeface="华文行楷" panose="02010800040101010101" pitchFamily="2" charset="-122"/>
              <a:ea typeface="华文行楷" panose="02010800040101010101" pitchFamily="2" charset="-122"/>
            </a:endParaRPr>
          </a:p>
        </p:txBody>
      </p:sp>
      <p:sp>
        <p:nvSpPr>
          <p:cNvPr id="4" name="文本框 3"/>
          <p:cNvSpPr txBox="1"/>
          <p:nvPr/>
        </p:nvSpPr>
        <p:spPr>
          <a:xfrm>
            <a:off x="8403792" y="200842"/>
            <a:ext cx="1538282" cy="461665"/>
          </a:xfrm>
          <a:prstGeom prst="rect">
            <a:avLst/>
          </a:prstGeom>
          <a:solidFill>
            <a:schemeClr val="tx2">
              <a:lumMod val="75000"/>
            </a:schemeClr>
          </a:solidFill>
        </p:spPr>
        <p:txBody>
          <a:bodyPr wrap="square" rtlCol="0">
            <a:spAutoFit/>
          </a:bodyPr>
          <a:lstStyle/>
          <a:p>
            <a:r>
              <a:rPr lang="zh-CN" altLang="en-US" sz="2400" b="1" dirty="0" smtClean="0">
                <a:solidFill>
                  <a:schemeClr val="bg1"/>
                </a:solidFill>
                <a:latin typeface="华文行楷" panose="02010800040101010101" pitchFamily="2" charset="-122"/>
                <a:ea typeface="华文行楷" panose="02010800040101010101" pitchFamily="2" charset="-122"/>
              </a:rPr>
              <a:t>确立主旨</a:t>
            </a:r>
            <a:endParaRPr lang="zh-CN" altLang="en-US" sz="2400" b="1" dirty="0">
              <a:solidFill>
                <a:schemeClr val="bg1"/>
              </a:solidFill>
              <a:latin typeface="华文行楷" panose="02010800040101010101" pitchFamily="2" charset="-122"/>
              <a:ea typeface="华文行楷" panose="02010800040101010101" pitchFamily="2" charset="-122"/>
            </a:endParaRPr>
          </a:p>
        </p:txBody>
      </p:sp>
      <p:pic>
        <p:nvPicPr>
          <p:cNvPr id="12" name="图片 11" descr="水印"/>
          <p:cNvPicPr>
            <a:picLocks noChangeAspect="1"/>
          </p:cNvPicPr>
          <p:nvPr userDrawn="1"/>
        </p:nvPicPr>
        <p:blipFill>
          <a:blip r:embed="rId1"/>
          <a:stretch>
            <a:fillRect/>
          </a:stretch>
        </p:blipFill>
        <p:spPr>
          <a:xfrm>
            <a:off x="7186295" y="63500"/>
            <a:ext cx="4902200" cy="158686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500" fill="hold"/>
                                        <p:tgtEl>
                                          <p:spTgt spid="27"/>
                                        </p:tgtEl>
                                        <p:attrNameLst>
                                          <p:attrName>ppt_x</p:attrName>
                                        </p:attrNameLst>
                                      </p:cBhvr>
                                      <p:tavLst>
                                        <p:tav tm="0">
                                          <p:val>
                                            <p:strVal val="#ppt_x"/>
                                          </p:val>
                                        </p:tav>
                                        <p:tav tm="100000">
                                          <p:val>
                                            <p:strVal val="#ppt_x"/>
                                          </p:val>
                                        </p:tav>
                                      </p:tavLst>
                                    </p:anim>
                                    <p:anim calcmode="lin" valueType="num">
                                      <p:cBhvr additive="base">
                                        <p:cTn id="32"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0"/>
                                        </p:tgtEl>
                                        <p:attrNameLst>
                                          <p:attrName>style.visibility</p:attrName>
                                        </p:attrNameLst>
                                      </p:cBhvr>
                                      <p:to>
                                        <p:strVal val="visible"/>
                                      </p:to>
                                    </p:set>
                                    <p:anim calcmode="lin" valueType="num">
                                      <p:cBhvr additive="base">
                                        <p:cTn id="43" dur="500" fill="hold"/>
                                        <p:tgtEl>
                                          <p:spTgt spid="30"/>
                                        </p:tgtEl>
                                        <p:attrNameLst>
                                          <p:attrName>ppt_x</p:attrName>
                                        </p:attrNameLst>
                                      </p:cBhvr>
                                      <p:tavLst>
                                        <p:tav tm="0">
                                          <p:val>
                                            <p:strVal val="#ppt_x"/>
                                          </p:val>
                                        </p:tav>
                                        <p:tav tm="100000">
                                          <p:val>
                                            <p:strVal val="#ppt_x"/>
                                          </p:val>
                                        </p:tav>
                                      </p:tavLst>
                                    </p:anim>
                                    <p:anim calcmode="lin" valueType="num">
                                      <p:cBhvr additive="base">
                                        <p:cTn id="44"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ppt_x"/>
                                          </p:val>
                                        </p:tav>
                                        <p:tav tm="100000">
                                          <p:val>
                                            <p:strVal val="#ppt_x"/>
                                          </p:val>
                                        </p:tav>
                                      </p:tavLst>
                                    </p:anim>
                                    <p:anim calcmode="lin" valueType="num">
                                      <p:cBhvr additive="base">
                                        <p:cTn id="5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additive="base">
                                        <p:cTn id="55" dur="500" fill="hold"/>
                                        <p:tgtEl>
                                          <p:spTgt spid="32"/>
                                        </p:tgtEl>
                                        <p:attrNameLst>
                                          <p:attrName>ppt_x</p:attrName>
                                        </p:attrNameLst>
                                      </p:cBhvr>
                                      <p:tavLst>
                                        <p:tav tm="0">
                                          <p:val>
                                            <p:strVal val="#ppt_x"/>
                                          </p:val>
                                        </p:tav>
                                        <p:tav tm="100000">
                                          <p:val>
                                            <p:strVal val="#ppt_x"/>
                                          </p:val>
                                        </p:tav>
                                      </p:tavLst>
                                    </p:anim>
                                    <p:anim calcmode="lin" valueType="num">
                                      <p:cBhvr additive="base">
                                        <p:cTn id="56"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4"/>
                                        </p:tgtEl>
                                        <p:attrNameLst>
                                          <p:attrName>style.visibility</p:attrName>
                                        </p:attrNameLst>
                                      </p:cBhvr>
                                      <p:to>
                                        <p:strVal val="visible"/>
                                      </p:to>
                                    </p:set>
                                    <p:anim calcmode="lin" valueType="num">
                                      <p:cBhvr additive="base">
                                        <p:cTn id="61" dur="500" fill="hold"/>
                                        <p:tgtEl>
                                          <p:spTgt spid="4"/>
                                        </p:tgtEl>
                                        <p:attrNameLst>
                                          <p:attrName>ppt_x</p:attrName>
                                        </p:attrNameLst>
                                      </p:cBhvr>
                                      <p:tavLst>
                                        <p:tav tm="0">
                                          <p:val>
                                            <p:strVal val="#ppt_x"/>
                                          </p:val>
                                        </p:tav>
                                        <p:tav tm="100000">
                                          <p:val>
                                            <p:strVal val="#ppt_x"/>
                                          </p:val>
                                        </p:tav>
                                      </p:tavLst>
                                    </p:anim>
                                    <p:anim calcmode="lin" valueType="num">
                                      <p:cBhvr additive="base">
                                        <p:cTn id="6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0" grpId="0" animBg="1"/>
      <p:bldP spid="9" grpId="0"/>
      <p:bldP spid="27" grpId="0"/>
      <p:bldP spid="10" grpId="0"/>
      <p:bldP spid="30" grpId="0"/>
      <p:bldP spid="11" grpId="0"/>
      <p:bldP spid="32" grpId="0"/>
      <p:bldP spid="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74545" y="61554"/>
            <a:ext cx="5968446" cy="584775"/>
          </a:xfrm>
          <a:prstGeom prst="rect">
            <a:avLst/>
          </a:prstGeom>
          <a:noFill/>
        </p:spPr>
        <p:txBody>
          <a:bodyPr wrap="square" rtlCol="0">
            <a:spAutoFit/>
          </a:bodyPr>
          <a:lstStyle/>
          <a:p>
            <a:r>
              <a:rPr lang="zh-CN" altLang="en-US" sz="3200" b="1" u="sng" dirty="0">
                <a:solidFill>
                  <a:srgbClr val="C00000"/>
                </a:solidFill>
                <a:latin typeface="华文行楷" panose="02010800040101010101" pitchFamily="2" charset="-122"/>
                <a:ea typeface="华文行楷" panose="02010800040101010101" pitchFamily="2" charset="-122"/>
              </a:rPr>
              <a:t>小</a:t>
            </a:r>
            <a:r>
              <a:rPr lang="zh-CN" altLang="en-US" sz="3200" b="1" u="sng" dirty="0" smtClean="0">
                <a:solidFill>
                  <a:srgbClr val="C00000"/>
                </a:solidFill>
                <a:latin typeface="华文行楷" panose="02010800040101010101" pitchFamily="2" charset="-122"/>
                <a:ea typeface="华文行楷" panose="02010800040101010101" pitchFamily="2" charset="-122"/>
              </a:rPr>
              <a:t>句关系分析</a:t>
            </a:r>
            <a:r>
              <a:rPr lang="en-US" altLang="zh-CN" sz="3200" b="1" u="sng" dirty="0" smtClean="0">
                <a:solidFill>
                  <a:srgbClr val="C00000"/>
                </a:solidFill>
                <a:latin typeface="Arial Narrow" panose="020B0606020202030204" pitchFamily="34" charset="0"/>
                <a:ea typeface="华文行楷" panose="02010800040101010101" pitchFamily="2" charset="-122"/>
              </a:rPr>
              <a:t> </a:t>
            </a:r>
            <a:endParaRPr lang="zh-CN" altLang="en-US" sz="3200" b="1" u="sng" dirty="0">
              <a:solidFill>
                <a:srgbClr val="C00000"/>
              </a:solidFill>
              <a:latin typeface="Arial Narrow" panose="020B0606020202030204" pitchFamily="34" charset="0"/>
              <a:ea typeface="华文行楷" panose="02010800040101010101" pitchFamily="2" charset="-122"/>
            </a:endParaRPr>
          </a:p>
        </p:txBody>
      </p:sp>
      <p:graphicFrame>
        <p:nvGraphicFramePr>
          <p:cNvPr id="2" name="表格 1"/>
          <p:cNvGraphicFramePr>
            <a:graphicFrameLocks noGrp="1"/>
          </p:cNvGraphicFramePr>
          <p:nvPr/>
        </p:nvGraphicFramePr>
        <p:xfrm>
          <a:off x="278296" y="1152934"/>
          <a:ext cx="11111157" cy="3230222"/>
        </p:xfrm>
        <a:graphic>
          <a:graphicData uri="http://schemas.openxmlformats.org/drawingml/2006/table">
            <a:tbl>
              <a:tblPr firstRow="1" bandRow="1">
                <a:tableStyleId>{5940675A-B579-460E-94D1-54222C63F5DA}</a:tableStyleId>
              </a:tblPr>
              <a:tblGrid>
                <a:gridCol w="1948069"/>
                <a:gridCol w="9163088"/>
              </a:tblGrid>
              <a:tr h="1615111">
                <a:tc>
                  <a:txBody>
                    <a:bodyPr/>
                    <a:lstStyle/>
                    <a:p>
                      <a:r>
                        <a:rPr lang="zh-CN" altLang="en-US" sz="3200" b="1" dirty="0" smtClean="0">
                          <a:latin typeface="华文行楷" panose="02010800040101010101" pitchFamily="2" charset="-122"/>
                          <a:ea typeface="华文行楷" panose="02010800040101010101" pitchFamily="2" charset="-122"/>
                        </a:rPr>
                        <a:t>逻辑依赖</a:t>
                      </a:r>
                      <a:endParaRPr lang="en-US" altLang="zh-CN" sz="3200" b="1" dirty="0" smtClean="0">
                        <a:latin typeface="华文行楷" panose="02010800040101010101" pitchFamily="2" charset="-122"/>
                        <a:ea typeface="华文行楷" panose="02010800040101010101" pitchFamily="2" charset="-122"/>
                      </a:endParaRPr>
                    </a:p>
                    <a:p>
                      <a:r>
                        <a:rPr lang="zh-CN" altLang="en-US" sz="3200" b="1" dirty="0" smtClean="0">
                          <a:latin typeface="华文行楷" panose="02010800040101010101" pitchFamily="2" charset="-122"/>
                          <a:ea typeface="华文行楷" panose="02010800040101010101" pitchFamily="2" charset="-122"/>
                        </a:rPr>
                        <a:t>系统</a:t>
                      </a:r>
                      <a:endParaRPr lang="zh-CN" altLang="en-US" sz="3200" b="1" dirty="0">
                        <a:latin typeface="华文行楷" panose="02010800040101010101" pitchFamily="2" charset="-122"/>
                        <a:ea typeface="华文行楷" panose="02010800040101010101" pitchFamily="2" charset="-122"/>
                      </a:endParaRPr>
                    </a:p>
                  </a:txBody>
                  <a:tcPr>
                    <a:solidFill>
                      <a:schemeClr val="accent1">
                        <a:lumMod val="20000"/>
                        <a:lumOff val="80000"/>
                      </a:schemeClr>
                    </a:solidFill>
                  </a:tcPr>
                </a:tc>
                <a:tc>
                  <a:txBody>
                    <a:bodyPr/>
                    <a:lstStyle/>
                    <a:p>
                      <a:endParaRPr lang="zh-CN" altLang="en-US" dirty="0"/>
                    </a:p>
                  </a:txBody>
                  <a:tcPr/>
                </a:tc>
              </a:tr>
              <a:tr h="1615111">
                <a:tc>
                  <a:txBody>
                    <a:bodyPr/>
                    <a:lstStyle/>
                    <a:p>
                      <a:r>
                        <a:rPr lang="zh-CN" altLang="en-US" sz="3200" b="1" dirty="0" smtClean="0">
                          <a:latin typeface="华文行楷" panose="02010800040101010101" pitchFamily="2" charset="-122"/>
                          <a:ea typeface="华文行楷" panose="02010800040101010101" pitchFamily="2" charset="-122"/>
                        </a:rPr>
                        <a:t>逻辑</a:t>
                      </a:r>
                      <a:r>
                        <a:rPr lang="en-US" altLang="zh-CN" sz="3200" b="1" dirty="0" smtClean="0">
                          <a:latin typeface="华文行楷" panose="02010800040101010101" pitchFamily="2" charset="-122"/>
                          <a:ea typeface="华文行楷" panose="02010800040101010101" pitchFamily="2" charset="-122"/>
                        </a:rPr>
                        <a:t>-</a:t>
                      </a:r>
                      <a:r>
                        <a:rPr lang="zh-CN" altLang="en-US" sz="3200" b="1" dirty="0" smtClean="0">
                          <a:latin typeface="华文行楷" panose="02010800040101010101" pitchFamily="2" charset="-122"/>
                          <a:ea typeface="华文行楷" panose="02010800040101010101" pitchFamily="2" charset="-122"/>
                        </a:rPr>
                        <a:t>语义系统</a:t>
                      </a:r>
                      <a:endParaRPr lang="zh-CN" altLang="en-US" sz="3200" b="1" dirty="0">
                        <a:latin typeface="华文行楷" panose="02010800040101010101" pitchFamily="2" charset="-122"/>
                        <a:ea typeface="华文行楷" panose="02010800040101010101" pitchFamily="2" charset="-122"/>
                      </a:endParaRPr>
                    </a:p>
                  </a:txBody>
                  <a:tcPr>
                    <a:solidFill>
                      <a:schemeClr val="accent1">
                        <a:lumMod val="20000"/>
                        <a:lumOff val="80000"/>
                      </a:schemeClr>
                    </a:solidFill>
                  </a:tcPr>
                </a:tc>
                <a:tc>
                  <a:txBody>
                    <a:bodyPr/>
                    <a:lstStyle/>
                    <a:p>
                      <a:endParaRPr lang="zh-CN" altLang="en-US" dirty="0"/>
                    </a:p>
                  </a:txBody>
                  <a:tcPr/>
                </a:tc>
              </a:tr>
            </a:tbl>
          </a:graphicData>
        </a:graphic>
      </p:graphicFrame>
      <p:sp>
        <p:nvSpPr>
          <p:cNvPr id="3" name="文本框 2"/>
          <p:cNvSpPr txBox="1"/>
          <p:nvPr/>
        </p:nvSpPr>
        <p:spPr>
          <a:xfrm>
            <a:off x="2378765" y="1298524"/>
            <a:ext cx="8716617" cy="1077218"/>
          </a:xfrm>
          <a:prstGeom prst="rect">
            <a:avLst/>
          </a:prstGeom>
          <a:noFill/>
        </p:spPr>
        <p:txBody>
          <a:bodyPr wrap="square" rtlCol="0">
            <a:spAutoFit/>
          </a:bodyPr>
          <a:lstStyle/>
          <a:p>
            <a:r>
              <a:rPr lang="zh-CN" altLang="en-US" sz="3200" b="1" dirty="0" smtClean="0">
                <a:solidFill>
                  <a:srgbClr val="002060"/>
                </a:solidFill>
                <a:latin typeface="华文行楷" panose="02010800040101010101" pitchFamily="2" charset="-122"/>
                <a:ea typeface="华文行楷" panose="02010800040101010101" pitchFamily="2" charset="-122"/>
              </a:rPr>
              <a:t>揭示小句复合体内部的小句之间基本的主从地位关系</a:t>
            </a:r>
            <a:r>
              <a:rPr lang="en-US" altLang="zh-CN" sz="3200" b="1" dirty="0" smtClean="0">
                <a:solidFill>
                  <a:srgbClr val="002060"/>
                </a:solidFill>
                <a:latin typeface="华文行楷" panose="02010800040101010101" pitchFamily="2" charset="-122"/>
                <a:ea typeface="华文行楷" panose="02010800040101010101" pitchFamily="2" charset="-122"/>
              </a:rPr>
              <a:t>---</a:t>
            </a:r>
            <a:r>
              <a:rPr lang="zh-CN" altLang="en-US" sz="3200" b="1" dirty="0" smtClean="0">
                <a:solidFill>
                  <a:srgbClr val="002060"/>
                </a:solidFill>
                <a:latin typeface="华文行楷" panose="02010800040101010101" pitchFamily="2" charset="-122"/>
                <a:ea typeface="华文行楷" panose="02010800040101010101" pitchFamily="2" charset="-122"/>
              </a:rPr>
              <a:t>并列关系和主从关系</a:t>
            </a:r>
            <a:endParaRPr lang="zh-CN" altLang="en-US" sz="3200" b="1" dirty="0">
              <a:solidFill>
                <a:srgbClr val="002060"/>
              </a:solidFill>
              <a:latin typeface="华文行楷" panose="02010800040101010101" pitchFamily="2" charset="-122"/>
              <a:ea typeface="华文行楷" panose="02010800040101010101" pitchFamily="2" charset="-122"/>
            </a:endParaRPr>
          </a:p>
        </p:txBody>
      </p:sp>
      <p:sp>
        <p:nvSpPr>
          <p:cNvPr id="16" name="文本框 15"/>
          <p:cNvSpPr txBox="1"/>
          <p:nvPr/>
        </p:nvSpPr>
        <p:spPr>
          <a:xfrm>
            <a:off x="2378766" y="2882347"/>
            <a:ext cx="9010687" cy="1077218"/>
          </a:xfrm>
          <a:prstGeom prst="rect">
            <a:avLst/>
          </a:prstGeom>
          <a:noFill/>
        </p:spPr>
        <p:txBody>
          <a:bodyPr wrap="square" rtlCol="0">
            <a:spAutoFit/>
          </a:bodyPr>
          <a:lstStyle/>
          <a:p>
            <a:r>
              <a:rPr lang="zh-CN" altLang="en-US" sz="3200" b="1" dirty="0" smtClean="0">
                <a:solidFill>
                  <a:srgbClr val="002060"/>
                </a:solidFill>
                <a:latin typeface="华文行楷" panose="02010800040101010101" pitchFamily="2" charset="-122"/>
                <a:ea typeface="华文行楷" panose="02010800040101010101" pitchFamily="2" charset="-122"/>
              </a:rPr>
              <a:t>揭示小句复合体内部的小句之间在逻辑关照下的语义发展方式</a:t>
            </a:r>
            <a:r>
              <a:rPr lang="en-US" altLang="zh-CN" sz="3200" b="1" dirty="0" smtClean="0">
                <a:solidFill>
                  <a:srgbClr val="002060"/>
                </a:solidFill>
                <a:latin typeface="华文行楷" panose="02010800040101010101" pitchFamily="2" charset="-122"/>
                <a:ea typeface="华文行楷" panose="02010800040101010101" pitchFamily="2" charset="-122"/>
              </a:rPr>
              <a:t>---</a:t>
            </a:r>
            <a:r>
              <a:rPr lang="zh-CN" altLang="en-US" sz="3200" b="1" dirty="0" smtClean="0">
                <a:solidFill>
                  <a:srgbClr val="002060"/>
                </a:solidFill>
                <a:latin typeface="华文行楷" panose="02010800040101010101" pitchFamily="2" charset="-122"/>
                <a:ea typeface="华文行楷" panose="02010800040101010101" pitchFamily="2" charset="-122"/>
              </a:rPr>
              <a:t>扩展</a:t>
            </a:r>
            <a:r>
              <a:rPr lang="en-US" altLang="zh-CN" sz="3200" b="1" dirty="0" smtClean="0">
                <a:solidFill>
                  <a:srgbClr val="002060"/>
                </a:solidFill>
                <a:latin typeface="华文行楷" panose="02010800040101010101" pitchFamily="2" charset="-122"/>
                <a:ea typeface="华文行楷" panose="02010800040101010101" pitchFamily="2" charset="-122"/>
              </a:rPr>
              <a:t>( </a:t>
            </a:r>
            <a:r>
              <a:rPr lang="zh-CN" altLang="en-US" sz="3200" b="1" dirty="0" smtClean="0">
                <a:solidFill>
                  <a:srgbClr val="002060"/>
                </a:solidFill>
                <a:latin typeface="华文行楷" panose="02010800040101010101" pitchFamily="2" charset="-122"/>
                <a:ea typeface="华文行楷" panose="02010800040101010101" pitchFamily="2" charset="-122"/>
              </a:rPr>
              <a:t>详述、延展和增强</a:t>
            </a:r>
            <a:r>
              <a:rPr lang="en-US" altLang="zh-CN" sz="3200" b="1" dirty="0" smtClean="0">
                <a:solidFill>
                  <a:srgbClr val="002060"/>
                </a:solidFill>
                <a:latin typeface="华文行楷" panose="02010800040101010101" pitchFamily="2" charset="-122"/>
                <a:ea typeface="华文行楷" panose="02010800040101010101" pitchFamily="2" charset="-122"/>
              </a:rPr>
              <a:t>)</a:t>
            </a:r>
            <a:r>
              <a:rPr lang="zh-CN" altLang="en-US" sz="3200" b="1" dirty="0" smtClean="0">
                <a:solidFill>
                  <a:srgbClr val="002060"/>
                </a:solidFill>
                <a:latin typeface="华文行楷" panose="02010800040101010101" pitchFamily="2" charset="-122"/>
                <a:ea typeface="华文行楷" panose="02010800040101010101" pitchFamily="2" charset="-122"/>
              </a:rPr>
              <a:t>和投射</a:t>
            </a:r>
            <a:endParaRPr lang="zh-CN" altLang="en-US" sz="3200" b="1" dirty="0">
              <a:solidFill>
                <a:srgbClr val="002060"/>
              </a:solidFill>
              <a:latin typeface="华文行楷" panose="02010800040101010101" pitchFamily="2" charset="-122"/>
              <a:ea typeface="华文行楷" panose="02010800040101010101" pitchFamily="2" charset="-122"/>
            </a:endParaRPr>
          </a:p>
        </p:txBody>
      </p:sp>
      <p:sp>
        <p:nvSpPr>
          <p:cNvPr id="17" name="文本框 16"/>
          <p:cNvSpPr txBox="1"/>
          <p:nvPr/>
        </p:nvSpPr>
        <p:spPr>
          <a:xfrm>
            <a:off x="447261" y="6391742"/>
            <a:ext cx="11744739" cy="369332"/>
          </a:xfrm>
          <a:prstGeom prst="rect">
            <a:avLst/>
          </a:prstGeom>
          <a:solidFill>
            <a:schemeClr val="bg1"/>
          </a:solidFill>
        </p:spPr>
        <p:txBody>
          <a:bodyPr wrap="square" rtlCol="0">
            <a:spAutoFit/>
          </a:bodyPr>
          <a:lstStyle/>
          <a:p>
            <a:r>
              <a:rPr lang="en-US" altLang="zh-CN" b="1" dirty="0" smtClean="0">
                <a:solidFill>
                  <a:srgbClr val="002060"/>
                </a:solidFill>
                <a:latin typeface="Arial Narrow" panose="020B0606020202030204" pitchFamily="34" charset="0"/>
                <a:ea typeface="华文行楷" panose="02010800040101010101" pitchFamily="2" charset="-122"/>
              </a:rPr>
              <a:t>Halliday, M.A.K. 2000. An Introduction to Functional Grammar </a:t>
            </a:r>
            <a:r>
              <a:rPr lang="en-US" altLang="zh-CN" b="1" dirty="0" smtClean="0">
                <a:solidFill>
                  <a:srgbClr val="002060"/>
                </a:solidFill>
                <a:latin typeface="华文行楷" panose="02010800040101010101" pitchFamily="2" charset="-122"/>
                <a:ea typeface="华文行楷" panose="02010800040101010101" pitchFamily="2" charset="-122"/>
              </a:rPr>
              <a:t>【</a:t>
            </a:r>
            <a:r>
              <a:rPr lang="en-US" altLang="zh-CN" b="1" dirty="0" err="1" smtClean="0">
                <a:solidFill>
                  <a:srgbClr val="002060"/>
                </a:solidFill>
                <a:latin typeface="Arial Narrow" panose="020B0606020202030204" pitchFamily="34" charset="0"/>
                <a:ea typeface="华文行楷" panose="02010800040101010101" pitchFamily="2" charset="-122"/>
              </a:rPr>
              <a:t>M</a:t>
            </a:r>
            <a:r>
              <a:rPr lang="en-US" altLang="zh-CN" b="1" dirty="0" err="1" smtClean="0">
                <a:solidFill>
                  <a:srgbClr val="002060"/>
                </a:solidFill>
                <a:latin typeface="华文行楷" panose="02010800040101010101" pitchFamily="2" charset="-122"/>
                <a:ea typeface="华文行楷" panose="02010800040101010101" pitchFamily="2" charset="-122"/>
              </a:rPr>
              <a:t>】</a:t>
            </a:r>
            <a:r>
              <a:rPr lang="en-US" altLang="zh-CN" b="1" dirty="0" err="1" smtClean="0">
                <a:solidFill>
                  <a:srgbClr val="002060"/>
                </a:solidFill>
                <a:latin typeface="Arial Narrow" panose="020B0606020202030204" pitchFamily="34" charset="0"/>
                <a:ea typeface="华文行楷" panose="02010800040101010101" pitchFamily="2" charset="-122"/>
              </a:rPr>
              <a:t>Beijing</a:t>
            </a:r>
            <a:r>
              <a:rPr lang="en-US" altLang="zh-CN" b="1" dirty="0" smtClean="0">
                <a:solidFill>
                  <a:srgbClr val="002060"/>
                </a:solidFill>
                <a:latin typeface="Arial Narrow" panose="020B0606020202030204" pitchFamily="34" charset="0"/>
                <a:ea typeface="华文行楷" panose="02010800040101010101" pitchFamily="2" charset="-122"/>
              </a:rPr>
              <a:t> Foreign Language Teaching and Research Press  </a:t>
            </a:r>
            <a:endParaRPr lang="zh-CN" altLang="en-US" b="1" dirty="0">
              <a:solidFill>
                <a:srgbClr val="002060"/>
              </a:solidFill>
              <a:latin typeface="Arial Narrow" panose="020B0606020202030204" pitchFamily="34" charset="0"/>
              <a:ea typeface="华文行楷" panose="02010800040101010101" pitchFamily="2" charset="-122"/>
            </a:endParaRPr>
          </a:p>
        </p:txBody>
      </p:sp>
      <p:pic>
        <p:nvPicPr>
          <p:cNvPr id="12" name="图片 11" descr="水印"/>
          <p:cNvPicPr>
            <a:picLocks noChangeAspect="1"/>
          </p:cNvPicPr>
          <p:nvPr userDrawn="1"/>
        </p:nvPicPr>
        <p:blipFill>
          <a:blip r:embed="rId1"/>
          <a:stretch>
            <a:fillRect/>
          </a:stretch>
        </p:blipFill>
        <p:spPr>
          <a:xfrm>
            <a:off x="7186295" y="63500"/>
            <a:ext cx="4902200" cy="158686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barn(inVertical)">
                                      <p:cBhvr>
                                        <p:cTn id="2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6" grpId="0"/>
      <p:bldP spid="1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99390" y="0"/>
            <a:ext cx="9223513" cy="523220"/>
          </a:xfrm>
          <a:prstGeom prst="rect">
            <a:avLst/>
          </a:prstGeom>
          <a:noFill/>
        </p:spPr>
        <p:txBody>
          <a:bodyPr wrap="square" rtlCol="0">
            <a:spAutoFit/>
          </a:bodyPr>
          <a:lstStyle/>
          <a:p>
            <a:r>
              <a:rPr lang="zh-CN" altLang="en-US" sz="2800" b="1" u="sng" dirty="0" smtClean="0">
                <a:solidFill>
                  <a:srgbClr val="C00000"/>
                </a:solidFill>
                <a:latin typeface="华文行楷" panose="02010800040101010101" pitchFamily="2" charset="-122"/>
                <a:ea typeface="华文行楷" panose="02010800040101010101" pitchFamily="2" charset="-122"/>
              </a:rPr>
              <a:t>逻辑</a:t>
            </a:r>
            <a:r>
              <a:rPr lang="en-US" altLang="zh-CN" sz="2800" b="1" u="sng" dirty="0" smtClean="0">
                <a:solidFill>
                  <a:srgbClr val="C00000"/>
                </a:solidFill>
                <a:latin typeface="华文行楷" panose="02010800040101010101" pitchFamily="2" charset="-122"/>
                <a:ea typeface="华文行楷" panose="02010800040101010101" pitchFamily="2" charset="-122"/>
              </a:rPr>
              <a:t>--</a:t>
            </a:r>
            <a:r>
              <a:rPr lang="zh-CN" altLang="en-US" sz="2800" b="1" u="sng" dirty="0" smtClean="0">
                <a:solidFill>
                  <a:srgbClr val="C00000"/>
                </a:solidFill>
                <a:latin typeface="华文行楷" panose="02010800040101010101" pitchFamily="2" charset="-122"/>
                <a:ea typeface="华文行楷" panose="02010800040101010101" pitchFamily="2" charset="-122"/>
              </a:rPr>
              <a:t>依赖</a:t>
            </a:r>
            <a:r>
              <a:rPr lang="zh-CN" altLang="en-US" sz="2800" b="1" u="sng" dirty="0" smtClean="0">
                <a:solidFill>
                  <a:srgbClr val="C00000"/>
                </a:solidFill>
                <a:latin typeface="Arial Narrow" panose="020B0606020202030204" pitchFamily="34" charset="0"/>
                <a:ea typeface="华文行楷" panose="02010800040101010101" pitchFamily="2" charset="-122"/>
              </a:rPr>
              <a:t>关系例</a:t>
            </a:r>
            <a:r>
              <a:rPr lang="zh-CN" altLang="en-US" sz="2800" b="1" u="sng" dirty="0">
                <a:solidFill>
                  <a:srgbClr val="C00000"/>
                </a:solidFill>
                <a:latin typeface="Arial Narrow" panose="020B0606020202030204" pitchFamily="34" charset="0"/>
                <a:ea typeface="华文行楷" panose="02010800040101010101" pitchFamily="2" charset="-122"/>
              </a:rPr>
              <a:t>析（阅读</a:t>
            </a:r>
            <a:r>
              <a:rPr lang="zh-CN" altLang="en-US" sz="2800" b="1" u="sng" dirty="0" smtClean="0">
                <a:solidFill>
                  <a:srgbClr val="C00000"/>
                </a:solidFill>
                <a:latin typeface="Arial Narrow" panose="020B0606020202030204" pitchFamily="34" charset="0"/>
                <a:ea typeface="华文行楷" panose="02010800040101010101" pitchFamily="2" charset="-122"/>
              </a:rPr>
              <a:t>理解</a:t>
            </a:r>
            <a:r>
              <a:rPr lang="en-US" altLang="zh-CN" sz="2800" b="1" u="sng" dirty="0" smtClean="0">
                <a:solidFill>
                  <a:srgbClr val="C00000"/>
                </a:solidFill>
                <a:latin typeface="Arial Narrow" panose="020B0606020202030204" pitchFamily="34" charset="0"/>
                <a:ea typeface="华文行楷" panose="02010800040101010101" pitchFamily="2" charset="-122"/>
              </a:rPr>
              <a:t>B</a:t>
            </a:r>
            <a:r>
              <a:rPr lang="zh-CN" altLang="en-US" sz="2800" b="1" u="sng" dirty="0" smtClean="0">
                <a:solidFill>
                  <a:srgbClr val="C00000"/>
                </a:solidFill>
                <a:latin typeface="Arial Narrow" panose="020B0606020202030204" pitchFamily="34" charset="0"/>
                <a:ea typeface="华文行楷" panose="02010800040101010101" pitchFamily="2" charset="-122"/>
              </a:rPr>
              <a:t>篇</a:t>
            </a:r>
            <a:r>
              <a:rPr lang="zh-CN" altLang="en-US" sz="2800" b="1" u="sng" dirty="0">
                <a:solidFill>
                  <a:srgbClr val="C00000"/>
                </a:solidFill>
                <a:latin typeface="Arial Narrow" panose="020B0606020202030204" pitchFamily="34" charset="0"/>
                <a:ea typeface="华文行楷" panose="02010800040101010101" pitchFamily="2" charset="-122"/>
              </a:rPr>
              <a:t>）</a:t>
            </a:r>
            <a:r>
              <a:rPr lang="en-US" altLang="zh-CN" sz="2800" b="1" u="sng" dirty="0">
                <a:solidFill>
                  <a:srgbClr val="C00000"/>
                </a:solidFill>
                <a:latin typeface="Arial Narrow" panose="020B0606020202030204" pitchFamily="34" charset="0"/>
                <a:ea typeface="华文行楷" panose="02010800040101010101" pitchFamily="2" charset="-122"/>
              </a:rPr>
              <a:t> </a:t>
            </a:r>
            <a:endParaRPr lang="zh-CN" altLang="en-US" sz="2800" b="1" u="sng" dirty="0">
              <a:solidFill>
                <a:srgbClr val="C00000"/>
              </a:solidFill>
              <a:latin typeface="Arial Narrow" panose="020B0606020202030204" pitchFamily="34" charset="0"/>
              <a:ea typeface="华文行楷" panose="02010800040101010101" pitchFamily="2" charset="-122"/>
            </a:endParaRPr>
          </a:p>
        </p:txBody>
      </p:sp>
      <p:sp>
        <p:nvSpPr>
          <p:cNvPr id="14" name="文本框 13"/>
          <p:cNvSpPr txBox="1"/>
          <p:nvPr/>
        </p:nvSpPr>
        <p:spPr>
          <a:xfrm>
            <a:off x="198781" y="646044"/>
            <a:ext cx="5864091" cy="461665"/>
          </a:xfrm>
          <a:prstGeom prst="rect">
            <a:avLst/>
          </a:prstGeom>
          <a:noFill/>
        </p:spPr>
        <p:txBody>
          <a:bodyPr wrap="square" rtlCol="0">
            <a:spAutoFit/>
          </a:bodyPr>
          <a:lstStyle/>
          <a:p>
            <a:r>
              <a:rPr lang="en-US" altLang="zh-CN" sz="2400" b="1" dirty="0" smtClean="0">
                <a:solidFill>
                  <a:srgbClr val="002060"/>
                </a:solidFill>
                <a:latin typeface="Arial Narrow" panose="020B0606020202030204" pitchFamily="34" charset="0"/>
              </a:rPr>
              <a:t>    </a:t>
            </a:r>
            <a:endParaRPr lang="zh-CN" altLang="en-US" sz="2400" b="1" dirty="0">
              <a:solidFill>
                <a:srgbClr val="002060"/>
              </a:solidFill>
              <a:latin typeface="Arial Narrow" panose="020B0606020202030204" pitchFamily="34" charset="0"/>
            </a:endParaRPr>
          </a:p>
        </p:txBody>
      </p:sp>
      <p:sp>
        <p:nvSpPr>
          <p:cNvPr id="16" name="文本框 15"/>
          <p:cNvSpPr txBox="1"/>
          <p:nvPr/>
        </p:nvSpPr>
        <p:spPr>
          <a:xfrm>
            <a:off x="198781" y="876876"/>
            <a:ext cx="6460436" cy="3108543"/>
          </a:xfrm>
          <a:prstGeom prst="rect">
            <a:avLst/>
          </a:prstGeom>
          <a:noFill/>
        </p:spPr>
        <p:txBody>
          <a:bodyPr wrap="square" rtlCol="0">
            <a:spAutoFit/>
          </a:bodyPr>
          <a:lstStyle/>
          <a:p>
            <a:r>
              <a:rPr lang="en-US" altLang="zh-CN" sz="2800" b="1" dirty="0" smtClean="0">
                <a:solidFill>
                  <a:srgbClr val="FF0000"/>
                </a:solidFill>
                <a:latin typeface="Arial Narrow" panose="020B0606020202030204" pitchFamily="34" charset="0"/>
              </a:rPr>
              <a:t>Para 3 </a:t>
            </a:r>
            <a:endParaRPr lang="en-US" altLang="zh-CN" sz="2800" b="1" dirty="0" smtClean="0">
              <a:solidFill>
                <a:srgbClr val="FF0000"/>
              </a:solidFill>
              <a:latin typeface="Arial Narrow" panose="020B0606020202030204" pitchFamily="34" charset="0"/>
            </a:endParaRPr>
          </a:p>
          <a:p>
            <a:r>
              <a:rPr lang="en-US" altLang="zh-CN" sz="2800" b="1" dirty="0" smtClean="0">
                <a:solidFill>
                  <a:srgbClr val="002060"/>
                </a:solidFill>
                <a:latin typeface="Arial Narrow" panose="020B0606020202030204" pitchFamily="34" charset="0"/>
              </a:rPr>
              <a:t>The decline is not because we have all become lazy. Families </a:t>
            </a:r>
            <a:r>
              <a:rPr lang="en-US" altLang="zh-CN" sz="2800" b="1" u="sng" dirty="0" smtClean="0">
                <a:solidFill>
                  <a:srgbClr val="002060"/>
                </a:solidFill>
                <a:latin typeface="Arial Narrow" panose="020B0606020202030204" pitchFamily="34" charset="0"/>
              </a:rPr>
              <a:t>are pressed for time</a:t>
            </a:r>
            <a:r>
              <a:rPr lang="en-US" altLang="zh-CN" sz="2800" b="1" dirty="0" smtClean="0">
                <a:solidFill>
                  <a:srgbClr val="002060"/>
                </a:solidFill>
                <a:latin typeface="Arial Narrow" panose="020B0606020202030204" pitchFamily="34" charset="0"/>
              </a:rPr>
              <a:t>, many with both parents working to pay for their house, often working hours not of their choosing, living in car-dependent </a:t>
            </a:r>
            <a:r>
              <a:rPr lang="en-US" altLang="zh-CN" sz="2800" b="1" dirty="0" err="1" smtClean="0">
                <a:solidFill>
                  <a:srgbClr val="002060"/>
                </a:solidFill>
                <a:latin typeface="Arial Narrow" panose="020B0606020202030204" pitchFamily="34" charset="0"/>
              </a:rPr>
              <a:t>neighbourhood</a:t>
            </a:r>
            <a:r>
              <a:rPr lang="en-US" altLang="zh-CN" sz="2800" b="1" dirty="0" smtClean="0">
                <a:solidFill>
                  <a:srgbClr val="002060"/>
                </a:solidFill>
                <a:latin typeface="Arial Narrow" panose="020B0606020202030204" pitchFamily="34" charset="0"/>
              </a:rPr>
              <a:t> with limited public transport. </a:t>
            </a:r>
            <a:r>
              <a:rPr lang="en-US" altLang="zh-CN" sz="2800" b="1" dirty="0" smtClean="0">
                <a:solidFill>
                  <a:srgbClr val="FF0000"/>
                </a:solidFill>
                <a:latin typeface="Arial Narrow" panose="020B0606020202030204" pitchFamily="34" charset="0"/>
              </a:rPr>
              <a:t> </a:t>
            </a:r>
            <a:endParaRPr lang="zh-CN" altLang="en-US" sz="2800" b="1" dirty="0">
              <a:solidFill>
                <a:srgbClr val="FF0000"/>
              </a:solidFill>
              <a:latin typeface="Arial Narrow" panose="020B0606020202030204" pitchFamily="34" charset="0"/>
            </a:endParaRPr>
          </a:p>
        </p:txBody>
      </p:sp>
      <p:cxnSp>
        <p:nvCxnSpPr>
          <p:cNvPr id="18" name="直接连接符 17"/>
          <p:cNvCxnSpPr/>
          <p:nvPr/>
        </p:nvCxnSpPr>
        <p:spPr>
          <a:xfrm>
            <a:off x="6301409" y="1759226"/>
            <a:ext cx="19879" cy="467139"/>
          </a:xfrm>
          <a:prstGeom prst="line">
            <a:avLst/>
          </a:prstGeom>
          <a:ln w="38100">
            <a:solidFill>
              <a:srgbClr val="C00000"/>
            </a:solidFill>
          </a:ln>
        </p:spPr>
        <p:style>
          <a:lnRef idx="3">
            <a:schemeClr val="accent1"/>
          </a:lnRef>
          <a:fillRef idx="0">
            <a:schemeClr val="accent1"/>
          </a:fillRef>
          <a:effectRef idx="2">
            <a:schemeClr val="accent1"/>
          </a:effectRef>
          <a:fontRef idx="minor">
            <a:schemeClr val="tx1"/>
          </a:fontRef>
        </p:style>
      </p:cxnSp>
      <p:sp>
        <p:nvSpPr>
          <p:cNvPr id="36" name="文本框 35"/>
          <p:cNvSpPr txBox="1"/>
          <p:nvPr/>
        </p:nvSpPr>
        <p:spPr>
          <a:xfrm>
            <a:off x="6682413" y="304208"/>
            <a:ext cx="5178287" cy="830997"/>
          </a:xfrm>
          <a:prstGeom prst="rect">
            <a:avLst/>
          </a:prstGeom>
          <a:noFill/>
        </p:spPr>
        <p:txBody>
          <a:bodyPr wrap="square" rtlCol="0">
            <a:spAutoFit/>
          </a:bodyPr>
          <a:lstStyle/>
          <a:p>
            <a:r>
              <a:rPr lang="en-US" altLang="zh-CN" sz="2400" b="1" dirty="0" smtClean="0">
                <a:solidFill>
                  <a:srgbClr val="002060"/>
                </a:solidFill>
                <a:latin typeface="Arial Narrow" panose="020B0606020202030204" pitchFamily="34" charset="0"/>
              </a:rPr>
              <a:t>Families </a:t>
            </a:r>
            <a:r>
              <a:rPr lang="en-US" altLang="zh-CN" sz="2400" b="1" u="sng" dirty="0" smtClean="0">
                <a:solidFill>
                  <a:srgbClr val="002060"/>
                </a:solidFill>
                <a:latin typeface="Arial Narrow" panose="020B0606020202030204" pitchFamily="34" charset="0"/>
              </a:rPr>
              <a:t>are pressed for time</a:t>
            </a:r>
            <a:r>
              <a:rPr lang="en-US" altLang="zh-CN" sz="2400" b="1" dirty="0" smtClean="0">
                <a:solidFill>
                  <a:srgbClr val="002060"/>
                </a:solidFill>
                <a:latin typeface="Arial Narrow" panose="020B0606020202030204" pitchFamily="34" charset="0"/>
              </a:rPr>
              <a:t>, </a:t>
            </a:r>
            <a:endParaRPr lang="en-US" altLang="zh-CN" sz="2400" b="1" dirty="0" smtClean="0">
              <a:solidFill>
                <a:srgbClr val="002060"/>
              </a:solidFill>
              <a:latin typeface="Arial Narrow" panose="020B0606020202030204" pitchFamily="34" charset="0"/>
            </a:endParaRPr>
          </a:p>
          <a:p>
            <a:r>
              <a:rPr lang="zh-CN" altLang="en-US" sz="2400" b="1" dirty="0" smtClean="0">
                <a:solidFill>
                  <a:srgbClr val="002060"/>
                </a:solidFill>
                <a:latin typeface="华文行楷" panose="02010800040101010101" pitchFamily="2" charset="-122"/>
                <a:ea typeface="华文行楷" panose="02010800040101010101" pitchFamily="2" charset="-122"/>
              </a:rPr>
              <a:t>主句   句子信息的第一层级</a:t>
            </a:r>
            <a:r>
              <a:rPr lang="en-US" altLang="zh-CN" sz="2400" b="1" dirty="0" smtClean="0">
                <a:solidFill>
                  <a:srgbClr val="002060"/>
                </a:solidFill>
                <a:latin typeface="华文行楷" panose="02010800040101010101" pitchFamily="2" charset="-122"/>
                <a:ea typeface="华文行楷" panose="02010800040101010101" pitchFamily="2" charset="-122"/>
              </a:rPr>
              <a:t> </a:t>
            </a:r>
            <a:endParaRPr lang="zh-CN" altLang="en-US" sz="2400" b="1" dirty="0">
              <a:solidFill>
                <a:srgbClr val="FF0000"/>
              </a:solidFill>
              <a:latin typeface="华文行楷" panose="02010800040101010101" pitchFamily="2" charset="-122"/>
              <a:ea typeface="华文行楷" panose="02010800040101010101" pitchFamily="2" charset="-122"/>
            </a:endParaRPr>
          </a:p>
        </p:txBody>
      </p:sp>
      <p:cxnSp>
        <p:nvCxnSpPr>
          <p:cNvPr id="39" name="直接连接符 38"/>
          <p:cNvCxnSpPr/>
          <p:nvPr/>
        </p:nvCxnSpPr>
        <p:spPr>
          <a:xfrm>
            <a:off x="1736034" y="3082784"/>
            <a:ext cx="19879" cy="467139"/>
          </a:xfrm>
          <a:prstGeom prst="line">
            <a:avLst/>
          </a:prstGeom>
          <a:ln w="38100">
            <a:solidFill>
              <a:srgbClr val="C00000"/>
            </a:solidFill>
          </a:ln>
        </p:spPr>
        <p:style>
          <a:lnRef idx="3">
            <a:schemeClr val="accent1"/>
          </a:lnRef>
          <a:fillRef idx="0">
            <a:schemeClr val="accent1"/>
          </a:fillRef>
          <a:effectRef idx="2">
            <a:schemeClr val="accent1"/>
          </a:effectRef>
          <a:fontRef idx="minor">
            <a:schemeClr val="tx1"/>
          </a:fontRef>
        </p:style>
      </p:cxnSp>
      <p:cxnSp>
        <p:nvCxnSpPr>
          <p:cNvPr id="40" name="直接连接符 39"/>
          <p:cNvCxnSpPr/>
          <p:nvPr/>
        </p:nvCxnSpPr>
        <p:spPr>
          <a:xfrm>
            <a:off x="1646582" y="3082785"/>
            <a:ext cx="19879" cy="467139"/>
          </a:xfrm>
          <a:prstGeom prst="line">
            <a:avLst/>
          </a:prstGeom>
          <a:ln w="38100">
            <a:solidFill>
              <a:srgbClr val="C00000"/>
            </a:solidFill>
          </a:ln>
        </p:spPr>
        <p:style>
          <a:lnRef idx="3">
            <a:schemeClr val="accent1"/>
          </a:lnRef>
          <a:fillRef idx="0">
            <a:schemeClr val="accent1"/>
          </a:fillRef>
          <a:effectRef idx="2">
            <a:schemeClr val="accent1"/>
          </a:effectRef>
          <a:fontRef idx="minor">
            <a:schemeClr val="tx1"/>
          </a:fontRef>
        </p:style>
      </p:cxnSp>
      <p:sp>
        <p:nvSpPr>
          <p:cNvPr id="25" name="文本框 24"/>
          <p:cNvSpPr txBox="1"/>
          <p:nvPr/>
        </p:nvSpPr>
        <p:spPr>
          <a:xfrm>
            <a:off x="6758607" y="1135205"/>
            <a:ext cx="5019261" cy="1938992"/>
          </a:xfrm>
          <a:prstGeom prst="rect">
            <a:avLst/>
          </a:prstGeom>
          <a:noFill/>
        </p:spPr>
        <p:txBody>
          <a:bodyPr wrap="square" rtlCol="0">
            <a:spAutoFit/>
          </a:bodyPr>
          <a:lstStyle/>
          <a:p>
            <a:r>
              <a:rPr lang="en-US" altLang="zh-CN" sz="2400" b="1" dirty="0" smtClean="0">
                <a:solidFill>
                  <a:srgbClr val="002060"/>
                </a:solidFill>
                <a:latin typeface="Arial Narrow" panose="020B0606020202030204" pitchFamily="34" charset="0"/>
              </a:rPr>
              <a:t>many (families), living </a:t>
            </a:r>
            <a:r>
              <a:rPr lang="en-US" altLang="zh-CN" sz="2400" b="1" dirty="0">
                <a:solidFill>
                  <a:srgbClr val="002060"/>
                </a:solidFill>
                <a:latin typeface="Arial Narrow" panose="020B0606020202030204" pitchFamily="34" charset="0"/>
              </a:rPr>
              <a:t>in car-dependent </a:t>
            </a:r>
            <a:r>
              <a:rPr lang="en-US" altLang="zh-CN" sz="2400" b="1" dirty="0" err="1">
                <a:solidFill>
                  <a:srgbClr val="002060"/>
                </a:solidFill>
                <a:latin typeface="Arial Narrow" panose="020B0606020202030204" pitchFamily="34" charset="0"/>
              </a:rPr>
              <a:t>neighbourhood</a:t>
            </a:r>
            <a:r>
              <a:rPr lang="en-US" altLang="zh-CN" sz="2400" b="1" dirty="0">
                <a:solidFill>
                  <a:srgbClr val="002060"/>
                </a:solidFill>
                <a:latin typeface="Arial Narrow" panose="020B0606020202030204" pitchFamily="34" charset="0"/>
              </a:rPr>
              <a:t> with limited public transport. </a:t>
            </a:r>
            <a:r>
              <a:rPr lang="en-US" altLang="zh-CN" sz="2400" b="1" dirty="0" smtClean="0">
                <a:solidFill>
                  <a:srgbClr val="002060"/>
                </a:solidFill>
                <a:latin typeface="Arial Narrow" panose="020B0606020202030204" pitchFamily="34" charset="0"/>
              </a:rPr>
              <a:t> </a:t>
            </a:r>
            <a:endParaRPr lang="en-US" altLang="zh-CN" sz="2400" b="1" dirty="0" smtClean="0">
              <a:solidFill>
                <a:srgbClr val="002060"/>
              </a:solidFill>
              <a:latin typeface="Arial Narrow" panose="020B0606020202030204" pitchFamily="34" charset="0"/>
            </a:endParaRPr>
          </a:p>
          <a:p>
            <a:r>
              <a:rPr lang="zh-CN" altLang="en-US" sz="2400" b="1" dirty="0" smtClean="0">
                <a:solidFill>
                  <a:srgbClr val="002060"/>
                </a:solidFill>
                <a:latin typeface="华文行楷" panose="02010800040101010101" pitchFamily="2" charset="-122"/>
                <a:ea typeface="华文行楷" panose="02010800040101010101" pitchFamily="2" charset="-122"/>
              </a:rPr>
              <a:t>独立主格结构，说明导致主句现象的原因，句子信息的第二层级</a:t>
            </a:r>
            <a:endParaRPr lang="zh-CN" altLang="en-US" sz="2400" dirty="0">
              <a:latin typeface="华文行楷" panose="02010800040101010101" pitchFamily="2" charset="-122"/>
              <a:ea typeface="华文行楷" panose="02010800040101010101" pitchFamily="2" charset="-122"/>
            </a:endParaRPr>
          </a:p>
        </p:txBody>
      </p:sp>
      <p:cxnSp>
        <p:nvCxnSpPr>
          <p:cNvPr id="42" name="直接连接符 41"/>
          <p:cNvCxnSpPr/>
          <p:nvPr/>
        </p:nvCxnSpPr>
        <p:spPr>
          <a:xfrm>
            <a:off x="1103243" y="2197577"/>
            <a:ext cx="19879" cy="467139"/>
          </a:xfrm>
          <a:prstGeom prst="line">
            <a:avLst/>
          </a:prstGeom>
          <a:ln w="38100">
            <a:solidFill>
              <a:srgbClr val="C00000"/>
            </a:solidFill>
          </a:ln>
        </p:spPr>
        <p:style>
          <a:lnRef idx="3">
            <a:schemeClr val="accent1"/>
          </a:lnRef>
          <a:fillRef idx="0">
            <a:schemeClr val="accent1"/>
          </a:fillRef>
          <a:effectRef idx="2">
            <a:schemeClr val="accent1"/>
          </a:effectRef>
          <a:fontRef idx="minor">
            <a:schemeClr val="tx1"/>
          </a:fontRef>
        </p:style>
      </p:cxnSp>
      <p:cxnSp>
        <p:nvCxnSpPr>
          <p:cNvPr id="44" name="直接连接符 43"/>
          <p:cNvCxnSpPr/>
          <p:nvPr/>
        </p:nvCxnSpPr>
        <p:spPr>
          <a:xfrm>
            <a:off x="1013790" y="2197576"/>
            <a:ext cx="19879" cy="467139"/>
          </a:xfrm>
          <a:prstGeom prst="line">
            <a:avLst/>
          </a:prstGeom>
          <a:ln w="38100">
            <a:solidFill>
              <a:srgbClr val="C00000"/>
            </a:solidFill>
          </a:ln>
        </p:spPr>
        <p:style>
          <a:lnRef idx="3">
            <a:schemeClr val="accent1"/>
          </a:lnRef>
          <a:fillRef idx="0">
            <a:schemeClr val="accent1"/>
          </a:fillRef>
          <a:effectRef idx="2">
            <a:schemeClr val="accent1"/>
          </a:effectRef>
          <a:fontRef idx="minor">
            <a:schemeClr val="tx1"/>
          </a:fontRef>
        </p:style>
      </p:cxnSp>
      <p:sp>
        <p:nvSpPr>
          <p:cNvPr id="45" name="文本框 44"/>
          <p:cNvSpPr txBox="1"/>
          <p:nvPr/>
        </p:nvSpPr>
        <p:spPr>
          <a:xfrm>
            <a:off x="6788422" y="3082784"/>
            <a:ext cx="5019261" cy="1569660"/>
          </a:xfrm>
          <a:prstGeom prst="rect">
            <a:avLst/>
          </a:prstGeom>
          <a:noFill/>
        </p:spPr>
        <p:txBody>
          <a:bodyPr wrap="square" rtlCol="0">
            <a:spAutoFit/>
          </a:bodyPr>
          <a:lstStyle/>
          <a:p>
            <a:r>
              <a:rPr lang="en-US" altLang="zh-CN" sz="2400" b="1" dirty="0">
                <a:solidFill>
                  <a:srgbClr val="002060"/>
                </a:solidFill>
                <a:latin typeface="Arial Narrow" panose="020B0606020202030204" pitchFamily="34" charset="0"/>
              </a:rPr>
              <a:t>with both parents working to pay for their </a:t>
            </a:r>
            <a:r>
              <a:rPr lang="en-US" altLang="zh-CN" sz="2400" b="1" dirty="0" smtClean="0">
                <a:solidFill>
                  <a:srgbClr val="002060"/>
                </a:solidFill>
                <a:latin typeface="Arial Narrow" panose="020B0606020202030204" pitchFamily="34" charset="0"/>
              </a:rPr>
              <a:t>house  </a:t>
            </a:r>
            <a:endParaRPr lang="en-US" altLang="zh-CN" sz="2400" b="1" dirty="0">
              <a:solidFill>
                <a:srgbClr val="002060"/>
              </a:solidFill>
              <a:latin typeface="Arial Narrow" panose="020B0606020202030204" pitchFamily="34" charset="0"/>
            </a:endParaRPr>
          </a:p>
          <a:p>
            <a:r>
              <a:rPr lang="en-US" altLang="zh-CN" sz="2400" b="1" dirty="0">
                <a:solidFill>
                  <a:srgbClr val="002060"/>
                </a:solidFill>
                <a:latin typeface="Arial Narrow" panose="020B0606020202030204" pitchFamily="34" charset="0"/>
              </a:rPr>
              <a:t>with</a:t>
            </a:r>
            <a:r>
              <a:rPr lang="zh-CN" altLang="en-US" sz="2400" b="1" dirty="0" smtClean="0">
                <a:solidFill>
                  <a:srgbClr val="002060"/>
                </a:solidFill>
                <a:latin typeface="华文行楷" panose="02010800040101010101" pitchFamily="2" charset="-122"/>
                <a:ea typeface="华文行楷" panose="02010800040101010101" pitchFamily="2" charset="-122"/>
              </a:rPr>
              <a:t>介词短语做定语说明这些家庭的特征   句子</a:t>
            </a:r>
            <a:r>
              <a:rPr lang="zh-CN" altLang="en-US" sz="2400" b="1" dirty="0">
                <a:solidFill>
                  <a:srgbClr val="002060"/>
                </a:solidFill>
                <a:latin typeface="华文行楷" panose="02010800040101010101" pitchFamily="2" charset="-122"/>
                <a:ea typeface="华文行楷" panose="02010800040101010101" pitchFamily="2" charset="-122"/>
              </a:rPr>
              <a:t>信息的</a:t>
            </a:r>
            <a:r>
              <a:rPr lang="zh-CN" altLang="en-US" sz="2400" b="1" dirty="0" smtClean="0">
                <a:solidFill>
                  <a:srgbClr val="002060"/>
                </a:solidFill>
                <a:latin typeface="华文行楷" panose="02010800040101010101" pitchFamily="2" charset="-122"/>
                <a:ea typeface="华文行楷" panose="02010800040101010101" pitchFamily="2" charset="-122"/>
              </a:rPr>
              <a:t>第三层级</a:t>
            </a:r>
            <a:endParaRPr lang="zh-CN" altLang="en-US" sz="2400" b="1" dirty="0">
              <a:solidFill>
                <a:srgbClr val="002060"/>
              </a:solidFill>
              <a:latin typeface="华文行楷" panose="02010800040101010101" pitchFamily="2" charset="-122"/>
              <a:ea typeface="华文行楷" panose="02010800040101010101" pitchFamily="2" charset="-122"/>
            </a:endParaRPr>
          </a:p>
        </p:txBody>
      </p:sp>
      <p:cxnSp>
        <p:nvCxnSpPr>
          <p:cNvPr id="47" name="直接连接符 46"/>
          <p:cNvCxnSpPr/>
          <p:nvPr/>
        </p:nvCxnSpPr>
        <p:spPr>
          <a:xfrm>
            <a:off x="1172815" y="2197575"/>
            <a:ext cx="19879" cy="467139"/>
          </a:xfrm>
          <a:prstGeom prst="line">
            <a:avLst/>
          </a:prstGeom>
          <a:ln w="38100">
            <a:solidFill>
              <a:srgbClr val="C00000"/>
            </a:solidFill>
          </a:ln>
        </p:spPr>
        <p:style>
          <a:lnRef idx="3">
            <a:schemeClr val="accent1"/>
          </a:lnRef>
          <a:fillRef idx="0">
            <a:schemeClr val="accent1"/>
          </a:fillRef>
          <a:effectRef idx="2">
            <a:schemeClr val="accent1"/>
          </a:effectRef>
          <a:fontRef idx="minor">
            <a:schemeClr val="tx1"/>
          </a:fontRef>
        </p:style>
      </p:cxnSp>
      <p:cxnSp>
        <p:nvCxnSpPr>
          <p:cNvPr id="48" name="直接连接符 47"/>
          <p:cNvCxnSpPr/>
          <p:nvPr/>
        </p:nvCxnSpPr>
        <p:spPr>
          <a:xfrm>
            <a:off x="1914939" y="2664714"/>
            <a:ext cx="19879" cy="467139"/>
          </a:xfrm>
          <a:prstGeom prst="line">
            <a:avLst/>
          </a:prstGeom>
          <a:ln w="38100">
            <a:solidFill>
              <a:srgbClr val="C00000"/>
            </a:solidFill>
          </a:ln>
        </p:spPr>
        <p:style>
          <a:lnRef idx="3">
            <a:schemeClr val="accent1"/>
          </a:lnRef>
          <a:fillRef idx="0">
            <a:schemeClr val="accent1"/>
          </a:fillRef>
          <a:effectRef idx="2">
            <a:schemeClr val="accent1"/>
          </a:effectRef>
          <a:fontRef idx="minor">
            <a:schemeClr val="tx1"/>
          </a:fontRef>
        </p:style>
      </p:cxnSp>
      <p:cxnSp>
        <p:nvCxnSpPr>
          <p:cNvPr id="49" name="直接连接符 48"/>
          <p:cNvCxnSpPr/>
          <p:nvPr/>
        </p:nvCxnSpPr>
        <p:spPr>
          <a:xfrm>
            <a:off x="1984511" y="2664713"/>
            <a:ext cx="19879" cy="467139"/>
          </a:xfrm>
          <a:prstGeom prst="line">
            <a:avLst/>
          </a:prstGeom>
          <a:ln w="38100">
            <a:solidFill>
              <a:srgbClr val="C00000"/>
            </a:solidFill>
          </a:ln>
        </p:spPr>
        <p:style>
          <a:lnRef idx="3">
            <a:schemeClr val="accent1"/>
          </a:lnRef>
          <a:fillRef idx="0">
            <a:schemeClr val="accent1"/>
          </a:fillRef>
          <a:effectRef idx="2">
            <a:schemeClr val="accent1"/>
          </a:effectRef>
          <a:fontRef idx="minor">
            <a:schemeClr val="tx1"/>
          </a:fontRef>
        </p:style>
      </p:cxnSp>
      <p:cxnSp>
        <p:nvCxnSpPr>
          <p:cNvPr id="50" name="直接连接符 49"/>
          <p:cNvCxnSpPr/>
          <p:nvPr/>
        </p:nvCxnSpPr>
        <p:spPr>
          <a:xfrm>
            <a:off x="2034204" y="2664713"/>
            <a:ext cx="19879" cy="467139"/>
          </a:xfrm>
          <a:prstGeom prst="line">
            <a:avLst/>
          </a:prstGeom>
          <a:ln w="38100">
            <a:solidFill>
              <a:srgbClr val="C00000"/>
            </a:solidFill>
          </a:ln>
        </p:spPr>
        <p:style>
          <a:lnRef idx="3">
            <a:schemeClr val="accent1"/>
          </a:lnRef>
          <a:fillRef idx="0">
            <a:schemeClr val="accent1"/>
          </a:fillRef>
          <a:effectRef idx="2">
            <a:schemeClr val="accent1"/>
          </a:effectRef>
          <a:fontRef idx="minor">
            <a:schemeClr val="tx1"/>
          </a:fontRef>
        </p:style>
      </p:cxnSp>
      <p:cxnSp>
        <p:nvCxnSpPr>
          <p:cNvPr id="62" name="直接连接符 61"/>
          <p:cNvCxnSpPr/>
          <p:nvPr/>
        </p:nvCxnSpPr>
        <p:spPr>
          <a:xfrm>
            <a:off x="1835427" y="2664712"/>
            <a:ext cx="19879" cy="467139"/>
          </a:xfrm>
          <a:prstGeom prst="line">
            <a:avLst/>
          </a:prstGeom>
          <a:ln w="38100">
            <a:solidFill>
              <a:srgbClr val="C00000"/>
            </a:solidFill>
          </a:ln>
        </p:spPr>
        <p:style>
          <a:lnRef idx="3">
            <a:schemeClr val="accent1"/>
          </a:lnRef>
          <a:fillRef idx="0">
            <a:schemeClr val="accent1"/>
          </a:fillRef>
          <a:effectRef idx="2">
            <a:schemeClr val="accent1"/>
          </a:effectRef>
          <a:fontRef idx="minor">
            <a:schemeClr val="tx1"/>
          </a:fontRef>
        </p:style>
      </p:cxnSp>
      <p:sp>
        <p:nvSpPr>
          <p:cNvPr id="29" name="文本框 28"/>
          <p:cNvSpPr txBox="1"/>
          <p:nvPr/>
        </p:nvSpPr>
        <p:spPr>
          <a:xfrm>
            <a:off x="6758607" y="4677678"/>
            <a:ext cx="5353879" cy="1200329"/>
          </a:xfrm>
          <a:prstGeom prst="rect">
            <a:avLst/>
          </a:prstGeom>
          <a:noFill/>
        </p:spPr>
        <p:txBody>
          <a:bodyPr wrap="square" rtlCol="0">
            <a:spAutoFit/>
          </a:bodyPr>
          <a:lstStyle/>
          <a:p>
            <a:r>
              <a:rPr lang="en-US" altLang="zh-CN" sz="2400" b="1" dirty="0">
                <a:solidFill>
                  <a:srgbClr val="002060"/>
                </a:solidFill>
                <a:latin typeface="Arial Narrow" panose="020B0606020202030204" pitchFamily="34" charset="0"/>
              </a:rPr>
              <a:t>often working hours not of their </a:t>
            </a:r>
            <a:r>
              <a:rPr lang="en-US" altLang="zh-CN" sz="2400" b="1" dirty="0" smtClean="0">
                <a:solidFill>
                  <a:srgbClr val="002060"/>
                </a:solidFill>
                <a:latin typeface="Arial Narrow" panose="020B0606020202030204" pitchFamily="34" charset="0"/>
              </a:rPr>
              <a:t>choosing</a:t>
            </a:r>
            <a:endParaRPr lang="en-US" altLang="zh-CN" sz="2400" b="1" dirty="0" smtClean="0">
              <a:solidFill>
                <a:srgbClr val="002060"/>
              </a:solidFill>
              <a:latin typeface="Arial Narrow" panose="020B0606020202030204" pitchFamily="34" charset="0"/>
            </a:endParaRPr>
          </a:p>
          <a:p>
            <a:r>
              <a:rPr lang="zh-CN" altLang="en-US" sz="2400" b="1" dirty="0" smtClean="0">
                <a:solidFill>
                  <a:srgbClr val="002060"/>
                </a:solidFill>
                <a:latin typeface="华文行楷" panose="02010800040101010101" pitchFamily="2" charset="-122"/>
                <a:ea typeface="华文行楷" panose="02010800040101010101" pitchFamily="2" charset="-122"/>
              </a:rPr>
              <a:t>分词短语作状语，进一步说明 </a:t>
            </a:r>
            <a:r>
              <a:rPr lang="en-US" altLang="zh-CN" sz="2400" b="1" dirty="0" smtClean="0">
                <a:solidFill>
                  <a:srgbClr val="002060"/>
                </a:solidFill>
                <a:latin typeface="Arial Narrow" panose="020B0606020202030204" pitchFamily="34" charset="0"/>
                <a:ea typeface="华文行楷" panose="02010800040101010101" pitchFamily="2" charset="-122"/>
              </a:rPr>
              <a:t>working</a:t>
            </a:r>
            <a:r>
              <a:rPr lang="zh-CN" altLang="en-US" sz="2400" b="1" dirty="0" smtClean="0">
                <a:solidFill>
                  <a:srgbClr val="002060"/>
                </a:solidFill>
                <a:latin typeface="华文行楷" panose="02010800040101010101" pitchFamily="2" charset="-122"/>
                <a:ea typeface="华文行楷" panose="02010800040101010101" pitchFamily="2" charset="-122"/>
              </a:rPr>
              <a:t>的性质，句子信息的第四层级</a:t>
            </a:r>
            <a:r>
              <a:rPr lang="en-US" altLang="zh-CN" sz="2400" b="1" dirty="0" smtClean="0">
                <a:solidFill>
                  <a:srgbClr val="002060"/>
                </a:solidFill>
                <a:latin typeface="华文行楷" panose="02010800040101010101" pitchFamily="2" charset="-122"/>
                <a:ea typeface="华文行楷" panose="02010800040101010101" pitchFamily="2" charset="-122"/>
              </a:rPr>
              <a:t> </a:t>
            </a:r>
            <a:endParaRPr lang="zh-CN" altLang="en-US" sz="2400" dirty="0">
              <a:latin typeface="华文行楷" panose="02010800040101010101" pitchFamily="2" charset="-122"/>
              <a:ea typeface="华文行楷" panose="02010800040101010101" pitchFamily="2" charset="-122"/>
            </a:endParaRPr>
          </a:p>
        </p:txBody>
      </p:sp>
      <p:sp>
        <p:nvSpPr>
          <p:cNvPr id="30" name="左大括号 29"/>
          <p:cNvSpPr/>
          <p:nvPr/>
        </p:nvSpPr>
        <p:spPr>
          <a:xfrm>
            <a:off x="6470374" y="523220"/>
            <a:ext cx="188843" cy="5092389"/>
          </a:xfrm>
          <a:prstGeom prst="leftBrace">
            <a:avLst/>
          </a:pr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zh-CN" altLang="en-US"/>
          </a:p>
        </p:txBody>
      </p:sp>
      <p:cxnSp>
        <p:nvCxnSpPr>
          <p:cNvPr id="32" name="直接箭头连接符 31"/>
          <p:cNvCxnSpPr/>
          <p:nvPr/>
        </p:nvCxnSpPr>
        <p:spPr>
          <a:xfrm flipH="1" flipV="1">
            <a:off x="5546035" y="2197575"/>
            <a:ext cx="924339" cy="876622"/>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2" name="线形标注 2 1"/>
          <p:cNvSpPr/>
          <p:nvPr/>
        </p:nvSpPr>
        <p:spPr>
          <a:xfrm>
            <a:off x="1755913" y="4207243"/>
            <a:ext cx="3637722" cy="1365987"/>
          </a:xfrm>
          <a:prstGeom prst="borderCallout2">
            <a:avLst>
              <a:gd name="adj1" fmla="val 18750"/>
              <a:gd name="adj2" fmla="val -8333"/>
              <a:gd name="adj3" fmla="val 18750"/>
              <a:gd name="adj4" fmla="val -16667"/>
              <a:gd name="adj5" fmla="val -117937"/>
              <a:gd name="adj6" fmla="val 110064"/>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b="1" dirty="0" smtClean="0">
                <a:latin typeface="华文行楷" panose="02010800040101010101" pitchFamily="2" charset="-122"/>
                <a:ea typeface="华文行楷" panose="02010800040101010101" pitchFamily="2" charset="-122"/>
              </a:rPr>
              <a:t>通过因果关系解释划线部分的确切含义</a:t>
            </a:r>
            <a:endParaRPr lang="zh-CN" altLang="en-US" sz="2800" b="1" dirty="0">
              <a:latin typeface="华文行楷" panose="02010800040101010101" pitchFamily="2" charset="-122"/>
              <a:ea typeface="华文行楷" panose="02010800040101010101" pitchFamily="2" charset="-122"/>
            </a:endParaRPr>
          </a:p>
        </p:txBody>
      </p:sp>
      <p:pic>
        <p:nvPicPr>
          <p:cNvPr id="12" name="图片 11" descr="水印"/>
          <p:cNvPicPr>
            <a:picLocks noChangeAspect="1"/>
          </p:cNvPicPr>
          <p:nvPr userDrawn="1"/>
        </p:nvPicPr>
        <p:blipFill>
          <a:blip r:embed="rId1"/>
          <a:stretch>
            <a:fillRect/>
          </a:stretch>
        </p:blipFill>
        <p:spPr>
          <a:xfrm>
            <a:off x="7186295" y="63500"/>
            <a:ext cx="4902200" cy="158686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additive="base">
                                        <p:cTn id="14" dur="500" fill="hold"/>
                                        <p:tgtEl>
                                          <p:spTgt spid="18"/>
                                        </p:tgtEl>
                                        <p:attrNameLst>
                                          <p:attrName>ppt_x</p:attrName>
                                        </p:attrNameLst>
                                      </p:cBhvr>
                                      <p:tavLst>
                                        <p:tav tm="0">
                                          <p:val>
                                            <p:strVal val="#ppt_x"/>
                                          </p:val>
                                        </p:tav>
                                        <p:tav tm="100000">
                                          <p:val>
                                            <p:strVal val="#ppt_x"/>
                                          </p:val>
                                        </p:tav>
                                      </p:tavLst>
                                    </p:anim>
                                    <p:anim calcmode="lin" valueType="num">
                                      <p:cBhvr additive="base">
                                        <p:cTn id="15"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6"/>
                                        </p:tgtEl>
                                        <p:attrNameLst>
                                          <p:attrName>style.visibility</p:attrName>
                                        </p:attrNameLst>
                                      </p:cBhvr>
                                      <p:to>
                                        <p:strVal val="visible"/>
                                      </p:to>
                                    </p:set>
                                    <p:animEffect transition="in" filter="fade">
                                      <p:cBhvr>
                                        <p:cTn id="20" dur="1000"/>
                                        <p:tgtEl>
                                          <p:spTgt spid="36"/>
                                        </p:tgtEl>
                                      </p:cBhvr>
                                    </p:animEffect>
                                    <p:anim calcmode="lin" valueType="num">
                                      <p:cBhvr>
                                        <p:cTn id="21" dur="1000" fill="hold"/>
                                        <p:tgtEl>
                                          <p:spTgt spid="36"/>
                                        </p:tgtEl>
                                        <p:attrNameLst>
                                          <p:attrName>ppt_x</p:attrName>
                                        </p:attrNameLst>
                                      </p:cBhvr>
                                      <p:tavLst>
                                        <p:tav tm="0">
                                          <p:val>
                                            <p:strVal val="#ppt_x"/>
                                          </p:val>
                                        </p:tav>
                                        <p:tav tm="100000">
                                          <p:val>
                                            <p:strVal val="#ppt_x"/>
                                          </p:val>
                                        </p:tav>
                                      </p:tavLst>
                                    </p:anim>
                                    <p:anim calcmode="lin" valueType="num">
                                      <p:cBhvr>
                                        <p:cTn id="22"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9"/>
                                        </p:tgtEl>
                                        <p:attrNameLst>
                                          <p:attrName>style.visibility</p:attrName>
                                        </p:attrNameLst>
                                      </p:cBhvr>
                                      <p:to>
                                        <p:strVal val="visible"/>
                                      </p:to>
                                    </p:set>
                                    <p:anim calcmode="lin" valueType="num">
                                      <p:cBhvr additive="base">
                                        <p:cTn id="27" dur="500" fill="hold"/>
                                        <p:tgtEl>
                                          <p:spTgt spid="39"/>
                                        </p:tgtEl>
                                        <p:attrNameLst>
                                          <p:attrName>ppt_x</p:attrName>
                                        </p:attrNameLst>
                                      </p:cBhvr>
                                      <p:tavLst>
                                        <p:tav tm="0">
                                          <p:val>
                                            <p:strVal val="#ppt_x"/>
                                          </p:val>
                                        </p:tav>
                                        <p:tav tm="100000">
                                          <p:val>
                                            <p:strVal val="#ppt_x"/>
                                          </p:val>
                                        </p:tav>
                                      </p:tavLst>
                                    </p:anim>
                                    <p:anim calcmode="lin" valueType="num">
                                      <p:cBhvr additive="base">
                                        <p:cTn id="28"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ppt_x"/>
                                          </p:val>
                                        </p:tav>
                                        <p:tav tm="100000">
                                          <p:val>
                                            <p:strVal val="#ppt_x"/>
                                          </p:val>
                                        </p:tav>
                                      </p:tavLst>
                                    </p:anim>
                                    <p:anim calcmode="lin" valueType="num">
                                      <p:cBhvr additive="base">
                                        <p:cTn id="34"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25">
                                            <p:txEl>
                                              <p:pRg st="0" end="0"/>
                                            </p:txEl>
                                          </p:spTgt>
                                        </p:tgtEl>
                                        <p:attrNameLst>
                                          <p:attrName>style.visibility</p:attrName>
                                        </p:attrNameLst>
                                      </p:cBhvr>
                                      <p:to>
                                        <p:strVal val="visible"/>
                                      </p:to>
                                    </p:set>
                                    <p:anim calcmode="lin" valueType="num">
                                      <p:cBhvr additive="base">
                                        <p:cTn id="39"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25">
                                            <p:txEl>
                                              <p:pRg st="1" end="1"/>
                                            </p:txEl>
                                          </p:spTgt>
                                        </p:tgtEl>
                                        <p:attrNameLst>
                                          <p:attrName>style.visibility</p:attrName>
                                        </p:attrNameLst>
                                      </p:cBhvr>
                                      <p:to>
                                        <p:strVal val="visible"/>
                                      </p:to>
                                    </p:set>
                                    <p:anim calcmode="lin" valueType="num">
                                      <p:cBhvr additive="base">
                                        <p:cTn id="45" dur="500" fill="hold"/>
                                        <p:tgtEl>
                                          <p:spTgt spid="25">
                                            <p:txEl>
                                              <p:pRg st="1" end="1"/>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2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44"/>
                                        </p:tgtEl>
                                        <p:attrNameLst>
                                          <p:attrName>style.visibility</p:attrName>
                                        </p:attrNameLst>
                                      </p:cBhvr>
                                      <p:to>
                                        <p:strVal val="visible"/>
                                      </p:to>
                                    </p:set>
                                    <p:anim calcmode="lin" valueType="num">
                                      <p:cBhvr additive="base">
                                        <p:cTn id="51" dur="500" fill="hold"/>
                                        <p:tgtEl>
                                          <p:spTgt spid="44"/>
                                        </p:tgtEl>
                                        <p:attrNameLst>
                                          <p:attrName>ppt_x</p:attrName>
                                        </p:attrNameLst>
                                      </p:cBhvr>
                                      <p:tavLst>
                                        <p:tav tm="0">
                                          <p:val>
                                            <p:strVal val="#ppt_x"/>
                                          </p:val>
                                        </p:tav>
                                        <p:tav tm="100000">
                                          <p:val>
                                            <p:strVal val="#ppt_x"/>
                                          </p:val>
                                        </p:tav>
                                      </p:tavLst>
                                    </p:anim>
                                    <p:anim calcmode="lin" valueType="num">
                                      <p:cBhvr additive="base">
                                        <p:cTn id="52"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42"/>
                                        </p:tgtEl>
                                        <p:attrNameLst>
                                          <p:attrName>style.visibility</p:attrName>
                                        </p:attrNameLst>
                                      </p:cBhvr>
                                      <p:to>
                                        <p:strVal val="visible"/>
                                      </p:to>
                                    </p:set>
                                    <p:anim calcmode="lin" valueType="num">
                                      <p:cBhvr additive="base">
                                        <p:cTn id="57" dur="500" fill="hold"/>
                                        <p:tgtEl>
                                          <p:spTgt spid="42"/>
                                        </p:tgtEl>
                                        <p:attrNameLst>
                                          <p:attrName>ppt_x</p:attrName>
                                        </p:attrNameLst>
                                      </p:cBhvr>
                                      <p:tavLst>
                                        <p:tav tm="0">
                                          <p:val>
                                            <p:strVal val="#ppt_x"/>
                                          </p:val>
                                        </p:tav>
                                        <p:tav tm="100000">
                                          <p:val>
                                            <p:strVal val="#ppt_x"/>
                                          </p:val>
                                        </p:tav>
                                      </p:tavLst>
                                    </p:anim>
                                    <p:anim calcmode="lin" valueType="num">
                                      <p:cBhvr additive="base">
                                        <p:cTn id="58"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47"/>
                                        </p:tgtEl>
                                        <p:attrNameLst>
                                          <p:attrName>style.visibility</p:attrName>
                                        </p:attrNameLst>
                                      </p:cBhvr>
                                      <p:to>
                                        <p:strVal val="visible"/>
                                      </p:to>
                                    </p:set>
                                    <p:anim calcmode="lin" valueType="num">
                                      <p:cBhvr additive="base">
                                        <p:cTn id="63" dur="500" fill="hold"/>
                                        <p:tgtEl>
                                          <p:spTgt spid="47"/>
                                        </p:tgtEl>
                                        <p:attrNameLst>
                                          <p:attrName>ppt_x</p:attrName>
                                        </p:attrNameLst>
                                      </p:cBhvr>
                                      <p:tavLst>
                                        <p:tav tm="0">
                                          <p:val>
                                            <p:strVal val="#ppt_x"/>
                                          </p:val>
                                        </p:tav>
                                        <p:tav tm="100000">
                                          <p:val>
                                            <p:strVal val="#ppt_x"/>
                                          </p:val>
                                        </p:tav>
                                      </p:tavLst>
                                    </p:anim>
                                    <p:anim calcmode="lin" valueType="num">
                                      <p:cBhvr additive="base">
                                        <p:cTn id="64"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45">
                                            <p:txEl>
                                              <p:pRg st="0" end="0"/>
                                            </p:txEl>
                                          </p:spTgt>
                                        </p:tgtEl>
                                        <p:attrNameLst>
                                          <p:attrName>style.visibility</p:attrName>
                                        </p:attrNameLst>
                                      </p:cBhvr>
                                      <p:to>
                                        <p:strVal val="visible"/>
                                      </p:to>
                                    </p:set>
                                    <p:anim calcmode="lin" valueType="num">
                                      <p:cBhvr additive="base">
                                        <p:cTn id="69"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4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45">
                                            <p:txEl>
                                              <p:pRg st="1" end="1"/>
                                            </p:txEl>
                                          </p:spTgt>
                                        </p:tgtEl>
                                        <p:attrNameLst>
                                          <p:attrName>style.visibility</p:attrName>
                                        </p:attrNameLst>
                                      </p:cBhvr>
                                      <p:to>
                                        <p:strVal val="visible"/>
                                      </p:to>
                                    </p:set>
                                    <p:anim calcmode="lin" valueType="num">
                                      <p:cBhvr additive="base">
                                        <p:cTn id="75" dur="500" fill="hold"/>
                                        <p:tgtEl>
                                          <p:spTgt spid="45">
                                            <p:txEl>
                                              <p:pRg st="1" end="1"/>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4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nodeType="clickEffect">
                                  <p:stCondLst>
                                    <p:cond delay="0"/>
                                  </p:stCondLst>
                                  <p:childTnLst>
                                    <p:set>
                                      <p:cBhvr>
                                        <p:cTn id="80" dur="1" fill="hold">
                                          <p:stCondLst>
                                            <p:cond delay="0"/>
                                          </p:stCondLst>
                                        </p:cTn>
                                        <p:tgtEl>
                                          <p:spTgt spid="48"/>
                                        </p:tgtEl>
                                        <p:attrNameLst>
                                          <p:attrName>style.visibility</p:attrName>
                                        </p:attrNameLst>
                                      </p:cBhvr>
                                      <p:to>
                                        <p:strVal val="visible"/>
                                      </p:to>
                                    </p:set>
                                    <p:anim calcmode="lin" valueType="num">
                                      <p:cBhvr additive="base">
                                        <p:cTn id="81" dur="500" fill="hold"/>
                                        <p:tgtEl>
                                          <p:spTgt spid="48"/>
                                        </p:tgtEl>
                                        <p:attrNameLst>
                                          <p:attrName>ppt_x</p:attrName>
                                        </p:attrNameLst>
                                      </p:cBhvr>
                                      <p:tavLst>
                                        <p:tav tm="0">
                                          <p:val>
                                            <p:strVal val="#ppt_x"/>
                                          </p:val>
                                        </p:tav>
                                        <p:tav tm="100000">
                                          <p:val>
                                            <p:strVal val="#ppt_x"/>
                                          </p:val>
                                        </p:tav>
                                      </p:tavLst>
                                    </p:anim>
                                    <p:anim calcmode="lin" valueType="num">
                                      <p:cBhvr additive="base">
                                        <p:cTn id="82"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nodeType="clickEffect">
                                  <p:stCondLst>
                                    <p:cond delay="0"/>
                                  </p:stCondLst>
                                  <p:childTnLst>
                                    <p:set>
                                      <p:cBhvr>
                                        <p:cTn id="86" dur="1" fill="hold">
                                          <p:stCondLst>
                                            <p:cond delay="0"/>
                                          </p:stCondLst>
                                        </p:cTn>
                                        <p:tgtEl>
                                          <p:spTgt spid="49"/>
                                        </p:tgtEl>
                                        <p:attrNameLst>
                                          <p:attrName>style.visibility</p:attrName>
                                        </p:attrNameLst>
                                      </p:cBhvr>
                                      <p:to>
                                        <p:strVal val="visible"/>
                                      </p:to>
                                    </p:set>
                                    <p:anim calcmode="lin" valueType="num">
                                      <p:cBhvr additive="base">
                                        <p:cTn id="87" dur="500" fill="hold"/>
                                        <p:tgtEl>
                                          <p:spTgt spid="49"/>
                                        </p:tgtEl>
                                        <p:attrNameLst>
                                          <p:attrName>ppt_x</p:attrName>
                                        </p:attrNameLst>
                                      </p:cBhvr>
                                      <p:tavLst>
                                        <p:tav tm="0">
                                          <p:val>
                                            <p:strVal val="#ppt_x"/>
                                          </p:val>
                                        </p:tav>
                                        <p:tav tm="100000">
                                          <p:val>
                                            <p:strVal val="#ppt_x"/>
                                          </p:val>
                                        </p:tav>
                                      </p:tavLst>
                                    </p:anim>
                                    <p:anim calcmode="lin" valueType="num">
                                      <p:cBhvr additive="base">
                                        <p:cTn id="88"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4" fill="hold" nodeType="clickEffect">
                                  <p:stCondLst>
                                    <p:cond delay="0"/>
                                  </p:stCondLst>
                                  <p:childTnLst>
                                    <p:set>
                                      <p:cBhvr>
                                        <p:cTn id="92" dur="1" fill="hold">
                                          <p:stCondLst>
                                            <p:cond delay="0"/>
                                          </p:stCondLst>
                                        </p:cTn>
                                        <p:tgtEl>
                                          <p:spTgt spid="50"/>
                                        </p:tgtEl>
                                        <p:attrNameLst>
                                          <p:attrName>style.visibility</p:attrName>
                                        </p:attrNameLst>
                                      </p:cBhvr>
                                      <p:to>
                                        <p:strVal val="visible"/>
                                      </p:to>
                                    </p:set>
                                    <p:anim calcmode="lin" valueType="num">
                                      <p:cBhvr additive="base">
                                        <p:cTn id="93" dur="500" fill="hold"/>
                                        <p:tgtEl>
                                          <p:spTgt spid="50"/>
                                        </p:tgtEl>
                                        <p:attrNameLst>
                                          <p:attrName>ppt_x</p:attrName>
                                        </p:attrNameLst>
                                      </p:cBhvr>
                                      <p:tavLst>
                                        <p:tav tm="0">
                                          <p:val>
                                            <p:strVal val="#ppt_x"/>
                                          </p:val>
                                        </p:tav>
                                        <p:tav tm="100000">
                                          <p:val>
                                            <p:strVal val="#ppt_x"/>
                                          </p:val>
                                        </p:tav>
                                      </p:tavLst>
                                    </p:anim>
                                    <p:anim calcmode="lin" valueType="num">
                                      <p:cBhvr additive="base">
                                        <p:cTn id="94"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2" presetClass="entr" presetSubtype="4" fill="hold" nodeType="clickEffect">
                                  <p:stCondLst>
                                    <p:cond delay="0"/>
                                  </p:stCondLst>
                                  <p:childTnLst>
                                    <p:set>
                                      <p:cBhvr>
                                        <p:cTn id="98" dur="1" fill="hold">
                                          <p:stCondLst>
                                            <p:cond delay="0"/>
                                          </p:stCondLst>
                                        </p:cTn>
                                        <p:tgtEl>
                                          <p:spTgt spid="62"/>
                                        </p:tgtEl>
                                        <p:attrNameLst>
                                          <p:attrName>style.visibility</p:attrName>
                                        </p:attrNameLst>
                                      </p:cBhvr>
                                      <p:to>
                                        <p:strVal val="visible"/>
                                      </p:to>
                                    </p:set>
                                    <p:anim calcmode="lin" valueType="num">
                                      <p:cBhvr additive="base">
                                        <p:cTn id="99" dur="500" fill="hold"/>
                                        <p:tgtEl>
                                          <p:spTgt spid="62"/>
                                        </p:tgtEl>
                                        <p:attrNameLst>
                                          <p:attrName>ppt_x</p:attrName>
                                        </p:attrNameLst>
                                      </p:cBhvr>
                                      <p:tavLst>
                                        <p:tav tm="0">
                                          <p:val>
                                            <p:strVal val="#ppt_x"/>
                                          </p:val>
                                        </p:tav>
                                        <p:tav tm="100000">
                                          <p:val>
                                            <p:strVal val="#ppt_x"/>
                                          </p:val>
                                        </p:tav>
                                      </p:tavLst>
                                    </p:anim>
                                    <p:anim calcmode="lin" valueType="num">
                                      <p:cBhvr additive="base">
                                        <p:cTn id="100" dur="500" fill="hold"/>
                                        <p:tgtEl>
                                          <p:spTgt spid="62"/>
                                        </p:tgtEl>
                                        <p:attrNameLst>
                                          <p:attrName>ppt_y</p:attrName>
                                        </p:attrNameLst>
                                      </p:cBhvr>
                                      <p:tavLst>
                                        <p:tav tm="0">
                                          <p:val>
                                            <p:strVal val="1+#ppt_h/2"/>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2" presetClass="entr" presetSubtype="4" fill="hold" grpId="0" nodeType="clickEffect">
                                  <p:stCondLst>
                                    <p:cond delay="0"/>
                                  </p:stCondLst>
                                  <p:childTnLst>
                                    <p:set>
                                      <p:cBhvr>
                                        <p:cTn id="104" dur="1" fill="hold">
                                          <p:stCondLst>
                                            <p:cond delay="0"/>
                                          </p:stCondLst>
                                        </p:cTn>
                                        <p:tgtEl>
                                          <p:spTgt spid="29"/>
                                        </p:tgtEl>
                                        <p:attrNameLst>
                                          <p:attrName>style.visibility</p:attrName>
                                        </p:attrNameLst>
                                      </p:cBhvr>
                                      <p:to>
                                        <p:strVal val="visible"/>
                                      </p:to>
                                    </p:set>
                                    <p:anim calcmode="lin" valueType="num">
                                      <p:cBhvr additive="base">
                                        <p:cTn id="105" dur="500" fill="hold"/>
                                        <p:tgtEl>
                                          <p:spTgt spid="29"/>
                                        </p:tgtEl>
                                        <p:attrNameLst>
                                          <p:attrName>ppt_x</p:attrName>
                                        </p:attrNameLst>
                                      </p:cBhvr>
                                      <p:tavLst>
                                        <p:tav tm="0">
                                          <p:val>
                                            <p:strVal val="#ppt_x"/>
                                          </p:val>
                                        </p:tav>
                                        <p:tav tm="100000">
                                          <p:val>
                                            <p:strVal val="#ppt_x"/>
                                          </p:val>
                                        </p:tav>
                                      </p:tavLst>
                                    </p:anim>
                                    <p:anim calcmode="lin" valueType="num">
                                      <p:cBhvr additive="base">
                                        <p:cTn id="106"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2" presetClass="entr" presetSubtype="4" fill="hold" grpId="0" nodeType="clickEffect">
                                  <p:stCondLst>
                                    <p:cond delay="0"/>
                                  </p:stCondLst>
                                  <p:childTnLst>
                                    <p:set>
                                      <p:cBhvr>
                                        <p:cTn id="110" dur="1" fill="hold">
                                          <p:stCondLst>
                                            <p:cond delay="0"/>
                                          </p:stCondLst>
                                        </p:cTn>
                                        <p:tgtEl>
                                          <p:spTgt spid="30"/>
                                        </p:tgtEl>
                                        <p:attrNameLst>
                                          <p:attrName>style.visibility</p:attrName>
                                        </p:attrNameLst>
                                      </p:cBhvr>
                                      <p:to>
                                        <p:strVal val="visible"/>
                                      </p:to>
                                    </p:set>
                                    <p:anim calcmode="lin" valueType="num">
                                      <p:cBhvr additive="base">
                                        <p:cTn id="111" dur="500" fill="hold"/>
                                        <p:tgtEl>
                                          <p:spTgt spid="30"/>
                                        </p:tgtEl>
                                        <p:attrNameLst>
                                          <p:attrName>ppt_x</p:attrName>
                                        </p:attrNameLst>
                                      </p:cBhvr>
                                      <p:tavLst>
                                        <p:tav tm="0">
                                          <p:val>
                                            <p:strVal val="#ppt_x"/>
                                          </p:val>
                                        </p:tav>
                                        <p:tav tm="100000">
                                          <p:val>
                                            <p:strVal val="#ppt_x"/>
                                          </p:val>
                                        </p:tav>
                                      </p:tavLst>
                                    </p:anim>
                                    <p:anim calcmode="lin" valueType="num">
                                      <p:cBhvr additive="base">
                                        <p:cTn id="112"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113" fill="hold">
                      <p:stCondLst>
                        <p:cond delay="indefinite"/>
                      </p:stCondLst>
                      <p:childTnLst>
                        <p:par>
                          <p:cTn id="114" fill="hold">
                            <p:stCondLst>
                              <p:cond delay="0"/>
                            </p:stCondLst>
                            <p:childTnLst>
                              <p:par>
                                <p:cTn id="115" presetID="42" presetClass="entr" presetSubtype="0" fill="hold" nodeType="clickEffect">
                                  <p:stCondLst>
                                    <p:cond delay="0"/>
                                  </p:stCondLst>
                                  <p:childTnLst>
                                    <p:set>
                                      <p:cBhvr>
                                        <p:cTn id="116" dur="1" fill="hold">
                                          <p:stCondLst>
                                            <p:cond delay="0"/>
                                          </p:stCondLst>
                                        </p:cTn>
                                        <p:tgtEl>
                                          <p:spTgt spid="32"/>
                                        </p:tgtEl>
                                        <p:attrNameLst>
                                          <p:attrName>style.visibility</p:attrName>
                                        </p:attrNameLst>
                                      </p:cBhvr>
                                      <p:to>
                                        <p:strVal val="visible"/>
                                      </p:to>
                                    </p:set>
                                    <p:animEffect transition="in" filter="fade">
                                      <p:cBhvr>
                                        <p:cTn id="117" dur="1000"/>
                                        <p:tgtEl>
                                          <p:spTgt spid="32"/>
                                        </p:tgtEl>
                                      </p:cBhvr>
                                    </p:animEffect>
                                    <p:anim calcmode="lin" valueType="num">
                                      <p:cBhvr>
                                        <p:cTn id="118" dur="1000" fill="hold"/>
                                        <p:tgtEl>
                                          <p:spTgt spid="32"/>
                                        </p:tgtEl>
                                        <p:attrNameLst>
                                          <p:attrName>ppt_x</p:attrName>
                                        </p:attrNameLst>
                                      </p:cBhvr>
                                      <p:tavLst>
                                        <p:tav tm="0">
                                          <p:val>
                                            <p:strVal val="#ppt_x"/>
                                          </p:val>
                                        </p:tav>
                                        <p:tav tm="100000">
                                          <p:val>
                                            <p:strVal val="#ppt_x"/>
                                          </p:val>
                                        </p:tav>
                                      </p:tavLst>
                                    </p:anim>
                                    <p:anim calcmode="lin" valueType="num">
                                      <p:cBhvr>
                                        <p:cTn id="11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120" fill="hold">
                      <p:stCondLst>
                        <p:cond delay="indefinite"/>
                      </p:stCondLst>
                      <p:childTnLst>
                        <p:par>
                          <p:cTn id="121" fill="hold">
                            <p:stCondLst>
                              <p:cond delay="0"/>
                            </p:stCondLst>
                            <p:childTnLst>
                              <p:par>
                                <p:cTn id="122" presetID="2" presetClass="entr" presetSubtype="4" fill="hold" grpId="0" nodeType="clickEffect">
                                  <p:stCondLst>
                                    <p:cond delay="0"/>
                                  </p:stCondLst>
                                  <p:childTnLst>
                                    <p:set>
                                      <p:cBhvr>
                                        <p:cTn id="123" dur="1" fill="hold">
                                          <p:stCondLst>
                                            <p:cond delay="0"/>
                                          </p:stCondLst>
                                        </p:cTn>
                                        <p:tgtEl>
                                          <p:spTgt spid="2"/>
                                        </p:tgtEl>
                                        <p:attrNameLst>
                                          <p:attrName>style.visibility</p:attrName>
                                        </p:attrNameLst>
                                      </p:cBhvr>
                                      <p:to>
                                        <p:strVal val="visible"/>
                                      </p:to>
                                    </p:set>
                                    <p:anim calcmode="lin" valueType="num">
                                      <p:cBhvr additive="base">
                                        <p:cTn id="124" dur="500" fill="hold"/>
                                        <p:tgtEl>
                                          <p:spTgt spid="2"/>
                                        </p:tgtEl>
                                        <p:attrNameLst>
                                          <p:attrName>ppt_x</p:attrName>
                                        </p:attrNameLst>
                                      </p:cBhvr>
                                      <p:tavLst>
                                        <p:tav tm="0">
                                          <p:val>
                                            <p:strVal val="#ppt_x"/>
                                          </p:val>
                                        </p:tav>
                                        <p:tav tm="100000">
                                          <p:val>
                                            <p:strVal val="#ppt_x"/>
                                          </p:val>
                                        </p:tav>
                                      </p:tavLst>
                                    </p:anim>
                                    <p:anim calcmode="lin" valueType="num">
                                      <p:cBhvr additive="base">
                                        <p:cTn id="12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36" grpId="0"/>
      <p:bldP spid="25" grpId="0" build="p"/>
      <p:bldP spid="45" grpId="0" build="p"/>
      <p:bldP spid="29" grpId="0"/>
      <p:bldP spid="30" grpId="0" animBg="1"/>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0" y="89517"/>
            <a:ext cx="7345018" cy="523220"/>
          </a:xfrm>
          <a:prstGeom prst="rect">
            <a:avLst/>
          </a:prstGeom>
          <a:noFill/>
        </p:spPr>
        <p:txBody>
          <a:bodyPr wrap="square" rtlCol="0">
            <a:spAutoFit/>
          </a:bodyPr>
          <a:lstStyle/>
          <a:p>
            <a:r>
              <a:rPr lang="zh-CN" altLang="en-US" sz="2800" b="1" u="sng" dirty="0" smtClean="0">
                <a:solidFill>
                  <a:srgbClr val="C00000"/>
                </a:solidFill>
                <a:latin typeface="华文行楷" panose="02010800040101010101" pitchFamily="2" charset="-122"/>
                <a:ea typeface="华文行楷" panose="02010800040101010101" pitchFamily="2" charset="-122"/>
              </a:rPr>
              <a:t>逻辑</a:t>
            </a:r>
            <a:r>
              <a:rPr lang="en-US" altLang="zh-CN" sz="2800" b="1" u="sng" dirty="0">
                <a:solidFill>
                  <a:srgbClr val="C00000"/>
                </a:solidFill>
                <a:latin typeface="华文行楷" panose="02010800040101010101" pitchFamily="2" charset="-122"/>
                <a:ea typeface="华文行楷" panose="02010800040101010101" pitchFamily="2" charset="-122"/>
              </a:rPr>
              <a:t>-</a:t>
            </a:r>
            <a:r>
              <a:rPr lang="zh-CN" altLang="en-US" sz="2800" b="1" u="sng" dirty="0" smtClean="0">
                <a:solidFill>
                  <a:srgbClr val="C00000"/>
                </a:solidFill>
                <a:latin typeface="华文行楷" panose="02010800040101010101" pitchFamily="2" charset="-122"/>
                <a:ea typeface="华文行楷" panose="02010800040101010101" pitchFamily="2" charset="-122"/>
              </a:rPr>
              <a:t>语义</a:t>
            </a:r>
            <a:r>
              <a:rPr lang="zh-CN" altLang="en-US" sz="2800" b="1" u="sng" dirty="0" smtClean="0">
                <a:solidFill>
                  <a:srgbClr val="C00000"/>
                </a:solidFill>
                <a:latin typeface="Arial Narrow" panose="020B0606020202030204" pitchFamily="34" charset="0"/>
                <a:ea typeface="华文行楷" panose="02010800040101010101" pitchFamily="2" charset="-122"/>
              </a:rPr>
              <a:t>发展关系例</a:t>
            </a:r>
            <a:r>
              <a:rPr lang="zh-CN" altLang="en-US" sz="2800" b="1" u="sng" dirty="0">
                <a:solidFill>
                  <a:srgbClr val="C00000"/>
                </a:solidFill>
                <a:latin typeface="Arial Narrow" panose="020B0606020202030204" pitchFamily="34" charset="0"/>
                <a:ea typeface="华文行楷" panose="02010800040101010101" pitchFamily="2" charset="-122"/>
              </a:rPr>
              <a:t>析</a:t>
            </a:r>
            <a:r>
              <a:rPr lang="zh-CN" altLang="en-US" sz="2800" b="1" u="sng" dirty="0" smtClean="0">
                <a:solidFill>
                  <a:srgbClr val="C00000"/>
                </a:solidFill>
                <a:latin typeface="Arial Narrow" panose="020B0606020202030204" pitchFamily="34" charset="0"/>
                <a:ea typeface="华文行楷" panose="02010800040101010101" pitchFamily="2" charset="-122"/>
              </a:rPr>
              <a:t>（阅读第二节）</a:t>
            </a:r>
            <a:r>
              <a:rPr lang="en-US" altLang="zh-CN" sz="2800" b="1" u="sng" dirty="0" smtClean="0">
                <a:solidFill>
                  <a:srgbClr val="C00000"/>
                </a:solidFill>
                <a:latin typeface="Arial Narrow" panose="020B0606020202030204" pitchFamily="34" charset="0"/>
                <a:ea typeface="华文行楷" panose="02010800040101010101" pitchFamily="2" charset="-122"/>
              </a:rPr>
              <a:t> </a:t>
            </a:r>
            <a:endParaRPr lang="zh-CN" altLang="en-US" sz="2800" b="1" u="sng" dirty="0">
              <a:solidFill>
                <a:srgbClr val="C00000"/>
              </a:solidFill>
              <a:latin typeface="Arial Narrow" panose="020B0606020202030204" pitchFamily="34" charset="0"/>
              <a:ea typeface="华文行楷" panose="02010800040101010101" pitchFamily="2" charset="-122"/>
            </a:endParaRPr>
          </a:p>
        </p:txBody>
      </p:sp>
      <p:sp>
        <p:nvSpPr>
          <p:cNvPr id="8" name="文本框 7"/>
          <p:cNvSpPr txBox="1"/>
          <p:nvPr/>
        </p:nvSpPr>
        <p:spPr>
          <a:xfrm>
            <a:off x="7492159" y="187208"/>
            <a:ext cx="4740175" cy="6001643"/>
          </a:xfrm>
          <a:prstGeom prst="rect">
            <a:avLst/>
          </a:prstGeom>
          <a:solidFill>
            <a:schemeClr val="accent1">
              <a:lumMod val="20000"/>
              <a:lumOff val="80000"/>
            </a:schemeClr>
          </a:solidFill>
        </p:spPr>
        <p:txBody>
          <a:bodyPr wrap="square" rtlCol="0">
            <a:spAutoFit/>
          </a:bodyPr>
          <a:lstStyle/>
          <a:p>
            <a:r>
              <a:rPr lang="en-US" altLang="zh-CN" sz="2400" b="1" dirty="0">
                <a:latin typeface="Arial Narrow" panose="020B0606020202030204" pitchFamily="34" charset="0"/>
              </a:rPr>
              <a:t>A. Why does this always seem to happen to you?</a:t>
            </a:r>
            <a:endParaRPr lang="zh-CN" altLang="zh-CN" sz="2400" b="1" dirty="0">
              <a:latin typeface="Arial Narrow" panose="020B0606020202030204" pitchFamily="34" charset="0"/>
            </a:endParaRPr>
          </a:p>
          <a:p>
            <a:r>
              <a:rPr lang="en-US" altLang="zh-CN" sz="2400" b="1" dirty="0">
                <a:latin typeface="Arial Narrow" panose="020B0606020202030204" pitchFamily="34" charset="0"/>
              </a:rPr>
              <a:t>B. So why don’t most places encourage serpentine lines?</a:t>
            </a:r>
            <a:endParaRPr lang="zh-CN" altLang="zh-CN" sz="2400" b="1" dirty="0">
              <a:latin typeface="Arial Narrow" panose="020B0606020202030204" pitchFamily="34" charset="0"/>
            </a:endParaRPr>
          </a:p>
          <a:p>
            <a:r>
              <a:rPr lang="en-US" altLang="zh-CN" sz="2400" b="1" dirty="0">
                <a:latin typeface="Arial Narrow" panose="020B0606020202030204" pitchFamily="34" charset="0"/>
              </a:rPr>
              <a:t>C. Some of them may have stood in a queue for almost an hour.</a:t>
            </a:r>
            <a:endParaRPr lang="zh-CN" altLang="zh-CN" sz="2400" b="1" dirty="0">
              <a:latin typeface="Arial Narrow" panose="020B0606020202030204" pitchFamily="34" charset="0"/>
            </a:endParaRPr>
          </a:p>
          <a:p>
            <a:r>
              <a:rPr lang="en-US" altLang="zh-CN" sz="2400" b="1" dirty="0">
                <a:latin typeface="Arial Narrow" panose="020B0606020202030204" pitchFamily="34" charset="0"/>
              </a:rPr>
              <a:t>D. The chances of your line being the fastest are only one in three.</a:t>
            </a:r>
            <a:endParaRPr lang="zh-CN" altLang="zh-CN" sz="2400" b="1" dirty="0">
              <a:latin typeface="Arial Narrow" panose="020B0606020202030204" pitchFamily="34" charset="0"/>
            </a:endParaRPr>
          </a:p>
          <a:p>
            <a:r>
              <a:rPr lang="en-US" altLang="zh-CN" sz="2400" b="1" dirty="0">
                <a:latin typeface="Arial Narrow" panose="020B0606020202030204" pitchFamily="34" charset="0"/>
              </a:rPr>
              <a:t>E. How high is the probability that you are in the fastest waiting line?</a:t>
            </a:r>
            <a:endParaRPr lang="zh-CN" altLang="zh-CN" sz="2400" b="1" dirty="0">
              <a:latin typeface="Arial Narrow" panose="020B0606020202030204" pitchFamily="34" charset="0"/>
            </a:endParaRPr>
          </a:p>
          <a:p>
            <a:r>
              <a:rPr lang="en-US" altLang="zh-CN" sz="2400" b="1" dirty="0">
                <a:latin typeface="Arial Narrow" panose="020B0606020202030204" pitchFamily="34" charset="0"/>
              </a:rPr>
              <a:t>F. With three registers, this method is much faster than the traditional approach.</a:t>
            </a:r>
            <a:endParaRPr lang="zh-CN" altLang="zh-CN" sz="2400" b="1" dirty="0">
              <a:latin typeface="Arial Narrow" panose="020B0606020202030204" pitchFamily="34" charset="0"/>
            </a:endParaRPr>
          </a:p>
          <a:p>
            <a:r>
              <a:rPr lang="en-US" altLang="zh-CN" sz="2400" b="1" dirty="0">
                <a:latin typeface="Arial Narrow" panose="020B0606020202030204" pitchFamily="34" charset="0"/>
              </a:rPr>
              <a:t>G. But sometimes, as on a Sunday afternoon, the system gets particularly busy</a:t>
            </a:r>
            <a:r>
              <a:rPr lang="en-US" altLang="zh-CN" sz="2400" b="1" dirty="0" smtClean="0">
                <a:latin typeface="Arial Narrow" panose="020B0606020202030204" pitchFamily="34" charset="0"/>
              </a:rPr>
              <a:t>.</a:t>
            </a:r>
            <a:endParaRPr lang="zh-CN" altLang="en-US" sz="2400" b="1" dirty="0">
              <a:latin typeface="Arial Narrow" panose="020B0606020202030204" pitchFamily="34" charset="0"/>
            </a:endParaRPr>
          </a:p>
        </p:txBody>
      </p:sp>
      <p:sp>
        <p:nvSpPr>
          <p:cNvPr id="4" name="文本框 3"/>
          <p:cNvSpPr txBox="1"/>
          <p:nvPr/>
        </p:nvSpPr>
        <p:spPr>
          <a:xfrm>
            <a:off x="200729" y="661919"/>
            <a:ext cx="6657270" cy="2677656"/>
          </a:xfrm>
          <a:prstGeom prst="rect">
            <a:avLst/>
          </a:prstGeom>
          <a:noFill/>
        </p:spPr>
        <p:txBody>
          <a:bodyPr wrap="square" rtlCol="0">
            <a:spAutoFit/>
          </a:bodyPr>
          <a:lstStyle/>
          <a:p>
            <a:r>
              <a:rPr lang="en-US" altLang="zh-CN" sz="2800" b="1" dirty="0">
                <a:solidFill>
                  <a:srgbClr val="002060"/>
                </a:solidFill>
                <a:latin typeface="Arial Narrow" panose="020B0606020202030204" pitchFamily="34" charset="0"/>
              </a:rPr>
              <a:t>Grocery stores try to have enough employees at checkout to get all their customers through with minimum delay. </a:t>
            </a:r>
            <a:r>
              <a:rPr lang="en-US" altLang="zh-CN" sz="2800" b="1" u="sng" dirty="0">
                <a:solidFill>
                  <a:srgbClr val="002060"/>
                </a:solidFill>
                <a:latin typeface="Arial Narrow" panose="020B0606020202030204" pitchFamily="34" charset="0"/>
              </a:rPr>
              <a:t>  32  </a:t>
            </a:r>
            <a:r>
              <a:rPr lang="en-US" altLang="zh-CN" sz="2800" b="1" dirty="0">
                <a:solidFill>
                  <a:srgbClr val="002060"/>
                </a:solidFill>
                <a:latin typeface="Arial Narrow" panose="020B0606020202030204" pitchFamily="34" charset="0"/>
              </a:rPr>
              <a:t> Any small interruption — a price check, a chatty customer — can have downstream effects, holding up an entire line</a:t>
            </a:r>
            <a:r>
              <a:rPr lang="en-US" altLang="zh-CN" sz="2800" b="1" dirty="0" smtClean="0">
                <a:solidFill>
                  <a:srgbClr val="002060"/>
                </a:solidFill>
                <a:latin typeface="Arial Narrow" panose="020B0606020202030204" pitchFamily="34" charset="0"/>
              </a:rPr>
              <a:t>.</a:t>
            </a:r>
            <a:endParaRPr lang="zh-CN" altLang="en-US" sz="2800" b="1" dirty="0">
              <a:solidFill>
                <a:srgbClr val="002060"/>
              </a:solidFill>
              <a:latin typeface="Arial Narrow" panose="020B0606020202030204" pitchFamily="34" charset="0"/>
            </a:endParaRPr>
          </a:p>
        </p:txBody>
      </p:sp>
      <p:sp>
        <p:nvSpPr>
          <p:cNvPr id="11" name="圆角矩形 10"/>
          <p:cNvSpPr/>
          <p:nvPr/>
        </p:nvSpPr>
        <p:spPr>
          <a:xfrm>
            <a:off x="3361422" y="2370807"/>
            <a:ext cx="2798840" cy="496957"/>
          </a:xfrm>
          <a:prstGeom prst="round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线形标注 1 5"/>
          <p:cNvSpPr/>
          <p:nvPr/>
        </p:nvSpPr>
        <p:spPr>
          <a:xfrm>
            <a:off x="4760842" y="1044231"/>
            <a:ext cx="2568192" cy="854765"/>
          </a:xfrm>
          <a:prstGeom prst="borderCallout1">
            <a:avLst>
              <a:gd name="adj1" fmla="val -13808"/>
              <a:gd name="adj2" fmla="val 25351"/>
              <a:gd name="adj3" fmla="val 159012"/>
              <a:gd name="adj4" fmla="val -22840"/>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solidFill>
                  <a:schemeClr val="bg1"/>
                </a:solidFill>
                <a:latin typeface="华文行楷" panose="02010800040101010101" pitchFamily="2" charset="-122"/>
                <a:ea typeface="华文行楷" panose="02010800040101010101" pitchFamily="2" charset="-122"/>
              </a:rPr>
              <a:t>下游效应</a:t>
            </a:r>
            <a:endParaRPr lang="zh-CN" altLang="en-US" sz="2800" b="1" dirty="0">
              <a:solidFill>
                <a:schemeClr val="bg1"/>
              </a:solidFill>
              <a:latin typeface="华文行楷" panose="02010800040101010101" pitchFamily="2" charset="-122"/>
              <a:ea typeface="华文行楷" panose="02010800040101010101" pitchFamily="2" charset="-122"/>
            </a:endParaRPr>
          </a:p>
        </p:txBody>
      </p:sp>
      <p:cxnSp>
        <p:nvCxnSpPr>
          <p:cNvPr id="12" name="直接连接符 11"/>
          <p:cNvCxnSpPr/>
          <p:nvPr/>
        </p:nvCxnSpPr>
        <p:spPr>
          <a:xfrm>
            <a:off x="347870" y="3339575"/>
            <a:ext cx="3339547"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19" name="文本框 18"/>
          <p:cNvSpPr txBox="1"/>
          <p:nvPr/>
        </p:nvSpPr>
        <p:spPr>
          <a:xfrm>
            <a:off x="216713" y="3429766"/>
            <a:ext cx="7128305" cy="954107"/>
          </a:xfrm>
          <a:prstGeom prst="rect">
            <a:avLst/>
          </a:prstGeom>
          <a:solidFill>
            <a:srgbClr val="002060"/>
          </a:solidFill>
          <a:ln w="38100">
            <a:solidFill>
              <a:srgbClr val="FFC000"/>
            </a:solidFill>
          </a:ln>
        </p:spPr>
        <p:txBody>
          <a:bodyPr wrap="square" rtlCol="0">
            <a:spAutoFit/>
          </a:bodyPr>
          <a:lstStyle/>
          <a:p>
            <a:r>
              <a:rPr lang="en-US" altLang="zh-CN" sz="2800" b="1" dirty="0" smtClean="0">
                <a:solidFill>
                  <a:schemeClr val="bg1"/>
                </a:solidFill>
                <a:latin typeface="Arial Narrow" panose="020B0606020202030204" pitchFamily="34" charset="0"/>
              </a:rPr>
              <a:t>-</a:t>
            </a:r>
            <a:r>
              <a:rPr lang="en-US" altLang="zh-CN" sz="2800" b="1" dirty="0" err="1" smtClean="0">
                <a:solidFill>
                  <a:schemeClr val="bg1"/>
                </a:solidFill>
                <a:latin typeface="Arial Narrow" panose="020B0606020202030204" pitchFamily="34" charset="0"/>
              </a:rPr>
              <a:t>ing</a:t>
            </a:r>
            <a:r>
              <a:rPr lang="zh-CN" altLang="en-US" sz="2800" b="1" dirty="0" smtClean="0">
                <a:solidFill>
                  <a:schemeClr val="bg1"/>
                </a:solidFill>
                <a:latin typeface="华文行楷" panose="02010800040101010101" pitchFamily="2" charset="-122"/>
                <a:ea typeface="华文行楷" panose="02010800040101010101" pitchFamily="2" charset="-122"/>
              </a:rPr>
              <a:t>短语说明</a:t>
            </a:r>
            <a:r>
              <a:rPr lang="en-US" altLang="zh-CN" sz="2800" b="1" dirty="0">
                <a:solidFill>
                  <a:schemeClr val="bg1"/>
                </a:solidFill>
                <a:latin typeface="Arial Narrow" panose="020B0606020202030204" pitchFamily="34" charset="0"/>
              </a:rPr>
              <a:t>downstream effects</a:t>
            </a:r>
            <a:r>
              <a:rPr lang="zh-CN" altLang="en-US" sz="2800" dirty="0" smtClean="0">
                <a:solidFill>
                  <a:schemeClr val="bg1"/>
                </a:solidFill>
                <a:latin typeface="华文行楷" panose="02010800040101010101" pitchFamily="2" charset="-122"/>
                <a:ea typeface="华文行楷" panose="02010800040101010101" pitchFamily="2" charset="-122"/>
              </a:rPr>
              <a:t>的具体内容</a:t>
            </a:r>
            <a:r>
              <a:rPr lang="zh-CN" altLang="en-US" sz="2800" dirty="0" smtClean="0">
                <a:solidFill>
                  <a:schemeClr val="bg1"/>
                </a:solidFill>
                <a:latin typeface="Arial Narrow" panose="020B0606020202030204" pitchFamily="34" charset="0"/>
              </a:rPr>
              <a:t>：</a:t>
            </a:r>
            <a:r>
              <a:rPr lang="en-US" altLang="zh-CN" sz="2800" b="1" dirty="0">
                <a:solidFill>
                  <a:schemeClr val="bg1"/>
                </a:solidFill>
                <a:latin typeface="Arial Narrow" panose="020B0606020202030204" pitchFamily="34" charset="0"/>
              </a:rPr>
              <a:t>holding up an entire line</a:t>
            </a:r>
            <a:r>
              <a:rPr lang="en-US" altLang="zh-CN" sz="2800" b="1" dirty="0" smtClean="0">
                <a:solidFill>
                  <a:schemeClr val="bg1"/>
                </a:solidFill>
                <a:latin typeface="Arial Narrow" panose="020B0606020202030204" pitchFamily="34" charset="0"/>
              </a:rPr>
              <a:t>.</a:t>
            </a:r>
            <a:r>
              <a:rPr lang="zh-CN" altLang="en-US" sz="2800" b="1" dirty="0" smtClean="0">
                <a:solidFill>
                  <a:schemeClr val="bg1"/>
                </a:solidFill>
                <a:latin typeface="华文行楷" panose="02010800040101010101" pitchFamily="2" charset="-122"/>
                <a:ea typeface="华文行楷" panose="02010800040101010101" pitchFamily="2" charset="-122"/>
              </a:rPr>
              <a:t>“耽误整个队伍”</a:t>
            </a:r>
            <a:endParaRPr lang="zh-CN" altLang="en-US" sz="2800" b="1" dirty="0">
              <a:solidFill>
                <a:schemeClr val="bg1"/>
              </a:solidFill>
              <a:latin typeface="华文行楷" panose="02010800040101010101" pitchFamily="2" charset="-122"/>
              <a:ea typeface="华文行楷" panose="02010800040101010101" pitchFamily="2" charset="-122"/>
            </a:endParaRPr>
          </a:p>
        </p:txBody>
      </p:sp>
      <p:sp>
        <p:nvSpPr>
          <p:cNvPr id="20" name="文本框 19"/>
          <p:cNvSpPr txBox="1"/>
          <p:nvPr/>
        </p:nvSpPr>
        <p:spPr>
          <a:xfrm>
            <a:off x="161023" y="4474066"/>
            <a:ext cx="7168011" cy="1938992"/>
          </a:xfrm>
          <a:prstGeom prst="rect">
            <a:avLst/>
          </a:prstGeom>
          <a:noFill/>
          <a:ln w="38100">
            <a:solidFill>
              <a:srgbClr val="00B0F0"/>
            </a:solidFill>
          </a:ln>
        </p:spPr>
        <p:txBody>
          <a:bodyPr wrap="square" rtlCol="0">
            <a:spAutoFit/>
          </a:bodyPr>
          <a:lstStyle/>
          <a:p>
            <a:r>
              <a:rPr lang="en-US" altLang="zh-CN" sz="2400" b="1" dirty="0">
                <a:solidFill>
                  <a:srgbClr val="FF0000"/>
                </a:solidFill>
                <a:latin typeface="华文行楷" panose="02010800040101010101" pitchFamily="2" charset="-122"/>
                <a:ea typeface="华文行楷" panose="02010800040101010101" pitchFamily="2" charset="-122"/>
              </a:rPr>
              <a:t>【</a:t>
            </a:r>
            <a:r>
              <a:rPr lang="zh-CN" altLang="en-US" sz="2400" b="1" dirty="0">
                <a:solidFill>
                  <a:srgbClr val="FF0000"/>
                </a:solidFill>
                <a:latin typeface="华文行楷" panose="02010800040101010101" pitchFamily="2" charset="-122"/>
                <a:ea typeface="华文行楷" panose="02010800040101010101" pitchFamily="2" charset="-122"/>
              </a:rPr>
              <a:t>分析</a:t>
            </a:r>
            <a:r>
              <a:rPr lang="en-US" altLang="zh-CN" sz="2400" b="1" dirty="0" smtClean="0">
                <a:solidFill>
                  <a:srgbClr val="FF0000"/>
                </a:solidFill>
                <a:latin typeface="华文行楷" panose="02010800040101010101" pitchFamily="2" charset="-122"/>
                <a:ea typeface="华文行楷" panose="02010800040101010101" pitchFamily="2" charset="-122"/>
              </a:rPr>
              <a:t>】</a:t>
            </a:r>
            <a:r>
              <a:rPr lang="zh-CN" altLang="en-US" sz="2400" b="1" dirty="0" smtClean="0">
                <a:solidFill>
                  <a:srgbClr val="002060"/>
                </a:solidFill>
                <a:latin typeface="华文行楷" panose="02010800040101010101" pitchFamily="2" charset="-122"/>
                <a:ea typeface="华文行楷" panose="02010800040101010101" pitchFamily="2" charset="-122"/>
              </a:rPr>
              <a:t>本段开始部分是关于零售店为了节省顾客排队时间所做出的尝试，但结尾部分是有关耽误结账的原因，中间的过渡句和结尾句之间没有出现表示转折含义的词汇，说明过渡句应该表达转折，和结尾部分保持语义上的一致，故选项</a:t>
            </a:r>
            <a:r>
              <a:rPr lang="en-US" altLang="zh-CN" sz="2400" b="1" dirty="0">
                <a:latin typeface="Arial Narrow" panose="020B0606020202030204" pitchFamily="34" charset="0"/>
              </a:rPr>
              <a:t>G</a:t>
            </a:r>
            <a:r>
              <a:rPr lang="zh-CN" altLang="en-US" sz="2400" b="1" dirty="0" smtClean="0">
                <a:solidFill>
                  <a:srgbClr val="002060"/>
                </a:solidFill>
                <a:latin typeface="华文行楷" panose="02010800040101010101" pitchFamily="2" charset="-122"/>
                <a:ea typeface="华文行楷" panose="02010800040101010101" pitchFamily="2" charset="-122"/>
              </a:rPr>
              <a:t>是正确答案。</a:t>
            </a:r>
            <a:endParaRPr lang="zh-CN" altLang="en-US" sz="2400" dirty="0">
              <a:solidFill>
                <a:srgbClr val="002060"/>
              </a:solidFill>
              <a:latin typeface="华文行楷" panose="02010800040101010101" pitchFamily="2" charset="-122"/>
              <a:ea typeface="华文行楷" panose="02010800040101010101" pitchFamily="2" charset="-122"/>
            </a:endParaRPr>
          </a:p>
        </p:txBody>
      </p:sp>
      <p:pic>
        <p:nvPicPr>
          <p:cNvPr id="2" name="图片 1" descr="水印"/>
          <p:cNvPicPr>
            <a:picLocks noChangeAspect="1"/>
          </p:cNvPicPr>
          <p:nvPr userDrawn="1"/>
        </p:nvPicPr>
        <p:blipFill>
          <a:blip r:embed="rId1"/>
          <a:stretch>
            <a:fillRect/>
          </a:stretch>
        </p:blipFill>
        <p:spPr>
          <a:xfrm>
            <a:off x="7186295" y="63500"/>
            <a:ext cx="4902200" cy="158686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 presetClass="exit" presetSubtype="0" fill="hold" grpId="1" nodeType="clickEffect">
                                  <p:stCondLst>
                                    <p:cond delay="0"/>
                                  </p:stCondLst>
                                  <p:childTnLst>
                                    <p:set>
                                      <p:cBhvr>
                                        <p:cTn id="19" dur="1" fill="hold">
                                          <p:stCondLst>
                                            <p:cond delay="0"/>
                                          </p:stCondLst>
                                        </p:cTn>
                                        <p:tgtEl>
                                          <p:spTgt spid="6"/>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500" fill="hold"/>
                                        <p:tgtEl>
                                          <p:spTgt spid="12"/>
                                        </p:tgtEl>
                                        <p:attrNameLst>
                                          <p:attrName>ppt_x</p:attrName>
                                        </p:attrNameLst>
                                      </p:cBhvr>
                                      <p:tavLst>
                                        <p:tav tm="0">
                                          <p:val>
                                            <p:strVal val="#ppt_x"/>
                                          </p:val>
                                        </p:tav>
                                        <p:tav tm="100000">
                                          <p:val>
                                            <p:strVal val="#ppt_x"/>
                                          </p:val>
                                        </p:tav>
                                      </p:tavLst>
                                    </p:anim>
                                    <p:anim calcmode="lin" valueType="num">
                                      <p:cBhvr additive="base">
                                        <p:cTn id="2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1000"/>
                                        <p:tgtEl>
                                          <p:spTgt spid="19"/>
                                        </p:tgtEl>
                                      </p:cBhvr>
                                    </p:animEffect>
                                    <p:anim calcmode="lin" valueType="num">
                                      <p:cBhvr>
                                        <p:cTn id="31" dur="1000" fill="hold"/>
                                        <p:tgtEl>
                                          <p:spTgt spid="19"/>
                                        </p:tgtEl>
                                        <p:attrNameLst>
                                          <p:attrName>ppt_x</p:attrName>
                                        </p:attrNameLst>
                                      </p:cBhvr>
                                      <p:tavLst>
                                        <p:tav tm="0">
                                          <p:val>
                                            <p:strVal val="#ppt_x"/>
                                          </p:val>
                                        </p:tav>
                                        <p:tav tm="100000">
                                          <p:val>
                                            <p:strVal val="#ppt_x"/>
                                          </p:val>
                                        </p:tav>
                                      </p:tavLst>
                                    </p:anim>
                                    <p:anim calcmode="lin" valueType="num">
                                      <p:cBhvr>
                                        <p:cTn id="32"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6" grpId="0" animBg="1"/>
      <p:bldP spid="6" grpId="1" animBg="1"/>
      <p:bldP spid="19" grpId="0" animBg="1"/>
      <p:bldP spid="2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99391" y="0"/>
            <a:ext cx="7345018" cy="523220"/>
          </a:xfrm>
          <a:prstGeom prst="rect">
            <a:avLst/>
          </a:prstGeom>
          <a:noFill/>
        </p:spPr>
        <p:txBody>
          <a:bodyPr wrap="square" rtlCol="0">
            <a:spAutoFit/>
          </a:bodyPr>
          <a:lstStyle/>
          <a:p>
            <a:r>
              <a:rPr lang="zh-CN" altLang="en-US" sz="2800" b="1" u="sng" dirty="0" smtClean="0">
                <a:solidFill>
                  <a:srgbClr val="C00000"/>
                </a:solidFill>
                <a:latin typeface="华文行楷" panose="02010800040101010101" pitchFamily="2" charset="-122"/>
                <a:ea typeface="华文行楷" panose="02010800040101010101" pitchFamily="2" charset="-122"/>
              </a:rPr>
              <a:t>逻辑</a:t>
            </a:r>
            <a:r>
              <a:rPr lang="en-US" altLang="zh-CN" sz="2800" b="1" u="sng" dirty="0">
                <a:solidFill>
                  <a:srgbClr val="C00000"/>
                </a:solidFill>
                <a:latin typeface="华文行楷" panose="02010800040101010101" pitchFamily="2" charset="-122"/>
                <a:ea typeface="华文行楷" panose="02010800040101010101" pitchFamily="2" charset="-122"/>
              </a:rPr>
              <a:t>-</a:t>
            </a:r>
            <a:r>
              <a:rPr lang="zh-CN" altLang="en-US" sz="2800" b="1" u="sng" dirty="0" smtClean="0">
                <a:solidFill>
                  <a:srgbClr val="C00000"/>
                </a:solidFill>
                <a:latin typeface="华文行楷" panose="02010800040101010101" pitchFamily="2" charset="-122"/>
                <a:ea typeface="华文行楷" panose="02010800040101010101" pitchFamily="2" charset="-122"/>
              </a:rPr>
              <a:t>语义</a:t>
            </a:r>
            <a:r>
              <a:rPr lang="zh-CN" altLang="en-US" sz="2800" b="1" u="sng" dirty="0" smtClean="0">
                <a:solidFill>
                  <a:srgbClr val="C00000"/>
                </a:solidFill>
                <a:latin typeface="Arial Narrow" panose="020B0606020202030204" pitchFamily="34" charset="0"/>
                <a:ea typeface="华文行楷" panose="02010800040101010101" pitchFamily="2" charset="-122"/>
              </a:rPr>
              <a:t>发展关系例</a:t>
            </a:r>
            <a:r>
              <a:rPr lang="zh-CN" altLang="en-US" sz="2800" b="1" u="sng" dirty="0">
                <a:solidFill>
                  <a:srgbClr val="C00000"/>
                </a:solidFill>
                <a:latin typeface="Arial Narrow" panose="020B0606020202030204" pitchFamily="34" charset="0"/>
                <a:ea typeface="华文行楷" panose="02010800040101010101" pitchFamily="2" charset="-122"/>
              </a:rPr>
              <a:t>析</a:t>
            </a:r>
            <a:r>
              <a:rPr lang="zh-CN" altLang="en-US" sz="2800" b="1" u="sng" dirty="0" smtClean="0">
                <a:solidFill>
                  <a:srgbClr val="C00000"/>
                </a:solidFill>
                <a:latin typeface="Arial Narrow" panose="020B0606020202030204" pitchFamily="34" charset="0"/>
                <a:ea typeface="华文行楷" panose="02010800040101010101" pitchFamily="2" charset="-122"/>
              </a:rPr>
              <a:t>（完形填空）</a:t>
            </a:r>
            <a:r>
              <a:rPr lang="en-US" altLang="zh-CN" sz="2800" b="1" u="sng" dirty="0" smtClean="0">
                <a:solidFill>
                  <a:srgbClr val="C00000"/>
                </a:solidFill>
                <a:latin typeface="Arial Narrow" panose="020B0606020202030204" pitchFamily="34" charset="0"/>
                <a:ea typeface="华文行楷" panose="02010800040101010101" pitchFamily="2" charset="-122"/>
              </a:rPr>
              <a:t> </a:t>
            </a:r>
            <a:endParaRPr lang="zh-CN" altLang="en-US" sz="2800" b="1" u="sng" dirty="0">
              <a:solidFill>
                <a:srgbClr val="C00000"/>
              </a:solidFill>
              <a:latin typeface="Arial Narrow" panose="020B0606020202030204" pitchFamily="34" charset="0"/>
              <a:ea typeface="华文行楷" panose="02010800040101010101" pitchFamily="2" charset="-122"/>
            </a:endParaRPr>
          </a:p>
        </p:txBody>
      </p:sp>
      <p:sp>
        <p:nvSpPr>
          <p:cNvPr id="2" name="文本框 1"/>
          <p:cNvSpPr txBox="1"/>
          <p:nvPr/>
        </p:nvSpPr>
        <p:spPr>
          <a:xfrm>
            <a:off x="278295" y="685799"/>
            <a:ext cx="6380922" cy="3416320"/>
          </a:xfrm>
          <a:prstGeom prst="rect">
            <a:avLst/>
          </a:prstGeom>
          <a:noFill/>
        </p:spPr>
        <p:txBody>
          <a:bodyPr wrap="square" rtlCol="0">
            <a:spAutoFit/>
          </a:bodyPr>
          <a:lstStyle/>
          <a:p>
            <a:r>
              <a:rPr lang="en-US" altLang="zh-CN" sz="2400" b="1" dirty="0">
                <a:solidFill>
                  <a:srgbClr val="FF0000"/>
                </a:solidFill>
                <a:latin typeface="Arial Narrow" panose="020B0606020202030204" pitchFamily="34" charset="0"/>
              </a:rPr>
              <a:t>Last year </a:t>
            </a:r>
            <a:r>
              <a:rPr lang="en-US" altLang="zh-CN" sz="2400" b="1" dirty="0">
                <a:solidFill>
                  <a:srgbClr val="002060"/>
                </a:solidFill>
                <a:latin typeface="Arial Narrow" panose="020B0606020202030204" pitchFamily="34" charset="0"/>
              </a:rPr>
              <a:t>I decided to do some volunteer work. I began to </a:t>
            </a:r>
            <a:r>
              <a:rPr lang="en-US" altLang="zh-CN" sz="2400" b="1" u="sng" dirty="0">
                <a:solidFill>
                  <a:srgbClr val="002060"/>
                </a:solidFill>
                <a:latin typeface="Arial Narrow" panose="020B0606020202030204" pitchFamily="34" charset="0"/>
              </a:rPr>
              <a:t>  36  </a:t>
            </a:r>
            <a:r>
              <a:rPr lang="en-US" altLang="zh-CN" sz="2400" b="1" dirty="0">
                <a:solidFill>
                  <a:srgbClr val="002060"/>
                </a:solidFill>
                <a:latin typeface="Arial Narrow" panose="020B0606020202030204" pitchFamily="34" charset="0"/>
              </a:rPr>
              <a:t> on the Internet and discovered </a:t>
            </a:r>
            <a:r>
              <a:rPr lang="en-US" altLang="zh-CN" sz="2400" b="1" i="1" dirty="0">
                <a:solidFill>
                  <a:srgbClr val="002060"/>
                </a:solidFill>
                <a:latin typeface="Arial Narrow" panose="020B0606020202030204" pitchFamily="34" charset="0"/>
              </a:rPr>
              <a:t>Volunteer</a:t>
            </a:r>
            <a:r>
              <a:rPr lang="en-US" altLang="zh-CN" sz="2400" b="1" dirty="0">
                <a:solidFill>
                  <a:srgbClr val="002060"/>
                </a:solidFill>
                <a:latin typeface="Arial Narrow" panose="020B0606020202030204" pitchFamily="34" charset="0"/>
              </a:rPr>
              <a:t> </a:t>
            </a:r>
            <a:r>
              <a:rPr lang="en-US" altLang="zh-CN" sz="2400" b="1" i="1" dirty="0">
                <a:solidFill>
                  <a:srgbClr val="002060"/>
                </a:solidFill>
                <a:latin typeface="Arial Narrow" panose="020B0606020202030204" pitchFamily="34" charset="0"/>
              </a:rPr>
              <a:t>USA</a:t>
            </a:r>
            <a:r>
              <a:rPr lang="en-US" altLang="zh-CN" sz="2400" b="1" dirty="0">
                <a:solidFill>
                  <a:srgbClr val="002060"/>
                </a:solidFill>
                <a:latin typeface="Arial Narrow" panose="020B0606020202030204" pitchFamily="34" charset="0"/>
              </a:rPr>
              <a:t>. </a:t>
            </a:r>
            <a:r>
              <a:rPr lang="en-US" altLang="zh-CN" sz="2400" b="1" dirty="0">
                <a:solidFill>
                  <a:srgbClr val="FF0000"/>
                </a:solidFill>
                <a:latin typeface="Arial Narrow" panose="020B0606020202030204" pitchFamily="34" charset="0"/>
              </a:rPr>
              <a:t>Three months later </a:t>
            </a:r>
            <a:r>
              <a:rPr lang="en-US" altLang="zh-CN" sz="2400" b="1" dirty="0">
                <a:solidFill>
                  <a:srgbClr val="002060"/>
                </a:solidFill>
                <a:latin typeface="Arial Narrow" panose="020B0606020202030204" pitchFamily="34" charset="0"/>
              </a:rPr>
              <a:t>I </a:t>
            </a:r>
            <a:r>
              <a:rPr lang="en-US" altLang="zh-CN" sz="2400" b="1" u="sng" dirty="0">
                <a:solidFill>
                  <a:srgbClr val="002060"/>
                </a:solidFill>
                <a:latin typeface="Arial Narrow" panose="020B0606020202030204" pitchFamily="34" charset="0"/>
              </a:rPr>
              <a:t> </a:t>
            </a:r>
            <a:r>
              <a:rPr lang="en-US" altLang="zh-CN" sz="2400" b="1" u="sng" dirty="0" smtClean="0">
                <a:solidFill>
                  <a:srgbClr val="002060"/>
                </a:solidFill>
                <a:latin typeface="Arial Narrow" panose="020B0606020202030204" pitchFamily="34" charset="0"/>
              </a:rPr>
              <a:t> 37  </a:t>
            </a:r>
            <a:r>
              <a:rPr lang="en-US" altLang="zh-CN" sz="2400" b="1" dirty="0" smtClean="0">
                <a:solidFill>
                  <a:srgbClr val="002060"/>
                </a:solidFill>
                <a:latin typeface="Arial Narrow" panose="020B0606020202030204" pitchFamily="34" charset="0"/>
              </a:rPr>
              <a:t> </a:t>
            </a:r>
            <a:r>
              <a:rPr lang="en-US" altLang="zh-CN" sz="2400" b="1" dirty="0">
                <a:solidFill>
                  <a:srgbClr val="002060"/>
                </a:solidFill>
                <a:latin typeface="Arial Narrow" panose="020B0606020202030204" pitchFamily="34" charset="0"/>
              </a:rPr>
              <a:t>myself on a plane to Phoenix, Arizona. I was </a:t>
            </a:r>
            <a:r>
              <a:rPr lang="en-US" altLang="zh-CN" sz="2400" b="1" u="sng" dirty="0">
                <a:solidFill>
                  <a:srgbClr val="002060"/>
                </a:solidFill>
                <a:latin typeface="Arial Narrow" panose="020B0606020202030204" pitchFamily="34" charset="0"/>
              </a:rPr>
              <a:t>  </a:t>
            </a:r>
            <a:r>
              <a:rPr lang="en-US" altLang="zh-CN" sz="2400" b="1" u="sng" dirty="0" smtClean="0">
                <a:solidFill>
                  <a:srgbClr val="002060"/>
                </a:solidFill>
                <a:latin typeface="Arial Narrow" panose="020B0606020202030204" pitchFamily="34" charset="0"/>
              </a:rPr>
              <a:t>  38    </a:t>
            </a:r>
            <a:r>
              <a:rPr lang="en-US" altLang="zh-CN" sz="2400" b="1" dirty="0" smtClean="0">
                <a:solidFill>
                  <a:srgbClr val="002060"/>
                </a:solidFill>
                <a:latin typeface="Arial Narrow" panose="020B0606020202030204" pitchFamily="34" charset="0"/>
              </a:rPr>
              <a:t> </a:t>
            </a:r>
            <a:r>
              <a:rPr lang="en-US" altLang="zh-CN" sz="2400" b="1" dirty="0">
                <a:solidFill>
                  <a:srgbClr val="002060"/>
                </a:solidFill>
                <a:latin typeface="Arial Narrow" panose="020B0606020202030204" pitchFamily="34" charset="0"/>
              </a:rPr>
              <a:t>at the thought of living with loads of new people for three months. However, within fifteen minutes of </a:t>
            </a:r>
            <a:r>
              <a:rPr lang="en-US" altLang="zh-CN" sz="2400" b="1" u="sng" dirty="0" smtClean="0">
                <a:solidFill>
                  <a:srgbClr val="002060"/>
                </a:solidFill>
                <a:latin typeface="Arial Narrow" panose="020B0606020202030204" pitchFamily="34" charset="0"/>
              </a:rPr>
              <a:t>arriving</a:t>
            </a:r>
            <a:r>
              <a:rPr lang="en-US" altLang="zh-CN" sz="2400" b="1" dirty="0" smtClean="0">
                <a:solidFill>
                  <a:srgbClr val="002060"/>
                </a:solidFill>
                <a:latin typeface="Arial Narrow" panose="020B0606020202030204" pitchFamily="34" charset="0"/>
              </a:rPr>
              <a:t> </a:t>
            </a:r>
            <a:r>
              <a:rPr lang="en-US" altLang="zh-CN" sz="2400" b="1" u="sng" dirty="0" smtClean="0">
                <a:solidFill>
                  <a:srgbClr val="002060"/>
                </a:solidFill>
                <a:latin typeface="Arial Narrow" panose="020B0606020202030204" pitchFamily="34" charset="0"/>
              </a:rPr>
              <a:t>  </a:t>
            </a:r>
            <a:r>
              <a:rPr lang="en-US" altLang="zh-CN" sz="2400" b="1" dirty="0" smtClean="0">
                <a:solidFill>
                  <a:srgbClr val="002060"/>
                </a:solidFill>
                <a:latin typeface="Arial Narrow" panose="020B0606020202030204" pitchFamily="34" charset="0"/>
              </a:rPr>
              <a:t>my </a:t>
            </a:r>
            <a:r>
              <a:rPr lang="en-US" altLang="zh-CN" sz="2400" b="1" dirty="0">
                <a:solidFill>
                  <a:srgbClr val="002060"/>
                </a:solidFill>
                <a:latin typeface="Arial Narrow" panose="020B0606020202030204" pitchFamily="34" charset="0"/>
              </a:rPr>
              <a:t>worries had gone. Everyone was so </a:t>
            </a:r>
            <a:r>
              <a:rPr lang="en-US" altLang="zh-CN" sz="2400" b="1" u="sng" dirty="0">
                <a:solidFill>
                  <a:srgbClr val="002060"/>
                </a:solidFill>
                <a:latin typeface="Arial Narrow" panose="020B0606020202030204" pitchFamily="34" charset="0"/>
              </a:rPr>
              <a:t>  40  </a:t>
            </a:r>
            <a:endParaRPr lang="zh-CN" altLang="zh-CN" sz="2400" b="1" dirty="0">
              <a:solidFill>
                <a:srgbClr val="002060"/>
              </a:solidFill>
              <a:latin typeface="Arial Narrow" panose="020B0606020202030204" pitchFamily="34" charset="0"/>
            </a:endParaRPr>
          </a:p>
          <a:p>
            <a:r>
              <a:rPr lang="en-US" altLang="zh-CN" sz="2400" b="1" dirty="0">
                <a:solidFill>
                  <a:srgbClr val="002060"/>
                </a:solidFill>
                <a:latin typeface="Arial Narrow" panose="020B0606020202030204" pitchFamily="34" charset="0"/>
              </a:rPr>
              <a:t>and like-minded that it was very </a:t>
            </a:r>
            <a:r>
              <a:rPr lang="en-US" altLang="zh-CN" sz="2400" b="1" u="sng" dirty="0">
                <a:solidFill>
                  <a:srgbClr val="002060"/>
                </a:solidFill>
                <a:latin typeface="Arial Narrow" panose="020B0606020202030204" pitchFamily="34" charset="0"/>
              </a:rPr>
              <a:t>  41  </a:t>
            </a:r>
            <a:r>
              <a:rPr lang="en-US" altLang="zh-CN" sz="2400" b="1" dirty="0">
                <a:solidFill>
                  <a:srgbClr val="002060"/>
                </a:solidFill>
                <a:latin typeface="Arial Narrow" panose="020B0606020202030204" pitchFamily="34" charset="0"/>
              </a:rPr>
              <a:t> to feel at home</a:t>
            </a:r>
            <a:r>
              <a:rPr lang="en-US" altLang="zh-CN" sz="2400" b="1" dirty="0" smtClean="0">
                <a:solidFill>
                  <a:srgbClr val="002060"/>
                </a:solidFill>
                <a:latin typeface="Arial Narrow" panose="020B0606020202030204" pitchFamily="34" charset="0"/>
              </a:rPr>
              <a:t>.</a:t>
            </a:r>
            <a:endParaRPr lang="zh-CN" altLang="en-US" sz="2400" b="1" dirty="0">
              <a:solidFill>
                <a:srgbClr val="002060"/>
              </a:solidFill>
              <a:latin typeface="Arial Narrow" panose="020B0606020202030204" pitchFamily="34" charset="0"/>
            </a:endParaRPr>
          </a:p>
        </p:txBody>
      </p:sp>
      <p:sp>
        <p:nvSpPr>
          <p:cNvPr id="3" name="文本框 2"/>
          <p:cNvSpPr txBox="1"/>
          <p:nvPr/>
        </p:nvSpPr>
        <p:spPr>
          <a:xfrm>
            <a:off x="6798420" y="604595"/>
            <a:ext cx="5197320" cy="4154984"/>
          </a:xfrm>
          <a:prstGeom prst="rect">
            <a:avLst/>
          </a:prstGeom>
          <a:noFill/>
        </p:spPr>
        <p:txBody>
          <a:bodyPr wrap="square" rtlCol="0">
            <a:spAutoFit/>
          </a:bodyPr>
          <a:lstStyle/>
          <a:p>
            <a:r>
              <a:rPr lang="en-US" altLang="zh-CN" sz="2400" b="1" dirty="0" smtClean="0">
                <a:solidFill>
                  <a:srgbClr val="002060"/>
                </a:solidFill>
                <a:latin typeface="Arial Narrow" panose="020B0606020202030204" pitchFamily="34" charset="0"/>
              </a:rPr>
              <a:t>36</a:t>
            </a:r>
            <a:r>
              <a:rPr lang="en-US" altLang="zh-CN" sz="2400" b="1" dirty="0">
                <a:solidFill>
                  <a:srgbClr val="002060"/>
                </a:solidFill>
                <a:latin typeface="Arial Narrow" panose="020B0606020202030204" pitchFamily="34" charset="0"/>
              </a:rPr>
              <a:t>. A. calculate	</a:t>
            </a:r>
            <a:r>
              <a:rPr lang="en-US" altLang="zh-CN" sz="2400" b="1" dirty="0" smtClean="0">
                <a:solidFill>
                  <a:srgbClr val="002060"/>
                </a:solidFill>
                <a:latin typeface="Arial Narrow" panose="020B0606020202030204" pitchFamily="34" charset="0"/>
              </a:rPr>
              <a:t>      B</a:t>
            </a:r>
            <a:r>
              <a:rPr lang="en-US" altLang="zh-CN" sz="2400" b="1" dirty="0">
                <a:solidFill>
                  <a:srgbClr val="002060"/>
                </a:solidFill>
                <a:latin typeface="Arial Narrow" panose="020B0606020202030204" pitchFamily="34" charset="0"/>
              </a:rPr>
              <a:t>. negotiate	</a:t>
            </a:r>
            <a:endParaRPr lang="en-US" altLang="zh-CN" sz="2400" b="1" dirty="0" smtClean="0">
              <a:solidFill>
                <a:srgbClr val="002060"/>
              </a:solidFill>
              <a:latin typeface="Arial Narrow" panose="020B0606020202030204" pitchFamily="34" charset="0"/>
            </a:endParaRPr>
          </a:p>
          <a:p>
            <a:r>
              <a:rPr lang="en-US" altLang="zh-CN" sz="2400" b="1" dirty="0">
                <a:solidFill>
                  <a:srgbClr val="002060"/>
                </a:solidFill>
                <a:latin typeface="Arial Narrow" panose="020B0606020202030204" pitchFamily="34" charset="0"/>
              </a:rPr>
              <a:t> </a:t>
            </a:r>
            <a:r>
              <a:rPr lang="en-US" altLang="zh-CN" sz="2400" b="1" dirty="0" smtClean="0">
                <a:solidFill>
                  <a:srgbClr val="002060"/>
                </a:solidFill>
                <a:latin typeface="Arial Narrow" panose="020B0606020202030204" pitchFamily="34" charset="0"/>
              </a:rPr>
              <a:t>     C</a:t>
            </a:r>
            <a:r>
              <a:rPr lang="en-US" altLang="zh-CN" sz="2400" b="1" dirty="0">
                <a:solidFill>
                  <a:srgbClr val="002060"/>
                </a:solidFill>
                <a:latin typeface="Arial Narrow" panose="020B0606020202030204" pitchFamily="34" charset="0"/>
              </a:rPr>
              <a:t>. advertise	D. research</a:t>
            </a:r>
            <a:endParaRPr lang="zh-CN" altLang="zh-CN" sz="2400" b="1" dirty="0">
              <a:solidFill>
                <a:srgbClr val="002060"/>
              </a:solidFill>
              <a:latin typeface="Arial Narrow" panose="020B0606020202030204" pitchFamily="34" charset="0"/>
            </a:endParaRPr>
          </a:p>
          <a:p>
            <a:r>
              <a:rPr lang="en-US" altLang="zh-CN" sz="2400" b="1" dirty="0" smtClean="0">
                <a:solidFill>
                  <a:srgbClr val="002060"/>
                </a:solidFill>
                <a:latin typeface="Arial Narrow" panose="020B0606020202030204" pitchFamily="34" charset="0"/>
              </a:rPr>
              <a:t>37. A. imagined	B. introduced	</a:t>
            </a:r>
            <a:endParaRPr lang="en-US" altLang="zh-CN" sz="2400" b="1" dirty="0" smtClean="0">
              <a:solidFill>
                <a:srgbClr val="002060"/>
              </a:solidFill>
              <a:latin typeface="Arial Narrow" panose="020B0606020202030204" pitchFamily="34" charset="0"/>
            </a:endParaRPr>
          </a:p>
          <a:p>
            <a:r>
              <a:rPr lang="en-US" altLang="zh-CN" sz="2400" b="1" dirty="0">
                <a:solidFill>
                  <a:srgbClr val="002060"/>
                </a:solidFill>
                <a:latin typeface="Arial Narrow" panose="020B0606020202030204" pitchFamily="34" charset="0"/>
              </a:rPr>
              <a:t> </a:t>
            </a:r>
            <a:r>
              <a:rPr lang="en-US" altLang="zh-CN" sz="2400" b="1" dirty="0" smtClean="0">
                <a:solidFill>
                  <a:srgbClr val="002060"/>
                </a:solidFill>
                <a:latin typeface="Arial Narrow" panose="020B0606020202030204" pitchFamily="34" charset="0"/>
              </a:rPr>
              <a:t>    C. enjoyed	      D. found</a:t>
            </a:r>
            <a:endParaRPr lang="zh-CN" altLang="zh-CN" sz="2400" b="1" dirty="0">
              <a:solidFill>
                <a:srgbClr val="002060"/>
              </a:solidFill>
              <a:latin typeface="Arial Narrow" panose="020B0606020202030204" pitchFamily="34" charset="0"/>
            </a:endParaRPr>
          </a:p>
          <a:p>
            <a:r>
              <a:rPr lang="en-US" altLang="zh-CN" sz="2400" b="1" dirty="0" smtClean="0">
                <a:solidFill>
                  <a:srgbClr val="002060"/>
                </a:solidFill>
                <a:latin typeface="Arial Narrow" panose="020B0606020202030204" pitchFamily="34" charset="0"/>
              </a:rPr>
              <a:t>38</a:t>
            </a:r>
            <a:r>
              <a:rPr lang="en-US" altLang="zh-CN" sz="2400" b="1" dirty="0">
                <a:solidFill>
                  <a:srgbClr val="002060"/>
                </a:solidFill>
                <a:latin typeface="Arial Narrow" panose="020B0606020202030204" pitchFamily="34" charset="0"/>
              </a:rPr>
              <a:t>. A. annoyed	</a:t>
            </a:r>
            <a:r>
              <a:rPr lang="en-US" altLang="zh-CN" sz="2400" b="1" dirty="0" smtClean="0">
                <a:solidFill>
                  <a:srgbClr val="002060"/>
                </a:solidFill>
                <a:latin typeface="Arial Narrow" panose="020B0606020202030204" pitchFamily="34" charset="0"/>
              </a:rPr>
              <a:t>      B</a:t>
            </a:r>
            <a:r>
              <a:rPr lang="en-US" altLang="zh-CN" sz="2400" b="1" dirty="0">
                <a:solidFill>
                  <a:srgbClr val="002060"/>
                </a:solidFill>
                <a:latin typeface="Arial Narrow" panose="020B0606020202030204" pitchFamily="34" charset="0"/>
              </a:rPr>
              <a:t>. surprised	</a:t>
            </a:r>
            <a:endParaRPr lang="en-US" altLang="zh-CN" sz="2400" b="1" dirty="0" smtClean="0">
              <a:solidFill>
                <a:srgbClr val="002060"/>
              </a:solidFill>
              <a:latin typeface="Arial Narrow" panose="020B0606020202030204" pitchFamily="34" charset="0"/>
            </a:endParaRPr>
          </a:p>
          <a:p>
            <a:r>
              <a:rPr lang="en-US" altLang="zh-CN" sz="2400" b="1" dirty="0">
                <a:solidFill>
                  <a:srgbClr val="002060"/>
                </a:solidFill>
                <a:latin typeface="Arial Narrow" panose="020B0606020202030204" pitchFamily="34" charset="0"/>
              </a:rPr>
              <a:t> </a:t>
            </a:r>
            <a:r>
              <a:rPr lang="en-US" altLang="zh-CN" sz="2400" b="1" dirty="0" smtClean="0">
                <a:solidFill>
                  <a:srgbClr val="002060"/>
                </a:solidFill>
                <a:latin typeface="Arial Narrow" panose="020B0606020202030204" pitchFamily="34" charset="0"/>
              </a:rPr>
              <a:t>     C</a:t>
            </a:r>
            <a:r>
              <a:rPr lang="en-US" altLang="zh-CN" sz="2400" b="1" dirty="0">
                <a:solidFill>
                  <a:srgbClr val="002060"/>
                </a:solidFill>
                <a:latin typeface="Arial Narrow" panose="020B0606020202030204" pitchFamily="34" charset="0"/>
              </a:rPr>
              <a:t>. scared	</a:t>
            </a:r>
            <a:r>
              <a:rPr lang="en-US" altLang="zh-CN" sz="2400" b="1" dirty="0" smtClean="0">
                <a:solidFill>
                  <a:srgbClr val="002060"/>
                </a:solidFill>
                <a:latin typeface="Arial Narrow" panose="020B0606020202030204" pitchFamily="34" charset="0"/>
              </a:rPr>
              <a:t>       D</a:t>
            </a:r>
            <a:r>
              <a:rPr lang="en-US" altLang="zh-CN" sz="2400" b="1" dirty="0">
                <a:solidFill>
                  <a:srgbClr val="002060"/>
                </a:solidFill>
                <a:latin typeface="Arial Narrow" panose="020B0606020202030204" pitchFamily="34" charset="0"/>
              </a:rPr>
              <a:t>. excited</a:t>
            </a:r>
            <a:endParaRPr lang="zh-CN" altLang="zh-CN" sz="2400" b="1" dirty="0">
              <a:solidFill>
                <a:srgbClr val="002060"/>
              </a:solidFill>
              <a:latin typeface="Arial Narrow" panose="020B0606020202030204" pitchFamily="34" charset="0"/>
            </a:endParaRPr>
          </a:p>
          <a:p>
            <a:r>
              <a:rPr lang="en-US" altLang="zh-CN" sz="2400" b="1" dirty="0" smtClean="0">
                <a:solidFill>
                  <a:srgbClr val="002060"/>
                </a:solidFill>
                <a:latin typeface="Arial Narrow" panose="020B0606020202030204" pitchFamily="34" charset="0"/>
              </a:rPr>
              <a:t>40</a:t>
            </a:r>
            <a:r>
              <a:rPr lang="en-US" altLang="zh-CN" sz="2400" b="1" dirty="0">
                <a:solidFill>
                  <a:srgbClr val="002060"/>
                </a:solidFill>
                <a:latin typeface="Arial Narrow" panose="020B0606020202030204" pitchFamily="34" charset="0"/>
              </a:rPr>
              <a:t>. A. confident	B. friendly	</a:t>
            </a:r>
            <a:endParaRPr lang="en-US" altLang="zh-CN" sz="2400" b="1" dirty="0" smtClean="0">
              <a:solidFill>
                <a:srgbClr val="002060"/>
              </a:solidFill>
              <a:latin typeface="Arial Narrow" panose="020B0606020202030204" pitchFamily="34" charset="0"/>
            </a:endParaRPr>
          </a:p>
          <a:p>
            <a:r>
              <a:rPr lang="en-US" altLang="zh-CN" sz="2400" b="1" dirty="0">
                <a:solidFill>
                  <a:srgbClr val="002060"/>
                </a:solidFill>
                <a:latin typeface="Arial Narrow" panose="020B0606020202030204" pitchFamily="34" charset="0"/>
              </a:rPr>
              <a:t> </a:t>
            </a:r>
            <a:r>
              <a:rPr lang="en-US" altLang="zh-CN" sz="2400" b="1" dirty="0" smtClean="0">
                <a:solidFill>
                  <a:srgbClr val="002060"/>
                </a:solidFill>
                <a:latin typeface="Arial Narrow" panose="020B0606020202030204" pitchFamily="34" charset="0"/>
              </a:rPr>
              <a:t>     C</a:t>
            </a:r>
            <a:r>
              <a:rPr lang="en-US" altLang="zh-CN" sz="2400" b="1" dirty="0">
                <a:solidFill>
                  <a:srgbClr val="002060"/>
                </a:solidFill>
                <a:latin typeface="Arial Narrow" panose="020B0606020202030204" pitchFamily="34" charset="0"/>
              </a:rPr>
              <a:t>. energetic	D. curious</a:t>
            </a:r>
            <a:endParaRPr lang="zh-CN" altLang="zh-CN" sz="2400" b="1" dirty="0">
              <a:solidFill>
                <a:srgbClr val="002060"/>
              </a:solidFill>
              <a:latin typeface="Arial Narrow" panose="020B0606020202030204" pitchFamily="34" charset="0"/>
            </a:endParaRPr>
          </a:p>
          <a:p>
            <a:r>
              <a:rPr lang="en-US" altLang="zh-CN" sz="2400" b="1" dirty="0">
                <a:solidFill>
                  <a:srgbClr val="002060"/>
                </a:solidFill>
                <a:latin typeface="Arial Narrow" panose="020B0606020202030204" pitchFamily="34" charset="0"/>
              </a:rPr>
              <a:t>41. A. funny	</a:t>
            </a:r>
            <a:r>
              <a:rPr lang="en-US" altLang="zh-CN" sz="2400" b="1" dirty="0" smtClean="0">
                <a:solidFill>
                  <a:srgbClr val="002060"/>
                </a:solidFill>
                <a:latin typeface="Arial Narrow" panose="020B0606020202030204" pitchFamily="34" charset="0"/>
              </a:rPr>
              <a:t>      B</a:t>
            </a:r>
            <a:r>
              <a:rPr lang="en-US" altLang="zh-CN" sz="2400" b="1" dirty="0">
                <a:solidFill>
                  <a:srgbClr val="002060"/>
                </a:solidFill>
                <a:latin typeface="Arial Narrow" panose="020B0606020202030204" pitchFamily="34" charset="0"/>
              </a:rPr>
              <a:t>. good	</a:t>
            </a:r>
            <a:endParaRPr lang="en-US" altLang="zh-CN" sz="2400" b="1" dirty="0" smtClean="0">
              <a:solidFill>
                <a:srgbClr val="002060"/>
              </a:solidFill>
              <a:latin typeface="Arial Narrow" panose="020B0606020202030204" pitchFamily="34" charset="0"/>
            </a:endParaRPr>
          </a:p>
          <a:p>
            <a:r>
              <a:rPr lang="en-US" altLang="zh-CN" sz="2400" b="1" dirty="0">
                <a:solidFill>
                  <a:srgbClr val="002060"/>
                </a:solidFill>
                <a:latin typeface="Arial Narrow" panose="020B0606020202030204" pitchFamily="34" charset="0"/>
              </a:rPr>
              <a:t> </a:t>
            </a:r>
            <a:r>
              <a:rPr lang="en-US" altLang="zh-CN" sz="2400" b="1" dirty="0" smtClean="0">
                <a:solidFill>
                  <a:srgbClr val="002060"/>
                </a:solidFill>
                <a:latin typeface="Arial Narrow" panose="020B0606020202030204" pitchFamily="34" charset="0"/>
              </a:rPr>
              <a:t>    C</a:t>
            </a:r>
            <a:r>
              <a:rPr lang="en-US" altLang="zh-CN" sz="2400" b="1" dirty="0">
                <a:solidFill>
                  <a:srgbClr val="002060"/>
                </a:solidFill>
                <a:latin typeface="Arial Narrow" panose="020B0606020202030204" pitchFamily="34" charset="0"/>
              </a:rPr>
              <a:t>. lucky	</a:t>
            </a:r>
            <a:r>
              <a:rPr lang="en-US" altLang="zh-CN" sz="2400" b="1" dirty="0" smtClean="0">
                <a:solidFill>
                  <a:srgbClr val="002060"/>
                </a:solidFill>
                <a:latin typeface="Arial Narrow" panose="020B0606020202030204" pitchFamily="34" charset="0"/>
              </a:rPr>
              <a:t>             D</a:t>
            </a:r>
            <a:r>
              <a:rPr lang="en-US" altLang="zh-CN" sz="2400" b="1" dirty="0">
                <a:solidFill>
                  <a:srgbClr val="002060"/>
                </a:solidFill>
                <a:latin typeface="Arial Narrow" panose="020B0606020202030204" pitchFamily="34" charset="0"/>
              </a:rPr>
              <a:t>. easy</a:t>
            </a:r>
            <a:endParaRPr lang="zh-CN" altLang="zh-CN" sz="2400" b="1" dirty="0">
              <a:solidFill>
                <a:srgbClr val="002060"/>
              </a:solidFill>
              <a:latin typeface="Arial Narrow" panose="020B0606020202030204" pitchFamily="34" charset="0"/>
            </a:endParaRPr>
          </a:p>
          <a:p>
            <a:endParaRPr lang="zh-CN" altLang="en-US" sz="2400" b="1" dirty="0">
              <a:solidFill>
                <a:srgbClr val="002060"/>
              </a:solidFill>
              <a:latin typeface="Arial Narrow" panose="020B0606020202030204" pitchFamily="34" charset="0"/>
            </a:endParaRPr>
          </a:p>
        </p:txBody>
      </p:sp>
      <p:sp>
        <p:nvSpPr>
          <p:cNvPr id="16" name="圆角矩形 15"/>
          <p:cNvSpPr/>
          <p:nvPr/>
        </p:nvSpPr>
        <p:spPr>
          <a:xfrm>
            <a:off x="3877335" y="1051723"/>
            <a:ext cx="555517" cy="496957"/>
          </a:xfrm>
          <a:prstGeom prst="round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99390" y="4951161"/>
            <a:ext cx="11896349" cy="1384995"/>
          </a:xfrm>
          <a:prstGeom prst="rect">
            <a:avLst/>
          </a:prstGeom>
          <a:noFill/>
        </p:spPr>
        <p:txBody>
          <a:bodyPr wrap="square" rtlCol="0">
            <a:spAutoFit/>
          </a:bodyPr>
          <a:lstStyle/>
          <a:p>
            <a:r>
              <a:rPr lang="en-US" altLang="zh-CN" sz="2800" b="1" dirty="0" smtClean="0">
                <a:solidFill>
                  <a:srgbClr val="FF0000"/>
                </a:solidFill>
                <a:latin typeface="华文行楷" panose="02010800040101010101" pitchFamily="2" charset="-122"/>
                <a:ea typeface="华文行楷" panose="02010800040101010101" pitchFamily="2" charset="-122"/>
              </a:rPr>
              <a:t>【</a:t>
            </a:r>
            <a:r>
              <a:rPr lang="zh-CN" altLang="en-US" sz="2800" b="1" dirty="0" smtClean="0">
                <a:solidFill>
                  <a:srgbClr val="FF0000"/>
                </a:solidFill>
                <a:latin typeface="华文行楷" panose="02010800040101010101" pitchFamily="2" charset="-122"/>
                <a:ea typeface="华文行楷" panose="02010800040101010101" pitchFamily="2" charset="-122"/>
              </a:rPr>
              <a:t>结论</a:t>
            </a:r>
            <a:r>
              <a:rPr lang="en-US" altLang="zh-CN" sz="2800" b="1" dirty="0" smtClean="0">
                <a:solidFill>
                  <a:srgbClr val="FF0000"/>
                </a:solidFill>
                <a:latin typeface="华文行楷" panose="02010800040101010101" pitchFamily="2" charset="-122"/>
                <a:ea typeface="华文行楷" panose="02010800040101010101" pitchFamily="2" charset="-122"/>
              </a:rPr>
              <a:t>】</a:t>
            </a:r>
            <a:r>
              <a:rPr lang="zh-CN" altLang="en-US" sz="2800" b="1" dirty="0" smtClean="0">
                <a:solidFill>
                  <a:srgbClr val="002060"/>
                </a:solidFill>
                <a:latin typeface="华文行楷" panose="02010800040101010101" pitchFamily="2" charset="-122"/>
                <a:ea typeface="华文行楷" panose="02010800040101010101" pitchFamily="2" charset="-122"/>
              </a:rPr>
              <a:t>小句关系有助于理解语篇所使用的语言是如何表达意义的，由此对整个语篇形成全面的理解，从而准确推断出文中某些空缺信息，实现语义上的连贯。</a:t>
            </a:r>
            <a:endParaRPr lang="zh-CN" altLang="en-US" sz="2800" b="1" dirty="0">
              <a:solidFill>
                <a:srgbClr val="002060"/>
              </a:solidFill>
              <a:latin typeface="华文行楷" panose="02010800040101010101" pitchFamily="2" charset="-122"/>
              <a:ea typeface="华文行楷" panose="02010800040101010101" pitchFamily="2" charset="-122"/>
            </a:endParaRPr>
          </a:p>
        </p:txBody>
      </p:sp>
      <p:sp>
        <p:nvSpPr>
          <p:cNvPr id="7" name="文本框 6"/>
          <p:cNvSpPr txBox="1"/>
          <p:nvPr/>
        </p:nvSpPr>
        <p:spPr>
          <a:xfrm>
            <a:off x="6410739" y="74695"/>
            <a:ext cx="5781261" cy="1015663"/>
          </a:xfrm>
          <a:prstGeom prst="rect">
            <a:avLst/>
          </a:prstGeom>
          <a:solidFill>
            <a:srgbClr val="002060"/>
          </a:solidFill>
        </p:spPr>
        <p:txBody>
          <a:bodyPr wrap="square" rtlCol="0">
            <a:spAutoFit/>
          </a:bodyPr>
          <a:lstStyle/>
          <a:p>
            <a:pPr marL="457200" indent="-457200">
              <a:buAutoNum type="arabicPeriod" startAt="36"/>
            </a:pPr>
            <a:r>
              <a:rPr lang="en-US" altLang="zh-CN" sz="2000" b="1" dirty="0" smtClean="0">
                <a:solidFill>
                  <a:schemeClr val="bg1"/>
                </a:solidFill>
                <a:latin typeface="Arial Narrow" panose="020B0606020202030204" pitchFamily="34" charset="0"/>
                <a:ea typeface="华文行楷" panose="02010800040101010101" pitchFamily="2" charset="-122"/>
              </a:rPr>
              <a:t>and </a:t>
            </a:r>
            <a:r>
              <a:rPr lang="zh-CN" altLang="en-US" sz="2000" b="1" dirty="0" smtClean="0">
                <a:solidFill>
                  <a:schemeClr val="bg1"/>
                </a:solidFill>
                <a:latin typeface="Arial Narrow" panose="020B0606020202030204" pitchFamily="34" charset="0"/>
                <a:ea typeface="华文行楷" panose="02010800040101010101" pitchFamily="2" charset="-122"/>
              </a:rPr>
              <a:t>连接动作过程</a:t>
            </a:r>
            <a:r>
              <a:rPr lang="en-US" altLang="zh-CN" sz="2000" b="1" dirty="0" smtClean="0">
                <a:solidFill>
                  <a:schemeClr val="bg1"/>
                </a:solidFill>
                <a:latin typeface="Arial Narrow" panose="020B0606020202030204" pitchFamily="34" charset="0"/>
                <a:ea typeface="华文行楷" panose="02010800040101010101" pitchFamily="2" charset="-122"/>
              </a:rPr>
              <a:t>(research)</a:t>
            </a:r>
            <a:r>
              <a:rPr lang="zh-CN" altLang="en-US" sz="2000" b="1" dirty="0" smtClean="0">
                <a:solidFill>
                  <a:schemeClr val="bg1"/>
                </a:solidFill>
                <a:latin typeface="Arial Narrow" panose="020B0606020202030204" pitchFamily="34" charset="0"/>
                <a:ea typeface="华文行楷" panose="02010800040101010101" pitchFamily="2" charset="-122"/>
              </a:rPr>
              <a:t>和结果</a:t>
            </a:r>
            <a:r>
              <a:rPr lang="en-US" altLang="zh-CN" sz="2000" b="1" dirty="0" smtClean="0">
                <a:solidFill>
                  <a:schemeClr val="bg1"/>
                </a:solidFill>
                <a:latin typeface="Arial Narrow" panose="020B0606020202030204" pitchFamily="34" charset="0"/>
                <a:ea typeface="华文行楷" panose="02010800040101010101" pitchFamily="2" charset="-122"/>
              </a:rPr>
              <a:t>(discovered)</a:t>
            </a:r>
            <a:endParaRPr lang="en-US" altLang="zh-CN" sz="2000" b="1" dirty="0" smtClean="0">
              <a:solidFill>
                <a:schemeClr val="bg1"/>
              </a:solidFill>
              <a:latin typeface="Arial Narrow" panose="020B0606020202030204" pitchFamily="34" charset="0"/>
              <a:ea typeface="华文行楷" panose="02010800040101010101" pitchFamily="2" charset="-122"/>
            </a:endParaRPr>
          </a:p>
          <a:p>
            <a:r>
              <a:rPr lang="en-US" altLang="zh-CN" sz="2000" b="1" dirty="0">
                <a:solidFill>
                  <a:schemeClr val="bg1"/>
                </a:solidFill>
                <a:latin typeface="Arial Narrow" panose="020B0606020202030204" pitchFamily="34" charset="0"/>
                <a:ea typeface="华文行楷" panose="02010800040101010101" pitchFamily="2" charset="-122"/>
              </a:rPr>
              <a:t> </a:t>
            </a:r>
            <a:r>
              <a:rPr lang="en-US" altLang="zh-CN" sz="2000" b="1" dirty="0" smtClean="0">
                <a:solidFill>
                  <a:schemeClr val="bg1"/>
                </a:solidFill>
                <a:latin typeface="Arial Narrow" panose="020B0606020202030204" pitchFamily="34" charset="0"/>
                <a:ea typeface="华文行楷" panose="02010800040101010101" pitchFamily="2" charset="-122"/>
              </a:rPr>
              <a:t>     research v.  t</a:t>
            </a:r>
            <a:r>
              <a:rPr lang="en-US" altLang="zh-CN" sz="2000" b="1" dirty="0" smtClean="0">
                <a:solidFill>
                  <a:schemeClr val="bg1"/>
                </a:solidFill>
                <a:latin typeface="Arial Narrow" panose="020B0606020202030204" pitchFamily="34" charset="0"/>
              </a:rPr>
              <a:t>o </a:t>
            </a:r>
            <a:r>
              <a:rPr lang="en-US" altLang="zh-CN" sz="2000" b="1" dirty="0">
                <a:solidFill>
                  <a:schemeClr val="bg1"/>
                </a:solidFill>
                <a:latin typeface="Arial Narrow" panose="020B0606020202030204" pitchFamily="34" charset="0"/>
              </a:rPr>
              <a:t>study something carefully and try to discover new facts about it</a:t>
            </a:r>
            <a:endParaRPr lang="zh-CN" altLang="en-US" sz="2000" b="1" dirty="0">
              <a:solidFill>
                <a:schemeClr val="bg1"/>
              </a:solidFill>
              <a:latin typeface="Arial Narrow" panose="020B0606020202030204" pitchFamily="34" charset="0"/>
              <a:ea typeface="华文行楷" panose="02010800040101010101" pitchFamily="2" charset="-122"/>
            </a:endParaRPr>
          </a:p>
        </p:txBody>
      </p:sp>
      <p:sp>
        <p:nvSpPr>
          <p:cNvPr id="23" name="文本框 22"/>
          <p:cNvSpPr txBox="1"/>
          <p:nvPr/>
        </p:nvSpPr>
        <p:spPr>
          <a:xfrm>
            <a:off x="6410738" y="1157989"/>
            <a:ext cx="5781261" cy="707886"/>
          </a:xfrm>
          <a:prstGeom prst="rect">
            <a:avLst/>
          </a:prstGeom>
          <a:solidFill>
            <a:srgbClr val="002060"/>
          </a:solidFill>
        </p:spPr>
        <p:txBody>
          <a:bodyPr wrap="square" rtlCol="0">
            <a:spAutoFit/>
          </a:bodyPr>
          <a:lstStyle/>
          <a:p>
            <a:r>
              <a:rPr lang="en-US" altLang="zh-CN" sz="2000" b="1" dirty="0" smtClean="0">
                <a:solidFill>
                  <a:schemeClr val="bg1"/>
                </a:solidFill>
                <a:latin typeface="Arial Narrow" panose="020B0606020202030204" pitchFamily="34" charset="0"/>
                <a:ea typeface="华文行楷" panose="02010800040101010101" pitchFamily="2" charset="-122"/>
              </a:rPr>
              <a:t>37. found myself on a plane to Phoenix </a:t>
            </a:r>
            <a:endParaRPr lang="en-US" altLang="zh-CN" sz="2000" b="1" dirty="0" smtClean="0">
              <a:solidFill>
                <a:schemeClr val="bg1"/>
              </a:solidFill>
              <a:latin typeface="Arial Narrow" panose="020B0606020202030204" pitchFamily="34" charset="0"/>
              <a:ea typeface="华文行楷" panose="02010800040101010101" pitchFamily="2" charset="-122"/>
            </a:endParaRPr>
          </a:p>
          <a:p>
            <a:r>
              <a:rPr lang="en-US" altLang="zh-CN" sz="2000" b="1" dirty="0">
                <a:solidFill>
                  <a:schemeClr val="bg1"/>
                </a:solidFill>
                <a:latin typeface="Arial Narrow" panose="020B0606020202030204" pitchFamily="34" charset="0"/>
                <a:ea typeface="华文行楷" panose="02010800040101010101" pitchFamily="2" charset="-122"/>
              </a:rPr>
              <a:t> </a:t>
            </a:r>
            <a:r>
              <a:rPr lang="en-US" altLang="zh-CN" sz="2000" b="1" dirty="0" smtClean="0">
                <a:solidFill>
                  <a:schemeClr val="bg1"/>
                </a:solidFill>
                <a:latin typeface="Arial Narrow" panose="020B0606020202030204" pitchFamily="34" charset="0"/>
                <a:ea typeface="华文行楷" panose="02010800040101010101" pitchFamily="2" charset="-122"/>
              </a:rPr>
              <a:t>    </a:t>
            </a:r>
            <a:r>
              <a:rPr lang="zh-CN" altLang="en-US" sz="2000" b="1" dirty="0" smtClean="0">
                <a:solidFill>
                  <a:schemeClr val="bg1"/>
                </a:solidFill>
                <a:latin typeface="Arial Narrow" panose="020B0606020202030204" pitchFamily="34" charset="0"/>
                <a:ea typeface="华文行楷" panose="02010800040101010101" pitchFamily="2" charset="-122"/>
              </a:rPr>
              <a:t>表达作者期待、激动但又有点忐忑的复杂心情。</a:t>
            </a:r>
            <a:endParaRPr lang="zh-CN" altLang="en-US" sz="2000" b="1" dirty="0">
              <a:solidFill>
                <a:schemeClr val="bg1"/>
              </a:solidFill>
              <a:latin typeface="Arial Narrow" panose="020B0606020202030204" pitchFamily="34" charset="0"/>
              <a:ea typeface="华文行楷" panose="02010800040101010101" pitchFamily="2" charset="-122"/>
            </a:endParaRPr>
          </a:p>
        </p:txBody>
      </p:sp>
      <p:sp>
        <p:nvSpPr>
          <p:cNvPr id="24" name="圆角矩形 23"/>
          <p:cNvSpPr/>
          <p:nvPr/>
        </p:nvSpPr>
        <p:spPr>
          <a:xfrm>
            <a:off x="799518" y="2890945"/>
            <a:ext cx="910012" cy="496957"/>
          </a:xfrm>
          <a:prstGeom prst="round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5" name="直接箭头连接符 24"/>
          <p:cNvCxnSpPr/>
          <p:nvPr/>
        </p:nvCxnSpPr>
        <p:spPr>
          <a:xfrm flipV="1">
            <a:off x="1709530" y="2166730"/>
            <a:ext cx="2792896" cy="724215"/>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10" name="文本框 9"/>
          <p:cNvSpPr txBox="1"/>
          <p:nvPr/>
        </p:nvSpPr>
        <p:spPr>
          <a:xfrm>
            <a:off x="4442846" y="1827987"/>
            <a:ext cx="969592" cy="400110"/>
          </a:xfrm>
          <a:prstGeom prst="rect">
            <a:avLst/>
          </a:prstGeom>
          <a:solidFill>
            <a:srgbClr val="002060"/>
          </a:solidFill>
        </p:spPr>
        <p:txBody>
          <a:bodyPr wrap="square" rtlCol="0">
            <a:spAutoFit/>
          </a:bodyPr>
          <a:lstStyle/>
          <a:p>
            <a:r>
              <a:rPr lang="en-US" altLang="zh-CN" sz="2000" b="1" dirty="0">
                <a:solidFill>
                  <a:schemeClr val="bg1"/>
                </a:solidFill>
                <a:latin typeface="Arial Narrow" panose="020B0606020202030204" pitchFamily="34" charset="0"/>
              </a:rPr>
              <a:t>scared</a:t>
            </a:r>
            <a:endParaRPr lang="zh-CN" altLang="en-US" sz="2000" dirty="0">
              <a:solidFill>
                <a:schemeClr val="bg1"/>
              </a:solidFill>
            </a:endParaRPr>
          </a:p>
        </p:txBody>
      </p:sp>
      <p:sp>
        <p:nvSpPr>
          <p:cNvPr id="29" name="文本框 28"/>
          <p:cNvSpPr txBox="1"/>
          <p:nvPr/>
        </p:nvSpPr>
        <p:spPr>
          <a:xfrm>
            <a:off x="6430617" y="2393959"/>
            <a:ext cx="5781261" cy="1015663"/>
          </a:xfrm>
          <a:prstGeom prst="rect">
            <a:avLst/>
          </a:prstGeom>
          <a:solidFill>
            <a:srgbClr val="002060"/>
          </a:solidFill>
        </p:spPr>
        <p:txBody>
          <a:bodyPr wrap="square" rtlCol="0">
            <a:spAutoFit/>
          </a:bodyPr>
          <a:lstStyle/>
          <a:p>
            <a:r>
              <a:rPr lang="en-US" altLang="zh-CN" sz="2000" b="1" dirty="0" smtClean="0">
                <a:solidFill>
                  <a:schemeClr val="bg1"/>
                </a:solidFill>
                <a:latin typeface="Arial Narrow" panose="020B0606020202030204" pitchFamily="34" charset="0"/>
                <a:ea typeface="华文行楷" panose="02010800040101010101" pitchFamily="2" charset="-122"/>
              </a:rPr>
              <a:t>40. </a:t>
            </a:r>
            <a:r>
              <a:rPr lang="zh-CN" altLang="en-US" sz="2000" b="1" dirty="0" smtClean="0">
                <a:solidFill>
                  <a:schemeClr val="bg1"/>
                </a:solidFill>
                <a:latin typeface="Arial Narrow" panose="020B0606020202030204" pitchFamily="34" charset="0"/>
                <a:ea typeface="华文行楷" panose="02010800040101010101" pitchFamily="2" charset="-122"/>
              </a:rPr>
              <a:t>上文作者提到和那么多陌生人相处会很担心，但每个人都是那么友好</a:t>
            </a:r>
            <a:r>
              <a:rPr lang="en-US" altLang="zh-CN" sz="2000" b="1" dirty="0" smtClean="0">
                <a:solidFill>
                  <a:schemeClr val="bg1"/>
                </a:solidFill>
                <a:latin typeface="Arial Narrow" panose="020B0606020202030204" pitchFamily="34" charset="0"/>
                <a:ea typeface="华文行楷" panose="02010800040101010101" pitchFamily="2" charset="-122"/>
              </a:rPr>
              <a:t>(friendly)</a:t>
            </a:r>
            <a:r>
              <a:rPr lang="zh-CN" altLang="en-US" sz="2000" b="1" dirty="0">
                <a:solidFill>
                  <a:schemeClr val="bg1"/>
                </a:solidFill>
                <a:latin typeface="Arial Narrow" panose="020B0606020202030204" pitchFamily="34" charset="0"/>
                <a:ea typeface="华文行楷" panose="02010800040101010101" pitchFamily="2" charset="-122"/>
              </a:rPr>
              <a:t>和</a:t>
            </a:r>
            <a:r>
              <a:rPr lang="zh-CN" altLang="en-US" sz="2000" b="1" dirty="0" smtClean="0">
                <a:solidFill>
                  <a:schemeClr val="bg1"/>
                </a:solidFill>
                <a:latin typeface="Arial Narrow" panose="020B0606020202030204" pitchFamily="34" charset="0"/>
                <a:ea typeface="华文行楷" panose="02010800040101010101" pitchFamily="2" charset="-122"/>
              </a:rPr>
              <a:t>志趣相投</a:t>
            </a:r>
            <a:r>
              <a:rPr lang="en-US" altLang="zh-CN" sz="2000" b="1" dirty="0" smtClean="0">
                <a:solidFill>
                  <a:schemeClr val="bg1"/>
                </a:solidFill>
                <a:latin typeface="Arial Narrow" panose="020B0606020202030204" pitchFamily="34" charset="0"/>
                <a:ea typeface="华文行楷" panose="02010800040101010101" pitchFamily="2" charset="-122"/>
              </a:rPr>
              <a:t>(like-minded)</a:t>
            </a:r>
            <a:r>
              <a:rPr lang="zh-CN" altLang="en-US" sz="2000" b="1" dirty="0" smtClean="0">
                <a:solidFill>
                  <a:schemeClr val="bg1"/>
                </a:solidFill>
                <a:latin typeface="Arial Narrow" panose="020B0606020202030204" pitchFamily="34" charset="0"/>
                <a:ea typeface="华文行楷" panose="02010800040101010101" pitchFamily="2" charset="-122"/>
              </a:rPr>
              <a:t>。</a:t>
            </a:r>
            <a:endParaRPr lang="zh-CN" altLang="en-US" sz="2000" b="1" dirty="0">
              <a:solidFill>
                <a:schemeClr val="bg1"/>
              </a:solidFill>
              <a:latin typeface="Arial Narrow" panose="020B0606020202030204" pitchFamily="34" charset="0"/>
              <a:ea typeface="华文行楷" panose="02010800040101010101" pitchFamily="2" charset="-122"/>
            </a:endParaRPr>
          </a:p>
        </p:txBody>
      </p:sp>
      <p:sp>
        <p:nvSpPr>
          <p:cNvPr id="30" name="文本框 29"/>
          <p:cNvSpPr txBox="1"/>
          <p:nvPr/>
        </p:nvSpPr>
        <p:spPr>
          <a:xfrm>
            <a:off x="6214479" y="3593184"/>
            <a:ext cx="5781261" cy="1015663"/>
          </a:xfrm>
          <a:prstGeom prst="rect">
            <a:avLst/>
          </a:prstGeom>
          <a:solidFill>
            <a:srgbClr val="002060"/>
          </a:solidFill>
        </p:spPr>
        <p:txBody>
          <a:bodyPr wrap="square" rtlCol="0">
            <a:spAutoFit/>
          </a:bodyPr>
          <a:lstStyle/>
          <a:p>
            <a:r>
              <a:rPr lang="en-US" altLang="zh-CN" sz="2000" b="1" dirty="0" smtClean="0">
                <a:solidFill>
                  <a:schemeClr val="bg1"/>
                </a:solidFill>
                <a:latin typeface="Arial Narrow" panose="020B0606020202030204" pitchFamily="34" charset="0"/>
                <a:ea typeface="华文行楷" panose="02010800040101010101" pitchFamily="2" charset="-122"/>
              </a:rPr>
              <a:t>41. so…that…</a:t>
            </a:r>
            <a:r>
              <a:rPr lang="zh-CN" altLang="en-US" sz="2000" b="1" dirty="0" smtClean="0">
                <a:solidFill>
                  <a:schemeClr val="bg1"/>
                </a:solidFill>
                <a:latin typeface="Arial Narrow" panose="020B0606020202030204" pitchFamily="34" charset="0"/>
                <a:ea typeface="华文行楷" panose="02010800040101010101" pitchFamily="2" charset="-122"/>
              </a:rPr>
              <a:t>构成了因果关系，基于人们的态度作者很容易</a:t>
            </a:r>
            <a:r>
              <a:rPr lang="en-US" altLang="zh-CN" sz="2000" b="1" dirty="0" smtClean="0">
                <a:solidFill>
                  <a:schemeClr val="bg1"/>
                </a:solidFill>
                <a:latin typeface="Arial Narrow" panose="020B0606020202030204" pitchFamily="34" charset="0"/>
                <a:ea typeface="华文行楷" panose="02010800040101010101" pitchFamily="2" charset="-122"/>
              </a:rPr>
              <a:t>(easy)</a:t>
            </a:r>
            <a:r>
              <a:rPr lang="zh-CN" altLang="en-US" sz="2000" b="1" dirty="0" smtClean="0">
                <a:solidFill>
                  <a:schemeClr val="bg1"/>
                </a:solidFill>
                <a:latin typeface="Arial Narrow" panose="020B0606020202030204" pitchFamily="34" charset="0"/>
                <a:ea typeface="华文行楷" panose="02010800040101010101" pitchFamily="2" charset="-122"/>
              </a:rPr>
              <a:t>感到轻松自在，之前的担心烟消云散。</a:t>
            </a:r>
            <a:endParaRPr lang="zh-CN" altLang="en-US" sz="2000" b="1" dirty="0">
              <a:solidFill>
                <a:schemeClr val="bg1"/>
              </a:solidFill>
              <a:latin typeface="Arial Narrow" panose="020B0606020202030204" pitchFamily="34" charset="0"/>
              <a:ea typeface="华文行楷" panose="02010800040101010101" pitchFamily="2" charset="-122"/>
            </a:endParaRPr>
          </a:p>
        </p:txBody>
      </p:sp>
      <p:pic>
        <p:nvPicPr>
          <p:cNvPr id="12" name="图片 11" descr="水印"/>
          <p:cNvPicPr>
            <a:picLocks noChangeAspect="1"/>
          </p:cNvPicPr>
          <p:nvPr userDrawn="1"/>
        </p:nvPicPr>
        <p:blipFill>
          <a:blip r:embed="rId1"/>
          <a:stretch>
            <a:fillRect/>
          </a:stretch>
        </p:blipFill>
        <p:spPr>
          <a:xfrm>
            <a:off x="7186295" y="63500"/>
            <a:ext cx="4902200" cy="158686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ppt_x"/>
                                          </p:val>
                                        </p:tav>
                                        <p:tav tm="100000">
                                          <p:val>
                                            <p:strVal val="#ppt_x"/>
                                          </p:val>
                                        </p:tav>
                                      </p:tavLst>
                                    </p:anim>
                                    <p:anim calcmode="lin" valueType="num">
                                      <p:cBhvr additive="base">
                                        <p:cTn id="1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23"/>
                                        </p:tgtEl>
                                        <p:attrNameLst>
                                          <p:attrName>style.visibility</p:attrName>
                                        </p:attrNameLst>
                                      </p:cBhvr>
                                      <p:to>
                                        <p:strVal val="visible"/>
                                      </p:to>
                                    </p:set>
                                    <p:anim calcmode="lin" valueType="num">
                                      <p:cBhvr additive="base">
                                        <p:cTn id="20" dur="500" fill="hold"/>
                                        <p:tgtEl>
                                          <p:spTgt spid="23"/>
                                        </p:tgtEl>
                                        <p:attrNameLst>
                                          <p:attrName>ppt_x</p:attrName>
                                        </p:attrNameLst>
                                      </p:cBhvr>
                                      <p:tavLst>
                                        <p:tav tm="0">
                                          <p:val>
                                            <p:strVal val="#ppt_x"/>
                                          </p:val>
                                        </p:tav>
                                        <p:tav tm="100000">
                                          <p:val>
                                            <p:strVal val="#ppt_x"/>
                                          </p:val>
                                        </p:tav>
                                      </p:tavLst>
                                    </p:anim>
                                    <p:anim calcmode="lin" valueType="num">
                                      <p:cBhvr additive="base">
                                        <p:cTn id="21"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fade">
                                      <p:cBhvr>
                                        <p:cTn id="26" dur="1000"/>
                                        <p:tgtEl>
                                          <p:spTgt spid="24"/>
                                        </p:tgtEl>
                                      </p:cBhvr>
                                    </p:animEffect>
                                    <p:anim calcmode="lin" valueType="num">
                                      <p:cBhvr>
                                        <p:cTn id="27" dur="1000" fill="hold"/>
                                        <p:tgtEl>
                                          <p:spTgt spid="24"/>
                                        </p:tgtEl>
                                        <p:attrNameLst>
                                          <p:attrName>ppt_x</p:attrName>
                                        </p:attrNameLst>
                                      </p:cBhvr>
                                      <p:tavLst>
                                        <p:tav tm="0">
                                          <p:val>
                                            <p:strVal val="#ppt_x"/>
                                          </p:val>
                                        </p:tav>
                                        <p:tav tm="100000">
                                          <p:val>
                                            <p:strVal val="#ppt_x"/>
                                          </p:val>
                                        </p:tav>
                                      </p:tavLst>
                                    </p:anim>
                                    <p:anim calcmode="lin" valueType="num">
                                      <p:cBhvr>
                                        <p:cTn id="28"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1000"/>
                                        <p:tgtEl>
                                          <p:spTgt spid="25"/>
                                        </p:tgtEl>
                                      </p:cBhvr>
                                    </p:animEffect>
                                    <p:anim calcmode="lin" valueType="num">
                                      <p:cBhvr>
                                        <p:cTn id="34" dur="1000" fill="hold"/>
                                        <p:tgtEl>
                                          <p:spTgt spid="25"/>
                                        </p:tgtEl>
                                        <p:attrNameLst>
                                          <p:attrName>ppt_x</p:attrName>
                                        </p:attrNameLst>
                                      </p:cBhvr>
                                      <p:tavLst>
                                        <p:tav tm="0">
                                          <p:val>
                                            <p:strVal val="#ppt_x"/>
                                          </p:val>
                                        </p:tav>
                                        <p:tav tm="100000">
                                          <p:val>
                                            <p:strVal val="#ppt_x"/>
                                          </p:val>
                                        </p:tav>
                                      </p:tavLst>
                                    </p:anim>
                                    <p:anim calcmode="lin" valueType="num">
                                      <p:cBhvr>
                                        <p:cTn id="3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additive="base">
                                        <p:cTn id="40" dur="500" fill="hold"/>
                                        <p:tgtEl>
                                          <p:spTgt spid="10"/>
                                        </p:tgtEl>
                                        <p:attrNameLst>
                                          <p:attrName>ppt_x</p:attrName>
                                        </p:attrNameLst>
                                      </p:cBhvr>
                                      <p:tavLst>
                                        <p:tav tm="0">
                                          <p:val>
                                            <p:strVal val="#ppt_x"/>
                                          </p:val>
                                        </p:tav>
                                        <p:tav tm="100000">
                                          <p:val>
                                            <p:strVal val="#ppt_x"/>
                                          </p:val>
                                        </p:tav>
                                      </p:tavLst>
                                    </p:anim>
                                    <p:anim calcmode="lin" valueType="num">
                                      <p:cBhvr additive="base">
                                        <p:cTn id="4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500" fill="hold"/>
                                        <p:tgtEl>
                                          <p:spTgt spid="29"/>
                                        </p:tgtEl>
                                        <p:attrNameLst>
                                          <p:attrName>ppt_x</p:attrName>
                                        </p:attrNameLst>
                                      </p:cBhvr>
                                      <p:tavLst>
                                        <p:tav tm="0">
                                          <p:val>
                                            <p:strVal val="#ppt_x"/>
                                          </p:val>
                                        </p:tav>
                                        <p:tav tm="100000">
                                          <p:val>
                                            <p:strVal val="#ppt_x"/>
                                          </p:val>
                                        </p:tav>
                                      </p:tavLst>
                                    </p:anim>
                                    <p:anim calcmode="lin" valueType="num">
                                      <p:cBhvr additive="base">
                                        <p:cTn id="47"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ppt_x"/>
                                          </p:val>
                                        </p:tav>
                                        <p:tav tm="100000">
                                          <p:val>
                                            <p:strVal val="#ppt_x"/>
                                          </p:val>
                                        </p:tav>
                                      </p:tavLst>
                                    </p:anim>
                                    <p:anim calcmode="lin" valueType="num">
                                      <p:cBhvr additive="base">
                                        <p:cTn id="53"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5"/>
                                        </p:tgtEl>
                                        <p:attrNameLst>
                                          <p:attrName>style.visibility</p:attrName>
                                        </p:attrNameLst>
                                      </p:cBhvr>
                                      <p:to>
                                        <p:strVal val="visible"/>
                                      </p:to>
                                    </p:set>
                                    <p:animEffect transition="in" filter="fade">
                                      <p:cBhvr>
                                        <p:cTn id="58" dur="1000"/>
                                        <p:tgtEl>
                                          <p:spTgt spid="5"/>
                                        </p:tgtEl>
                                      </p:cBhvr>
                                    </p:animEffect>
                                    <p:anim calcmode="lin" valueType="num">
                                      <p:cBhvr>
                                        <p:cTn id="59" dur="1000" fill="hold"/>
                                        <p:tgtEl>
                                          <p:spTgt spid="5"/>
                                        </p:tgtEl>
                                        <p:attrNameLst>
                                          <p:attrName>ppt_x</p:attrName>
                                        </p:attrNameLst>
                                      </p:cBhvr>
                                      <p:tavLst>
                                        <p:tav tm="0">
                                          <p:val>
                                            <p:strVal val="#ppt_x"/>
                                          </p:val>
                                        </p:tav>
                                        <p:tav tm="100000">
                                          <p:val>
                                            <p:strVal val="#ppt_x"/>
                                          </p:val>
                                        </p:tav>
                                      </p:tavLst>
                                    </p:anim>
                                    <p:anim calcmode="lin" valueType="num">
                                      <p:cBhvr>
                                        <p:cTn id="6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5" grpId="0"/>
      <p:bldP spid="7" grpId="0" animBg="1"/>
      <p:bldP spid="23" grpId="0" animBg="1"/>
      <p:bldP spid="24" grpId="0" animBg="1"/>
      <p:bldP spid="10" grpId="0" animBg="1"/>
      <p:bldP spid="29" grpId="0" animBg="1"/>
      <p:bldP spid="30" grpId="0" animBg="1"/>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1">
            <a:lum/>
          </a:blip>
          <a:srcRect/>
          <a:stretch>
            <a:fillRect t="-39000" b="-39000"/>
          </a:stretch>
        </a:blipFill>
        <a:effectLst/>
      </p:bgPr>
    </p:bg>
    <p:spTree>
      <p:nvGrpSpPr>
        <p:cNvPr id="1" name=""/>
        <p:cNvGrpSpPr/>
        <p:nvPr/>
      </p:nvGrpSpPr>
      <p:grpSpPr>
        <a:xfrm>
          <a:off x="0" y="0"/>
          <a:ext cx="0" cy="0"/>
          <a:chOff x="0" y="0"/>
          <a:chExt cx="0" cy="0"/>
        </a:xfrm>
      </p:grpSpPr>
      <p:grpSp>
        <p:nvGrpSpPr>
          <p:cNvPr id="10" name="组合 9"/>
          <p:cNvGrpSpPr/>
          <p:nvPr/>
        </p:nvGrpSpPr>
        <p:grpSpPr>
          <a:xfrm>
            <a:off x="1381540" y="1865316"/>
            <a:ext cx="9203634" cy="2468145"/>
            <a:chOff x="3659868" y="841828"/>
            <a:chExt cx="4540704" cy="1598768"/>
          </a:xfrm>
          <a:solidFill>
            <a:srgbClr val="005790"/>
          </a:solidFill>
        </p:grpSpPr>
        <p:grpSp>
          <p:nvGrpSpPr>
            <p:cNvPr id="12" name="组合 11"/>
            <p:cNvGrpSpPr/>
            <p:nvPr/>
          </p:nvGrpSpPr>
          <p:grpSpPr>
            <a:xfrm>
              <a:off x="3659868" y="841828"/>
              <a:ext cx="4540704" cy="1074057"/>
              <a:chOff x="4429125" y="2685143"/>
              <a:chExt cx="4118758" cy="1182009"/>
            </a:xfrm>
            <a:grpFill/>
          </p:grpSpPr>
          <p:sp>
            <p:nvSpPr>
              <p:cNvPr id="14" name="Freeform 92"/>
              <p:cNvSpPr>
                <a:spLocks noEditPoints="1"/>
              </p:cNvSpPr>
              <p:nvPr/>
            </p:nvSpPr>
            <p:spPr bwMode="auto">
              <a:xfrm>
                <a:off x="4429125" y="2685143"/>
                <a:ext cx="4118758" cy="1182009"/>
              </a:xfrm>
              <a:custGeom>
                <a:avLst/>
                <a:gdLst>
                  <a:gd name="T0" fmla="*/ 1235 w 1305"/>
                  <a:gd name="T1" fmla="*/ 116 h 339"/>
                  <a:gd name="T2" fmla="*/ 1299 w 1305"/>
                  <a:gd name="T3" fmla="*/ 11 h 339"/>
                  <a:gd name="T4" fmla="*/ 868 w 1305"/>
                  <a:gd name="T5" fmla="*/ 14 h 339"/>
                  <a:gd name="T6" fmla="*/ 862 w 1305"/>
                  <a:gd name="T7" fmla="*/ 70 h 339"/>
                  <a:gd name="T8" fmla="*/ 408 w 1305"/>
                  <a:gd name="T9" fmla="*/ 31 h 339"/>
                  <a:gd name="T10" fmla="*/ 1 w 1305"/>
                  <a:gd name="T11" fmla="*/ 36 h 339"/>
                  <a:gd name="T12" fmla="*/ 20 w 1305"/>
                  <a:gd name="T13" fmla="*/ 231 h 339"/>
                  <a:gd name="T14" fmla="*/ 174 w 1305"/>
                  <a:gd name="T15" fmla="*/ 250 h 339"/>
                  <a:gd name="T16" fmla="*/ 61 w 1305"/>
                  <a:gd name="T17" fmla="*/ 177 h 339"/>
                  <a:gd name="T18" fmla="*/ 45 w 1305"/>
                  <a:gd name="T19" fmla="*/ 90 h 339"/>
                  <a:gd name="T20" fmla="*/ 44 w 1305"/>
                  <a:gd name="T21" fmla="*/ 40 h 339"/>
                  <a:gd name="T22" fmla="*/ 14 w 1305"/>
                  <a:gd name="T23" fmla="*/ 37 h 339"/>
                  <a:gd name="T24" fmla="*/ 189 w 1305"/>
                  <a:gd name="T25" fmla="*/ 89 h 339"/>
                  <a:gd name="T26" fmla="*/ 199 w 1305"/>
                  <a:gd name="T27" fmla="*/ 335 h 339"/>
                  <a:gd name="T28" fmla="*/ 778 w 1305"/>
                  <a:gd name="T29" fmla="*/ 327 h 339"/>
                  <a:gd name="T30" fmla="*/ 1061 w 1305"/>
                  <a:gd name="T31" fmla="*/ 273 h 339"/>
                  <a:gd name="T32" fmla="*/ 1076 w 1305"/>
                  <a:gd name="T33" fmla="*/ 231 h 339"/>
                  <a:gd name="T34" fmla="*/ 1299 w 1305"/>
                  <a:gd name="T35" fmla="*/ 209 h 339"/>
                  <a:gd name="T36" fmla="*/ 909 w 1305"/>
                  <a:gd name="T37" fmla="*/ 71 h 339"/>
                  <a:gd name="T38" fmla="*/ 925 w 1305"/>
                  <a:gd name="T39" fmla="*/ 71 h 339"/>
                  <a:gd name="T40" fmla="*/ 886 w 1305"/>
                  <a:gd name="T41" fmla="*/ 30 h 339"/>
                  <a:gd name="T42" fmla="*/ 870 w 1305"/>
                  <a:gd name="T43" fmla="*/ 25 h 339"/>
                  <a:gd name="T44" fmla="*/ 869 w 1305"/>
                  <a:gd name="T45" fmla="*/ 70 h 339"/>
                  <a:gd name="T46" fmla="*/ 399 w 1305"/>
                  <a:gd name="T47" fmla="*/ 56 h 339"/>
                  <a:gd name="T48" fmla="*/ 382 w 1305"/>
                  <a:gd name="T49" fmla="*/ 47 h 339"/>
                  <a:gd name="T50" fmla="*/ 382 w 1305"/>
                  <a:gd name="T51" fmla="*/ 47 h 339"/>
                  <a:gd name="T52" fmla="*/ 349 w 1305"/>
                  <a:gd name="T53" fmla="*/ 70 h 339"/>
                  <a:gd name="T54" fmla="*/ 325 w 1305"/>
                  <a:gd name="T55" fmla="*/ 63 h 339"/>
                  <a:gd name="T56" fmla="*/ 325 w 1305"/>
                  <a:gd name="T57" fmla="*/ 76 h 339"/>
                  <a:gd name="T58" fmla="*/ 318 w 1305"/>
                  <a:gd name="T59" fmla="*/ 76 h 339"/>
                  <a:gd name="T60" fmla="*/ 298 w 1305"/>
                  <a:gd name="T61" fmla="*/ 70 h 339"/>
                  <a:gd name="T62" fmla="*/ 1049 w 1305"/>
                  <a:gd name="T63" fmla="*/ 289 h 339"/>
                  <a:gd name="T64" fmla="*/ 1042 w 1305"/>
                  <a:gd name="T65" fmla="*/ 297 h 339"/>
                  <a:gd name="T66" fmla="*/ 762 w 1305"/>
                  <a:gd name="T67" fmla="*/ 315 h 339"/>
                  <a:gd name="T68" fmla="*/ 192 w 1305"/>
                  <a:gd name="T69" fmla="*/ 310 h 339"/>
                  <a:gd name="T70" fmla="*/ 213 w 1305"/>
                  <a:gd name="T71" fmla="*/ 302 h 339"/>
                  <a:gd name="T72" fmla="*/ 192 w 1305"/>
                  <a:gd name="T73" fmla="*/ 236 h 339"/>
                  <a:gd name="T74" fmla="*/ 223 w 1305"/>
                  <a:gd name="T75" fmla="*/ 111 h 339"/>
                  <a:gd name="T76" fmla="*/ 196 w 1305"/>
                  <a:gd name="T77" fmla="*/ 104 h 339"/>
                  <a:gd name="T78" fmla="*/ 1036 w 1305"/>
                  <a:gd name="T79" fmla="*/ 88 h 339"/>
                  <a:gd name="T80" fmla="*/ 1043 w 1305"/>
                  <a:gd name="T81" fmla="*/ 99 h 339"/>
                  <a:gd name="T82" fmla="*/ 1049 w 1305"/>
                  <a:gd name="T83" fmla="*/ 289 h 339"/>
                  <a:gd name="T84" fmla="*/ 947 w 1305"/>
                  <a:gd name="T85" fmla="*/ 72 h 339"/>
                  <a:gd name="T86" fmla="*/ 952 w 1305"/>
                  <a:gd name="T87" fmla="*/ 62 h 339"/>
                  <a:gd name="T88" fmla="*/ 968 w 1305"/>
                  <a:gd name="T89" fmla="*/ 72 h 339"/>
                  <a:gd name="T90" fmla="*/ 1004 w 1305"/>
                  <a:gd name="T91" fmla="*/ 73 h 339"/>
                  <a:gd name="T92" fmla="*/ 1176 w 1305"/>
                  <a:gd name="T93" fmla="*/ 209 h 339"/>
                  <a:gd name="T94" fmla="*/ 1059 w 1305"/>
                  <a:gd name="T95" fmla="*/ 210 h 339"/>
                  <a:gd name="T96" fmla="*/ 1071 w 1305"/>
                  <a:gd name="T97" fmla="*/ 206 h 339"/>
                  <a:gd name="T98" fmla="*/ 1044 w 1305"/>
                  <a:gd name="T99" fmla="*/ 78 h 339"/>
                  <a:gd name="T100" fmla="*/ 972 w 1305"/>
                  <a:gd name="T101" fmla="*/ 44 h 339"/>
                  <a:gd name="T102" fmla="*/ 949 w 1305"/>
                  <a:gd name="T103" fmla="*/ 41 h 339"/>
                  <a:gd name="T104" fmla="*/ 1232 w 1305"/>
                  <a:gd name="T105" fmla="*/ 99 h 339"/>
                  <a:gd name="T106" fmla="*/ 1269 w 1305"/>
                  <a:gd name="T107" fmla="*/ 185 h 339"/>
                  <a:gd name="T108" fmla="*/ 1280 w 1305"/>
                  <a:gd name="T109" fmla="*/ 18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05" h="339">
                    <a:moveTo>
                      <a:pt x="1303" y="200"/>
                    </a:moveTo>
                    <a:cubicBezTo>
                      <a:pt x="1293" y="186"/>
                      <a:pt x="1281" y="173"/>
                      <a:pt x="1269" y="160"/>
                    </a:cubicBezTo>
                    <a:cubicBezTo>
                      <a:pt x="1263" y="152"/>
                      <a:pt x="1256" y="145"/>
                      <a:pt x="1250" y="138"/>
                    </a:cubicBezTo>
                    <a:cubicBezTo>
                      <a:pt x="1244" y="132"/>
                      <a:pt x="1233" y="124"/>
                      <a:pt x="1235" y="116"/>
                    </a:cubicBezTo>
                    <a:cubicBezTo>
                      <a:pt x="1236" y="109"/>
                      <a:pt x="1245" y="99"/>
                      <a:pt x="1249" y="93"/>
                    </a:cubicBezTo>
                    <a:cubicBezTo>
                      <a:pt x="1254" y="85"/>
                      <a:pt x="1260" y="77"/>
                      <a:pt x="1265" y="68"/>
                    </a:cubicBezTo>
                    <a:cubicBezTo>
                      <a:pt x="1276" y="50"/>
                      <a:pt x="1287" y="32"/>
                      <a:pt x="1298" y="14"/>
                    </a:cubicBezTo>
                    <a:cubicBezTo>
                      <a:pt x="1299" y="13"/>
                      <a:pt x="1299" y="12"/>
                      <a:pt x="1299" y="11"/>
                    </a:cubicBezTo>
                    <a:cubicBezTo>
                      <a:pt x="1303" y="8"/>
                      <a:pt x="1300" y="0"/>
                      <a:pt x="1294" y="1"/>
                    </a:cubicBezTo>
                    <a:cubicBezTo>
                      <a:pt x="1154" y="22"/>
                      <a:pt x="1012" y="26"/>
                      <a:pt x="872" y="13"/>
                    </a:cubicBezTo>
                    <a:cubicBezTo>
                      <a:pt x="870" y="13"/>
                      <a:pt x="869" y="14"/>
                      <a:pt x="868" y="15"/>
                    </a:cubicBezTo>
                    <a:cubicBezTo>
                      <a:pt x="868" y="15"/>
                      <a:pt x="868" y="14"/>
                      <a:pt x="868" y="14"/>
                    </a:cubicBezTo>
                    <a:cubicBezTo>
                      <a:pt x="867" y="11"/>
                      <a:pt x="862" y="12"/>
                      <a:pt x="862" y="15"/>
                    </a:cubicBezTo>
                    <a:cubicBezTo>
                      <a:pt x="861" y="24"/>
                      <a:pt x="862" y="34"/>
                      <a:pt x="862" y="44"/>
                    </a:cubicBezTo>
                    <a:cubicBezTo>
                      <a:pt x="862" y="52"/>
                      <a:pt x="860" y="61"/>
                      <a:pt x="862" y="69"/>
                    </a:cubicBezTo>
                    <a:cubicBezTo>
                      <a:pt x="862" y="70"/>
                      <a:pt x="862" y="70"/>
                      <a:pt x="862" y="70"/>
                    </a:cubicBezTo>
                    <a:cubicBezTo>
                      <a:pt x="710" y="68"/>
                      <a:pt x="559" y="69"/>
                      <a:pt x="407" y="73"/>
                    </a:cubicBezTo>
                    <a:cubicBezTo>
                      <a:pt x="408" y="68"/>
                      <a:pt x="408" y="62"/>
                      <a:pt x="409" y="57"/>
                    </a:cubicBezTo>
                    <a:cubicBezTo>
                      <a:pt x="409" y="49"/>
                      <a:pt x="410" y="41"/>
                      <a:pt x="409" y="33"/>
                    </a:cubicBezTo>
                    <a:cubicBezTo>
                      <a:pt x="409" y="32"/>
                      <a:pt x="409" y="31"/>
                      <a:pt x="408" y="31"/>
                    </a:cubicBezTo>
                    <a:cubicBezTo>
                      <a:pt x="407" y="30"/>
                      <a:pt x="406" y="29"/>
                      <a:pt x="404" y="29"/>
                    </a:cubicBezTo>
                    <a:cubicBezTo>
                      <a:pt x="338" y="26"/>
                      <a:pt x="272" y="26"/>
                      <a:pt x="206" y="26"/>
                    </a:cubicBezTo>
                    <a:cubicBezTo>
                      <a:pt x="141" y="26"/>
                      <a:pt x="74" y="24"/>
                      <a:pt x="9" y="30"/>
                    </a:cubicBezTo>
                    <a:cubicBezTo>
                      <a:pt x="6" y="27"/>
                      <a:pt x="0" y="31"/>
                      <a:pt x="1" y="36"/>
                    </a:cubicBezTo>
                    <a:cubicBezTo>
                      <a:pt x="10" y="71"/>
                      <a:pt x="38" y="103"/>
                      <a:pt x="63" y="128"/>
                    </a:cubicBezTo>
                    <a:cubicBezTo>
                      <a:pt x="73" y="138"/>
                      <a:pt x="73" y="139"/>
                      <a:pt x="65" y="151"/>
                    </a:cubicBezTo>
                    <a:cubicBezTo>
                      <a:pt x="59" y="159"/>
                      <a:pt x="53" y="167"/>
                      <a:pt x="48" y="176"/>
                    </a:cubicBezTo>
                    <a:cubicBezTo>
                      <a:pt x="37" y="193"/>
                      <a:pt x="26" y="211"/>
                      <a:pt x="20" y="231"/>
                    </a:cubicBezTo>
                    <a:cubicBezTo>
                      <a:pt x="19" y="234"/>
                      <a:pt x="22" y="236"/>
                      <a:pt x="24" y="235"/>
                    </a:cubicBezTo>
                    <a:cubicBezTo>
                      <a:pt x="24" y="237"/>
                      <a:pt x="24" y="239"/>
                      <a:pt x="27" y="239"/>
                    </a:cubicBezTo>
                    <a:cubicBezTo>
                      <a:pt x="50" y="243"/>
                      <a:pt x="74" y="244"/>
                      <a:pt x="98" y="246"/>
                    </a:cubicBezTo>
                    <a:cubicBezTo>
                      <a:pt x="123" y="248"/>
                      <a:pt x="149" y="252"/>
                      <a:pt x="174" y="250"/>
                    </a:cubicBezTo>
                    <a:cubicBezTo>
                      <a:pt x="179" y="249"/>
                      <a:pt x="181" y="242"/>
                      <a:pt x="176" y="241"/>
                    </a:cubicBezTo>
                    <a:cubicBezTo>
                      <a:pt x="152" y="236"/>
                      <a:pt x="128" y="236"/>
                      <a:pt x="104" y="235"/>
                    </a:cubicBezTo>
                    <a:cubicBezTo>
                      <a:pt x="79" y="233"/>
                      <a:pt x="53" y="231"/>
                      <a:pt x="28" y="232"/>
                    </a:cubicBezTo>
                    <a:cubicBezTo>
                      <a:pt x="40" y="214"/>
                      <a:pt x="50" y="195"/>
                      <a:pt x="61" y="177"/>
                    </a:cubicBezTo>
                    <a:cubicBezTo>
                      <a:pt x="68" y="167"/>
                      <a:pt x="77" y="157"/>
                      <a:pt x="83" y="147"/>
                    </a:cubicBezTo>
                    <a:cubicBezTo>
                      <a:pt x="86" y="142"/>
                      <a:pt x="87" y="139"/>
                      <a:pt x="84" y="133"/>
                    </a:cubicBezTo>
                    <a:cubicBezTo>
                      <a:pt x="81" y="126"/>
                      <a:pt x="73" y="121"/>
                      <a:pt x="67" y="115"/>
                    </a:cubicBezTo>
                    <a:cubicBezTo>
                      <a:pt x="60" y="107"/>
                      <a:pt x="52" y="99"/>
                      <a:pt x="45" y="90"/>
                    </a:cubicBezTo>
                    <a:cubicBezTo>
                      <a:pt x="35" y="77"/>
                      <a:pt x="27" y="62"/>
                      <a:pt x="19" y="48"/>
                    </a:cubicBezTo>
                    <a:cubicBezTo>
                      <a:pt x="23" y="48"/>
                      <a:pt x="27" y="48"/>
                      <a:pt x="31" y="48"/>
                    </a:cubicBezTo>
                    <a:cubicBezTo>
                      <a:pt x="35" y="48"/>
                      <a:pt x="40" y="49"/>
                      <a:pt x="44" y="47"/>
                    </a:cubicBezTo>
                    <a:cubicBezTo>
                      <a:pt x="48" y="46"/>
                      <a:pt x="48" y="42"/>
                      <a:pt x="44" y="40"/>
                    </a:cubicBezTo>
                    <a:cubicBezTo>
                      <a:pt x="40" y="39"/>
                      <a:pt x="35" y="39"/>
                      <a:pt x="31" y="40"/>
                    </a:cubicBezTo>
                    <a:cubicBezTo>
                      <a:pt x="26" y="40"/>
                      <a:pt x="21" y="40"/>
                      <a:pt x="17" y="40"/>
                    </a:cubicBezTo>
                    <a:cubicBezTo>
                      <a:pt x="16" y="40"/>
                      <a:pt x="16" y="40"/>
                      <a:pt x="15" y="40"/>
                    </a:cubicBezTo>
                    <a:cubicBezTo>
                      <a:pt x="15" y="39"/>
                      <a:pt x="14" y="38"/>
                      <a:pt x="14" y="37"/>
                    </a:cubicBezTo>
                    <a:cubicBezTo>
                      <a:pt x="78" y="39"/>
                      <a:pt x="142" y="36"/>
                      <a:pt x="206" y="36"/>
                    </a:cubicBezTo>
                    <a:cubicBezTo>
                      <a:pt x="263" y="36"/>
                      <a:pt x="320" y="37"/>
                      <a:pt x="377" y="38"/>
                    </a:cubicBezTo>
                    <a:cubicBezTo>
                      <a:pt x="317" y="58"/>
                      <a:pt x="254" y="69"/>
                      <a:pt x="191" y="81"/>
                    </a:cubicBezTo>
                    <a:cubicBezTo>
                      <a:pt x="187" y="81"/>
                      <a:pt x="187" y="86"/>
                      <a:pt x="189" y="89"/>
                    </a:cubicBezTo>
                    <a:cubicBezTo>
                      <a:pt x="188" y="90"/>
                      <a:pt x="187" y="91"/>
                      <a:pt x="187" y="93"/>
                    </a:cubicBezTo>
                    <a:cubicBezTo>
                      <a:pt x="183" y="143"/>
                      <a:pt x="182" y="192"/>
                      <a:pt x="180" y="242"/>
                    </a:cubicBezTo>
                    <a:cubicBezTo>
                      <a:pt x="179" y="263"/>
                      <a:pt x="177" y="284"/>
                      <a:pt x="178" y="304"/>
                    </a:cubicBezTo>
                    <a:cubicBezTo>
                      <a:pt x="179" y="318"/>
                      <a:pt x="185" y="330"/>
                      <a:pt x="199" y="335"/>
                    </a:cubicBezTo>
                    <a:cubicBezTo>
                      <a:pt x="217" y="339"/>
                      <a:pt x="238" y="336"/>
                      <a:pt x="255" y="336"/>
                    </a:cubicBezTo>
                    <a:cubicBezTo>
                      <a:pt x="282" y="335"/>
                      <a:pt x="309" y="335"/>
                      <a:pt x="335" y="335"/>
                    </a:cubicBezTo>
                    <a:cubicBezTo>
                      <a:pt x="384" y="334"/>
                      <a:pt x="433" y="333"/>
                      <a:pt x="482" y="333"/>
                    </a:cubicBezTo>
                    <a:cubicBezTo>
                      <a:pt x="581" y="331"/>
                      <a:pt x="679" y="329"/>
                      <a:pt x="778" y="327"/>
                    </a:cubicBezTo>
                    <a:cubicBezTo>
                      <a:pt x="828" y="326"/>
                      <a:pt x="878" y="324"/>
                      <a:pt x="928" y="323"/>
                    </a:cubicBezTo>
                    <a:cubicBezTo>
                      <a:pt x="950" y="322"/>
                      <a:pt x="972" y="322"/>
                      <a:pt x="995" y="321"/>
                    </a:cubicBezTo>
                    <a:cubicBezTo>
                      <a:pt x="1011" y="321"/>
                      <a:pt x="1036" y="325"/>
                      <a:pt x="1051" y="315"/>
                    </a:cubicBezTo>
                    <a:cubicBezTo>
                      <a:pt x="1064" y="305"/>
                      <a:pt x="1061" y="287"/>
                      <a:pt x="1061" y="273"/>
                    </a:cubicBezTo>
                    <a:cubicBezTo>
                      <a:pt x="1060" y="259"/>
                      <a:pt x="1060" y="245"/>
                      <a:pt x="1059" y="232"/>
                    </a:cubicBezTo>
                    <a:cubicBezTo>
                      <a:pt x="1061" y="232"/>
                      <a:pt x="1063" y="232"/>
                      <a:pt x="1065" y="232"/>
                    </a:cubicBezTo>
                    <a:cubicBezTo>
                      <a:pt x="1068" y="233"/>
                      <a:pt x="1072" y="234"/>
                      <a:pt x="1074" y="233"/>
                    </a:cubicBezTo>
                    <a:cubicBezTo>
                      <a:pt x="1075" y="232"/>
                      <a:pt x="1076" y="232"/>
                      <a:pt x="1076" y="231"/>
                    </a:cubicBezTo>
                    <a:cubicBezTo>
                      <a:pt x="1090" y="231"/>
                      <a:pt x="1104" y="229"/>
                      <a:pt x="1118" y="227"/>
                    </a:cubicBezTo>
                    <a:cubicBezTo>
                      <a:pt x="1138" y="225"/>
                      <a:pt x="1159" y="223"/>
                      <a:pt x="1180" y="221"/>
                    </a:cubicBezTo>
                    <a:cubicBezTo>
                      <a:pt x="1199" y="219"/>
                      <a:pt x="1219" y="217"/>
                      <a:pt x="1239" y="215"/>
                    </a:cubicBezTo>
                    <a:cubicBezTo>
                      <a:pt x="1258" y="213"/>
                      <a:pt x="1280" y="214"/>
                      <a:pt x="1299" y="209"/>
                    </a:cubicBezTo>
                    <a:cubicBezTo>
                      <a:pt x="1301" y="208"/>
                      <a:pt x="1302" y="206"/>
                      <a:pt x="1302" y="204"/>
                    </a:cubicBezTo>
                    <a:cubicBezTo>
                      <a:pt x="1304" y="204"/>
                      <a:pt x="1305" y="202"/>
                      <a:pt x="1303" y="200"/>
                    </a:cubicBezTo>
                    <a:close/>
                    <a:moveTo>
                      <a:pt x="925" y="71"/>
                    </a:moveTo>
                    <a:cubicBezTo>
                      <a:pt x="919" y="71"/>
                      <a:pt x="914" y="71"/>
                      <a:pt x="909" y="71"/>
                    </a:cubicBezTo>
                    <a:cubicBezTo>
                      <a:pt x="908" y="66"/>
                      <a:pt x="907" y="60"/>
                      <a:pt x="906" y="55"/>
                    </a:cubicBezTo>
                    <a:cubicBezTo>
                      <a:pt x="905" y="49"/>
                      <a:pt x="905" y="43"/>
                      <a:pt x="904" y="37"/>
                    </a:cubicBezTo>
                    <a:cubicBezTo>
                      <a:pt x="910" y="39"/>
                      <a:pt x="916" y="41"/>
                      <a:pt x="922" y="43"/>
                    </a:cubicBezTo>
                    <a:cubicBezTo>
                      <a:pt x="920" y="52"/>
                      <a:pt x="920" y="63"/>
                      <a:pt x="925" y="71"/>
                    </a:cubicBezTo>
                    <a:close/>
                    <a:moveTo>
                      <a:pt x="900" y="35"/>
                    </a:moveTo>
                    <a:cubicBezTo>
                      <a:pt x="899" y="46"/>
                      <a:pt x="898" y="60"/>
                      <a:pt x="901" y="71"/>
                    </a:cubicBezTo>
                    <a:cubicBezTo>
                      <a:pt x="897" y="71"/>
                      <a:pt x="894" y="71"/>
                      <a:pt x="890" y="71"/>
                    </a:cubicBezTo>
                    <a:cubicBezTo>
                      <a:pt x="889" y="57"/>
                      <a:pt x="886" y="44"/>
                      <a:pt x="886" y="30"/>
                    </a:cubicBezTo>
                    <a:cubicBezTo>
                      <a:pt x="890" y="32"/>
                      <a:pt x="895" y="34"/>
                      <a:pt x="900" y="35"/>
                    </a:cubicBezTo>
                    <a:close/>
                    <a:moveTo>
                      <a:pt x="869" y="69"/>
                    </a:moveTo>
                    <a:cubicBezTo>
                      <a:pt x="873" y="61"/>
                      <a:pt x="872" y="51"/>
                      <a:pt x="872" y="42"/>
                    </a:cubicBezTo>
                    <a:cubicBezTo>
                      <a:pt x="872" y="36"/>
                      <a:pt x="871" y="30"/>
                      <a:pt x="870" y="25"/>
                    </a:cubicBezTo>
                    <a:cubicBezTo>
                      <a:pt x="870" y="25"/>
                      <a:pt x="870" y="25"/>
                      <a:pt x="870" y="25"/>
                    </a:cubicBezTo>
                    <a:cubicBezTo>
                      <a:pt x="874" y="26"/>
                      <a:pt x="877" y="27"/>
                      <a:pt x="880" y="28"/>
                    </a:cubicBezTo>
                    <a:cubicBezTo>
                      <a:pt x="879" y="42"/>
                      <a:pt x="878" y="57"/>
                      <a:pt x="882" y="71"/>
                    </a:cubicBezTo>
                    <a:cubicBezTo>
                      <a:pt x="878" y="71"/>
                      <a:pt x="873" y="70"/>
                      <a:pt x="869" y="70"/>
                    </a:cubicBezTo>
                    <a:cubicBezTo>
                      <a:pt x="869" y="70"/>
                      <a:pt x="869" y="70"/>
                      <a:pt x="869" y="69"/>
                    </a:cubicBezTo>
                    <a:close/>
                    <a:moveTo>
                      <a:pt x="388" y="45"/>
                    </a:moveTo>
                    <a:cubicBezTo>
                      <a:pt x="392" y="43"/>
                      <a:pt x="397" y="42"/>
                      <a:pt x="402" y="40"/>
                    </a:cubicBezTo>
                    <a:cubicBezTo>
                      <a:pt x="401" y="45"/>
                      <a:pt x="400" y="51"/>
                      <a:pt x="399" y="56"/>
                    </a:cubicBezTo>
                    <a:cubicBezTo>
                      <a:pt x="398" y="62"/>
                      <a:pt x="397" y="68"/>
                      <a:pt x="397" y="73"/>
                    </a:cubicBezTo>
                    <a:cubicBezTo>
                      <a:pt x="395" y="73"/>
                      <a:pt x="392" y="74"/>
                      <a:pt x="389" y="74"/>
                    </a:cubicBezTo>
                    <a:cubicBezTo>
                      <a:pt x="387" y="64"/>
                      <a:pt x="386" y="55"/>
                      <a:pt x="388" y="45"/>
                    </a:cubicBezTo>
                    <a:close/>
                    <a:moveTo>
                      <a:pt x="382" y="47"/>
                    </a:moveTo>
                    <a:cubicBezTo>
                      <a:pt x="380" y="56"/>
                      <a:pt x="379" y="65"/>
                      <a:pt x="381" y="74"/>
                    </a:cubicBezTo>
                    <a:cubicBezTo>
                      <a:pt x="377" y="74"/>
                      <a:pt x="373" y="74"/>
                      <a:pt x="368" y="74"/>
                    </a:cubicBezTo>
                    <a:cubicBezTo>
                      <a:pt x="369" y="66"/>
                      <a:pt x="369" y="59"/>
                      <a:pt x="368" y="51"/>
                    </a:cubicBezTo>
                    <a:cubicBezTo>
                      <a:pt x="373" y="49"/>
                      <a:pt x="377" y="48"/>
                      <a:pt x="382" y="47"/>
                    </a:cubicBezTo>
                    <a:close/>
                    <a:moveTo>
                      <a:pt x="363" y="52"/>
                    </a:moveTo>
                    <a:cubicBezTo>
                      <a:pt x="363" y="60"/>
                      <a:pt x="362" y="67"/>
                      <a:pt x="361" y="74"/>
                    </a:cubicBezTo>
                    <a:cubicBezTo>
                      <a:pt x="357" y="75"/>
                      <a:pt x="353" y="75"/>
                      <a:pt x="349" y="75"/>
                    </a:cubicBezTo>
                    <a:cubicBezTo>
                      <a:pt x="350" y="73"/>
                      <a:pt x="349" y="72"/>
                      <a:pt x="349" y="70"/>
                    </a:cubicBezTo>
                    <a:cubicBezTo>
                      <a:pt x="349" y="66"/>
                      <a:pt x="349" y="61"/>
                      <a:pt x="348" y="57"/>
                    </a:cubicBezTo>
                    <a:cubicBezTo>
                      <a:pt x="353" y="55"/>
                      <a:pt x="358" y="54"/>
                      <a:pt x="363" y="52"/>
                    </a:cubicBezTo>
                    <a:close/>
                    <a:moveTo>
                      <a:pt x="325" y="71"/>
                    </a:moveTo>
                    <a:cubicBezTo>
                      <a:pt x="325" y="68"/>
                      <a:pt x="325" y="66"/>
                      <a:pt x="325" y="63"/>
                    </a:cubicBezTo>
                    <a:cubicBezTo>
                      <a:pt x="331" y="61"/>
                      <a:pt x="337" y="60"/>
                      <a:pt x="343" y="58"/>
                    </a:cubicBezTo>
                    <a:cubicBezTo>
                      <a:pt x="343" y="62"/>
                      <a:pt x="343" y="66"/>
                      <a:pt x="342" y="70"/>
                    </a:cubicBezTo>
                    <a:cubicBezTo>
                      <a:pt x="342" y="72"/>
                      <a:pt x="342" y="73"/>
                      <a:pt x="342" y="75"/>
                    </a:cubicBezTo>
                    <a:cubicBezTo>
                      <a:pt x="336" y="75"/>
                      <a:pt x="330" y="75"/>
                      <a:pt x="325" y="76"/>
                    </a:cubicBezTo>
                    <a:cubicBezTo>
                      <a:pt x="325" y="74"/>
                      <a:pt x="325" y="72"/>
                      <a:pt x="325" y="71"/>
                    </a:cubicBezTo>
                    <a:close/>
                    <a:moveTo>
                      <a:pt x="320" y="64"/>
                    </a:moveTo>
                    <a:cubicBezTo>
                      <a:pt x="320" y="66"/>
                      <a:pt x="319" y="68"/>
                      <a:pt x="319" y="70"/>
                    </a:cubicBezTo>
                    <a:cubicBezTo>
                      <a:pt x="319" y="72"/>
                      <a:pt x="318" y="74"/>
                      <a:pt x="318" y="76"/>
                    </a:cubicBezTo>
                    <a:cubicBezTo>
                      <a:pt x="313" y="76"/>
                      <a:pt x="309" y="76"/>
                      <a:pt x="304" y="76"/>
                    </a:cubicBezTo>
                    <a:cubicBezTo>
                      <a:pt x="303" y="74"/>
                      <a:pt x="302" y="71"/>
                      <a:pt x="302" y="69"/>
                    </a:cubicBezTo>
                    <a:cubicBezTo>
                      <a:pt x="308" y="67"/>
                      <a:pt x="314" y="66"/>
                      <a:pt x="320" y="64"/>
                    </a:cubicBezTo>
                    <a:close/>
                    <a:moveTo>
                      <a:pt x="298" y="70"/>
                    </a:moveTo>
                    <a:cubicBezTo>
                      <a:pt x="298" y="72"/>
                      <a:pt x="298" y="74"/>
                      <a:pt x="299" y="76"/>
                    </a:cubicBezTo>
                    <a:cubicBezTo>
                      <a:pt x="286" y="77"/>
                      <a:pt x="274" y="77"/>
                      <a:pt x="261" y="78"/>
                    </a:cubicBezTo>
                    <a:cubicBezTo>
                      <a:pt x="273" y="75"/>
                      <a:pt x="286" y="72"/>
                      <a:pt x="298" y="70"/>
                    </a:cubicBezTo>
                    <a:close/>
                    <a:moveTo>
                      <a:pt x="1049" y="289"/>
                    </a:moveTo>
                    <a:cubicBezTo>
                      <a:pt x="1047" y="288"/>
                      <a:pt x="1045" y="289"/>
                      <a:pt x="1042" y="289"/>
                    </a:cubicBezTo>
                    <a:cubicBezTo>
                      <a:pt x="1039" y="289"/>
                      <a:pt x="1037" y="289"/>
                      <a:pt x="1034" y="289"/>
                    </a:cubicBezTo>
                    <a:cubicBezTo>
                      <a:pt x="1031" y="290"/>
                      <a:pt x="1031" y="296"/>
                      <a:pt x="1034" y="297"/>
                    </a:cubicBezTo>
                    <a:cubicBezTo>
                      <a:pt x="1037" y="297"/>
                      <a:pt x="1039" y="297"/>
                      <a:pt x="1042" y="297"/>
                    </a:cubicBezTo>
                    <a:cubicBezTo>
                      <a:pt x="1044" y="297"/>
                      <a:pt x="1046" y="297"/>
                      <a:pt x="1048" y="297"/>
                    </a:cubicBezTo>
                    <a:cubicBezTo>
                      <a:pt x="1048" y="297"/>
                      <a:pt x="1048" y="297"/>
                      <a:pt x="1048" y="297"/>
                    </a:cubicBezTo>
                    <a:cubicBezTo>
                      <a:pt x="1044" y="311"/>
                      <a:pt x="1025" y="308"/>
                      <a:pt x="1015" y="308"/>
                    </a:cubicBezTo>
                    <a:cubicBezTo>
                      <a:pt x="930" y="311"/>
                      <a:pt x="846" y="313"/>
                      <a:pt x="762" y="315"/>
                    </a:cubicBezTo>
                    <a:cubicBezTo>
                      <a:pt x="593" y="319"/>
                      <a:pt x="424" y="321"/>
                      <a:pt x="255" y="323"/>
                    </a:cubicBezTo>
                    <a:cubicBezTo>
                      <a:pt x="244" y="323"/>
                      <a:pt x="233" y="323"/>
                      <a:pt x="222" y="323"/>
                    </a:cubicBezTo>
                    <a:cubicBezTo>
                      <a:pt x="217" y="323"/>
                      <a:pt x="212" y="324"/>
                      <a:pt x="207" y="323"/>
                    </a:cubicBezTo>
                    <a:cubicBezTo>
                      <a:pt x="198" y="321"/>
                      <a:pt x="194" y="316"/>
                      <a:pt x="192" y="310"/>
                    </a:cubicBezTo>
                    <a:cubicBezTo>
                      <a:pt x="192" y="310"/>
                      <a:pt x="193" y="310"/>
                      <a:pt x="193" y="310"/>
                    </a:cubicBezTo>
                    <a:cubicBezTo>
                      <a:pt x="195" y="310"/>
                      <a:pt x="198" y="310"/>
                      <a:pt x="200" y="310"/>
                    </a:cubicBezTo>
                    <a:cubicBezTo>
                      <a:pt x="204" y="311"/>
                      <a:pt x="209" y="311"/>
                      <a:pt x="213" y="310"/>
                    </a:cubicBezTo>
                    <a:cubicBezTo>
                      <a:pt x="217" y="309"/>
                      <a:pt x="217" y="303"/>
                      <a:pt x="213" y="302"/>
                    </a:cubicBezTo>
                    <a:cubicBezTo>
                      <a:pt x="209" y="301"/>
                      <a:pt x="204" y="302"/>
                      <a:pt x="200" y="302"/>
                    </a:cubicBezTo>
                    <a:cubicBezTo>
                      <a:pt x="197" y="302"/>
                      <a:pt x="193" y="302"/>
                      <a:pt x="191" y="304"/>
                    </a:cubicBezTo>
                    <a:cubicBezTo>
                      <a:pt x="190" y="303"/>
                      <a:pt x="190" y="301"/>
                      <a:pt x="190" y="299"/>
                    </a:cubicBezTo>
                    <a:cubicBezTo>
                      <a:pt x="189" y="278"/>
                      <a:pt x="192" y="257"/>
                      <a:pt x="192" y="236"/>
                    </a:cubicBezTo>
                    <a:cubicBezTo>
                      <a:pt x="194" y="195"/>
                      <a:pt x="195" y="154"/>
                      <a:pt x="196" y="112"/>
                    </a:cubicBezTo>
                    <a:cubicBezTo>
                      <a:pt x="196" y="113"/>
                      <a:pt x="197" y="113"/>
                      <a:pt x="198" y="113"/>
                    </a:cubicBezTo>
                    <a:cubicBezTo>
                      <a:pt x="202" y="113"/>
                      <a:pt x="207" y="113"/>
                      <a:pt x="211" y="113"/>
                    </a:cubicBezTo>
                    <a:cubicBezTo>
                      <a:pt x="215" y="113"/>
                      <a:pt x="219" y="113"/>
                      <a:pt x="223" y="111"/>
                    </a:cubicBezTo>
                    <a:cubicBezTo>
                      <a:pt x="225" y="110"/>
                      <a:pt x="225" y="107"/>
                      <a:pt x="223" y="106"/>
                    </a:cubicBezTo>
                    <a:cubicBezTo>
                      <a:pt x="219" y="103"/>
                      <a:pt x="215" y="104"/>
                      <a:pt x="211" y="104"/>
                    </a:cubicBezTo>
                    <a:cubicBezTo>
                      <a:pt x="207" y="104"/>
                      <a:pt x="202" y="104"/>
                      <a:pt x="197" y="104"/>
                    </a:cubicBezTo>
                    <a:cubicBezTo>
                      <a:pt x="197" y="104"/>
                      <a:pt x="196" y="104"/>
                      <a:pt x="196" y="104"/>
                    </a:cubicBezTo>
                    <a:cubicBezTo>
                      <a:pt x="196" y="100"/>
                      <a:pt x="196" y="97"/>
                      <a:pt x="196" y="93"/>
                    </a:cubicBezTo>
                    <a:cubicBezTo>
                      <a:pt x="196" y="92"/>
                      <a:pt x="196" y="91"/>
                      <a:pt x="196" y="91"/>
                    </a:cubicBezTo>
                    <a:cubicBezTo>
                      <a:pt x="475" y="80"/>
                      <a:pt x="754" y="78"/>
                      <a:pt x="1033" y="85"/>
                    </a:cubicBezTo>
                    <a:cubicBezTo>
                      <a:pt x="1034" y="86"/>
                      <a:pt x="1035" y="87"/>
                      <a:pt x="1036" y="88"/>
                    </a:cubicBezTo>
                    <a:cubicBezTo>
                      <a:pt x="1038" y="88"/>
                      <a:pt x="1039" y="90"/>
                      <a:pt x="1040" y="92"/>
                    </a:cubicBezTo>
                    <a:cubicBezTo>
                      <a:pt x="1039" y="92"/>
                      <a:pt x="1037" y="91"/>
                      <a:pt x="1035" y="90"/>
                    </a:cubicBezTo>
                    <a:cubicBezTo>
                      <a:pt x="1031" y="89"/>
                      <a:pt x="1028" y="93"/>
                      <a:pt x="1032" y="96"/>
                    </a:cubicBezTo>
                    <a:cubicBezTo>
                      <a:pt x="1035" y="98"/>
                      <a:pt x="1039" y="99"/>
                      <a:pt x="1043" y="99"/>
                    </a:cubicBezTo>
                    <a:cubicBezTo>
                      <a:pt x="1046" y="113"/>
                      <a:pt x="1044" y="135"/>
                      <a:pt x="1044" y="142"/>
                    </a:cubicBezTo>
                    <a:cubicBezTo>
                      <a:pt x="1045" y="164"/>
                      <a:pt x="1045" y="185"/>
                      <a:pt x="1046" y="207"/>
                    </a:cubicBezTo>
                    <a:cubicBezTo>
                      <a:pt x="1047" y="227"/>
                      <a:pt x="1047" y="247"/>
                      <a:pt x="1048" y="266"/>
                    </a:cubicBezTo>
                    <a:cubicBezTo>
                      <a:pt x="1048" y="272"/>
                      <a:pt x="1050" y="281"/>
                      <a:pt x="1049" y="289"/>
                    </a:cubicBezTo>
                    <a:close/>
                    <a:moveTo>
                      <a:pt x="928" y="45"/>
                    </a:moveTo>
                    <a:cubicBezTo>
                      <a:pt x="934" y="48"/>
                      <a:pt x="940" y="50"/>
                      <a:pt x="946" y="52"/>
                    </a:cubicBezTo>
                    <a:cubicBezTo>
                      <a:pt x="946" y="56"/>
                      <a:pt x="946" y="59"/>
                      <a:pt x="946" y="62"/>
                    </a:cubicBezTo>
                    <a:cubicBezTo>
                      <a:pt x="947" y="66"/>
                      <a:pt x="946" y="69"/>
                      <a:pt x="947" y="72"/>
                    </a:cubicBezTo>
                    <a:cubicBezTo>
                      <a:pt x="942" y="72"/>
                      <a:pt x="937" y="72"/>
                      <a:pt x="932" y="71"/>
                    </a:cubicBezTo>
                    <a:cubicBezTo>
                      <a:pt x="931" y="66"/>
                      <a:pt x="929" y="62"/>
                      <a:pt x="928" y="57"/>
                    </a:cubicBezTo>
                    <a:cubicBezTo>
                      <a:pt x="927" y="53"/>
                      <a:pt x="927" y="49"/>
                      <a:pt x="928" y="45"/>
                    </a:cubicBezTo>
                    <a:close/>
                    <a:moveTo>
                      <a:pt x="952" y="62"/>
                    </a:moveTo>
                    <a:cubicBezTo>
                      <a:pt x="952" y="59"/>
                      <a:pt x="952" y="57"/>
                      <a:pt x="951" y="54"/>
                    </a:cubicBezTo>
                    <a:cubicBezTo>
                      <a:pt x="957" y="56"/>
                      <a:pt x="962" y="58"/>
                      <a:pt x="967" y="60"/>
                    </a:cubicBezTo>
                    <a:cubicBezTo>
                      <a:pt x="968" y="62"/>
                      <a:pt x="968" y="64"/>
                      <a:pt x="968" y="67"/>
                    </a:cubicBezTo>
                    <a:cubicBezTo>
                      <a:pt x="968" y="68"/>
                      <a:pt x="968" y="70"/>
                      <a:pt x="968" y="72"/>
                    </a:cubicBezTo>
                    <a:cubicBezTo>
                      <a:pt x="963" y="72"/>
                      <a:pt x="958" y="72"/>
                      <a:pt x="953" y="72"/>
                    </a:cubicBezTo>
                    <a:cubicBezTo>
                      <a:pt x="954" y="68"/>
                      <a:pt x="953" y="65"/>
                      <a:pt x="952" y="62"/>
                    </a:cubicBezTo>
                    <a:close/>
                    <a:moveTo>
                      <a:pt x="974" y="62"/>
                    </a:moveTo>
                    <a:cubicBezTo>
                      <a:pt x="984" y="66"/>
                      <a:pt x="994" y="69"/>
                      <a:pt x="1004" y="73"/>
                    </a:cubicBezTo>
                    <a:cubicBezTo>
                      <a:pt x="994" y="73"/>
                      <a:pt x="984" y="72"/>
                      <a:pt x="975" y="72"/>
                    </a:cubicBezTo>
                    <a:cubicBezTo>
                      <a:pt x="975" y="69"/>
                      <a:pt x="975" y="66"/>
                      <a:pt x="974" y="62"/>
                    </a:cubicBezTo>
                    <a:close/>
                    <a:moveTo>
                      <a:pt x="1239" y="203"/>
                    </a:moveTo>
                    <a:cubicBezTo>
                      <a:pt x="1218" y="205"/>
                      <a:pt x="1197" y="207"/>
                      <a:pt x="1176" y="209"/>
                    </a:cubicBezTo>
                    <a:cubicBezTo>
                      <a:pt x="1156" y="211"/>
                      <a:pt x="1135" y="213"/>
                      <a:pt x="1114" y="216"/>
                    </a:cubicBezTo>
                    <a:cubicBezTo>
                      <a:pt x="1098" y="218"/>
                      <a:pt x="1080" y="219"/>
                      <a:pt x="1064" y="225"/>
                    </a:cubicBezTo>
                    <a:cubicBezTo>
                      <a:pt x="1062" y="225"/>
                      <a:pt x="1061" y="225"/>
                      <a:pt x="1059" y="225"/>
                    </a:cubicBezTo>
                    <a:cubicBezTo>
                      <a:pt x="1059" y="220"/>
                      <a:pt x="1059" y="215"/>
                      <a:pt x="1059" y="210"/>
                    </a:cubicBezTo>
                    <a:cubicBezTo>
                      <a:pt x="1062" y="212"/>
                      <a:pt x="1065" y="213"/>
                      <a:pt x="1069" y="214"/>
                    </a:cubicBezTo>
                    <a:cubicBezTo>
                      <a:pt x="1073" y="214"/>
                      <a:pt x="1078" y="215"/>
                      <a:pt x="1081" y="212"/>
                    </a:cubicBezTo>
                    <a:cubicBezTo>
                      <a:pt x="1082" y="211"/>
                      <a:pt x="1082" y="210"/>
                      <a:pt x="1081" y="209"/>
                    </a:cubicBezTo>
                    <a:cubicBezTo>
                      <a:pt x="1078" y="206"/>
                      <a:pt x="1075" y="207"/>
                      <a:pt x="1071" y="206"/>
                    </a:cubicBezTo>
                    <a:cubicBezTo>
                      <a:pt x="1067" y="206"/>
                      <a:pt x="1062" y="205"/>
                      <a:pt x="1058" y="204"/>
                    </a:cubicBezTo>
                    <a:cubicBezTo>
                      <a:pt x="1058" y="199"/>
                      <a:pt x="1058" y="193"/>
                      <a:pt x="1058" y="188"/>
                    </a:cubicBezTo>
                    <a:cubicBezTo>
                      <a:pt x="1057" y="161"/>
                      <a:pt x="1056" y="135"/>
                      <a:pt x="1055" y="109"/>
                    </a:cubicBezTo>
                    <a:cubicBezTo>
                      <a:pt x="1055" y="97"/>
                      <a:pt x="1054" y="84"/>
                      <a:pt x="1044" y="78"/>
                    </a:cubicBezTo>
                    <a:cubicBezTo>
                      <a:pt x="1043" y="76"/>
                      <a:pt x="1042" y="75"/>
                      <a:pt x="1040" y="74"/>
                    </a:cubicBezTo>
                    <a:cubicBezTo>
                      <a:pt x="1012" y="64"/>
                      <a:pt x="983" y="53"/>
                      <a:pt x="955" y="43"/>
                    </a:cubicBezTo>
                    <a:cubicBezTo>
                      <a:pt x="957" y="43"/>
                      <a:pt x="959" y="43"/>
                      <a:pt x="962" y="44"/>
                    </a:cubicBezTo>
                    <a:cubicBezTo>
                      <a:pt x="965" y="44"/>
                      <a:pt x="969" y="46"/>
                      <a:pt x="972" y="44"/>
                    </a:cubicBezTo>
                    <a:cubicBezTo>
                      <a:pt x="974" y="44"/>
                      <a:pt x="974" y="42"/>
                      <a:pt x="973" y="40"/>
                    </a:cubicBezTo>
                    <a:cubicBezTo>
                      <a:pt x="972" y="36"/>
                      <a:pt x="966" y="36"/>
                      <a:pt x="962" y="35"/>
                    </a:cubicBezTo>
                    <a:cubicBezTo>
                      <a:pt x="957" y="35"/>
                      <a:pt x="953" y="36"/>
                      <a:pt x="949" y="39"/>
                    </a:cubicBezTo>
                    <a:cubicBezTo>
                      <a:pt x="949" y="40"/>
                      <a:pt x="949" y="40"/>
                      <a:pt x="949" y="41"/>
                    </a:cubicBezTo>
                    <a:cubicBezTo>
                      <a:pt x="937" y="37"/>
                      <a:pt x="926" y="32"/>
                      <a:pt x="914" y="28"/>
                    </a:cubicBezTo>
                    <a:cubicBezTo>
                      <a:pt x="1038" y="37"/>
                      <a:pt x="1162" y="32"/>
                      <a:pt x="1285" y="14"/>
                    </a:cubicBezTo>
                    <a:cubicBezTo>
                      <a:pt x="1273" y="33"/>
                      <a:pt x="1261" y="52"/>
                      <a:pt x="1249" y="71"/>
                    </a:cubicBezTo>
                    <a:cubicBezTo>
                      <a:pt x="1244" y="80"/>
                      <a:pt x="1238" y="89"/>
                      <a:pt x="1232" y="99"/>
                    </a:cubicBezTo>
                    <a:cubicBezTo>
                      <a:pt x="1228" y="105"/>
                      <a:pt x="1222" y="111"/>
                      <a:pt x="1222" y="119"/>
                    </a:cubicBezTo>
                    <a:cubicBezTo>
                      <a:pt x="1221" y="132"/>
                      <a:pt x="1240" y="145"/>
                      <a:pt x="1248" y="153"/>
                    </a:cubicBezTo>
                    <a:cubicBezTo>
                      <a:pt x="1257" y="164"/>
                      <a:pt x="1267" y="174"/>
                      <a:pt x="1276" y="184"/>
                    </a:cubicBezTo>
                    <a:cubicBezTo>
                      <a:pt x="1274" y="184"/>
                      <a:pt x="1272" y="185"/>
                      <a:pt x="1269" y="185"/>
                    </a:cubicBezTo>
                    <a:cubicBezTo>
                      <a:pt x="1266" y="186"/>
                      <a:pt x="1262" y="186"/>
                      <a:pt x="1258" y="186"/>
                    </a:cubicBezTo>
                    <a:cubicBezTo>
                      <a:pt x="1255" y="186"/>
                      <a:pt x="1255" y="190"/>
                      <a:pt x="1257" y="191"/>
                    </a:cubicBezTo>
                    <a:cubicBezTo>
                      <a:pt x="1261" y="192"/>
                      <a:pt x="1265" y="192"/>
                      <a:pt x="1270" y="192"/>
                    </a:cubicBezTo>
                    <a:cubicBezTo>
                      <a:pt x="1273" y="192"/>
                      <a:pt x="1278" y="192"/>
                      <a:pt x="1280" y="189"/>
                    </a:cubicBezTo>
                    <a:cubicBezTo>
                      <a:pt x="1281" y="189"/>
                      <a:pt x="1281" y="189"/>
                      <a:pt x="1281" y="189"/>
                    </a:cubicBezTo>
                    <a:cubicBezTo>
                      <a:pt x="1284" y="192"/>
                      <a:pt x="1288" y="196"/>
                      <a:pt x="1292" y="199"/>
                    </a:cubicBezTo>
                    <a:cubicBezTo>
                      <a:pt x="1274" y="198"/>
                      <a:pt x="1256" y="201"/>
                      <a:pt x="1239" y="203"/>
                    </a:cubicBezTo>
                    <a:close/>
                  </a:path>
                </a:pathLst>
              </a:custGeom>
              <a:grpFill/>
              <a:ln>
                <a:noFill/>
              </a:ln>
            </p:spPr>
            <p:txBody>
              <a:bodyPr vert="horz" wrap="square" lIns="91440" tIns="45720" rIns="91440" bIns="45720" numCol="1" anchor="t" anchorCtr="0" compatLnSpc="1"/>
              <a:lstStyle/>
              <a:p>
                <a:endParaRPr lang="zh-CN" altLang="en-US">
                  <a:solidFill>
                    <a:srgbClr val="005790"/>
                  </a:solidFill>
                </a:endParaRPr>
              </a:p>
            </p:txBody>
          </p:sp>
          <p:sp>
            <p:nvSpPr>
              <p:cNvPr id="15" name="Freeform 93"/>
              <p:cNvSpPr/>
              <p:nvPr/>
            </p:nvSpPr>
            <p:spPr bwMode="auto">
              <a:xfrm>
                <a:off x="4583754" y="3442044"/>
                <a:ext cx="84343" cy="38883"/>
              </a:xfrm>
              <a:custGeom>
                <a:avLst/>
                <a:gdLst>
                  <a:gd name="T0" fmla="*/ 21 w 27"/>
                  <a:gd name="T1" fmla="*/ 1 h 11"/>
                  <a:gd name="T2" fmla="*/ 3 w 27"/>
                  <a:gd name="T3" fmla="*/ 0 h 11"/>
                  <a:gd name="T4" fmla="*/ 2 w 27"/>
                  <a:gd name="T5" fmla="*/ 5 h 11"/>
                  <a:gd name="T6" fmla="*/ 20 w 27"/>
                  <a:gd name="T7" fmla="*/ 9 h 11"/>
                  <a:gd name="T8" fmla="*/ 21 w 27"/>
                  <a:gd name="T9" fmla="*/ 1 h 11"/>
                </a:gdLst>
                <a:ahLst/>
                <a:cxnLst>
                  <a:cxn ang="0">
                    <a:pos x="T0" y="T1"/>
                  </a:cxn>
                  <a:cxn ang="0">
                    <a:pos x="T2" y="T3"/>
                  </a:cxn>
                  <a:cxn ang="0">
                    <a:pos x="T4" y="T5"/>
                  </a:cxn>
                  <a:cxn ang="0">
                    <a:pos x="T6" y="T7"/>
                  </a:cxn>
                  <a:cxn ang="0">
                    <a:pos x="T8" y="T9"/>
                  </a:cxn>
                </a:cxnLst>
                <a:rect l="0" t="0" r="r" b="b"/>
                <a:pathLst>
                  <a:path w="27" h="11">
                    <a:moveTo>
                      <a:pt x="21" y="1"/>
                    </a:moveTo>
                    <a:cubicBezTo>
                      <a:pt x="15" y="0"/>
                      <a:pt x="9" y="0"/>
                      <a:pt x="3" y="0"/>
                    </a:cubicBezTo>
                    <a:cubicBezTo>
                      <a:pt x="0" y="0"/>
                      <a:pt x="0" y="4"/>
                      <a:pt x="2" y="5"/>
                    </a:cubicBezTo>
                    <a:cubicBezTo>
                      <a:pt x="8" y="6"/>
                      <a:pt x="14" y="8"/>
                      <a:pt x="20" y="9"/>
                    </a:cubicBezTo>
                    <a:cubicBezTo>
                      <a:pt x="26" y="11"/>
                      <a:pt x="27" y="1"/>
                      <a:pt x="2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endParaRPr>
              </a:p>
            </p:txBody>
          </p:sp>
          <p:sp>
            <p:nvSpPr>
              <p:cNvPr id="16" name="Freeform 94"/>
              <p:cNvSpPr/>
              <p:nvPr/>
            </p:nvSpPr>
            <p:spPr bwMode="auto">
              <a:xfrm>
                <a:off x="4712611" y="3439451"/>
                <a:ext cx="117143" cy="33698"/>
              </a:xfrm>
              <a:custGeom>
                <a:avLst/>
                <a:gdLst>
                  <a:gd name="T0" fmla="*/ 32 w 37"/>
                  <a:gd name="T1" fmla="*/ 2 h 10"/>
                  <a:gd name="T2" fmla="*/ 4 w 37"/>
                  <a:gd name="T3" fmla="*/ 0 h 10"/>
                  <a:gd name="T4" fmla="*/ 4 w 37"/>
                  <a:gd name="T5" fmla="*/ 6 h 10"/>
                  <a:gd name="T6" fmla="*/ 31 w 37"/>
                  <a:gd name="T7" fmla="*/ 10 h 10"/>
                  <a:gd name="T8" fmla="*/ 32 w 37"/>
                  <a:gd name="T9" fmla="*/ 2 h 10"/>
                </a:gdLst>
                <a:ahLst/>
                <a:cxnLst>
                  <a:cxn ang="0">
                    <a:pos x="T0" y="T1"/>
                  </a:cxn>
                  <a:cxn ang="0">
                    <a:pos x="T2" y="T3"/>
                  </a:cxn>
                  <a:cxn ang="0">
                    <a:pos x="T4" y="T5"/>
                  </a:cxn>
                  <a:cxn ang="0">
                    <a:pos x="T6" y="T7"/>
                  </a:cxn>
                  <a:cxn ang="0">
                    <a:pos x="T8" y="T9"/>
                  </a:cxn>
                </a:cxnLst>
                <a:rect l="0" t="0" r="r" b="b"/>
                <a:pathLst>
                  <a:path w="37" h="10">
                    <a:moveTo>
                      <a:pt x="32" y="2"/>
                    </a:moveTo>
                    <a:cubicBezTo>
                      <a:pt x="23" y="0"/>
                      <a:pt x="14" y="0"/>
                      <a:pt x="4" y="0"/>
                    </a:cubicBezTo>
                    <a:cubicBezTo>
                      <a:pt x="1" y="0"/>
                      <a:pt x="0" y="5"/>
                      <a:pt x="4" y="6"/>
                    </a:cubicBezTo>
                    <a:cubicBezTo>
                      <a:pt x="13" y="8"/>
                      <a:pt x="22" y="10"/>
                      <a:pt x="31" y="10"/>
                    </a:cubicBezTo>
                    <a:cubicBezTo>
                      <a:pt x="36" y="10"/>
                      <a:pt x="37" y="2"/>
                      <a:pt x="3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endParaRPr>
              </a:p>
            </p:txBody>
          </p:sp>
          <p:sp>
            <p:nvSpPr>
              <p:cNvPr id="17" name="Freeform 95"/>
              <p:cNvSpPr/>
              <p:nvPr/>
            </p:nvSpPr>
            <p:spPr bwMode="auto">
              <a:xfrm>
                <a:off x="4888327" y="3439451"/>
                <a:ext cx="96058" cy="38883"/>
              </a:xfrm>
              <a:custGeom>
                <a:avLst/>
                <a:gdLst>
                  <a:gd name="T0" fmla="*/ 28 w 30"/>
                  <a:gd name="T1" fmla="*/ 3 h 11"/>
                  <a:gd name="T2" fmla="*/ 17 w 30"/>
                  <a:gd name="T3" fmla="*/ 1 h 11"/>
                  <a:gd name="T4" fmla="*/ 4 w 30"/>
                  <a:gd name="T5" fmla="*/ 3 h 11"/>
                  <a:gd name="T6" fmla="*/ 4 w 30"/>
                  <a:gd name="T7" fmla="*/ 9 h 11"/>
                  <a:gd name="T8" fmla="*/ 17 w 30"/>
                  <a:gd name="T9" fmla="*/ 10 h 11"/>
                  <a:gd name="T10" fmla="*/ 28 w 30"/>
                  <a:gd name="T11" fmla="*/ 9 h 11"/>
                  <a:gd name="T12" fmla="*/ 28 w 30"/>
                  <a:gd name="T13" fmla="*/ 3 h 11"/>
                </a:gdLst>
                <a:ahLst/>
                <a:cxnLst>
                  <a:cxn ang="0">
                    <a:pos x="T0" y="T1"/>
                  </a:cxn>
                  <a:cxn ang="0">
                    <a:pos x="T2" y="T3"/>
                  </a:cxn>
                  <a:cxn ang="0">
                    <a:pos x="T4" y="T5"/>
                  </a:cxn>
                  <a:cxn ang="0">
                    <a:pos x="T6" y="T7"/>
                  </a:cxn>
                  <a:cxn ang="0">
                    <a:pos x="T8" y="T9"/>
                  </a:cxn>
                  <a:cxn ang="0">
                    <a:pos x="T10" y="T11"/>
                  </a:cxn>
                  <a:cxn ang="0">
                    <a:pos x="T12" y="T13"/>
                  </a:cxn>
                </a:cxnLst>
                <a:rect l="0" t="0" r="r" b="b"/>
                <a:pathLst>
                  <a:path w="30" h="11">
                    <a:moveTo>
                      <a:pt x="28" y="3"/>
                    </a:moveTo>
                    <a:cubicBezTo>
                      <a:pt x="25" y="0"/>
                      <a:pt x="21" y="1"/>
                      <a:pt x="17" y="1"/>
                    </a:cubicBezTo>
                    <a:cubicBezTo>
                      <a:pt x="13" y="2"/>
                      <a:pt x="8" y="2"/>
                      <a:pt x="4" y="3"/>
                    </a:cubicBezTo>
                    <a:cubicBezTo>
                      <a:pt x="0" y="3"/>
                      <a:pt x="0" y="8"/>
                      <a:pt x="4" y="9"/>
                    </a:cubicBezTo>
                    <a:cubicBezTo>
                      <a:pt x="8" y="9"/>
                      <a:pt x="13" y="10"/>
                      <a:pt x="17" y="10"/>
                    </a:cubicBezTo>
                    <a:cubicBezTo>
                      <a:pt x="21" y="11"/>
                      <a:pt x="25" y="11"/>
                      <a:pt x="28" y="9"/>
                    </a:cubicBezTo>
                    <a:cubicBezTo>
                      <a:pt x="30" y="7"/>
                      <a:pt x="30" y="4"/>
                      <a:pt x="28"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endParaRPr>
              </a:p>
            </p:txBody>
          </p:sp>
          <p:sp>
            <p:nvSpPr>
              <p:cNvPr id="18" name="Freeform 96"/>
              <p:cNvSpPr/>
              <p:nvPr/>
            </p:nvSpPr>
            <p:spPr bwMode="auto">
              <a:xfrm>
                <a:off x="5169471" y="3734953"/>
                <a:ext cx="124173" cy="49251"/>
              </a:xfrm>
              <a:custGeom>
                <a:avLst/>
                <a:gdLst>
                  <a:gd name="T0" fmla="*/ 36 w 39"/>
                  <a:gd name="T1" fmla="*/ 2 h 14"/>
                  <a:gd name="T2" fmla="*/ 22 w 39"/>
                  <a:gd name="T3" fmla="*/ 1 h 14"/>
                  <a:gd name="T4" fmla="*/ 6 w 39"/>
                  <a:gd name="T5" fmla="*/ 2 h 14"/>
                  <a:gd name="T6" fmla="*/ 5 w 39"/>
                  <a:gd name="T7" fmla="*/ 11 h 14"/>
                  <a:gd name="T8" fmla="*/ 37 w 39"/>
                  <a:gd name="T9" fmla="*/ 7 h 14"/>
                  <a:gd name="T10" fmla="*/ 36 w 39"/>
                  <a:gd name="T11" fmla="*/ 2 h 14"/>
                </a:gdLst>
                <a:ahLst/>
                <a:cxnLst>
                  <a:cxn ang="0">
                    <a:pos x="T0" y="T1"/>
                  </a:cxn>
                  <a:cxn ang="0">
                    <a:pos x="T2" y="T3"/>
                  </a:cxn>
                  <a:cxn ang="0">
                    <a:pos x="T4" y="T5"/>
                  </a:cxn>
                  <a:cxn ang="0">
                    <a:pos x="T6" y="T7"/>
                  </a:cxn>
                  <a:cxn ang="0">
                    <a:pos x="T8" y="T9"/>
                  </a:cxn>
                  <a:cxn ang="0">
                    <a:pos x="T10" y="T11"/>
                  </a:cxn>
                </a:cxnLst>
                <a:rect l="0" t="0" r="r" b="b"/>
                <a:pathLst>
                  <a:path w="39" h="14">
                    <a:moveTo>
                      <a:pt x="36" y="2"/>
                    </a:moveTo>
                    <a:cubicBezTo>
                      <a:pt x="31" y="0"/>
                      <a:pt x="27" y="1"/>
                      <a:pt x="22" y="1"/>
                    </a:cubicBezTo>
                    <a:cubicBezTo>
                      <a:pt x="17" y="2"/>
                      <a:pt x="11" y="2"/>
                      <a:pt x="6" y="2"/>
                    </a:cubicBezTo>
                    <a:cubicBezTo>
                      <a:pt x="2" y="2"/>
                      <a:pt x="0" y="10"/>
                      <a:pt x="5" y="11"/>
                    </a:cubicBezTo>
                    <a:cubicBezTo>
                      <a:pt x="15" y="12"/>
                      <a:pt x="28" y="14"/>
                      <a:pt x="37" y="7"/>
                    </a:cubicBezTo>
                    <a:cubicBezTo>
                      <a:pt x="39" y="5"/>
                      <a:pt x="38" y="3"/>
                      <a:pt x="36"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endParaRPr>
              </a:p>
            </p:txBody>
          </p:sp>
          <p:sp>
            <p:nvSpPr>
              <p:cNvPr id="19" name="Freeform 97"/>
              <p:cNvSpPr/>
              <p:nvPr/>
            </p:nvSpPr>
            <p:spPr bwMode="auto">
              <a:xfrm>
                <a:off x="5373299" y="3721993"/>
                <a:ext cx="119487" cy="49251"/>
              </a:xfrm>
              <a:custGeom>
                <a:avLst/>
                <a:gdLst>
                  <a:gd name="T0" fmla="*/ 34 w 38"/>
                  <a:gd name="T1" fmla="*/ 3 h 14"/>
                  <a:gd name="T2" fmla="*/ 4 w 38"/>
                  <a:gd name="T3" fmla="*/ 4 h 14"/>
                  <a:gd name="T4" fmla="*/ 4 w 38"/>
                  <a:gd name="T5" fmla="*/ 11 h 14"/>
                  <a:gd name="T6" fmla="*/ 34 w 38"/>
                  <a:gd name="T7" fmla="*/ 11 h 14"/>
                  <a:gd name="T8" fmla="*/ 34 w 38"/>
                  <a:gd name="T9" fmla="*/ 3 h 14"/>
                </a:gdLst>
                <a:ahLst/>
                <a:cxnLst>
                  <a:cxn ang="0">
                    <a:pos x="T0" y="T1"/>
                  </a:cxn>
                  <a:cxn ang="0">
                    <a:pos x="T2" y="T3"/>
                  </a:cxn>
                  <a:cxn ang="0">
                    <a:pos x="T4" y="T5"/>
                  </a:cxn>
                  <a:cxn ang="0">
                    <a:pos x="T6" y="T7"/>
                  </a:cxn>
                  <a:cxn ang="0">
                    <a:pos x="T8" y="T9"/>
                  </a:cxn>
                </a:cxnLst>
                <a:rect l="0" t="0" r="r" b="b"/>
                <a:pathLst>
                  <a:path w="38" h="14">
                    <a:moveTo>
                      <a:pt x="34" y="3"/>
                    </a:moveTo>
                    <a:cubicBezTo>
                      <a:pt x="26" y="0"/>
                      <a:pt x="14" y="3"/>
                      <a:pt x="4" y="4"/>
                    </a:cubicBezTo>
                    <a:cubicBezTo>
                      <a:pt x="0" y="4"/>
                      <a:pt x="0" y="10"/>
                      <a:pt x="4" y="11"/>
                    </a:cubicBezTo>
                    <a:cubicBezTo>
                      <a:pt x="14" y="11"/>
                      <a:pt x="26" y="14"/>
                      <a:pt x="34" y="11"/>
                    </a:cubicBezTo>
                    <a:cubicBezTo>
                      <a:pt x="38" y="10"/>
                      <a:pt x="38" y="5"/>
                      <a:pt x="3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endParaRPr>
              </a:p>
            </p:txBody>
          </p:sp>
          <p:sp>
            <p:nvSpPr>
              <p:cNvPr id="20" name="Freeform 98"/>
              <p:cNvSpPr/>
              <p:nvPr/>
            </p:nvSpPr>
            <p:spPr bwMode="auto">
              <a:xfrm>
                <a:off x="5567758" y="3724584"/>
                <a:ext cx="107772" cy="38883"/>
              </a:xfrm>
              <a:custGeom>
                <a:avLst/>
                <a:gdLst>
                  <a:gd name="T0" fmla="*/ 30 w 34"/>
                  <a:gd name="T1" fmla="*/ 1 h 11"/>
                  <a:gd name="T2" fmla="*/ 16 w 34"/>
                  <a:gd name="T3" fmla="*/ 2 h 11"/>
                  <a:gd name="T4" fmla="*/ 2 w 34"/>
                  <a:gd name="T5" fmla="*/ 4 h 11"/>
                  <a:gd name="T6" fmla="*/ 1 w 34"/>
                  <a:gd name="T7" fmla="*/ 8 h 11"/>
                  <a:gd name="T8" fmla="*/ 17 w 34"/>
                  <a:gd name="T9" fmla="*/ 11 h 11"/>
                  <a:gd name="T10" fmla="*/ 32 w 34"/>
                  <a:gd name="T11" fmla="*/ 7 h 11"/>
                  <a:gd name="T12" fmla="*/ 30 w 34"/>
                  <a:gd name="T13" fmla="*/ 1 h 11"/>
                </a:gdLst>
                <a:ahLst/>
                <a:cxnLst>
                  <a:cxn ang="0">
                    <a:pos x="T0" y="T1"/>
                  </a:cxn>
                  <a:cxn ang="0">
                    <a:pos x="T2" y="T3"/>
                  </a:cxn>
                  <a:cxn ang="0">
                    <a:pos x="T4" y="T5"/>
                  </a:cxn>
                  <a:cxn ang="0">
                    <a:pos x="T6" y="T7"/>
                  </a:cxn>
                  <a:cxn ang="0">
                    <a:pos x="T8" y="T9"/>
                  </a:cxn>
                  <a:cxn ang="0">
                    <a:pos x="T10" y="T11"/>
                  </a:cxn>
                  <a:cxn ang="0">
                    <a:pos x="T12" y="T13"/>
                  </a:cxn>
                </a:cxnLst>
                <a:rect l="0" t="0" r="r" b="b"/>
                <a:pathLst>
                  <a:path w="34" h="11">
                    <a:moveTo>
                      <a:pt x="30" y="1"/>
                    </a:moveTo>
                    <a:cubicBezTo>
                      <a:pt x="26" y="0"/>
                      <a:pt x="21" y="2"/>
                      <a:pt x="16" y="2"/>
                    </a:cubicBezTo>
                    <a:cubicBezTo>
                      <a:pt x="11" y="2"/>
                      <a:pt x="6" y="2"/>
                      <a:pt x="2" y="4"/>
                    </a:cubicBezTo>
                    <a:cubicBezTo>
                      <a:pt x="0" y="5"/>
                      <a:pt x="0" y="7"/>
                      <a:pt x="1" y="8"/>
                    </a:cubicBezTo>
                    <a:cubicBezTo>
                      <a:pt x="6" y="11"/>
                      <a:pt x="12" y="11"/>
                      <a:pt x="17" y="11"/>
                    </a:cubicBezTo>
                    <a:cubicBezTo>
                      <a:pt x="22" y="11"/>
                      <a:pt x="28" y="11"/>
                      <a:pt x="32" y="7"/>
                    </a:cubicBezTo>
                    <a:cubicBezTo>
                      <a:pt x="34" y="5"/>
                      <a:pt x="33" y="2"/>
                      <a:pt x="3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endParaRPr>
              </a:p>
            </p:txBody>
          </p:sp>
          <p:sp>
            <p:nvSpPr>
              <p:cNvPr id="21" name="Freeform 99"/>
              <p:cNvSpPr/>
              <p:nvPr/>
            </p:nvSpPr>
            <p:spPr bwMode="auto">
              <a:xfrm>
                <a:off x="5720043" y="3729769"/>
                <a:ext cx="107772" cy="33698"/>
              </a:xfrm>
              <a:custGeom>
                <a:avLst/>
                <a:gdLst>
                  <a:gd name="T0" fmla="*/ 28 w 34"/>
                  <a:gd name="T1" fmla="*/ 0 h 10"/>
                  <a:gd name="T2" fmla="*/ 3 w 34"/>
                  <a:gd name="T3" fmla="*/ 3 h 10"/>
                  <a:gd name="T4" fmla="*/ 3 w 34"/>
                  <a:gd name="T5" fmla="*/ 8 h 10"/>
                  <a:gd name="T6" fmla="*/ 28 w 34"/>
                  <a:gd name="T7" fmla="*/ 10 h 10"/>
                  <a:gd name="T8" fmla="*/ 28 w 34"/>
                  <a:gd name="T9" fmla="*/ 0 h 10"/>
                </a:gdLst>
                <a:ahLst/>
                <a:cxnLst>
                  <a:cxn ang="0">
                    <a:pos x="T0" y="T1"/>
                  </a:cxn>
                  <a:cxn ang="0">
                    <a:pos x="T2" y="T3"/>
                  </a:cxn>
                  <a:cxn ang="0">
                    <a:pos x="T4" y="T5"/>
                  </a:cxn>
                  <a:cxn ang="0">
                    <a:pos x="T6" y="T7"/>
                  </a:cxn>
                  <a:cxn ang="0">
                    <a:pos x="T8" y="T9"/>
                  </a:cxn>
                </a:cxnLst>
                <a:rect l="0" t="0" r="r" b="b"/>
                <a:pathLst>
                  <a:path w="34" h="10">
                    <a:moveTo>
                      <a:pt x="28" y="0"/>
                    </a:moveTo>
                    <a:cubicBezTo>
                      <a:pt x="20" y="0"/>
                      <a:pt x="12" y="2"/>
                      <a:pt x="3" y="3"/>
                    </a:cubicBezTo>
                    <a:cubicBezTo>
                      <a:pt x="0" y="3"/>
                      <a:pt x="0" y="7"/>
                      <a:pt x="3" y="8"/>
                    </a:cubicBezTo>
                    <a:cubicBezTo>
                      <a:pt x="12" y="9"/>
                      <a:pt x="20" y="10"/>
                      <a:pt x="28" y="10"/>
                    </a:cubicBezTo>
                    <a:cubicBezTo>
                      <a:pt x="34" y="10"/>
                      <a:pt x="34" y="1"/>
                      <a:pt x="2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endParaRPr>
              </a:p>
            </p:txBody>
          </p:sp>
          <p:sp>
            <p:nvSpPr>
              <p:cNvPr id="22" name="Freeform 100"/>
              <p:cNvSpPr/>
              <p:nvPr/>
            </p:nvSpPr>
            <p:spPr bwMode="auto">
              <a:xfrm>
                <a:off x="5893415" y="3719400"/>
                <a:ext cx="110115" cy="44067"/>
              </a:xfrm>
              <a:custGeom>
                <a:avLst/>
                <a:gdLst>
                  <a:gd name="T0" fmla="*/ 32 w 35"/>
                  <a:gd name="T1" fmla="*/ 1 h 13"/>
                  <a:gd name="T2" fmla="*/ 19 w 35"/>
                  <a:gd name="T3" fmla="*/ 2 h 13"/>
                  <a:gd name="T4" fmla="*/ 4 w 35"/>
                  <a:gd name="T5" fmla="*/ 3 h 13"/>
                  <a:gd name="T6" fmla="*/ 3 w 35"/>
                  <a:gd name="T7" fmla="*/ 8 h 13"/>
                  <a:gd name="T8" fmla="*/ 33 w 35"/>
                  <a:gd name="T9" fmla="*/ 7 h 13"/>
                  <a:gd name="T10" fmla="*/ 32 w 35"/>
                  <a:gd name="T11" fmla="*/ 1 h 13"/>
                </a:gdLst>
                <a:ahLst/>
                <a:cxnLst>
                  <a:cxn ang="0">
                    <a:pos x="T0" y="T1"/>
                  </a:cxn>
                  <a:cxn ang="0">
                    <a:pos x="T2" y="T3"/>
                  </a:cxn>
                  <a:cxn ang="0">
                    <a:pos x="T4" y="T5"/>
                  </a:cxn>
                  <a:cxn ang="0">
                    <a:pos x="T6" y="T7"/>
                  </a:cxn>
                  <a:cxn ang="0">
                    <a:pos x="T8" y="T9"/>
                  </a:cxn>
                  <a:cxn ang="0">
                    <a:pos x="T10" y="T11"/>
                  </a:cxn>
                </a:cxnLst>
                <a:rect l="0" t="0" r="r" b="b"/>
                <a:pathLst>
                  <a:path w="35" h="13">
                    <a:moveTo>
                      <a:pt x="32" y="1"/>
                    </a:moveTo>
                    <a:cubicBezTo>
                      <a:pt x="28" y="0"/>
                      <a:pt x="23" y="2"/>
                      <a:pt x="19" y="2"/>
                    </a:cubicBezTo>
                    <a:cubicBezTo>
                      <a:pt x="14" y="3"/>
                      <a:pt x="9" y="3"/>
                      <a:pt x="4" y="3"/>
                    </a:cubicBezTo>
                    <a:cubicBezTo>
                      <a:pt x="1" y="3"/>
                      <a:pt x="0" y="8"/>
                      <a:pt x="3" y="8"/>
                    </a:cubicBezTo>
                    <a:cubicBezTo>
                      <a:pt x="12" y="10"/>
                      <a:pt x="26" y="13"/>
                      <a:pt x="33" y="7"/>
                    </a:cubicBezTo>
                    <a:cubicBezTo>
                      <a:pt x="35" y="5"/>
                      <a:pt x="34" y="2"/>
                      <a:pt x="3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endParaRPr>
              </a:p>
            </p:txBody>
          </p:sp>
          <p:sp>
            <p:nvSpPr>
              <p:cNvPr id="23" name="Freeform 101"/>
              <p:cNvSpPr/>
              <p:nvPr/>
            </p:nvSpPr>
            <p:spPr bwMode="auto">
              <a:xfrm>
                <a:off x="6073817" y="3721993"/>
                <a:ext cx="121829" cy="51843"/>
              </a:xfrm>
              <a:custGeom>
                <a:avLst/>
                <a:gdLst>
                  <a:gd name="T0" fmla="*/ 32 w 39"/>
                  <a:gd name="T1" fmla="*/ 0 h 15"/>
                  <a:gd name="T2" fmla="*/ 5 w 39"/>
                  <a:gd name="T3" fmla="*/ 2 h 15"/>
                  <a:gd name="T4" fmla="*/ 3 w 39"/>
                  <a:gd name="T5" fmla="*/ 7 h 15"/>
                  <a:gd name="T6" fmla="*/ 35 w 39"/>
                  <a:gd name="T7" fmla="*/ 7 h 15"/>
                  <a:gd name="T8" fmla="*/ 32 w 39"/>
                  <a:gd name="T9" fmla="*/ 0 h 15"/>
                </a:gdLst>
                <a:ahLst/>
                <a:cxnLst>
                  <a:cxn ang="0">
                    <a:pos x="T0" y="T1"/>
                  </a:cxn>
                  <a:cxn ang="0">
                    <a:pos x="T2" y="T3"/>
                  </a:cxn>
                  <a:cxn ang="0">
                    <a:pos x="T4" y="T5"/>
                  </a:cxn>
                  <a:cxn ang="0">
                    <a:pos x="T6" y="T7"/>
                  </a:cxn>
                  <a:cxn ang="0">
                    <a:pos x="T8" y="T9"/>
                  </a:cxn>
                </a:cxnLst>
                <a:rect l="0" t="0" r="r" b="b"/>
                <a:pathLst>
                  <a:path w="39" h="15">
                    <a:moveTo>
                      <a:pt x="32" y="0"/>
                    </a:moveTo>
                    <a:cubicBezTo>
                      <a:pt x="23" y="2"/>
                      <a:pt x="14" y="4"/>
                      <a:pt x="5" y="2"/>
                    </a:cubicBezTo>
                    <a:cubicBezTo>
                      <a:pt x="2" y="1"/>
                      <a:pt x="0" y="5"/>
                      <a:pt x="3" y="7"/>
                    </a:cubicBezTo>
                    <a:cubicBezTo>
                      <a:pt x="13" y="12"/>
                      <a:pt x="26" y="15"/>
                      <a:pt x="35" y="7"/>
                    </a:cubicBezTo>
                    <a:cubicBezTo>
                      <a:pt x="39" y="5"/>
                      <a:pt x="37" y="0"/>
                      <a:pt x="3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endParaRPr>
              </a:p>
            </p:txBody>
          </p:sp>
          <p:sp>
            <p:nvSpPr>
              <p:cNvPr id="24" name="Freeform 102"/>
              <p:cNvSpPr/>
              <p:nvPr/>
            </p:nvSpPr>
            <p:spPr bwMode="auto">
              <a:xfrm>
                <a:off x="6261246" y="3711625"/>
                <a:ext cx="126515" cy="44067"/>
              </a:xfrm>
              <a:custGeom>
                <a:avLst/>
                <a:gdLst>
                  <a:gd name="T0" fmla="*/ 34 w 40"/>
                  <a:gd name="T1" fmla="*/ 1 h 13"/>
                  <a:gd name="T2" fmla="*/ 19 w 40"/>
                  <a:gd name="T3" fmla="*/ 1 h 13"/>
                  <a:gd name="T4" fmla="*/ 5 w 40"/>
                  <a:gd name="T5" fmla="*/ 1 h 13"/>
                  <a:gd name="T6" fmla="*/ 4 w 40"/>
                  <a:gd name="T7" fmla="*/ 7 h 13"/>
                  <a:gd name="T8" fmla="*/ 35 w 40"/>
                  <a:gd name="T9" fmla="*/ 10 h 13"/>
                  <a:gd name="T10" fmla="*/ 34 w 40"/>
                  <a:gd name="T11" fmla="*/ 1 h 13"/>
                </a:gdLst>
                <a:ahLst/>
                <a:cxnLst>
                  <a:cxn ang="0">
                    <a:pos x="T0" y="T1"/>
                  </a:cxn>
                  <a:cxn ang="0">
                    <a:pos x="T2" y="T3"/>
                  </a:cxn>
                  <a:cxn ang="0">
                    <a:pos x="T4" y="T5"/>
                  </a:cxn>
                  <a:cxn ang="0">
                    <a:pos x="T6" y="T7"/>
                  </a:cxn>
                  <a:cxn ang="0">
                    <a:pos x="T8" y="T9"/>
                  </a:cxn>
                  <a:cxn ang="0">
                    <a:pos x="T10" y="T11"/>
                  </a:cxn>
                </a:cxnLst>
                <a:rect l="0" t="0" r="r" b="b"/>
                <a:pathLst>
                  <a:path w="40" h="13">
                    <a:moveTo>
                      <a:pt x="34" y="1"/>
                    </a:moveTo>
                    <a:cubicBezTo>
                      <a:pt x="29" y="1"/>
                      <a:pt x="24" y="1"/>
                      <a:pt x="19" y="1"/>
                    </a:cubicBezTo>
                    <a:cubicBezTo>
                      <a:pt x="14" y="1"/>
                      <a:pt x="10" y="1"/>
                      <a:pt x="5" y="1"/>
                    </a:cubicBezTo>
                    <a:cubicBezTo>
                      <a:pt x="1" y="0"/>
                      <a:pt x="0" y="6"/>
                      <a:pt x="4" y="7"/>
                    </a:cubicBezTo>
                    <a:cubicBezTo>
                      <a:pt x="13" y="10"/>
                      <a:pt x="26" y="13"/>
                      <a:pt x="35" y="10"/>
                    </a:cubicBezTo>
                    <a:cubicBezTo>
                      <a:pt x="40" y="8"/>
                      <a:pt x="39" y="2"/>
                      <a:pt x="3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endParaRPr>
              </a:p>
            </p:txBody>
          </p:sp>
          <p:sp>
            <p:nvSpPr>
              <p:cNvPr id="25" name="Freeform 103"/>
              <p:cNvSpPr/>
              <p:nvPr/>
            </p:nvSpPr>
            <p:spPr bwMode="auto">
              <a:xfrm>
                <a:off x="6448675" y="3706440"/>
                <a:ext cx="126515" cy="46658"/>
              </a:xfrm>
              <a:custGeom>
                <a:avLst/>
                <a:gdLst>
                  <a:gd name="T0" fmla="*/ 36 w 40"/>
                  <a:gd name="T1" fmla="*/ 3 h 13"/>
                  <a:gd name="T2" fmla="*/ 4 w 40"/>
                  <a:gd name="T3" fmla="*/ 4 h 13"/>
                  <a:gd name="T4" fmla="*/ 4 w 40"/>
                  <a:gd name="T5" fmla="*/ 10 h 13"/>
                  <a:gd name="T6" fmla="*/ 36 w 40"/>
                  <a:gd name="T7" fmla="*/ 11 h 13"/>
                  <a:gd name="T8" fmla="*/ 36 w 40"/>
                  <a:gd name="T9" fmla="*/ 3 h 13"/>
                </a:gdLst>
                <a:ahLst/>
                <a:cxnLst>
                  <a:cxn ang="0">
                    <a:pos x="T0" y="T1"/>
                  </a:cxn>
                  <a:cxn ang="0">
                    <a:pos x="T2" y="T3"/>
                  </a:cxn>
                  <a:cxn ang="0">
                    <a:pos x="T4" y="T5"/>
                  </a:cxn>
                  <a:cxn ang="0">
                    <a:pos x="T6" y="T7"/>
                  </a:cxn>
                  <a:cxn ang="0">
                    <a:pos x="T8" y="T9"/>
                  </a:cxn>
                </a:cxnLst>
                <a:rect l="0" t="0" r="r" b="b"/>
                <a:pathLst>
                  <a:path w="40" h="13">
                    <a:moveTo>
                      <a:pt x="36" y="3"/>
                    </a:moveTo>
                    <a:cubicBezTo>
                      <a:pt x="26" y="0"/>
                      <a:pt x="14" y="2"/>
                      <a:pt x="4" y="4"/>
                    </a:cubicBezTo>
                    <a:cubicBezTo>
                      <a:pt x="0" y="4"/>
                      <a:pt x="0" y="9"/>
                      <a:pt x="4" y="10"/>
                    </a:cubicBezTo>
                    <a:cubicBezTo>
                      <a:pt x="14" y="11"/>
                      <a:pt x="26" y="13"/>
                      <a:pt x="36" y="11"/>
                    </a:cubicBezTo>
                    <a:cubicBezTo>
                      <a:pt x="40" y="10"/>
                      <a:pt x="40" y="4"/>
                      <a:pt x="3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endParaRPr>
              </a:p>
            </p:txBody>
          </p:sp>
          <p:sp>
            <p:nvSpPr>
              <p:cNvPr id="26" name="Freeform 104"/>
              <p:cNvSpPr/>
              <p:nvPr/>
            </p:nvSpPr>
            <p:spPr bwMode="auto">
              <a:xfrm>
                <a:off x="6643132" y="3711625"/>
                <a:ext cx="121829" cy="38883"/>
              </a:xfrm>
              <a:custGeom>
                <a:avLst/>
                <a:gdLst>
                  <a:gd name="T0" fmla="*/ 34 w 38"/>
                  <a:gd name="T1" fmla="*/ 2 h 11"/>
                  <a:gd name="T2" fmla="*/ 20 w 38"/>
                  <a:gd name="T3" fmla="*/ 1 h 11"/>
                  <a:gd name="T4" fmla="*/ 4 w 38"/>
                  <a:gd name="T5" fmla="*/ 2 h 11"/>
                  <a:gd name="T6" fmla="*/ 4 w 38"/>
                  <a:gd name="T7" fmla="*/ 9 h 11"/>
                  <a:gd name="T8" fmla="*/ 20 w 38"/>
                  <a:gd name="T9" fmla="*/ 10 h 11"/>
                  <a:gd name="T10" fmla="*/ 34 w 38"/>
                  <a:gd name="T11" fmla="*/ 10 h 11"/>
                  <a:gd name="T12" fmla="*/ 34 w 38"/>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38" h="11">
                    <a:moveTo>
                      <a:pt x="34" y="2"/>
                    </a:moveTo>
                    <a:cubicBezTo>
                      <a:pt x="30" y="0"/>
                      <a:pt x="24" y="1"/>
                      <a:pt x="20" y="1"/>
                    </a:cubicBezTo>
                    <a:cubicBezTo>
                      <a:pt x="15" y="2"/>
                      <a:pt x="9" y="2"/>
                      <a:pt x="4" y="2"/>
                    </a:cubicBezTo>
                    <a:cubicBezTo>
                      <a:pt x="0" y="3"/>
                      <a:pt x="0" y="9"/>
                      <a:pt x="4" y="9"/>
                    </a:cubicBezTo>
                    <a:cubicBezTo>
                      <a:pt x="9" y="9"/>
                      <a:pt x="15" y="10"/>
                      <a:pt x="20" y="10"/>
                    </a:cubicBezTo>
                    <a:cubicBezTo>
                      <a:pt x="24" y="10"/>
                      <a:pt x="30" y="11"/>
                      <a:pt x="34" y="10"/>
                    </a:cubicBezTo>
                    <a:cubicBezTo>
                      <a:pt x="38" y="8"/>
                      <a:pt x="38" y="3"/>
                      <a:pt x="3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endParaRPr>
              </a:p>
            </p:txBody>
          </p:sp>
          <p:sp>
            <p:nvSpPr>
              <p:cNvPr id="27" name="Freeform 105"/>
              <p:cNvSpPr/>
              <p:nvPr/>
            </p:nvSpPr>
            <p:spPr bwMode="auto">
              <a:xfrm>
                <a:off x="6828219" y="3711625"/>
                <a:ext cx="93715" cy="44067"/>
              </a:xfrm>
              <a:custGeom>
                <a:avLst/>
                <a:gdLst>
                  <a:gd name="T0" fmla="*/ 27 w 30"/>
                  <a:gd name="T1" fmla="*/ 3 h 13"/>
                  <a:gd name="T2" fmla="*/ 17 w 30"/>
                  <a:gd name="T3" fmla="*/ 2 h 13"/>
                  <a:gd name="T4" fmla="*/ 5 w 30"/>
                  <a:gd name="T5" fmla="*/ 1 h 13"/>
                  <a:gd name="T6" fmla="*/ 3 w 30"/>
                  <a:gd name="T7" fmla="*/ 7 h 13"/>
                  <a:gd name="T8" fmla="*/ 28 w 30"/>
                  <a:gd name="T9" fmla="*/ 8 h 13"/>
                  <a:gd name="T10" fmla="*/ 27 w 30"/>
                  <a:gd name="T11" fmla="*/ 3 h 13"/>
                </a:gdLst>
                <a:ahLst/>
                <a:cxnLst>
                  <a:cxn ang="0">
                    <a:pos x="T0" y="T1"/>
                  </a:cxn>
                  <a:cxn ang="0">
                    <a:pos x="T2" y="T3"/>
                  </a:cxn>
                  <a:cxn ang="0">
                    <a:pos x="T4" y="T5"/>
                  </a:cxn>
                  <a:cxn ang="0">
                    <a:pos x="T6" y="T7"/>
                  </a:cxn>
                  <a:cxn ang="0">
                    <a:pos x="T8" y="T9"/>
                  </a:cxn>
                  <a:cxn ang="0">
                    <a:pos x="T10" y="T11"/>
                  </a:cxn>
                </a:cxnLst>
                <a:rect l="0" t="0" r="r" b="b"/>
                <a:pathLst>
                  <a:path w="30" h="13">
                    <a:moveTo>
                      <a:pt x="27" y="3"/>
                    </a:moveTo>
                    <a:cubicBezTo>
                      <a:pt x="24" y="2"/>
                      <a:pt x="20" y="2"/>
                      <a:pt x="17" y="2"/>
                    </a:cubicBezTo>
                    <a:cubicBezTo>
                      <a:pt x="13" y="2"/>
                      <a:pt x="9" y="2"/>
                      <a:pt x="5" y="1"/>
                    </a:cubicBezTo>
                    <a:cubicBezTo>
                      <a:pt x="1" y="0"/>
                      <a:pt x="0" y="5"/>
                      <a:pt x="3" y="7"/>
                    </a:cubicBezTo>
                    <a:cubicBezTo>
                      <a:pt x="10" y="9"/>
                      <a:pt x="21" y="13"/>
                      <a:pt x="28" y="8"/>
                    </a:cubicBezTo>
                    <a:cubicBezTo>
                      <a:pt x="30" y="7"/>
                      <a:pt x="30" y="3"/>
                      <a:pt x="27"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endParaRPr>
              </a:p>
            </p:txBody>
          </p:sp>
          <p:sp>
            <p:nvSpPr>
              <p:cNvPr id="28" name="Freeform 106"/>
              <p:cNvSpPr/>
              <p:nvPr/>
            </p:nvSpPr>
            <p:spPr bwMode="auto">
              <a:xfrm>
                <a:off x="6978163" y="3696072"/>
                <a:ext cx="114801" cy="38883"/>
              </a:xfrm>
              <a:custGeom>
                <a:avLst/>
                <a:gdLst>
                  <a:gd name="T0" fmla="*/ 32 w 36"/>
                  <a:gd name="T1" fmla="*/ 2 h 11"/>
                  <a:gd name="T2" fmla="*/ 19 w 36"/>
                  <a:gd name="T3" fmla="*/ 2 h 11"/>
                  <a:gd name="T4" fmla="*/ 4 w 36"/>
                  <a:gd name="T5" fmla="*/ 5 h 11"/>
                  <a:gd name="T6" fmla="*/ 5 w 36"/>
                  <a:gd name="T7" fmla="*/ 11 h 11"/>
                  <a:gd name="T8" fmla="*/ 20 w 36"/>
                  <a:gd name="T9" fmla="*/ 11 h 11"/>
                  <a:gd name="T10" fmla="*/ 33 w 36"/>
                  <a:gd name="T11" fmla="*/ 8 h 11"/>
                  <a:gd name="T12" fmla="*/ 32 w 36"/>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36" h="11">
                    <a:moveTo>
                      <a:pt x="32" y="2"/>
                    </a:moveTo>
                    <a:cubicBezTo>
                      <a:pt x="28" y="0"/>
                      <a:pt x="24" y="1"/>
                      <a:pt x="19" y="2"/>
                    </a:cubicBezTo>
                    <a:cubicBezTo>
                      <a:pt x="14" y="3"/>
                      <a:pt x="9" y="4"/>
                      <a:pt x="4" y="5"/>
                    </a:cubicBezTo>
                    <a:cubicBezTo>
                      <a:pt x="0" y="5"/>
                      <a:pt x="1" y="11"/>
                      <a:pt x="5" y="11"/>
                    </a:cubicBezTo>
                    <a:cubicBezTo>
                      <a:pt x="10" y="11"/>
                      <a:pt x="15" y="11"/>
                      <a:pt x="20" y="11"/>
                    </a:cubicBezTo>
                    <a:cubicBezTo>
                      <a:pt x="25" y="10"/>
                      <a:pt x="30" y="11"/>
                      <a:pt x="33" y="8"/>
                    </a:cubicBezTo>
                    <a:cubicBezTo>
                      <a:pt x="36" y="6"/>
                      <a:pt x="35" y="3"/>
                      <a:pt x="3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endParaRPr>
              </a:p>
            </p:txBody>
          </p:sp>
          <p:sp>
            <p:nvSpPr>
              <p:cNvPr id="29" name="Freeform 107"/>
              <p:cNvSpPr/>
              <p:nvPr/>
            </p:nvSpPr>
            <p:spPr bwMode="auto">
              <a:xfrm>
                <a:off x="7167934" y="3696072"/>
                <a:ext cx="105430" cy="46658"/>
              </a:xfrm>
              <a:custGeom>
                <a:avLst/>
                <a:gdLst>
                  <a:gd name="T0" fmla="*/ 32 w 33"/>
                  <a:gd name="T1" fmla="*/ 6 h 13"/>
                  <a:gd name="T2" fmla="*/ 4 w 33"/>
                  <a:gd name="T3" fmla="*/ 6 h 13"/>
                  <a:gd name="T4" fmla="*/ 6 w 33"/>
                  <a:gd name="T5" fmla="*/ 12 h 13"/>
                  <a:gd name="T6" fmla="*/ 20 w 33"/>
                  <a:gd name="T7" fmla="*/ 11 h 13"/>
                  <a:gd name="T8" fmla="*/ 31 w 33"/>
                  <a:gd name="T9" fmla="*/ 10 h 13"/>
                  <a:gd name="T10" fmla="*/ 32 w 33"/>
                  <a:gd name="T11" fmla="*/ 6 h 13"/>
                </a:gdLst>
                <a:ahLst/>
                <a:cxnLst>
                  <a:cxn ang="0">
                    <a:pos x="T0" y="T1"/>
                  </a:cxn>
                  <a:cxn ang="0">
                    <a:pos x="T2" y="T3"/>
                  </a:cxn>
                  <a:cxn ang="0">
                    <a:pos x="T4" y="T5"/>
                  </a:cxn>
                  <a:cxn ang="0">
                    <a:pos x="T6" y="T7"/>
                  </a:cxn>
                  <a:cxn ang="0">
                    <a:pos x="T8" y="T9"/>
                  </a:cxn>
                  <a:cxn ang="0">
                    <a:pos x="T10" y="T11"/>
                  </a:cxn>
                </a:cxnLst>
                <a:rect l="0" t="0" r="r" b="b"/>
                <a:pathLst>
                  <a:path w="33" h="13">
                    <a:moveTo>
                      <a:pt x="32" y="6"/>
                    </a:moveTo>
                    <a:cubicBezTo>
                      <a:pt x="25" y="0"/>
                      <a:pt x="11" y="3"/>
                      <a:pt x="4" y="6"/>
                    </a:cubicBezTo>
                    <a:cubicBezTo>
                      <a:pt x="0" y="7"/>
                      <a:pt x="2" y="13"/>
                      <a:pt x="6" y="12"/>
                    </a:cubicBezTo>
                    <a:cubicBezTo>
                      <a:pt x="10" y="11"/>
                      <a:pt x="15" y="11"/>
                      <a:pt x="20" y="11"/>
                    </a:cubicBezTo>
                    <a:cubicBezTo>
                      <a:pt x="24" y="11"/>
                      <a:pt x="27" y="12"/>
                      <a:pt x="31" y="10"/>
                    </a:cubicBezTo>
                    <a:cubicBezTo>
                      <a:pt x="33" y="9"/>
                      <a:pt x="33" y="7"/>
                      <a:pt x="3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endParaRPr>
              </a:p>
            </p:txBody>
          </p:sp>
          <p:sp>
            <p:nvSpPr>
              <p:cNvPr id="30" name="Freeform 108"/>
              <p:cNvSpPr/>
              <p:nvPr/>
            </p:nvSpPr>
            <p:spPr bwMode="auto">
              <a:xfrm>
                <a:off x="7341306" y="3696072"/>
                <a:ext cx="107772" cy="38883"/>
              </a:xfrm>
              <a:custGeom>
                <a:avLst/>
                <a:gdLst>
                  <a:gd name="T0" fmla="*/ 32 w 34"/>
                  <a:gd name="T1" fmla="*/ 3 h 11"/>
                  <a:gd name="T2" fmla="*/ 19 w 34"/>
                  <a:gd name="T3" fmla="*/ 1 h 11"/>
                  <a:gd name="T4" fmla="*/ 3 w 34"/>
                  <a:gd name="T5" fmla="*/ 2 h 11"/>
                  <a:gd name="T6" fmla="*/ 3 w 34"/>
                  <a:gd name="T7" fmla="*/ 8 h 11"/>
                  <a:gd name="T8" fmla="*/ 19 w 34"/>
                  <a:gd name="T9" fmla="*/ 10 h 11"/>
                  <a:gd name="T10" fmla="*/ 32 w 34"/>
                  <a:gd name="T11" fmla="*/ 7 h 11"/>
                  <a:gd name="T12" fmla="*/ 32 w 34"/>
                  <a:gd name="T13" fmla="*/ 3 h 11"/>
                </a:gdLst>
                <a:ahLst/>
                <a:cxnLst>
                  <a:cxn ang="0">
                    <a:pos x="T0" y="T1"/>
                  </a:cxn>
                  <a:cxn ang="0">
                    <a:pos x="T2" y="T3"/>
                  </a:cxn>
                  <a:cxn ang="0">
                    <a:pos x="T4" y="T5"/>
                  </a:cxn>
                  <a:cxn ang="0">
                    <a:pos x="T6" y="T7"/>
                  </a:cxn>
                  <a:cxn ang="0">
                    <a:pos x="T8" y="T9"/>
                  </a:cxn>
                  <a:cxn ang="0">
                    <a:pos x="T10" y="T11"/>
                  </a:cxn>
                  <a:cxn ang="0">
                    <a:pos x="T12" y="T13"/>
                  </a:cxn>
                </a:cxnLst>
                <a:rect l="0" t="0" r="r" b="b"/>
                <a:pathLst>
                  <a:path w="34" h="11">
                    <a:moveTo>
                      <a:pt x="32" y="3"/>
                    </a:moveTo>
                    <a:cubicBezTo>
                      <a:pt x="28" y="0"/>
                      <a:pt x="24" y="1"/>
                      <a:pt x="19" y="1"/>
                    </a:cubicBezTo>
                    <a:cubicBezTo>
                      <a:pt x="13" y="1"/>
                      <a:pt x="8" y="2"/>
                      <a:pt x="3" y="2"/>
                    </a:cubicBezTo>
                    <a:cubicBezTo>
                      <a:pt x="0" y="3"/>
                      <a:pt x="0" y="8"/>
                      <a:pt x="3" y="8"/>
                    </a:cubicBezTo>
                    <a:cubicBezTo>
                      <a:pt x="8" y="9"/>
                      <a:pt x="13" y="9"/>
                      <a:pt x="19" y="10"/>
                    </a:cubicBezTo>
                    <a:cubicBezTo>
                      <a:pt x="24" y="10"/>
                      <a:pt x="28" y="11"/>
                      <a:pt x="32" y="7"/>
                    </a:cubicBezTo>
                    <a:cubicBezTo>
                      <a:pt x="34" y="6"/>
                      <a:pt x="34" y="4"/>
                      <a:pt x="3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endParaRPr>
              </a:p>
            </p:txBody>
          </p:sp>
          <p:sp>
            <p:nvSpPr>
              <p:cNvPr id="31" name="Freeform 109"/>
              <p:cNvSpPr/>
              <p:nvPr/>
            </p:nvSpPr>
            <p:spPr bwMode="auto">
              <a:xfrm>
                <a:off x="7519364" y="3683110"/>
                <a:ext cx="119487" cy="51843"/>
              </a:xfrm>
              <a:custGeom>
                <a:avLst/>
                <a:gdLst>
                  <a:gd name="T0" fmla="*/ 32 w 38"/>
                  <a:gd name="T1" fmla="*/ 1 h 15"/>
                  <a:gd name="T2" fmla="*/ 19 w 38"/>
                  <a:gd name="T3" fmla="*/ 3 h 15"/>
                  <a:gd name="T4" fmla="*/ 6 w 38"/>
                  <a:gd name="T5" fmla="*/ 2 h 15"/>
                  <a:gd name="T6" fmla="*/ 4 w 38"/>
                  <a:gd name="T7" fmla="*/ 8 h 15"/>
                  <a:gd name="T8" fmla="*/ 35 w 38"/>
                  <a:gd name="T9" fmla="*/ 8 h 15"/>
                  <a:gd name="T10" fmla="*/ 32 w 38"/>
                  <a:gd name="T11" fmla="*/ 1 h 15"/>
                </a:gdLst>
                <a:ahLst/>
                <a:cxnLst>
                  <a:cxn ang="0">
                    <a:pos x="T0" y="T1"/>
                  </a:cxn>
                  <a:cxn ang="0">
                    <a:pos x="T2" y="T3"/>
                  </a:cxn>
                  <a:cxn ang="0">
                    <a:pos x="T4" y="T5"/>
                  </a:cxn>
                  <a:cxn ang="0">
                    <a:pos x="T6" y="T7"/>
                  </a:cxn>
                  <a:cxn ang="0">
                    <a:pos x="T8" y="T9"/>
                  </a:cxn>
                  <a:cxn ang="0">
                    <a:pos x="T10" y="T11"/>
                  </a:cxn>
                </a:cxnLst>
                <a:rect l="0" t="0" r="r" b="b"/>
                <a:pathLst>
                  <a:path w="38" h="15">
                    <a:moveTo>
                      <a:pt x="32" y="1"/>
                    </a:moveTo>
                    <a:cubicBezTo>
                      <a:pt x="28" y="0"/>
                      <a:pt x="24" y="2"/>
                      <a:pt x="19" y="3"/>
                    </a:cubicBezTo>
                    <a:cubicBezTo>
                      <a:pt x="15" y="3"/>
                      <a:pt x="10" y="3"/>
                      <a:pt x="6" y="2"/>
                    </a:cubicBezTo>
                    <a:cubicBezTo>
                      <a:pt x="3" y="2"/>
                      <a:pt x="0" y="6"/>
                      <a:pt x="4" y="8"/>
                    </a:cubicBezTo>
                    <a:cubicBezTo>
                      <a:pt x="12" y="12"/>
                      <a:pt x="27" y="15"/>
                      <a:pt x="35" y="8"/>
                    </a:cubicBezTo>
                    <a:cubicBezTo>
                      <a:pt x="38" y="5"/>
                      <a:pt x="35" y="1"/>
                      <a:pt x="3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endParaRPr>
              </a:p>
            </p:txBody>
          </p:sp>
          <p:sp>
            <p:nvSpPr>
              <p:cNvPr id="32" name="Freeform 110"/>
              <p:cNvSpPr/>
              <p:nvPr/>
            </p:nvSpPr>
            <p:spPr bwMode="auto">
              <a:xfrm>
                <a:off x="7891880" y="3382424"/>
                <a:ext cx="103086" cy="31106"/>
              </a:xfrm>
              <a:custGeom>
                <a:avLst/>
                <a:gdLst>
                  <a:gd name="T0" fmla="*/ 30 w 33"/>
                  <a:gd name="T1" fmla="*/ 1 h 9"/>
                  <a:gd name="T2" fmla="*/ 17 w 33"/>
                  <a:gd name="T3" fmla="*/ 1 h 9"/>
                  <a:gd name="T4" fmla="*/ 2 w 33"/>
                  <a:gd name="T5" fmla="*/ 4 h 9"/>
                  <a:gd name="T6" fmla="*/ 3 w 33"/>
                  <a:gd name="T7" fmla="*/ 9 h 9"/>
                  <a:gd name="T8" fmla="*/ 18 w 33"/>
                  <a:gd name="T9" fmla="*/ 9 h 9"/>
                  <a:gd name="T10" fmla="*/ 31 w 33"/>
                  <a:gd name="T11" fmla="*/ 6 h 9"/>
                  <a:gd name="T12" fmla="*/ 30 w 33"/>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33" h="9">
                    <a:moveTo>
                      <a:pt x="30" y="1"/>
                    </a:moveTo>
                    <a:cubicBezTo>
                      <a:pt x="26" y="0"/>
                      <a:pt x="22" y="1"/>
                      <a:pt x="17" y="1"/>
                    </a:cubicBezTo>
                    <a:cubicBezTo>
                      <a:pt x="12" y="2"/>
                      <a:pt x="7" y="3"/>
                      <a:pt x="2" y="4"/>
                    </a:cubicBezTo>
                    <a:cubicBezTo>
                      <a:pt x="0" y="5"/>
                      <a:pt x="0" y="9"/>
                      <a:pt x="3" y="9"/>
                    </a:cubicBezTo>
                    <a:cubicBezTo>
                      <a:pt x="8" y="9"/>
                      <a:pt x="13" y="9"/>
                      <a:pt x="18" y="9"/>
                    </a:cubicBezTo>
                    <a:cubicBezTo>
                      <a:pt x="23" y="9"/>
                      <a:pt x="27" y="9"/>
                      <a:pt x="31" y="6"/>
                    </a:cubicBezTo>
                    <a:cubicBezTo>
                      <a:pt x="33" y="5"/>
                      <a:pt x="33" y="2"/>
                      <a:pt x="3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endParaRPr>
              </a:p>
            </p:txBody>
          </p:sp>
          <p:sp>
            <p:nvSpPr>
              <p:cNvPr id="33" name="Freeform 111"/>
              <p:cNvSpPr/>
              <p:nvPr/>
            </p:nvSpPr>
            <p:spPr bwMode="auto">
              <a:xfrm>
                <a:off x="8055881" y="3353911"/>
                <a:ext cx="100744" cy="38883"/>
              </a:xfrm>
              <a:custGeom>
                <a:avLst/>
                <a:gdLst>
                  <a:gd name="T0" fmla="*/ 30 w 32"/>
                  <a:gd name="T1" fmla="*/ 2 h 11"/>
                  <a:gd name="T2" fmla="*/ 18 w 32"/>
                  <a:gd name="T3" fmla="*/ 2 h 11"/>
                  <a:gd name="T4" fmla="*/ 4 w 32"/>
                  <a:gd name="T5" fmla="*/ 5 h 11"/>
                  <a:gd name="T6" fmla="*/ 4 w 32"/>
                  <a:gd name="T7" fmla="*/ 11 h 11"/>
                  <a:gd name="T8" fmla="*/ 19 w 32"/>
                  <a:gd name="T9" fmla="*/ 10 h 11"/>
                  <a:gd name="T10" fmla="*/ 31 w 32"/>
                  <a:gd name="T11" fmla="*/ 7 h 11"/>
                  <a:gd name="T12" fmla="*/ 30 w 32"/>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32" h="11">
                    <a:moveTo>
                      <a:pt x="30" y="2"/>
                    </a:moveTo>
                    <a:cubicBezTo>
                      <a:pt x="26" y="0"/>
                      <a:pt x="22" y="2"/>
                      <a:pt x="18" y="2"/>
                    </a:cubicBezTo>
                    <a:cubicBezTo>
                      <a:pt x="13" y="3"/>
                      <a:pt x="8" y="4"/>
                      <a:pt x="4" y="5"/>
                    </a:cubicBezTo>
                    <a:cubicBezTo>
                      <a:pt x="0" y="6"/>
                      <a:pt x="1" y="10"/>
                      <a:pt x="4" y="11"/>
                    </a:cubicBezTo>
                    <a:cubicBezTo>
                      <a:pt x="9" y="11"/>
                      <a:pt x="14" y="10"/>
                      <a:pt x="19" y="10"/>
                    </a:cubicBezTo>
                    <a:cubicBezTo>
                      <a:pt x="23" y="10"/>
                      <a:pt x="28" y="10"/>
                      <a:pt x="31" y="7"/>
                    </a:cubicBezTo>
                    <a:cubicBezTo>
                      <a:pt x="32" y="6"/>
                      <a:pt x="32" y="3"/>
                      <a:pt x="3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endParaRPr>
              </a:p>
            </p:txBody>
          </p:sp>
          <p:sp>
            <p:nvSpPr>
              <p:cNvPr id="34" name="Freeform 112"/>
              <p:cNvSpPr/>
              <p:nvPr/>
            </p:nvSpPr>
            <p:spPr bwMode="auto">
              <a:xfrm>
                <a:off x="8210510" y="3330581"/>
                <a:ext cx="131200" cy="38883"/>
              </a:xfrm>
              <a:custGeom>
                <a:avLst/>
                <a:gdLst>
                  <a:gd name="T0" fmla="*/ 39 w 42"/>
                  <a:gd name="T1" fmla="*/ 1 h 11"/>
                  <a:gd name="T2" fmla="*/ 22 w 42"/>
                  <a:gd name="T3" fmla="*/ 2 h 11"/>
                  <a:gd name="T4" fmla="*/ 3 w 42"/>
                  <a:gd name="T5" fmla="*/ 5 h 11"/>
                  <a:gd name="T6" fmla="*/ 4 w 42"/>
                  <a:gd name="T7" fmla="*/ 11 h 11"/>
                  <a:gd name="T8" fmla="*/ 24 w 42"/>
                  <a:gd name="T9" fmla="*/ 10 h 11"/>
                  <a:gd name="T10" fmla="*/ 40 w 42"/>
                  <a:gd name="T11" fmla="*/ 7 h 11"/>
                  <a:gd name="T12" fmla="*/ 39 w 42"/>
                  <a:gd name="T13" fmla="*/ 1 h 11"/>
                </a:gdLst>
                <a:ahLst/>
                <a:cxnLst>
                  <a:cxn ang="0">
                    <a:pos x="T0" y="T1"/>
                  </a:cxn>
                  <a:cxn ang="0">
                    <a:pos x="T2" y="T3"/>
                  </a:cxn>
                  <a:cxn ang="0">
                    <a:pos x="T4" y="T5"/>
                  </a:cxn>
                  <a:cxn ang="0">
                    <a:pos x="T6" y="T7"/>
                  </a:cxn>
                  <a:cxn ang="0">
                    <a:pos x="T8" y="T9"/>
                  </a:cxn>
                  <a:cxn ang="0">
                    <a:pos x="T10" y="T11"/>
                  </a:cxn>
                  <a:cxn ang="0">
                    <a:pos x="T12" y="T13"/>
                  </a:cxn>
                </a:cxnLst>
                <a:rect l="0" t="0" r="r" b="b"/>
                <a:pathLst>
                  <a:path w="42" h="11">
                    <a:moveTo>
                      <a:pt x="39" y="1"/>
                    </a:moveTo>
                    <a:cubicBezTo>
                      <a:pt x="33" y="0"/>
                      <a:pt x="28" y="1"/>
                      <a:pt x="22" y="2"/>
                    </a:cubicBezTo>
                    <a:cubicBezTo>
                      <a:pt x="16" y="3"/>
                      <a:pt x="10" y="4"/>
                      <a:pt x="3" y="5"/>
                    </a:cubicBezTo>
                    <a:cubicBezTo>
                      <a:pt x="0" y="6"/>
                      <a:pt x="1" y="11"/>
                      <a:pt x="4" y="11"/>
                    </a:cubicBezTo>
                    <a:cubicBezTo>
                      <a:pt x="11" y="11"/>
                      <a:pt x="17" y="10"/>
                      <a:pt x="24" y="10"/>
                    </a:cubicBezTo>
                    <a:cubicBezTo>
                      <a:pt x="29" y="10"/>
                      <a:pt x="34" y="10"/>
                      <a:pt x="40" y="7"/>
                    </a:cubicBezTo>
                    <a:cubicBezTo>
                      <a:pt x="42" y="6"/>
                      <a:pt x="42" y="2"/>
                      <a:pt x="3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endParaRPr>
              </a:p>
            </p:txBody>
          </p:sp>
          <p:sp>
            <p:nvSpPr>
              <p:cNvPr id="35" name="Freeform 113"/>
              <p:cNvSpPr/>
              <p:nvPr/>
            </p:nvSpPr>
            <p:spPr bwMode="auto">
              <a:xfrm>
                <a:off x="4621240" y="2827709"/>
                <a:ext cx="89029" cy="33698"/>
              </a:xfrm>
              <a:custGeom>
                <a:avLst/>
                <a:gdLst>
                  <a:gd name="T0" fmla="*/ 27 w 28"/>
                  <a:gd name="T1" fmla="*/ 3 h 10"/>
                  <a:gd name="T2" fmla="*/ 17 w 28"/>
                  <a:gd name="T3" fmla="*/ 1 h 10"/>
                  <a:gd name="T4" fmla="*/ 4 w 28"/>
                  <a:gd name="T5" fmla="*/ 2 h 10"/>
                  <a:gd name="T6" fmla="*/ 4 w 28"/>
                  <a:gd name="T7" fmla="*/ 8 h 10"/>
                  <a:gd name="T8" fmla="*/ 17 w 28"/>
                  <a:gd name="T9" fmla="*/ 9 h 10"/>
                  <a:gd name="T10" fmla="*/ 27 w 28"/>
                  <a:gd name="T11" fmla="*/ 7 h 10"/>
                  <a:gd name="T12" fmla="*/ 27 w 28"/>
                  <a:gd name="T13" fmla="*/ 3 h 10"/>
                </a:gdLst>
                <a:ahLst/>
                <a:cxnLst>
                  <a:cxn ang="0">
                    <a:pos x="T0" y="T1"/>
                  </a:cxn>
                  <a:cxn ang="0">
                    <a:pos x="T2" y="T3"/>
                  </a:cxn>
                  <a:cxn ang="0">
                    <a:pos x="T4" y="T5"/>
                  </a:cxn>
                  <a:cxn ang="0">
                    <a:pos x="T6" y="T7"/>
                  </a:cxn>
                  <a:cxn ang="0">
                    <a:pos x="T8" y="T9"/>
                  </a:cxn>
                  <a:cxn ang="0">
                    <a:pos x="T10" y="T11"/>
                  </a:cxn>
                  <a:cxn ang="0">
                    <a:pos x="T12" y="T13"/>
                  </a:cxn>
                </a:cxnLst>
                <a:rect l="0" t="0" r="r" b="b"/>
                <a:pathLst>
                  <a:path w="28" h="10">
                    <a:moveTo>
                      <a:pt x="27" y="3"/>
                    </a:moveTo>
                    <a:cubicBezTo>
                      <a:pt x="24" y="0"/>
                      <a:pt x="20" y="1"/>
                      <a:pt x="17" y="1"/>
                    </a:cubicBezTo>
                    <a:cubicBezTo>
                      <a:pt x="13" y="1"/>
                      <a:pt x="9" y="1"/>
                      <a:pt x="4" y="2"/>
                    </a:cubicBezTo>
                    <a:cubicBezTo>
                      <a:pt x="0" y="2"/>
                      <a:pt x="0" y="8"/>
                      <a:pt x="4" y="8"/>
                    </a:cubicBezTo>
                    <a:cubicBezTo>
                      <a:pt x="9" y="9"/>
                      <a:pt x="13" y="9"/>
                      <a:pt x="17" y="9"/>
                    </a:cubicBezTo>
                    <a:cubicBezTo>
                      <a:pt x="20" y="9"/>
                      <a:pt x="24" y="10"/>
                      <a:pt x="27" y="7"/>
                    </a:cubicBezTo>
                    <a:cubicBezTo>
                      <a:pt x="28" y="6"/>
                      <a:pt x="28" y="4"/>
                      <a:pt x="27"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endParaRPr>
              </a:p>
            </p:txBody>
          </p:sp>
          <p:sp>
            <p:nvSpPr>
              <p:cNvPr id="36" name="Freeform 114"/>
              <p:cNvSpPr/>
              <p:nvPr/>
            </p:nvSpPr>
            <p:spPr bwMode="auto">
              <a:xfrm>
                <a:off x="4775869" y="2835486"/>
                <a:ext cx="103086" cy="33698"/>
              </a:xfrm>
              <a:custGeom>
                <a:avLst/>
                <a:gdLst>
                  <a:gd name="T0" fmla="*/ 31 w 33"/>
                  <a:gd name="T1" fmla="*/ 2 h 10"/>
                  <a:gd name="T2" fmla="*/ 19 w 33"/>
                  <a:gd name="T3" fmla="*/ 1 h 10"/>
                  <a:gd name="T4" fmla="*/ 4 w 33"/>
                  <a:gd name="T5" fmla="*/ 2 h 10"/>
                  <a:gd name="T6" fmla="*/ 4 w 33"/>
                  <a:gd name="T7" fmla="*/ 9 h 10"/>
                  <a:gd name="T8" fmla="*/ 19 w 33"/>
                  <a:gd name="T9" fmla="*/ 10 h 10"/>
                  <a:gd name="T10" fmla="*/ 31 w 33"/>
                  <a:gd name="T11" fmla="*/ 8 h 10"/>
                  <a:gd name="T12" fmla="*/ 31 w 33"/>
                  <a:gd name="T13" fmla="*/ 2 h 10"/>
                </a:gdLst>
                <a:ahLst/>
                <a:cxnLst>
                  <a:cxn ang="0">
                    <a:pos x="T0" y="T1"/>
                  </a:cxn>
                  <a:cxn ang="0">
                    <a:pos x="T2" y="T3"/>
                  </a:cxn>
                  <a:cxn ang="0">
                    <a:pos x="T4" y="T5"/>
                  </a:cxn>
                  <a:cxn ang="0">
                    <a:pos x="T6" y="T7"/>
                  </a:cxn>
                  <a:cxn ang="0">
                    <a:pos x="T8" y="T9"/>
                  </a:cxn>
                  <a:cxn ang="0">
                    <a:pos x="T10" y="T11"/>
                  </a:cxn>
                  <a:cxn ang="0">
                    <a:pos x="T12" y="T13"/>
                  </a:cxn>
                </a:cxnLst>
                <a:rect l="0" t="0" r="r" b="b"/>
                <a:pathLst>
                  <a:path w="33" h="10">
                    <a:moveTo>
                      <a:pt x="31" y="2"/>
                    </a:moveTo>
                    <a:cubicBezTo>
                      <a:pt x="27" y="0"/>
                      <a:pt x="23" y="1"/>
                      <a:pt x="19" y="1"/>
                    </a:cubicBezTo>
                    <a:cubicBezTo>
                      <a:pt x="14" y="1"/>
                      <a:pt x="9" y="1"/>
                      <a:pt x="4" y="2"/>
                    </a:cubicBezTo>
                    <a:cubicBezTo>
                      <a:pt x="0" y="2"/>
                      <a:pt x="0" y="8"/>
                      <a:pt x="4" y="9"/>
                    </a:cubicBezTo>
                    <a:cubicBezTo>
                      <a:pt x="9" y="9"/>
                      <a:pt x="14" y="9"/>
                      <a:pt x="19" y="10"/>
                    </a:cubicBezTo>
                    <a:cubicBezTo>
                      <a:pt x="23" y="10"/>
                      <a:pt x="27" y="10"/>
                      <a:pt x="31" y="8"/>
                    </a:cubicBezTo>
                    <a:cubicBezTo>
                      <a:pt x="33" y="7"/>
                      <a:pt x="33" y="3"/>
                      <a:pt x="3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endParaRPr>
              </a:p>
            </p:txBody>
          </p:sp>
          <p:sp>
            <p:nvSpPr>
              <p:cNvPr id="37" name="Freeform 115"/>
              <p:cNvSpPr/>
              <p:nvPr/>
            </p:nvSpPr>
            <p:spPr bwMode="auto">
              <a:xfrm>
                <a:off x="4937526" y="2835486"/>
                <a:ext cx="110115" cy="41474"/>
              </a:xfrm>
              <a:custGeom>
                <a:avLst/>
                <a:gdLst>
                  <a:gd name="T0" fmla="*/ 32 w 35"/>
                  <a:gd name="T1" fmla="*/ 1 h 12"/>
                  <a:gd name="T2" fmla="*/ 19 w 35"/>
                  <a:gd name="T3" fmla="*/ 2 h 12"/>
                  <a:gd name="T4" fmla="*/ 5 w 35"/>
                  <a:gd name="T5" fmla="*/ 2 h 12"/>
                  <a:gd name="T6" fmla="*/ 4 w 35"/>
                  <a:gd name="T7" fmla="*/ 8 h 12"/>
                  <a:gd name="T8" fmla="*/ 33 w 35"/>
                  <a:gd name="T9" fmla="*/ 7 h 12"/>
                  <a:gd name="T10" fmla="*/ 32 w 35"/>
                  <a:gd name="T11" fmla="*/ 1 h 12"/>
                </a:gdLst>
                <a:ahLst/>
                <a:cxnLst>
                  <a:cxn ang="0">
                    <a:pos x="T0" y="T1"/>
                  </a:cxn>
                  <a:cxn ang="0">
                    <a:pos x="T2" y="T3"/>
                  </a:cxn>
                  <a:cxn ang="0">
                    <a:pos x="T4" y="T5"/>
                  </a:cxn>
                  <a:cxn ang="0">
                    <a:pos x="T6" y="T7"/>
                  </a:cxn>
                  <a:cxn ang="0">
                    <a:pos x="T8" y="T9"/>
                  </a:cxn>
                  <a:cxn ang="0">
                    <a:pos x="T10" y="T11"/>
                  </a:cxn>
                </a:cxnLst>
                <a:rect l="0" t="0" r="r" b="b"/>
                <a:pathLst>
                  <a:path w="35" h="12">
                    <a:moveTo>
                      <a:pt x="32" y="1"/>
                    </a:moveTo>
                    <a:cubicBezTo>
                      <a:pt x="28" y="0"/>
                      <a:pt x="23" y="1"/>
                      <a:pt x="19" y="2"/>
                    </a:cubicBezTo>
                    <a:cubicBezTo>
                      <a:pt x="14" y="2"/>
                      <a:pt x="9" y="2"/>
                      <a:pt x="5" y="2"/>
                    </a:cubicBezTo>
                    <a:cubicBezTo>
                      <a:pt x="1" y="2"/>
                      <a:pt x="0" y="7"/>
                      <a:pt x="4" y="8"/>
                    </a:cubicBezTo>
                    <a:cubicBezTo>
                      <a:pt x="12" y="10"/>
                      <a:pt x="25" y="12"/>
                      <a:pt x="33" y="7"/>
                    </a:cubicBezTo>
                    <a:cubicBezTo>
                      <a:pt x="35" y="5"/>
                      <a:pt x="35" y="2"/>
                      <a:pt x="3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endParaRPr>
              </a:p>
            </p:txBody>
          </p:sp>
          <p:sp>
            <p:nvSpPr>
              <p:cNvPr id="38" name="Freeform 116"/>
              <p:cNvSpPr/>
              <p:nvPr/>
            </p:nvSpPr>
            <p:spPr bwMode="auto">
              <a:xfrm>
                <a:off x="5101527" y="2825118"/>
                <a:ext cx="100744" cy="41474"/>
              </a:xfrm>
              <a:custGeom>
                <a:avLst/>
                <a:gdLst>
                  <a:gd name="T0" fmla="*/ 29 w 32"/>
                  <a:gd name="T1" fmla="*/ 1 h 12"/>
                  <a:gd name="T2" fmla="*/ 18 w 32"/>
                  <a:gd name="T3" fmla="*/ 2 h 12"/>
                  <a:gd name="T4" fmla="*/ 4 w 32"/>
                  <a:gd name="T5" fmla="*/ 3 h 12"/>
                  <a:gd name="T6" fmla="*/ 3 w 32"/>
                  <a:gd name="T7" fmla="*/ 9 h 12"/>
                  <a:gd name="T8" fmla="*/ 31 w 32"/>
                  <a:gd name="T9" fmla="*/ 6 h 12"/>
                  <a:gd name="T10" fmla="*/ 29 w 32"/>
                  <a:gd name="T11" fmla="*/ 1 h 12"/>
                </a:gdLst>
                <a:ahLst/>
                <a:cxnLst>
                  <a:cxn ang="0">
                    <a:pos x="T0" y="T1"/>
                  </a:cxn>
                  <a:cxn ang="0">
                    <a:pos x="T2" y="T3"/>
                  </a:cxn>
                  <a:cxn ang="0">
                    <a:pos x="T4" y="T5"/>
                  </a:cxn>
                  <a:cxn ang="0">
                    <a:pos x="T6" y="T7"/>
                  </a:cxn>
                  <a:cxn ang="0">
                    <a:pos x="T8" y="T9"/>
                  </a:cxn>
                  <a:cxn ang="0">
                    <a:pos x="T10" y="T11"/>
                  </a:cxn>
                </a:cxnLst>
                <a:rect l="0" t="0" r="r" b="b"/>
                <a:pathLst>
                  <a:path w="32" h="12">
                    <a:moveTo>
                      <a:pt x="29" y="1"/>
                    </a:moveTo>
                    <a:cubicBezTo>
                      <a:pt x="25" y="0"/>
                      <a:pt x="22" y="1"/>
                      <a:pt x="18" y="2"/>
                    </a:cubicBezTo>
                    <a:cubicBezTo>
                      <a:pt x="13" y="3"/>
                      <a:pt x="8" y="3"/>
                      <a:pt x="4" y="3"/>
                    </a:cubicBezTo>
                    <a:cubicBezTo>
                      <a:pt x="0" y="3"/>
                      <a:pt x="0" y="8"/>
                      <a:pt x="3" y="9"/>
                    </a:cubicBezTo>
                    <a:cubicBezTo>
                      <a:pt x="10" y="11"/>
                      <a:pt x="24" y="12"/>
                      <a:pt x="31" y="6"/>
                    </a:cubicBezTo>
                    <a:cubicBezTo>
                      <a:pt x="32" y="5"/>
                      <a:pt x="32" y="1"/>
                      <a:pt x="2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endParaRPr>
              </a:p>
            </p:txBody>
          </p:sp>
          <p:sp>
            <p:nvSpPr>
              <p:cNvPr id="39" name="Freeform 117"/>
              <p:cNvSpPr/>
              <p:nvPr/>
            </p:nvSpPr>
            <p:spPr bwMode="auto">
              <a:xfrm>
                <a:off x="5237413" y="2817341"/>
                <a:ext cx="105430" cy="38883"/>
              </a:xfrm>
              <a:custGeom>
                <a:avLst/>
                <a:gdLst>
                  <a:gd name="T0" fmla="*/ 31 w 34"/>
                  <a:gd name="T1" fmla="*/ 1 h 11"/>
                  <a:gd name="T2" fmla="*/ 19 w 34"/>
                  <a:gd name="T3" fmla="*/ 2 h 11"/>
                  <a:gd name="T4" fmla="*/ 5 w 34"/>
                  <a:gd name="T5" fmla="*/ 2 h 11"/>
                  <a:gd name="T6" fmla="*/ 4 w 34"/>
                  <a:gd name="T7" fmla="*/ 9 h 11"/>
                  <a:gd name="T8" fmla="*/ 19 w 34"/>
                  <a:gd name="T9" fmla="*/ 10 h 11"/>
                  <a:gd name="T10" fmla="*/ 32 w 34"/>
                  <a:gd name="T11" fmla="*/ 7 h 11"/>
                  <a:gd name="T12" fmla="*/ 31 w 34"/>
                  <a:gd name="T13" fmla="*/ 1 h 11"/>
                </a:gdLst>
                <a:ahLst/>
                <a:cxnLst>
                  <a:cxn ang="0">
                    <a:pos x="T0" y="T1"/>
                  </a:cxn>
                  <a:cxn ang="0">
                    <a:pos x="T2" y="T3"/>
                  </a:cxn>
                  <a:cxn ang="0">
                    <a:pos x="T4" y="T5"/>
                  </a:cxn>
                  <a:cxn ang="0">
                    <a:pos x="T6" y="T7"/>
                  </a:cxn>
                  <a:cxn ang="0">
                    <a:pos x="T8" y="T9"/>
                  </a:cxn>
                  <a:cxn ang="0">
                    <a:pos x="T10" y="T11"/>
                  </a:cxn>
                  <a:cxn ang="0">
                    <a:pos x="T12" y="T13"/>
                  </a:cxn>
                </a:cxnLst>
                <a:rect l="0" t="0" r="r" b="b"/>
                <a:pathLst>
                  <a:path w="34" h="11">
                    <a:moveTo>
                      <a:pt x="31" y="1"/>
                    </a:moveTo>
                    <a:cubicBezTo>
                      <a:pt x="27" y="0"/>
                      <a:pt x="23" y="1"/>
                      <a:pt x="19" y="2"/>
                    </a:cubicBezTo>
                    <a:cubicBezTo>
                      <a:pt x="14" y="2"/>
                      <a:pt x="10" y="2"/>
                      <a:pt x="5" y="2"/>
                    </a:cubicBezTo>
                    <a:cubicBezTo>
                      <a:pt x="1" y="2"/>
                      <a:pt x="0" y="8"/>
                      <a:pt x="4" y="9"/>
                    </a:cubicBezTo>
                    <a:cubicBezTo>
                      <a:pt x="9" y="10"/>
                      <a:pt x="14" y="11"/>
                      <a:pt x="19" y="10"/>
                    </a:cubicBezTo>
                    <a:cubicBezTo>
                      <a:pt x="24" y="10"/>
                      <a:pt x="29" y="10"/>
                      <a:pt x="32" y="7"/>
                    </a:cubicBezTo>
                    <a:cubicBezTo>
                      <a:pt x="34" y="5"/>
                      <a:pt x="33" y="2"/>
                      <a:pt x="3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endParaRPr>
              </a:p>
            </p:txBody>
          </p:sp>
          <p:sp>
            <p:nvSpPr>
              <p:cNvPr id="40" name="Freeform 118"/>
              <p:cNvSpPr/>
              <p:nvPr/>
            </p:nvSpPr>
            <p:spPr bwMode="auto">
              <a:xfrm>
                <a:off x="5403757" y="2819934"/>
                <a:ext cx="89029" cy="36290"/>
              </a:xfrm>
              <a:custGeom>
                <a:avLst/>
                <a:gdLst>
                  <a:gd name="T0" fmla="*/ 25 w 28"/>
                  <a:gd name="T1" fmla="*/ 2 h 10"/>
                  <a:gd name="T2" fmla="*/ 14 w 28"/>
                  <a:gd name="T3" fmla="*/ 1 h 10"/>
                  <a:gd name="T4" fmla="*/ 3 w 28"/>
                  <a:gd name="T5" fmla="*/ 2 h 10"/>
                  <a:gd name="T6" fmla="*/ 3 w 28"/>
                  <a:gd name="T7" fmla="*/ 8 h 10"/>
                  <a:gd name="T8" fmla="*/ 14 w 28"/>
                  <a:gd name="T9" fmla="*/ 9 h 10"/>
                  <a:gd name="T10" fmla="*/ 25 w 28"/>
                  <a:gd name="T11" fmla="*/ 8 h 10"/>
                  <a:gd name="T12" fmla="*/ 25 w 28"/>
                  <a:gd name="T13" fmla="*/ 2 h 10"/>
                </a:gdLst>
                <a:ahLst/>
                <a:cxnLst>
                  <a:cxn ang="0">
                    <a:pos x="T0" y="T1"/>
                  </a:cxn>
                  <a:cxn ang="0">
                    <a:pos x="T2" y="T3"/>
                  </a:cxn>
                  <a:cxn ang="0">
                    <a:pos x="T4" y="T5"/>
                  </a:cxn>
                  <a:cxn ang="0">
                    <a:pos x="T6" y="T7"/>
                  </a:cxn>
                  <a:cxn ang="0">
                    <a:pos x="T8" y="T9"/>
                  </a:cxn>
                  <a:cxn ang="0">
                    <a:pos x="T10" y="T11"/>
                  </a:cxn>
                  <a:cxn ang="0">
                    <a:pos x="T12" y="T13"/>
                  </a:cxn>
                </a:cxnLst>
                <a:rect l="0" t="0" r="r" b="b"/>
                <a:pathLst>
                  <a:path w="28" h="10">
                    <a:moveTo>
                      <a:pt x="25" y="2"/>
                    </a:moveTo>
                    <a:cubicBezTo>
                      <a:pt x="22" y="0"/>
                      <a:pt x="18" y="0"/>
                      <a:pt x="14" y="1"/>
                    </a:cubicBezTo>
                    <a:cubicBezTo>
                      <a:pt x="10" y="1"/>
                      <a:pt x="6" y="1"/>
                      <a:pt x="3" y="2"/>
                    </a:cubicBezTo>
                    <a:cubicBezTo>
                      <a:pt x="0" y="2"/>
                      <a:pt x="0" y="7"/>
                      <a:pt x="3" y="8"/>
                    </a:cubicBezTo>
                    <a:cubicBezTo>
                      <a:pt x="6" y="8"/>
                      <a:pt x="10" y="9"/>
                      <a:pt x="14" y="9"/>
                    </a:cubicBezTo>
                    <a:cubicBezTo>
                      <a:pt x="18" y="9"/>
                      <a:pt x="22" y="10"/>
                      <a:pt x="25" y="8"/>
                    </a:cubicBezTo>
                    <a:cubicBezTo>
                      <a:pt x="28" y="7"/>
                      <a:pt x="28" y="3"/>
                      <a:pt x="2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endParaRPr>
              </a:p>
            </p:txBody>
          </p:sp>
          <p:sp>
            <p:nvSpPr>
              <p:cNvPr id="41" name="Freeform 119"/>
              <p:cNvSpPr/>
              <p:nvPr/>
            </p:nvSpPr>
            <p:spPr bwMode="auto">
              <a:xfrm>
                <a:off x="7559194" y="2825118"/>
                <a:ext cx="91372" cy="25921"/>
              </a:xfrm>
              <a:custGeom>
                <a:avLst/>
                <a:gdLst>
                  <a:gd name="T0" fmla="*/ 27 w 29"/>
                  <a:gd name="T1" fmla="*/ 1 h 8"/>
                  <a:gd name="T2" fmla="*/ 16 w 29"/>
                  <a:gd name="T3" fmla="*/ 0 h 8"/>
                  <a:gd name="T4" fmla="*/ 3 w 29"/>
                  <a:gd name="T5" fmla="*/ 1 h 8"/>
                  <a:gd name="T6" fmla="*/ 3 w 29"/>
                  <a:gd name="T7" fmla="*/ 7 h 8"/>
                  <a:gd name="T8" fmla="*/ 16 w 29"/>
                  <a:gd name="T9" fmla="*/ 7 h 8"/>
                  <a:gd name="T10" fmla="*/ 27 w 29"/>
                  <a:gd name="T11" fmla="*/ 6 h 8"/>
                  <a:gd name="T12" fmla="*/ 27 w 29"/>
                  <a:gd name="T13" fmla="*/ 1 h 8"/>
                </a:gdLst>
                <a:ahLst/>
                <a:cxnLst>
                  <a:cxn ang="0">
                    <a:pos x="T0" y="T1"/>
                  </a:cxn>
                  <a:cxn ang="0">
                    <a:pos x="T2" y="T3"/>
                  </a:cxn>
                  <a:cxn ang="0">
                    <a:pos x="T4" y="T5"/>
                  </a:cxn>
                  <a:cxn ang="0">
                    <a:pos x="T6" y="T7"/>
                  </a:cxn>
                  <a:cxn ang="0">
                    <a:pos x="T8" y="T9"/>
                  </a:cxn>
                  <a:cxn ang="0">
                    <a:pos x="T10" y="T11"/>
                  </a:cxn>
                  <a:cxn ang="0">
                    <a:pos x="T12" y="T13"/>
                  </a:cxn>
                </a:cxnLst>
                <a:rect l="0" t="0" r="r" b="b"/>
                <a:pathLst>
                  <a:path w="29" h="8">
                    <a:moveTo>
                      <a:pt x="27" y="1"/>
                    </a:moveTo>
                    <a:cubicBezTo>
                      <a:pt x="24" y="0"/>
                      <a:pt x="20" y="0"/>
                      <a:pt x="16" y="0"/>
                    </a:cubicBezTo>
                    <a:cubicBezTo>
                      <a:pt x="12" y="1"/>
                      <a:pt x="8" y="1"/>
                      <a:pt x="3" y="1"/>
                    </a:cubicBezTo>
                    <a:cubicBezTo>
                      <a:pt x="0" y="1"/>
                      <a:pt x="0" y="6"/>
                      <a:pt x="3" y="7"/>
                    </a:cubicBezTo>
                    <a:cubicBezTo>
                      <a:pt x="8" y="7"/>
                      <a:pt x="12" y="7"/>
                      <a:pt x="16" y="7"/>
                    </a:cubicBezTo>
                    <a:cubicBezTo>
                      <a:pt x="20" y="7"/>
                      <a:pt x="24" y="8"/>
                      <a:pt x="27" y="6"/>
                    </a:cubicBezTo>
                    <a:cubicBezTo>
                      <a:pt x="29" y="5"/>
                      <a:pt x="29" y="2"/>
                      <a:pt x="2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endParaRPr>
              </a:p>
            </p:txBody>
          </p:sp>
          <p:sp>
            <p:nvSpPr>
              <p:cNvPr id="42" name="Freeform 120"/>
              <p:cNvSpPr/>
              <p:nvPr/>
            </p:nvSpPr>
            <p:spPr bwMode="auto">
              <a:xfrm>
                <a:off x="7711479" y="2819934"/>
                <a:ext cx="110115" cy="36290"/>
              </a:xfrm>
              <a:custGeom>
                <a:avLst/>
                <a:gdLst>
                  <a:gd name="T0" fmla="*/ 32 w 35"/>
                  <a:gd name="T1" fmla="*/ 1 h 10"/>
                  <a:gd name="T2" fmla="*/ 19 w 35"/>
                  <a:gd name="T3" fmla="*/ 1 h 10"/>
                  <a:gd name="T4" fmla="*/ 4 w 35"/>
                  <a:gd name="T5" fmla="*/ 2 h 10"/>
                  <a:gd name="T6" fmla="*/ 4 w 35"/>
                  <a:gd name="T7" fmla="*/ 8 h 10"/>
                  <a:gd name="T8" fmla="*/ 19 w 35"/>
                  <a:gd name="T9" fmla="*/ 9 h 10"/>
                  <a:gd name="T10" fmla="*/ 32 w 35"/>
                  <a:gd name="T11" fmla="*/ 8 h 10"/>
                  <a:gd name="T12" fmla="*/ 32 w 35"/>
                  <a:gd name="T13" fmla="*/ 1 h 10"/>
                </a:gdLst>
                <a:ahLst/>
                <a:cxnLst>
                  <a:cxn ang="0">
                    <a:pos x="T0" y="T1"/>
                  </a:cxn>
                  <a:cxn ang="0">
                    <a:pos x="T2" y="T3"/>
                  </a:cxn>
                  <a:cxn ang="0">
                    <a:pos x="T4" y="T5"/>
                  </a:cxn>
                  <a:cxn ang="0">
                    <a:pos x="T6" y="T7"/>
                  </a:cxn>
                  <a:cxn ang="0">
                    <a:pos x="T8" y="T9"/>
                  </a:cxn>
                  <a:cxn ang="0">
                    <a:pos x="T10" y="T11"/>
                  </a:cxn>
                  <a:cxn ang="0">
                    <a:pos x="T12" y="T13"/>
                  </a:cxn>
                </a:cxnLst>
                <a:rect l="0" t="0" r="r" b="b"/>
                <a:pathLst>
                  <a:path w="35" h="10">
                    <a:moveTo>
                      <a:pt x="32" y="1"/>
                    </a:moveTo>
                    <a:cubicBezTo>
                      <a:pt x="28" y="0"/>
                      <a:pt x="23" y="1"/>
                      <a:pt x="19" y="1"/>
                    </a:cubicBezTo>
                    <a:cubicBezTo>
                      <a:pt x="14" y="1"/>
                      <a:pt x="9" y="2"/>
                      <a:pt x="4" y="2"/>
                    </a:cubicBezTo>
                    <a:cubicBezTo>
                      <a:pt x="0" y="2"/>
                      <a:pt x="0" y="8"/>
                      <a:pt x="4" y="8"/>
                    </a:cubicBezTo>
                    <a:cubicBezTo>
                      <a:pt x="9" y="8"/>
                      <a:pt x="14" y="8"/>
                      <a:pt x="19" y="9"/>
                    </a:cubicBezTo>
                    <a:cubicBezTo>
                      <a:pt x="23" y="9"/>
                      <a:pt x="28" y="10"/>
                      <a:pt x="32" y="8"/>
                    </a:cubicBezTo>
                    <a:cubicBezTo>
                      <a:pt x="35" y="7"/>
                      <a:pt x="35" y="3"/>
                      <a:pt x="3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endParaRPr>
              </a:p>
            </p:txBody>
          </p:sp>
          <p:sp>
            <p:nvSpPr>
              <p:cNvPr id="43" name="Freeform 121"/>
              <p:cNvSpPr/>
              <p:nvPr/>
            </p:nvSpPr>
            <p:spPr bwMode="auto">
              <a:xfrm>
                <a:off x="7875480" y="2814749"/>
                <a:ext cx="100744" cy="31106"/>
              </a:xfrm>
              <a:custGeom>
                <a:avLst/>
                <a:gdLst>
                  <a:gd name="T0" fmla="*/ 29 w 32"/>
                  <a:gd name="T1" fmla="*/ 1 h 9"/>
                  <a:gd name="T2" fmla="*/ 17 w 32"/>
                  <a:gd name="T3" fmla="*/ 1 h 9"/>
                  <a:gd name="T4" fmla="*/ 3 w 32"/>
                  <a:gd name="T5" fmla="*/ 2 h 9"/>
                  <a:gd name="T6" fmla="*/ 3 w 32"/>
                  <a:gd name="T7" fmla="*/ 8 h 9"/>
                  <a:gd name="T8" fmla="*/ 17 w 32"/>
                  <a:gd name="T9" fmla="*/ 8 h 9"/>
                  <a:gd name="T10" fmla="*/ 29 w 32"/>
                  <a:gd name="T11" fmla="*/ 8 h 9"/>
                  <a:gd name="T12" fmla="*/ 29 w 32"/>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32" h="9">
                    <a:moveTo>
                      <a:pt x="29" y="1"/>
                    </a:moveTo>
                    <a:cubicBezTo>
                      <a:pt x="25" y="0"/>
                      <a:pt x="21" y="1"/>
                      <a:pt x="17" y="1"/>
                    </a:cubicBezTo>
                    <a:cubicBezTo>
                      <a:pt x="12" y="1"/>
                      <a:pt x="8" y="1"/>
                      <a:pt x="3" y="2"/>
                    </a:cubicBezTo>
                    <a:cubicBezTo>
                      <a:pt x="0" y="2"/>
                      <a:pt x="0" y="7"/>
                      <a:pt x="3" y="8"/>
                    </a:cubicBezTo>
                    <a:cubicBezTo>
                      <a:pt x="8" y="8"/>
                      <a:pt x="12" y="8"/>
                      <a:pt x="17" y="8"/>
                    </a:cubicBezTo>
                    <a:cubicBezTo>
                      <a:pt x="21" y="9"/>
                      <a:pt x="25" y="9"/>
                      <a:pt x="29" y="8"/>
                    </a:cubicBezTo>
                    <a:cubicBezTo>
                      <a:pt x="32" y="7"/>
                      <a:pt x="32" y="2"/>
                      <a:pt x="2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endParaRPr>
              </a:p>
            </p:txBody>
          </p:sp>
          <p:sp>
            <p:nvSpPr>
              <p:cNvPr id="44" name="Freeform 122"/>
              <p:cNvSpPr/>
              <p:nvPr/>
            </p:nvSpPr>
            <p:spPr bwMode="auto">
              <a:xfrm>
                <a:off x="8046510" y="2796604"/>
                <a:ext cx="105430" cy="38883"/>
              </a:xfrm>
              <a:custGeom>
                <a:avLst/>
                <a:gdLst>
                  <a:gd name="T0" fmla="*/ 30 w 34"/>
                  <a:gd name="T1" fmla="*/ 1 h 11"/>
                  <a:gd name="T2" fmla="*/ 19 w 34"/>
                  <a:gd name="T3" fmla="*/ 3 h 11"/>
                  <a:gd name="T4" fmla="*/ 6 w 34"/>
                  <a:gd name="T5" fmla="*/ 2 h 11"/>
                  <a:gd name="T6" fmla="*/ 4 w 34"/>
                  <a:gd name="T7" fmla="*/ 9 h 11"/>
                  <a:gd name="T8" fmla="*/ 19 w 34"/>
                  <a:gd name="T9" fmla="*/ 11 h 11"/>
                  <a:gd name="T10" fmla="*/ 32 w 34"/>
                  <a:gd name="T11" fmla="*/ 7 h 11"/>
                  <a:gd name="T12" fmla="*/ 30 w 34"/>
                  <a:gd name="T13" fmla="*/ 1 h 11"/>
                </a:gdLst>
                <a:ahLst/>
                <a:cxnLst>
                  <a:cxn ang="0">
                    <a:pos x="T0" y="T1"/>
                  </a:cxn>
                  <a:cxn ang="0">
                    <a:pos x="T2" y="T3"/>
                  </a:cxn>
                  <a:cxn ang="0">
                    <a:pos x="T4" y="T5"/>
                  </a:cxn>
                  <a:cxn ang="0">
                    <a:pos x="T6" y="T7"/>
                  </a:cxn>
                  <a:cxn ang="0">
                    <a:pos x="T8" y="T9"/>
                  </a:cxn>
                  <a:cxn ang="0">
                    <a:pos x="T10" y="T11"/>
                  </a:cxn>
                  <a:cxn ang="0">
                    <a:pos x="T12" y="T13"/>
                  </a:cxn>
                </a:cxnLst>
                <a:rect l="0" t="0" r="r" b="b"/>
                <a:pathLst>
                  <a:path w="34" h="11">
                    <a:moveTo>
                      <a:pt x="30" y="1"/>
                    </a:moveTo>
                    <a:cubicBezTo>
                      <a:pt x="26" y="0"/>
                      <a:pt x="23" y="2"/>
                      <a:pt x="19" y="3"/>
                    </a:cubicBezTo>
                    <a:cubicBezTo>
                      <a:pt x="15" y="3"/>
                      <a:pt x="10" y="3"/>
                      <a:pt x="6" y="2"/>
                    </a:cubicBezTo>
                    <a:cubicBezTo>
                      <a:pt x="2" y="2"/>
                      <a:pt x="0" y="7"/>
                      <a:pt x="4" y="9"/>
                    </a:cubicBezTo>
                    <a:cubicBezTo>
                      <a:pt x="9" y="10"/>
                      <a:pt x="14" y="11"/>
                      <a:pt x="19" y="11"/>
                    </a:cubicBezTo>
                    <a:cubicBezTo>
                      <a:pt x="23" y="11"/>
                      <a:pt x="29" y="11"/>
                      <a:pt x="32" y="7"/>
                    </a:cubicBezTo>
                    <a:cubicBezTo>
                      <a:pt x="34" y="5"/>
                      <a:pt x="33" y="1"/>
                      <a:pt x="3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endParaRPr>
              </a:p>
            </p:txBody>
          </p:sp>
          <p:sp>
            <p:nvSpPr>
              <p:cNvPr id="45" name="Freeform 123"/>
              <p:cNvSpPr/>
              <p:nvPr/>
            </p:nvSpPr>
            <p:spPr bwMode="auto">
              <a:xfrm>
                <a:off x="8210510" y="2778460"/>
                <a:ext cx="110115" cy="38883"/>
              </a:xfrm>
              <a:custGeom>
                <a:avLst/>
                <a:gdLst>
                  <a:gd name="T0" fmla="*/ 32 w 35"/>
                  <a:gd name="T1" fmla="*/ 2 h 11"/>
                  <a:gd name="T2" fmla="*/ 19 w 35"/>
                  <a:gd name="T3" fmla="*/ 3 h 11"/>
                  <a:gd name="T4" fmla="*/ 3 w 35"/>
                  <a:gd name="T5" fmla="*/ 5 h 11"/>
                  <a:gd name="T6" fmla="*/ 4 w 35"/>
                  <a:gd name="T7" fmla="*/ 11 h 11"/>
                  <a:gd name="T8" fmla="*/ 20 w 35"/>
                  <a:gd name="T9" fmla="*/ 11 h 11"/>
                  <a:gd name="T10" fmla="*/ 33 w 35"/>
                  <a:gd name="T11" fmla="*/ 8 h 11"/>
                  <a:gd name="T12" fmla="*/ 32 w 35"/>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35" h="11">
                    <a:moveTo>
                      <a:pt x="32" y="2"/>
                    </a:moveTo>
                    <a:cubicBezTo>
                      <a:pt x="28" y="0"/>
                      <a:pt x="23" y="2"/>
                      <a:pt x="19" y="3"/>
                    </a:cubicBezTo>
                    <a:cubicBezTo>
                      <a:pt x="13" y="3"/>
                      <a:pt x="8" y="4"/>
                      <a:pt x="3" y="5"/>
                    </a:cubicBezTo>
                    <a:cubicBezTo>
                      <a:pt x="0" y="6"/>
                      <a:pt x="1" y="11"/>
                      <a:pt x="4" y="11"/>
                    </a:cubicBezTo>
                    <a:cubicBezTo>
                      <a:pt x="9" y="11"/>
                      <a:pt x="14" y="11"/>
                      <a:pt x="20" y="11"/>
                    </a:cubicBezTo>
                    <a:cubicBezTo>
                      <a:pt x="24" y="10"/>
                      <a:pt x="29" y="11"/>
                      <a:pt x="33" y="8"/>
                    </a:cubicBezTo>
                    <a:cubicBezTo>
                      <a:pt x="35" y="7"/>
                      <a:pt x="35" y="3"/>
                      <a:pt x="3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endParaRPr>
              </a:p>
            </p:txBody>
          </p:sp>
          <p:sp>
            <p:nvSpPr>
              <p:cNvPr id="46" name="Freeform 124"/>
              <p:cNvSpPr/>
              <p:nvPr/>
            </p:nvSpPr>
            <p:spPr bwMode="auto">
              <a:xfrm>
                <a:off x="8365139" y="2768091"/>
                <a:ext cx="86687" cy="31106"/>
              </a:xfrm>
              <a:custGeom>
                <a:avLst/>
                <a:gdLst>
                  <a:gd name="T0" fmla="*/ 26 w 28"/>
                  <a:gd name="T1" fmla="*/ 1 h 9"/>
                  <a:gd name="T2" fmla="*/ 16 w 28"/>
                  <a:gd name="T3" fmla="*/ 1 h 9"/>
                  <a:gd name="T4" fmla="*/ 4 w 28"/>
                  <a:gd name="T5" fmla="*/ 1 h 9"/>
                  <a:gd name="T6" fmla="*/ 4 w 28"/>
                  <a:gd name="T7" fmla="*/ 7 h 9"/>
                  <a:gd name="T8" fmla="*/ 16 w 28"/>
                  <a:gd name="T9" fmla="*/ 8 h 9"/>
                  <a:gd name="T10" fmla="*/ 26 w 28"/>
                  <a:gd name="T11" fmla="*/ 7 h 9"/>
                  <a:gd name="T12" fmla="*/ 26 w 28"/>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28" h="9">
                    <a:moveTo>
                      <a:pt x="26" y="1"/>
                    </a:moveTo>
                    <a:cubicBezTo>
                      <a:pt x="23" y="0"/>
                      <a:pt x="19" y="0"/>
                      <a:pt x="16" y="1"/>
                    </a:cubicBezTo>
                    <a:cubicBezTo>
                      <a:pt x="12" y="1"/>
                      <a:pt x="8" y="1"/>
                      <a:pt x="4" y="1"/>
                    </a:cubicBezTo>
                    <a:cubicBezTo>
                      <a:pt x="0" y="1"/>
                      <a:pt x="0" y="7"/>
                      <a:pt x="4" y="7"/>
                    </a:cubicBezTo>
                    <a:cubicBezTo>
                      <a:pt x="8" y="8"/>
                      <a:pt x="12" y="8"/>
                      <a:pt x="16" y="8"/>
                    </a:cubicBezTo>
                    <a:cubicBezTo>
                      <a:pt x="19" y="8"/>
                      <a:pt x="23" y="9"/>
                      <a:pt x="26" y="7"/>
                    </a:cubicBezTo>
                    <a:cubicBezTo>
                      <a:pt x="28" y="6"/>
                      <a:pt x="28" y="2"/>
                      <a:pt x="2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endParaRPr>
              </a:p>
            </p:txBody>
          </p:sp>
          <p:sp>
            <p:nvSpPr>
              <p:cNvPr id="47" name="Freeform 125"/>
              <p:cNvSpPr/>
              <p:nvPr/>
            </p:nvSpPr>
            <p:spPr bwMode="auto">
              <a:xfrm>
                <a:off x="5209299" y="3055816"/>
                <a:ext cx="93715" cy="33698"/>
              </a:xfrm>
              <a:custGeom>
                <a:avLst/>
                <a:gdLst>
                  <a:gd name="T0" fmla="*/ 26 w 30"/>
                  <a:gd name="T1" fmla="*/ 1 h 10"/>
                  <a:gd name="T2" fmla="*/ 13 w 30"/>
                  <a:gd name="T3" fmla="*/ 1 h 10"/>
                  <a:gd name="T4" fmla="*/ 2 w 30"/>
                  <a:gd name="T5" fmla="*/ 2 h 10"/>
                  <a:gd name="T6" fmla="*/ 1 w 30"/>
                  <a:gd name="T7" fmla="*/ 5 h 10"/>
                  <a:gd name="T8" fmla="*/ 13 w 30"/>
                  <a:gd name="T9" fmla="*/ 9 h 10"/>
                  <a:gd name="T10" fmla="*/ 27 w 30"/>
                  <a:gd name="T11" fmla="*/ 7 h 10"/>
                  <a:gd name="T12" fmla="*/ 26 w 30"/>
                  <a:gd name="T13" fmla="*/ 1 h 10"/>
                </a:gdLst>
                <a:ahLst/>
                <a:cxnLst>
                  <a:cxn ang="0">
                    <a:pos x="T0" y="T1"/>
                  </a:cxn>
                  <a:cxn ang="0">
                    <a:pos x="T2" y="T3"/>
                  </a:cxn>
                  <a:cxn ang="0">
                    <a:pos x="T4" y="T5"/>
                  </a:cxn>
                  <a:cxn ang="0">
                    <a:pos x="T6" y="T7"/>
                  </a:cxn>
                  <a:cxn ang="0">
                    <a:pos x="T8" y="T9"/>
                  </a:cxn>
                  <a:cxn ang="0">
                    <a:pos x="T10" y="T11"/>
                  </a:cxn>
                  <a:cxn ang="0">
                    <a:pos x="T12" y="T13"/>
                  </a:cxn>
                </a:cxnLst>
                <a:rect l="0" t="0" r="r" b="b"/>
                <a:pathLst>
                  <a:path w="30" h="10">
                    <a:moveTo>
                      <a:pt x="26" y="1"/>
                    </a:moveTo>
                    <a:cubicBezTo>
                      <a:pt x="22" y="0"/>
                      <a:pt x="17" y="1"/>
                      <a:pt x="13" y="1"/>
                    </a:cubicBezTo>
                    <a:cubicBezTo>
                      <a:pt x="9" y="1"/>
                      <a:pt x="5" y="0"/>
                      <a:pt x="2" y="2"/>
                    </a:cubicBezTo>
                    <a:cubicBezTo>
                      <a:pt x="1" y="2"/>
                      <a:pt x="0" y="4"/>
                      <a:pt x="1" y="5"/>
                    </a:cubicBezTo>
                    <a:cubicBezTo>
                      <a:pt x="4" y="8"/>
                      <a:pt x="9" y="8"/>
                      <a:pt x="13" y="9"/>
                    </a:cubicBezTo>
                    <a:cubicBezTo>
                      <a:pt x="18" y="9"/>
                      <a:pt x="23" y="10"/>
                      <a:pt x="27" y="7"/>
                    </a:cubicBezTo>
                    <a:cubicBezTo>
                      <a:pt x="30" y="6"/>
                      <a:pt x="29" y="2"/>
                      <a:pt x="2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endParaRPr>
              </a:p>
            </p:txBody>
          </p:sp>
          <p:sp>
            <p:nvSpPr>
              <p:cNvPr id="48" name="Freeform 126"/>
              <p:cNvSpPr/>
              <p:nvPr/>
            </p:nvSpPr>
            <p:spPr bwMode="auto">
              <a:xfrm>
                <a:off x="5375643" y="3040263"/>
                <a:ext cx="117143" cy="41474"/>
              </a:xfrm>
              <a:custGeom>
                <a:avLst/>
                <a:gdLst>
                  <a:gd name="T0" fmla="*/ 33 w 37"/>
                  <a:gd name="T1" fmla="*/ 3 h 12"/>
                  <a:gd name="T2" fmla="*/ 3 w 37"/>
                  <a:gd name="T3" fmla="*/ 6 h 12"/>
                  <a:gd name="T4" fmla="*/ 4 w 37"/>
                  <a:gd name="T5" fmla="*/ 11 h 12"/>
                  <a:gd name="T6" fmla="*/ 19 w 37"/>
                  <a:gd name="T7" fmla="*/ 10 h 12"/>
                  <a:gd name="T8" fmla="*/ 33 w 37"/>
                  <a:gd name="T9" fmla="*/ 9 h 12"/>
                  <a:gd name="T10" fmla="*/ 33 w 37"/>
                  <a:gd name="T11" fmla="*/ 3 h 12"/>
                </a:gdLst>
                <a:ahLst/>
                <a:cxnLst>
                  <a:cxn ang="0">
                    <a:pos x="T0" y="T1"/>
                  </a:cxn>
                  <a:cxn ang="0">
                    <a:pos x="T2" y="T3"/>
                  </a:cxn>
                  <a:cxn ang="0">
                    <a:pos x="T4" y="T5"/>
                  </a:cxn>
                  <a:cxn ang="0">
                    <a:pos x="T6" y="T7"/>
                  </a:cxn>
                  <a:cxn ang="0">
                    <a:pos x="T8" y="T9"/>
                  </a:cxn>
                  <a:cxn ang="0">
                    <a:pos x="T10" y="T11"/>
                  </a:cxn>
                </a:cxnLst>
                <a:rect l="0" t="0" r="r" b="b"/>
                <a:pathLst>
                  <a:path w="37" h="12">
                    <a:moveTo>
                      <a:pt x="33" y="3"/>
                    </a:moveTo>
                    <a:cubicBezTo>
                      <a:pt x="25" y="0"/>
                      <a:pt x="11" y="4"/>
                      <a:pt x="3" y="6"/>
                    </a:cubicBezTo>
                    <a:cubicBezTo>
                      <a:pt x="0" y="7"/>
                      <a:pt x="1" y="12"/>
                      <a:pt x="4" y="11"/>
                    </a:cubicBezTo>
                    <a:cubicBezTo>
                      <a:pt x="9" y="11"/>
                      <a:pt x="14" y="10"/>
                      <a:pt x="19" y="10"/>
                    </a:cubicBezTo>
                    <a:cubicBezTo>
                      <a:pt x="24" y="10"/>
                      <a:pt x="29" y="11"/>
                      <a:pt x="33" y="9"/>
                    </a:cubicBezTo>
                    <a:cubicBezTo>
                      <a:pt x="37" y="9"/>
                      <a:pt x="36" y="4"/>
                      <a:pt x="3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endParaRPr>
              </a:p>
            </p:txBody>
          </p:sp>
          <p:sp>
            <p:nvSpPr>
              <p:cNvPr id="49" name="Freeform 127"/>
              <p:cNvSpPr/>
              <p:nvPr/>
            </p:nvSpPr>
            <p:spPr bwMode="auto">
              <a:xfrm>
                <a:off x="5579471" y="3027304"/>
                <a:ext cx="117143" cy="41474"/>
              </a:xfrm>
              <a:custGeom>
                <a:avLst/>
                <a:gdLst>
                  <a:gd name="T0" fmla="*/ 34 w 37"/>
                  <a:gd name="T1" fmla="*/ 3 h 12"/>
                  <a:gd name="T2" fmla="*/ 15 w 37"/>
                  <a:gd name="T3" fmla="*/ 1 h 12"/>
                  <a:gd name="T4" fmla="*/ 1 w 37"/>
                  <a:gd name="T5" fmla="*/ 4 h 12"/>
                  <a:gd name="T6" fmla="*/ 0 w 37"/>
                  <a:gd name="T7" fmla="*/ 8 h 12"/>
                  <a:gd name="T8" fmla="*/ 4 w 37"/>
                  <a:gd name="T9" fmla="*/ 10 h 12"/>
                  <a:gd name="T10" fmla="*/ 4 w 37"/>
                  <a:gd name="T11" fmla="*/ 10 h 12"/>
                  <a:gd name="T12" fmla="*/ 15 w 37"/>
                  <a:gd name="T13" fmla="*/ 10 h 12"/>
                  <a:gd name="T14" fmla="*/ 33 w 37"/>
                  <a:gd name="T15" fmla="*/ 10 h 12"/>
                  <a:gd name="T16" fmla="*/ 34 w 37"/>
                  <a:gd name="T17" fmla="*/ 3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12">
                    <a:moveTo>
                      <a:pt x="34" y="3"/>
                    </a:moveTo>
                    <a:cubicBezTo>
                      <a:pt x="28" y="0"/>
                      <a:pt x="21" y="1"/>
                      <a:pt x="15" y="1"/>
                    </a:cubicBezTo>
                    <a:cubicBezTo>
                      <a:pt x="11" y="1"/>
                      <a:pt x="4" y="1"/>
                      <a:pt x="1" y="4"/>
                    </a:cubicBezTo>
                    <a:cubicBezTo>
                      <a:pt x="0" y="5"/>
                      <a:pt x="0" y="7"/>
                      <a:pt x="0" y="8"/>
                    </a:cubicBezTo>
                    <a:cubicBezTo>
                      <a:pt x="1" y="10"/>
                      <a:pt x="2" y="10"/>
                      <a:pt x="4" y="10"/>
                    </a:cubicBezTo>
                    <a:cubicBezTo>
                      <a:pt x="4" y="10"/>
                      <a:pt x="4" y="10"/>
                      <a:pt x="4" y="10"/>
                    </a:cubicBezTo>
                    <a:cubicBezTo>
                      <a:pt x="8" y="10"/>
                      <a:pt x="12" y="10"/>
                      <a:pt x="15" y="10"/>
                    </a:cubicBezTo>
                    <a:cubicBezTo>
                      <a:pt x="21" y="11"/>
                      <a:pt x="28" y="12"/>
                      <a:pt x="33" y="10"/>
                    </a:cubicBezTo>
                    <a:cubicBezTo>
                      <a:pt x="36" y="9"/>
                      <a:pt x="37" y="5"/>
                      <a:pt x="3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endParaRPr>
              </a:p>
            </p:txBody>
          </p:sp>
          <p:sp>
            <p:nvSpPr>
              <p:cNvPr id="50" name="Freeform 128"/>
              <p:cNvSpPr/>
              <p:nvPr/>
            </p:nvSpPr>
            <p:spPr bwMode="auto">
              <a:xfrm>
                <a:off x="5757529" y="3027304"/>
                <a:ext cx="107772" cy="38883"/>
              </a:xfrm>
              <a:custGeom>
                <a:avLst/>
                <a:gdLst>
                  <a:gd name="T0" fmla="*/ 31 w 34"/>
                  <a:gd name="T1" fmla="*/ 3 h 11"/>
                  <a:gd name="T2" fmla="*/ 19 w 34"/>
                  <a:gd name="T3" fmla="*/ 1 h 11"/>
                  <a:gd name="T4" fmla="*/ 5 w 34"/>
                  <a:gd name="T5" fmla="*/ 0 h 11"/>
                  <a:gd name="T6" fmla="*/ 4 w 34"/>
                  <a:gd name="T7" fmla="*/ 6 h 11"/>
                  <a:gd name="T8" fmla="*/ 18 w 34"/>
                  <a:gd name="T9" fmla="*/ 9 h 11"/>
                  <a:gd name="T10" fmla="*/ 30 w 34"/>
                  <a:gd name="T11" fmla="*/ 9 h 11"/>
                  <a:gd name="T12" fmla="*/ 31 w 34"/>
                  <a:gd name="T13" fmla="*/ 3 h 11"/>
                </a:gdLst>
                <a:ahLst/>
                <a:cxnLst>
                  <a:cxn ang="0">
                    <a:pos x="T0" y="T1"/>
                  </a:cxn>
                  <a:cxn ang="0">
                    <a:pos x="T2" y="T3"/>
                  </a:cxn>
                  <a:cxn ang="0">
                    <a:pos x="T4" y="T5"/>
                  </a:cxn>
                  <a:cxn ang="0">
                    <a:pos x="T6" y="T7"/>
                  </a:cxn>
                  <a:cxn ang="0">
                    <a:pos x="T8" y="T9"/>
                  </a:cxn>
                  <a:cxn ang="0">
                    <a:pos x="T10" y="T11"/>
                  </a:cxn>
                  <a:cxn ang="0">
                    <a:pos x="T12" y="T13"/>
                  </a:cxn>
                </a:cxnLst>
                <a:rect l="0" t="0" r="r" b="b"/>
                <a:pathLst>
                  <a:path w="34" h="11">
                    <a:moveTo>
                      <a:pt x="31" y="3"/>
                    </a:moveTo>
                    <a:cubicBezTo>
                      <a:pt x="27" y="1"/>
                      <a:pt x="23" y="1"/>
                      <a:pt x="19" y="1"/>
                    </a:cubicBezTo>
                    <a:cubicBezTo>
                      <a:pt x="14" y="1"/>
                      <a:pt x="10" y="0"/>
                      <a:pt x="5" y="0"/>
                    </a:cubicBezTo>
                    <a:cubicBezTo>
                      <a:pt x="1" y="0"/>
                      <a:pt x="0" y="6"/>
                      <a:pt x="4" y="6"/>
                    </a:cubicBezTo>
                    <a:cubicBezTo>
                      <a:pt x="9" y="7"/>
                      <a:pt x="13" y="8"/>
                      <a:pt x="18" y="9"/>
                    </a:cubicBezTo>
                    <a:cubicBezTo>
                      <a:pt x="22" y="9"/>
                      <a:pt x="26" y="11"/>
                      <a:pt x="30" y="9"/>
                    </a:cubicBezTo>
                    <a:cubicBezTo>
                      <a:pt x="33" y="9"/>
                      <a:pt x="34" y="4"/>
                      <a:pt x="3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endParaRPr>
              </a:p>
            </p:txBody>
          </p:sp>
          <p:sp>
            <p:nvSpPr>
              <p:cNvPr id="51" name="Freeform 129"/>
              <p:cNvSpPr/>
              <p:nvPr/>
            </p:nvSpPr>
            <p:spPr bwMode="auto">
              <a:xfrm>
                <a:off x="5937930" y="3011751"/>
                <a:ext cx="93715" cy="38883"/>
              </a:xfrm>
              <a:custGeom>
                <a:avLst/>
                <a:gdLst>
                  <a:gd name="T0" fmla="*/ 27 w 30"/>
                  <a:gd name="T1" fmla="*/ 2 h 11"/>
                  <a:gd name="T2" fmla="*/ 13 w 30"/>
                  <a:gd name="T3" fmla="*/ 2 h 11"/>
                  <a:gd name="T4" fmla="*/ 0 w 30"/>
                  <a:gd name="T5" fmla="*/ 4 h 11"/>
                  <a:gd name="T6" fmla="*/ 0 w 30"/>
                  <a:gd name="T7" fmla="*/ 7 h 11"/>
                  <a:gd name="T8" fmla="*/ 13 w 30"/>
                  <a:gd name="T9" fmla="*/ 9 h 11"/>
                  <a:gd name="T10" fmla="*/ 27 w 30"/>
                  <a:gd name="T11" fmla="*/ 8 h 11"/>
                  <a:gd name="T12" fmla="*/ 27 w 30"/>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30" h="11">
                    <a:moveTo>
                      <a:pt x="27" y="2"/>
                    </a:moveTo>
                    <a:cubicBezTo>
                      <a:pt x="23" y="0"/>
                      <a:pt x="18" y="1"/>
                      <a:pt x="13" y="2"/>
                    </a:cubicBezTo>
                    <a:cubicBezTo>
                      <a:pt x="9" y="2"/>
                      <a:pt x="4" y="2"/>
                      <a:pt x="0" y="4"/>
                    </a:cubicBezTo>
                    <a:cubicBezTo>
                      <a:pt x="0" y="5"/>
                      <a:pt x="0" y="6"/>
                      <a:pt x="0" y="7"/>
                    </a:cubicBezTo>
                    <a:cubicBezTo>
                      <a:pt x="4" y="9"/>
                      <a:pt x="9" y="9"/>
                      <a:pt x="13" y="9"/>
                    </a:cubicBezTo>
                    <a:cubicBezTo>
                      <a:pt x="18" y="10"/>
                      <a:pt x="23" y="11"/>
                      <a:pt x="27" y="8"/>
                    </a:cubicBezTo>
                    <a:cubicBezTo>
                      <a:pt x="30" y="7"/>
                      <a:pt x="30" y="4"/>
                      <a:pt x="27"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endParaRPr>
              </a:p>
            </p:txBody>
          </p:sp>
          <p:sp>
            <p:nvSpPr>
              <p:cNvPr id="52" name="Freeform 130"/>
              <p:cNvSpPr/>
              <p:nvPr/>
            </p:nvSpPr>
            <p:spPr bwMode="auto">
              <a:xfrm>
                <a:off x="6120674" y="3006567"/>
                <a:ext cx="93715" cy="38883"/>
              </a:xfrm>
              <a:custGeom>
                <a:avLst/>
                <a:gdLst>
                  <a:gd name="T0" fmla="*/ 27 w 30"/>
                  <a:gd name="T1" fmla="*/ 1 h 11"/>
                  <a:gd name="T2" fmla="*/ 12 w 30"/>
                  <a:gd name="T3" fmla="*/ 1 h 11"/>
                  <a:gd name="T4" fmla="*/ 6 w 30"/>
                  <a:gd name="T5" fmla="*/ 2 h 11"/>
                  <a:gd name="T6" fmla="*/ 1 w 30"/>
                  <a:gd name="T7" fmla="*/ 4 h 11"/>
                  <a:gd name="T8" fmla="*/ 1 w 30"/>
                  <a:gd name="T9" fmla="*/ 6 h 11"/>
                  <a:gd name="T10" fmla="*/ 6 w 30"/>
                  <a:gd name="T11" fmla="*/ 8 h 11"/>
                  <a:gd name="T12" fmla="*/ 12 w 30"/>
                  <a:gd name="T13" fmla="*/ 9 h 11"/>
                  <a:gd name="T14" fmla="*/ 27 w 30"/>
                  <a:gd name="T15" fmla="*/ 9 h 11"/>
                  <a:gd name="T16" fmla="*/ 27 w 30"/>
                  <a:gd name="T17"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11">
                    <a:moveTo>
                      <a:pt x="27" y="1"/>
                    </a:moveTo>
                    <a:cubicBezTo>
                      <a:pt x="22" y="0"/>
                      <a:pt x="17" y="1"/>
                      <a:pt x="12" y="1"/>
                    </a:cubicBezTo>
                    <a:cubicBezTo>
                      <a:pt x="10" y="2"/>
                      <a:pt x="8" y="2"/>
                      <a:pt x="6" y="2"/>
                    </a:cubicBezTo>
                    <a:cubicBezTo>
                      <a:pt x="3" y="2"/>
                      <a:pt x="3" y="3"/>
                      <a:pt x="1" y="4"/>
                    </a:cubicBezTo>
                    <a:cubicBezTo>
                      <a:pt x="0" y="5"/>
                      <a:pt x="0" y="6"/>
                      <a:pt x="1" y="6"/>
                    </a:cubicBezTo>
                    <a:cubicBezTo>
                      <a:pt x="3" y="7"/>
                      <a:pt x="3" y="8"/>
                      <a:pt x="6" y="8"/>
                    </a:cubicBezTo>
                    <a:cubicBezTo>
                      <a:pt x="8" y="9"/>
                      <a:pt x="10" y="9"/>
                      <a:pt x="12" y="9"/>
                    </a:cubicBezTo>
                    <a:cubicBezTo>
                      <a:pt x="17" y="9"/>
                      <a:pt x="22" y="11"/>
                      <a:pt x="27" y="9"/>
                    </a:cubicBezTo>
                    <a:cubicBezTo>
                      <a:pt x="30" y="8"/>
                      <a:pt x="30" y="3"/>
                      <a:pt x="2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endParaRPr>
              </a:p>
            </p:txBody>
          </p:sp>
          <p:sp>
            <p:nvSpPr>
              <p:cNvPr id="53" name="Freeform 131"/>
              <p:cNvSpPr/>
              <p:nvPr/>
            </p:nvSpPr>
            <p:spPr bwMode="auto">
              <a:xfrm>
                <a:off x="6277645" y="2991014"/>
                <a:ext cx="126515" cy="38883"/>
              </a:xfrm>
              <a:custGeom>
                <a:avLst/>
                <a:gdLst>
                  <a:gd name="T0" fmla="*/ 37 w 40"/>
                  <a:gd name="T1" fmla="*/ 4 h 11"/>
                  <a:gd name="T2" fmla="*/ 21 w 40"/>
                  <a:gd name="T3" fmla="*/ 0 h 11"/>
                  <a:gd name="T4" fmla="*/ 4 w 40"/>
                  <a:gd name="T5" fmla="*/ 2 h 11"/>
                  <a:gd name="T6" fmla="*/ 4 w 40"/>
                  <a:gd name="T7" fmla="*/ 8 h 11"/>
                  <a:gd name="T8" fmla="*/ 21 w 40"/>
                  <a:gd name="T9" fmla="*/ 9 h 11"/>
                  <a:gd name="T10" fmla="*/ 37 w 40"/>
                  <a:gd name="T11" fmla="*/ 10 h 11"/>
                  <a:gd name="T12" fmla="*/ 37 w 40"/>
                  <a:gd name="T13" fmla="*/ 4 h 11"/>
                </a:gdLst>
                <a:ahLst/>
                <a:cxnLst>
                  <a:cxn ang="0">
                    <a:pos x="T0" y="T1"/>
                  </a:cxn>
                  <a:cxn ang="0">
                    <a:pos x="T2" y="T3"/>
                  </a:cxn>
                  <a:cxn ang="0">
                    <a:pos x="T4" y="T5"/>
                  </a:cxn>
                  <a:cxn ang="0">
                    <a:pos x="T6" y="T7"/>
                  </a:cxn>
                  <a:cxn ang="0">
                    <a:pos x="T8" y="T9"/>
                  </a:cxn>
                  <a:cxn ang="0">
                    <a:pos x="T10" y="T11"/>
                  </a:cxn>
                  <a:cxn ang="0">
                    <a:pos x="T12" y="T13"/>
                  </a:cxn>
                </a:cxnLst>
                <a:rect l="0" t="0" r="r" b="b"/>
                <a:pathLst>
                  <a:path w="40" h="11">
                    <a:moveTo>
                      <a:pt x="37" y="4"/>
                    </a:moveTo>
                    <a:cubicBezTo>
                      <a:pt x="33" y="1"/>
                      <a:pt x="26" y="1"/>
                      <a:pt x="21" y="0"/>
                    </a:cubicBezTo>
                    <a:cubicBezTo>
                      <a:pt x="15" y="0"/>
                      <a:pt x="9" y="1"/>
                      <a:pt x="4" y="2"/>
                    </a:cubicBezTo>
                    <a:cubicBezTo>
                      <a:pt x="0" y="2"/>
                      <a:pt x="1" y="8"/>
                      <a:pt x="4" y="8"/>
                    </a:cubicBezTo>
                    <a:cubicBezTo>
                      <a:pt x="10" y="8"/>
                      <a:pt x="16" y="8"/>
                      <a:pt x="21" y="9"/>
                    </a:cubicBezTo>
                    <a:cubicBezTo>
                      <a:pt x="26" y="9"/>
                      <a:pt x="31" y="11"/>
                      <a:pt x="37" y="10"/>
                    </a:cubicBezTo>
                    <a:cubicBezTo>
                      <a:pt x="40" y="9"/>
                      <a:pt x="40" y="5"/>
                      <a:pt x="37"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endParaRPr>
              </a:p>
            </p:txBody>
          </p:sp>
          <p:sp>
            <p:nvSpPr>
              <p:cNvPr id="54" name="Freeform 132"/>
              <p:cNvSpPr/>
              <p:nvPr/>
            </p:nvSpPr>
            <p:spPr bwMode="auto">
              <a:xfrm>
                <a:off x="6474446" y="2998789"/>
                <a:ext cx="112458" cy="38883"/>
              </a:xfrm>
              <a:custGeom>
                <a:avLst/>
                <a:gdLst>
                  <a:gd name="T0" fmla="*/ 33 w 36"/>
                  <a:gd name="T1" fmla="*/ 2 h 11"/>
                  <a:gd name="T2" fmla="*/ 19 w 36"/>
                  <a:gd name="T3" fmla="*/ 1 h 11"/>
                  <a:gd name="T4" fmla="*/ 4 w 36"/>
                  <a:gd name="T5" fmla="*/ 4 h 11"/>
                  <a:gd name="T6" fmla="*/ 5 w 36"/>
                  <a:gd name="T7" fmla="*/ 10 h 11"/>
                  <a:gd name="T8" fmla="*/ 20 w 36"/>
                  <a:gd name="T9" fmla="*/ 9 h 11"/>
                  <a:gd name="T10" fmla="*/ 32 w 36"/>
                  <a:gd name="T11" fmla="*/ 9 h 11"/>
                  <a:gd name="T12" fmla="*/ 33 w 36"/>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36" h="11">
                    <a:moveTo>
                      <a:pt x="33" y="2"/>
                    </a:moveTo>
                    <a:cubicBezTo>
                      <a:pt x="29" y="0"/>
                      <a:pt x="24" y="0"/>
                      <a:pt x="19" y="1"/>
                    </a:cubicBezTo>
                    <a:cubicBezTo>
                      <a:pt x="14" y="1"/>
                      <a:pt x="9" y="2"/>
                      <a:pt x="4" y="4"/>
                    </a:cubicBezTo>
                    <a:cubicBezTo>
                      <a:pt x="0" y="5"/>
                      <a:pt x="2" y="11"/>
                      <a:pt x="5" y="10"/>
                    </a:cubicBezTo>
                    <a:cubicBezTo>
                      <a:pt x="10" y="9"/>
                      <a:pt x="15" y="9"/>
                      <a:pt x="20" y="9"/>
                    </a:cubicBezTo>
                    <a:cubicBezTo>
                      <a:pt x="24" y="9"/>
                      <a:pt x="28" y="10"/>
                      <a:pt x="32" y="9"/>
                    </a:cubicBezTo>
                    <a:cubicBezTo>
                      <a:pt x="35" y="8"/>
                      <a:pt x="36" y="4"/>
                      <a:pt x="3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endParaRPr>
              </a:p>
            </p:txBody>
          </p:sp>
          <p:sp>
            <p:nvSpPr>
              <p:cNvPr id="55" name="Freeform 133"/>
              <p:cNvSpPr/>
              <p:nvPr/>
            </p:nvSpPr>
            <p:spPr bwMode="auto">
              <a:xfrm>
                <a:off x="6673590" y="3009158"/>
                <a:ext cx="110115" cy="41474"/>
              </a:xfrm>
              <a:custGeom>
                <a:avLst/>
                <a:gdLst>
                  <a:gd name="T0" fmla="*/ 32 w 35"/>
                  <a:gd name="T1" fmla="*/ 4 h 12"/>
                  <a:gd name="T2" fmla="*/ 16 w 35"/>
                  <a:gd name="T3" fmla="*/ 1 h 12"/>
                  <a:gd name="T4" fmla="*/ 1 w 35"/>
                  <a:gd name="T5" fmla="*/ 3 h 12"/>
                  <a:gd name="T6" fmla="*/ 1 w 35"/>
                  <a:gd name="T7" fmla="*/ 5 h 12"/>
                  <a:gd name="T8" fmla="*/ 14 w 35"/>
                  <a:gd name="T9" fmla="*/ 9 h 12"/>
                  <a:gd name="T10" fmla="*/ 32 w 35"/>
                  <a:gd name="T11" fmla="*/ 10 h 12"/>
                  <a:gd name="T12" fmla="*/ 32 w 35"/>
                  <a:gd name="T13" fmla="*/ 4 h 12"/>
                </a:gdLst>
                <a:ahLst/>
                <a:cxnLst>
                  <a:cxn ang="0">
                    <a:pos x="T0" y="T1"/>
                  </a:cxn>
                  <a:cxn ang="0">
                    <a:pos x="T2" y="T3"/>
                  </a:cxn>
                  <a:cxn ang="0">
                    <a:pos x="T4" y="T5"/>
                  </a:cxn>
                  <a:cxn ang="0">
                    <a:pos x="T6" y="T7"/>
                  </a:cxn>
                  <a:cxn ang="0">
                    <a:pos x="T8" y="T9"/>
                  </a:cxn>
                  <a:cxn ang="0">
                    <a:pos x="T10" y="T11"/>
                  </a:cxn>
                  <a:cxn ang="0">
                    <a:pos x="T12" y="T13"/>
                  </a:cxn>
                </a:cxnLst>
                <a:rect l="0" t="0" r="r" b="b"/>
                <a:pathLst>
                  <a:path w="35" h="12">
                    <a:moveTo>
                      <a:pt x="32" y="4"/>
                    </a:moveTo>
                    <a:cubicBezTo>
                      <a:pt x="28" y="1"/>
                      <a:pt x="22" y="2"/>
                      <a:pt x="16" y="1"/>
                    </a:cubicBezTo>
                    <a:cubicBezTo>
                      <a:pt x="11" y="1"/>
                      <a:pt x="5" y="0"/>
                      <a:pt x="1" y="3"/>
                    </a:cubicBezTo>
                    <a:cubicBezTo>
                      <a:pt x="0" y="3"/>
                      <a:pt x="0" y="4"/>
                      <a:pt x="1" y="5"/>
                    </a:cubicBezTo>
                    <a:cubicBezTo>
                      <a:pt x="4" y="9"/>
                      <a:pt x="9" y="8"/>
                      <a:pt x="14" y="9"/>
                    </a:cubicBezTo>
                    <a:cubicBezTo>
                      <a:pt x="20" y="10"/>
                      <a:pt x="26" y="12"/>
                      <a:pt x="32" y="10"/>
                    </a:cubicBezTo>
                    <a:cubicBezTo>
                      <a:pt x="34" y="9"/>
                      <a:pt x="35" y="5"/>
                      <a:pt x="3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endParaRPr>
              </a:p>
            </p:txBody>
          </p:sp>
          <p:sp>
            <p:nvSpPr>
              <p:cNvPr id="56" name="Freeform 134"/>
              <p:cNvSpPr/>
              <p:nvPr/>
            </p:nvSpPr>
            <p:spPr bwMode="auto">
              <a:xfrm>
                <a:off x="6846962" y="3001382"/>
                <a:ext cx="107772" cy="31106"/>
              </a:xfrm>
              <a:custGeom>
                <a:avLst/>
                <a:gdLst>
                  <a:gd name="T0" fmla="*/ 33 w 34"/>
                  <a:gd name="T1" fmla="*/ 3 h 9"/>
                  <a:gd name="T2" fmla="*/ 19 w 34"/>
                  <a:gd name="T3" fmla="*/ 2 h 9"/>
                  <a:gd name="T4" fmla="*/ 2 w 34"/>
                  <a:gd name="T5" fmla="*/ 3 h 9"/>
                  <a:gd name="T6" fmla="*/ 2 w 34"/>
                  <a:gd name="T7" fmla="*/ 7 h 9"/>
                  <a:gd name="T8" fmla="*/ 19 w 34"/>
                  <a:gd name="T9" fmla="*/ 8 h 9"/>
                  <a:gd name="T10" fmla="*/ 33 w 34"/>
                  <a:gd name="T11" fmla="*/ 7 h 9"/>
                  <a:gd name="T12" fmla="*/ 33 w 34"/>
                  <a:gd name="T13" fmla="*/ 3 h 9"/>
                </a:gdLst>
                <a:ahLst/>
                <a:cxnLst>
                  <a:cxn ang="0">
                    <a:pos x="T0" y="T1"/>
                  </a:cxn>
                  <a:cxn ang="0">
                    <a:pos x="T2" y="T3"/>
                  </a:cxn>
                  <a:cxn ang="0">
                    <a:pos x="T4" y="T5"/>
                  </a:cxn>
                  <a:cxn ang="0">
                    <a:pos x="T6" y="T7"/>
                  </a:cxn>
                  <a:cxn ang="0">
                    <a:pos x="T8" y="T9"/>
                  </a:cxn>
                  <a:cxn ang="0">
                    <a:pos x="T10" y="T11"/>
                  </a:cxn>
                  <a:cxn ang="0">
                    <a:pos x="T12" y="T13"/>
                  </a:cxn>
                </a:cxnLst>
                <a:rect l="0" t="0" r="r" b="b"/>
                <a:pathLst>
                  <a:path w="34" h="9">
                    <a:moveTo>
                      <a:pt x="33" y="3"/>
                    </a:moveTo>
                    <a:cubicBezTo>
                      <a:pt x="28" y="0"/>
                      <a:pt x="24" y="1"/>
                      <a:pt x="19" y="2"/>
                    </a:cubicBezTo>
                    <a:cubicBezTo>
                      <a:pt x="14" y="2"/>
                      <a:pt x="8" y="2"/>
                      <a:pt x="2" y="3"/>
                    </a:cubicBezTo>
                    <a:cubicBezTo>
                      <a:pt x="0" y="3"/>
                      <a:pt x="0" y="7"/>
                      <a:pt x="2" y="7"/>
                    </a:cubicBezTo>
                    <a:cubicBezTo>
                      <a:pt x="8" y="8"/>
                      <a:pt x="14" y="8"/>
                      <a:pt x="19" y="8"/>
                    </a:cubicBezTo>
                    <a:cubicBezTo>
                      <a:pt x="24" y="9"/>
                      <a:pt x="28" y="9"/>
                      <a:pt x="33" y="7"/>
                    </a:cubicBezTo>
                    <a:cubicBezTo>
                      <a:pt x="34" y="6"/>
                      <a:pt x="34" y="4"/>
                      <a:pt x="3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endParaRPr>
              </a:p>
            </p:txBody>
          </p:sp>
          <p:sp>
            <p:nvSpPr>
              <p:cNvPr id="57" name="Freeform 135"/>
              <p:cNvSpPr/>
              <p:nvPr/>
            </p:nvSpPr>
            <p:spPr bwMode="auto">
              <a:xfrm>
                <a:off x="7010963" y="2998789"/>
                <a:ext cx="121829" cy="38883"/>
              </a:xfrm>
              <a:custGeom>
                <a:avLst/>
                <a:gdLst>
                  <a:gd name="T0" fmla="*/ 36 w 39"/>
                  <a:gd name="T1" fmla="*/ 2 h 11"/>
                  <a:gd name="T2" fmla="*/ 22 w 39"/>
                  <a:gd name="T3" fmla="*/ 2 h 11"/>
                  <a:gd name="T4" fmla="*/ 4 w 39"/>
                  <a:gd name="T5" fmla="*/ 0 h 11"/>
                  <a:gd name="T6" fmla="*/ 3 w 39"/>
                  <a:gd name="T7" fmla="*/ 6 h 11"/>
                  <a:gd name="T8" fmla="*/ 36 w 39"/>
                  <a:gd name="T9" fmla="*/ 8 h 11"/>
                  <a:gd name="T10" fmla="*/ 36 w 39"/>
                  <a:gd name="T11" fmla="*/ 2 h 11"/>
                </a:gdLst>
                <a:ahLst/>
                <a:cxnLst>
                  <a:cxn ang="0">
                    <a:pos x="T0" y="T1"/>
                  </a:cxn>
                  <a:cxn ang="0">
                    <a:pos x="T2" y="T3"/>
                  </a:cxn>
                  <a:cxn ang="0">
                    <a:pos x="T4" y="T5"/>
                  </a:cxn>
                  <a:cxn ang="0">
                    <a:pos x="T6" y="T7"/>
                  </a:cxn>
                  <a:cxn ang="0">
                    <a:pos x="T8" y="T9"/>
                  </a:cxn>
                  <a:cxn ang="0">
                    <a:pos x="T10" y="T11"/>
                  </a:cxn>
                </a:cxnLst>
                <a:rect l="0" t="0" r="r" b="b"/>
                <a:pathLst>
                  <a:path w="39" h="11">
                    <a:moveTo>
                      <a:pt x="36" y="2"/>
                    </a:moveTo>
                    <a:cubicBezTo>
                      <a:pt x="31" y="1"/>
                      <a:pt x="26" y="2"/>
                      <a:pt x="22" y="2"/>
                    </a:cubicBezTo>
                    <a:cubicBezTo>
                      <a:pt x="16" y="2"/>
                      <a:pt x="10" y="1"/>
                      <a:pt x="4" y="0"/>
                    </a:cubicBezTo>
                    <a:cubicBezTo>
                      <a:pt x="1" y="0"/>
                      <a:pt x="0" y="5"/>
                      <a:pt x="3" y="6"/>
                    </a:cubicBezTo>
                    <a:cubicBezTo>
                      <a:pt x="13" y="9"/>
                      <a:pt x="26" y="11"/>
                      <a:pt x="36" y="8"/>
                    </a:cubicBezTo>
                    <a:cubicBezTo>
                      <a:pt x="39" y="7"/>
                      <a:pt x="39" y="2"/>
                      <a:pt x="36"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endParaRPr>
              </a:p>
            </p:txBody>
          </p:sp>
          <p:sp>
            <p:nvSpPr>
              <p:cNvPr id="58" name="Freeform 136"/>
              <p:cNvSpPr/>
              <p:nvPr/>
            </p:nvSpPr>
            <p:spPr bwMode="auto">
              <a:xfrm>
                <a:off x="7181991" y="3001382"/>
                <a:ext cx="100744" cy="36290"/>
              </a:xfrm>
              <a:custGeom>
                <a:avLst/>
                <a:gdLst>
                  <a:gd name="T0" fmla="*/ 28 w 32"/>
                  <a:gd name="T1" fmla="*/ 1 h 10"/>
                  <a:gd name="T2" fmla="*/ 15 w 32"/>
                  <a:gd name="T3" fmla="*/ 2 h 10"/>
                  <a:gd name="T4" fmla="*/ 3 w 32"/>
                  <a:gd name="T5" fmla="*/ 4 h 10"/>
                  <a:gd name="T6" fmla="*/ 3 w 32"/>
                  <a:gd name="T7" fmla="*/ 9 h 10"/>
                  <a:gd name="T8" fmla="*/ 29 w 32"/>
                  <a:gd name="T9" fmla="*/ 7 h 10"/>
                  <a:gd name="T10" fmla="*/ 28 w 32"/>
                  <a:gd name="T11" fmla="*/ 1 h 10"/>
                </a:gdLst>
                <a:ahLst/>
                <a:cxnLst>
                  <a:cxn ang="0">
                    <a:pos x="T0" y="T1"/>
                  </a:cxn>
                  <a:cxn ang="0">
                    <a:pos x="T2" y="T3"/>
                  </a:cxn>
                  <a:cxn ang="0">
                    <a:pos x="T4" y="T5"/>
                  </a:cxn>
                  <a:cxn ang="0">
                    <a:pos x="T6" y="T7"/>
                  </a:cxn>
                  <a:cxn ang="0">
                    <a:pos x="T8" y="T9"/>
                  </a:cxn>
                  <a:cxn ang="0">
                    <a:pos x="T10" y="T11"/>
                  </a:cxn>
                </a:cxnLst>
                <a:rect l="0" t="0" r="r" b="b"/>
                <a:pathLst>
                  <a:path w="32" h="10">
                    <a:moveTo>
                      <a:pt x="28" y="1"/>
                    </a:moveTo>
                    <a:cubicBezTo>
                      <a:pt x="24" y="0"/>
                      <a:pt x="20" y="1"/>
                      <a:pt x="15" y="2"/>
                    </a:cubicBezTo>
                    <a:cubicBezTo>
                      <a:pt x="11" y="3"/>
                      <a:pt x="7" y="3"/>
                      <a:pt x="3" y="4"/>
                    </a:cubicBezTo>
                    <a:cubicBezTo>
                      <a:pt x="0" y="5"/>
                      <a:pt x="0" y="9"/>
                      <a:pt x="3" y="9"/>
                    </a:cubicBezTo>
                    <a:cubicBezTo>
                      <a:pt x="11" y="10"/>
                      <a:pt x="21" y="10"/>
                      <a:pt x="29" y="7"/>
                    </a:cubicBezTo>
                    <a:cubicBezTo>
                      <a:pt x="32" y="6"/>
                      <a:pt x="31" y="1"/>
                      <a:pt x="28"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endParaRPr>
              </a:p>
            </p:txBody>
          </p:sp>
          <p:sp>
            <p:nvSpPr>
              <p:cNvPr id="59" name="Freeform 137"/>
              <p:cNvSpPr/>
              <p:nvPr/>
            </p:nvSpPr>
            <p:spPr bwMode="auto">
              <a:xfrm>
                <a:off x="7355363" y="3006567"/>
                <a:ext cx="100744" cy="33698"/>
              </a:xfrm>
              <a:custGeom>
                <a:avLst/>
                <a:gdLst>
                  <a:gd name="T0" fmla="*/ 30 w 32"/>
                  <a:gd name="T1" fmla="*/ 2 h 10"/>
                  <a:gd name="T2" fmla="*/ 18 w 32"/>
                  <a:gd name="T3" fmla="*/ 1 h 10"/>
                  <a:gd name="T4" fmla="*/ 4 w 32"/>
                  <a:gd name="T5" fmla="*/ 2 h 10"/>
                  <a:gd name="T6" fmla="*/ 4 w 32"/>
                  <a:gd name="T7" fmla="*/ 8 h 10"/>
                  <a:gd name="T8" fmla="*/ 18 w 32"/>
                  <a:gd name="T9" fmla="*/ 9 h 10"/>
                  <a:gd name="T10" fmla="*/ 30 w 32"/>
                  <a:gd name="T11" fmla="*/ 8 h 10"/>
                  <a:gd name="T12" fmla="*/ 30 w 32"/>
                  <a:gd name="T13" fmla="*/ 2 h 10"/>
                </a:gdLst>
                <a:ahLst/>
                <a:cxnLst>
                  <a:cxn ang="0">
                    <a:pos x="T0" y="T1"/>
                  </a:cxn>
                  <a:cxn ang="0">
                    <a:pos x="T2" y="T3"/>
                  </a:cxn>
                  <a:cxn ang="0">
                    <a:pos x="T4" y="T5"/>
                  </a:cxn>
                  <a:cxn ang="0">
                    <a:pos x="T6" y="T7"/>
                  </a:cxn>
                  <a:cxn ang="0">
                    <a:pos x="T8" y="T9"/>
                  </a:cxn>
                  <a:cxn ang="0">
                    <a:pos x="T10" y="T11"/>
                  </a:cxn>
                  <a:cxn ang="0">
                    <a:pos x="T12" y="T13"/>
                  </a:cxn>
                </a:cxnLst>
                <a:rect l="0" t="0" r="r" b="b"/>
                <a:pathLst>
                  <a:path w="32" h="10">
                    <a:moveTo>
                      <a:pt x="30" y="2"/>
                    </a:moveTo>
                    <a:cubicBezTo>
                      <a:pt x="26" y="0"/>
                      <a:pt x="22" y="1"/>
                      <a:pt x="18" y="1"/>
                    </a:cubicBezTo>
                    <a:cubicBezTo>
                      <a:pt x="13" y="2"/>
                      <a:pt x="9" y="2"/>
                      <a:pt x="4" y="2"/>
                    </a:cubicBezTo>
                    <a:cubicBezTo>
                      <a:pt x="0" y="2"/>
                      <a:pt x="0" y="8"/>
                      <a:pt x="4" y="8"/>
                    </a:cubicBezTo>
                    <a:cubicBezTo>
                      <a:pt x="9" y="8"/>
                      <a:pt x="13" y="9"/>
                      <a:pt x="18" y="9"/>
                    </a:cubicBezTo>
                    <a:cubicBezTo>
                      <a:pt x="22" y="9"/>
                      <a:pt x="26" y="10"/>
                      <a:pt x="30" y="8"/>
                    </a:cubicBezTo>
                    <a:cubicBezTo>
                      <a:pt x="32" y="7"/>
                      <a:pt x="32" y="4"/>
                      <a:pt x="3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endParaRPr>
              </a:p>
            </p:txBody>
          </p:sp>
          <p:sp>
            <p:nvSpPr>
              <p:cNvPr id="60" name="Freeform 138"/>
              <p:cNvSpPr/>
              <p:nvPr/>
            </p:nvSpPr>
            <p:spPr bwMode="auto">
              <a:xfrm>
                <a:off x="7521708" y="2996198"/>
                <a:ext cx="112458" cy="44067"/>
              </a:xfrm>
              <a:custGeom>
                <a:avLst/>
                <a:gdLst>
                  <a:gd name="T0" fmla="*/ 31 w 36"/>
                  <a:gd name="T1" fmla="*/ 0 h 13"/>
                  <a:gd name="T2" fmla="*/ 18 w 36"/>
                  <a:gd name="T3" fmla="*/ 3 h 13"/>
                  <a:gd name="T4" fmla="*/ 5 w 36"/>
                  <a:gd name="T5" fmla="*/ 2 h 13"/>
                  <a:gd name="T6" fmla="*/ 3 w 36"/>
                  <a:gd name="T7" fmla="*/ 6 h 13"/>
                  <a:gd name="T8" fmla="*/ 33 w 36"/>
                  <a:gd name="T9" fmla="*/ 7 h 13"/>
                  <a:gd name="T10" fmla="*/ 31 w 36"/>
                  <a:gd name="T11" fmla="*/ 0 h 13"/>
                </a:gdLst>
                <a:ahLst/>
                <a:cxnLst>
                  <a:cxn ang="0">
                    <a:pos x="T0" y="T1"/>
                  </a:cxn>
                  <a:cxn ang="0">
                    <a:pos x="T2" y="T3"/>
                  </a:cxn>
                  <a:cxn ang="0">
                    <a:pos x="T4" y="T5"/>
                  </a:cxn>
                  <a:cxn ang="0">
                    <a:pos x="T6" y="T7"/>
                  </a:cxn>
                  <a:cxn ang="0">
                    <a:pos x="T8" y="T9"/>
                  </a:cxn>
                  <a:cxn ang="0">
                    <a:pos x="T10" y="T11"/>
                  </a:cxn>
                </a:cxnLst>
                <a:rect l="0" t="0" r="r" b="b"/>
                <a:pathLst>
                  <a:path w="36" h="13">
                    <a:moveTo>
                      <a:pt x="31" y="0"/>
                    </a:moveTo>
                    <a:cubicBezTo>
                      <a:pt x="27" y="1"/>
                      <a:pt x="23" y="3"/>
                      <a:pt x="18" y="3"/>
                    </a:cubicBezTo>
                    <a:cubicBezTo>
                      <a:pt x="14" y="3"/>
                      <a:pt x="9" y="3"/>
                      <a:pt x="5" y="2"/>
                    </a:cubicBezTo>
                    <a:cubicBezTo>
                      <a:pt x="2" y="2"/>
                      <a:pt x="0" y="5"/>
                      <a:pt x="3" y="6"/>
                    </a:cubicBezTo>
                    <a:cubicBezTo>
                      <a:pt x="11" y="10"/>
                      <a:pt x="25" y="13"/>
                      <a:pt x="33" y="7"/>
                    </a:cubicBezTo>
                    <a:cubicBezTo>
                      <a:pt x="36" y="5"/>
                      <a:pt x="35" y="0"/>
                      <a:pt x="3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endParaRPr>
              </a:p>
            </p:txBody>
          </p:sp>
        </p:grpSp>
        <p:sp>
          <p:nvSpPr>
            <p:cNvPr id="13" name="文本框 12"/>
            <p:cNvSpPr txBox="1"/>
            <p:nvPr/>
          </p:nvSpPr>
          <p:spPr>
            <a:xfrm>
              <a:off x="4414067" y="1240267"/>
              <a:ext cx="2812759" cy="1200329"/>
            </a:xfrm>
            <a:prstGeom prst="rect">
              <a:avLst/>
            </a:prstGeom>
            <a:noFill/>
          </p:spPr>
          <p:txBody>
            <a:bodyPr wrap="square" rtlCol="0">
              <a:spAutoFit/>
            </a:bodyPr>
            <a:lstStyle/>
            <a:p>
              <a:r>
                <a:rPr lang="en-US" altLang="zh-CN" sz="3600" b="1" dirty="0">
                  <a:solidFill>
                    <a:srgbClr val="FF0000"/>
                  </a:solidFill>
                  <a:latin typeface="华文行楷" panose="02010800040101010101" pitchFamily="2" charset="-122"/>
                  <a:ea typeface="华文行楷" panose="02010800040101010101" pitchFamily="2" charset="-122"/>
                </a:rPr>
                <a:t> </a:t>
              </a:r>
              <a:r>
                <a:rPr lang="zh-CN" altLang="en-US" sz="3600" b="1" dirty="0" smtClean="0">
                  <a:solidFill>
                    <a:srgbClr val="FF0000"/>
                  </a:solidFill>
                  <a:latin typeface="华文行楷" panose="02010800040101010101" pitchFamily="2" charset="-122"/>
                  <a:ea typeface="华文行楷" panose="02010800040101010101" pitchFamily="2" charset="-122"/>
                </a:rPr>
                <a:t>一孔之见，敬请指正！</a:t>
              </a:r>
              <a:endParaRPr lang="zh-CN" altLang="en-US" sz="3600" b="1" dirty="0">
                <a:solidFill>
                  <a:srgbClr val="FF0000"/>
                </a:solidFill>
                <a:latin typeface="华文行楷" panose="02010800040101010101" pitchFamily="2" charset="-122"/>
                <a:ea typeface="华文行楷" panose="02010800040101010101" pitchFamily="2" charset="-122"/>
              </a:endParaRPr>
            </a:p>
          </p:txBody>
        </p:sp>
      </p:grpSp>
      <p:grpSp>
        <p:nvGrpSpPr>
          <p:cNvPr id="133" name="Group 39"/>
          <p:cNvGrpSpPr>
            <a:grpSpLocks noChangeAspect="1"/>
          </p:cNvGrpSpPr>
          <p:nvPr/>
        </p:nvGrpSpPr>
        <p:grpSpPr bwMode="auto">
          <a:xfrm>
            <a:off x="-2454" y="0"/>
            <a:ext cx="2543175" cy="1133476"/>
            <a:chOff x="2882" y="749"/>
            <a:chExt cx="1602" cy="714"/>
          </a:xfrm>
          <a:solidFill>
            <a:srgbClr val="005790"/>
          </a:solidFill>
        </p:grpSpPr>
        <p:sp>
          <p:nvSpPr>
            <p:cNvPr id="135" name="Freeform 40"/>
            <p:cNvSpPr>
              <a:spLocks noEditPoints="1"/>
            </p:cNvSpPr>
            <p:nvPr/>
          </p:nvSpPr>
          <p:spPr bwMode="auto">
            <a:xfrm>
              <a:off x="2882" y="749"/>
              <a:ext cx="1602" cy="714"/>
            </a:xfrm>
            <a:custGeom>
              <a:avLst/>
              <a:gdLst>
                <a:gd name="T0" fmla="*/ 990 w 1001"/>
                <a:gd name="T1" fmla="*/ 300 h 445"/>
                <a:gd name="T2" fmla="*/ 830 w 1001"/>
                <a:gd name="T3" fmla="*/ 119 h 445"/>
                <a:gd name="T4" fmla="*/ 525 w 1001"/>
                <a:gd name="T5" fmla="*/ 251 h 445"/>
                <a:gd name="T6" fmla="*/ 411 w 1001"/>
                <a:gd name="T7" fmla="*/ 190 h 445"/>
                <a:gd name="T8" fmla="*/ 413 w 1001"/>
                <a:gd name="T9" fmla="*/ 188 h 445"/>
                <a:gd name="T10" fmla="*/ 629 w 1001"/>
                <a:gd name="T11" fmla="*/ 29 h 445"/>
                <a:gd name="T12" fmla="*/ 564 w 1001"/>
                <a:gd name="T13" fmla="*/ 4 h 445"/>
                <a:gd name="T14" fmla="*/ 242 w 1001"/>
                <a:gd name="T15" fmla="*/ 178 h 445"/>
                <a:gd name="T16" fmla="*/ 50 w 1001"/>
                <a:gd name="T17" fmla="*/ 295 h 445"/>
                <a:gd name="T18" fmla="*/ 20 w 1001"/>
                <a:gd name="T19" fmla="*/ 320 h 445"/>
                <a:gd name="T20" fmla="*/ 3 w 1001"/>
                <a:gd name="T21" fmla="*/ 330 h 445"/>
                <a:gd name="T22" fmla="*/ 272 w 1001"/>
                <a:gd name="T23" fmla="*/ 443 h 445"/>
                <a:gd name="T24" fmla="*/ 538 w 1001"/>
                <a:gd name="T25" fmla="*/ 390 h 445"/>
                <a:gd name="T26" fmla="*/ 588 w 1001"/>
                <a:gd name="T27" fmla="*/ 369 h 445"/>
                <a:gd name="T28" fmla="*/ 656 w 1001"/>
                <a:gd name="T29" fmla="*/ 340 h 445"/>
                <a:gd name="T30" fmla="*/ 691 w 1001"/>
                <a:gd name="T31" fmla="*/ 358 h 445"/>
                <a:gd name="T32" fmla="*/ 998 w 1001"/>
                <a:gd name="T33" fmla="*/ 313 h 445"/>
                <a:gd name="T34" fmla="*/ 775 w 1001"/>
                <a:gd name="T35" fmla="*/ 146 h 445"/>
                <a:gd name="T36" fmla="*/ 656 w 1001"/>
                <a:gd name="T37" fmla="*/ 316 h 445"/>
                <a:gd name="T38" fmla="*/ 320 w 1001"/>
                <a:gd name="T39" fmla="*/ 174 h 445"/>
                <a:gd name="T40" fmla="*/ 633 w 1001"/>
                <a:gd name="T41" fmla="*/ 313 h 445"/>
                <a:gd name="T42" fmla="*/ 295 w 1001"/>
                <a:gd name="T43" fmla="*/ 330 h 445"/>
                <a:gd name="T44" fmla="*/ 431 w 1001"/>
                <a:gd name="T45" fmla="*/ 392 h 445"/>
                <a:gd name="T46" fmla="*/ 295 w 1001"/>
                <a:gd name="T47" fmla="*/ 411 h 445"/>
                <a:gd name="T48" fmla="*/ 628 w 1001"/>
                <a:gd name="T49" fmla="*/ 318 h 445"/>
                <a:gd name="T50" fmla="*/ 272 w 1001"/>
                <a:gd name="T51" fmla="*/ 440 h 445"/>
                <a:gd name="T52" fmla="*/ 5 w 1001"/>
                <a:gd name="T53" fmla="*/ 318 h 445"/>
                <a:gd name="T54" fmla="*/ 272 w 1001"/>
                <a:gd name="T55" fmla="*/ 430 h 445"/>
                <a:gd name="T56" fmla="*/ 32 w 1001"/>
                <a:gd name="T57" fmla="*/ 320 h 445"/>
                <a:gd name="T58" fmla="*/ 189 w 1001"/>
                <a:gd name="T59" fmla="*/ 362 h 445"/>
                <a:gd name="T60" fmla="*/ 206 w 1001"/>
                <a:gd name="T61" fmla="*/ 340 h 445"/>
                <a:gd name="T62" fmla="*/ 185 w 1001"/>
                <a:gd name="T63" fmla="*/ 297 h 445"/>
                <a:gd name="T64" fmla="*/ 98 w 1001"/>
                <a:gd name="T65" fmla="*/ 284 h 445"/>
                <a:gd name="T66" fmla="*/ 298 w 1001"/>
                <a:gd name="T67" fmla="*/ 371 h 445"/>
                <a:gd name="T68" fmla="*/ 140 w 1001"/>
                <a:gd name="T69" fmla="*/ 330 h 445"/>
                <a:gd name="T70" fmla="*/ 197 w 1001"/>
                <a:gd name="T71" fmla="*/ 363 h 445"/>
                <a:gd name="T72" fmla="*/ 587 w 1001"/>
                <a:gd name="T73" fmla="*/ 366 h 445"/>
                <a:gd name="T74" fmla="*/ 507 w 1001"/>
                <a:gd name="T75" fmla="*/ 390 h 445"/>
                <a:gd name="T76" fmla="*/ 275 w 1001"/>
                <a:gd name="T77" fmla="*/ 431 h 445"/>
                <a:gd name="T78" fmla="*/ 586 w 1001"/>
                <a:gd name="T79" fmla="*/ 358 h 445"/>
                <a:gd name="T80" fmla="*/ 589 w 1001"/>
                <a:gd name="T81" fmla="*/ 361 h 445"/>
                <a:gd name="T82" fmla="*/ 680 w 1001"/>
                <a:gd name="T83" fmla="*/ 336 h 445"/>
                <a:gd name="T84" fmla="*/ 639 w 1001"/>
                <a:gd name="T85" fmla="*/ 336 h 445"/>
                <a:gd name="T86" fmla="*/ 692 w 1001"/>
                <a:gd name="T87" fmla="*/ 352 h 445"/>
                <a:gd name="T88" fmla="*/ 682 w 1001"/>
                <a:gd name="T89" fmla="*/ 340 h 445"/>
                <a:gd name="T90" fmla="*/ 692 w 1001"/>
                <a:gd name="T91" fmla="*/ 352 h 445"/>
                <a:gd name="T92" fmla="*/ 686 w 1001"/>
                <a:gd name="T93" fmla="*/ 332 h 445"/>
                <a:gd name="T94" fmla="*/ 685 w 1001"/>
                <a:gd name="T95" fmla="*/ 330 h 445"/>
                <a:gd name="T96" fmla="*/ 670 w 1001"/>
                <a:gd name="T97" fmla="*/ 320 h 445"/>
                <a:gd name="T98" fmla="*/ 929 w 1001"/>
                <a:gd name="T99" fmla="*/ 225 h 445"/>
                <a:gd name="T100" fmla="*/ 825 w 1001"/>
                <a:gd name="T101" fmla="*/ 261 h 445"/>
                <a:gd name="T102" fmla="*/ 877 w 1001"/>
                <a:gd name="T103" fmla="*/ 278 h 445"/>
                <a:gd name="T104" fmla="*/ 981 w 1001"/>
                <a:gd name="T105" fmla="*/ 302 h 445"/>
                <a:gd name="T106" fmla="*/ 736 w 1001"/>
                <a:gd name="T107" fmla="*/ 330 h 445"/>
                <a:gd name="T108" fmla="*/ 756 w 1001"/>
                <a:gd name="T109" fmla="*/ 321 h 445"/>
                <a:gd name="T110" fmla="*/ 695 w 1001"/>
                <a:gd name="T111" fmla="*/ 337 h 445"/>
                <a:gd name="T112" fmla="*/ 697 w 1001"/>
                <a:gd name="T113" fmla="*/ 363 h 445"/>
                <a:gd name="T114" fmla="*/ 838 w 1001"/>
                <a:gd name="T115" fmla="*/ 333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01" h="445">
                  <a:moveTo>
                    <a:pt x="999" y="305"/>
                  </a:moveTo>
                  <a:cubicBezTo>
                    <a:pt x="999" y="304"/>
                    <a:pt x="999" y="304"/>
                    <a:pt x="999" y="304"/>
                  </a:cubicBezTo>
                  <a:cubicBezTo>
                    <a:pt x="1000" y="302"/>
                    <a:pt x="999" y="300"/>
                    <a:pt x="996" y="300"/>
                  </a:cubicBezTo>
                  <a:cubicBezTo>
                    <a:pt x="994" y="300"/>
                    <a:pt x="993" y="301"/>
                    <a:pt x="991" y="301"/>
                  </a:cubicBezTo>
                  <a:cubicBezTo>
                    <a:pt x="991" y="301"/>
                    <a:pt x="991" y="300"/>
                    <a:pt x="990" y="300"/>
                  </a:cubicBezTo>
                  <a:cubicBezTo>
                    <a:pt x="975" y="292"/>
                    <a:pt x="964" y="281"/>
                    <a:pt x="955" y="266"/>
                  </a:cubicBezTo>
                  <a:cubicBezTo>
                    <a:pt x="947" y="253"/>
                    <a:pt x="937" y="237"/>
                    <a:pt x="934" y="222"/>
                  </a:cubicBezTo>
                  <a:cubicBezTo>
                    <a:pt x="934" y="221"/>
                    <a:pt x="933" y="220"/>
                    <a:pt x="932" y="221"/>
                  </a:cubicBezTo>
                  <a:cubicBezTo>
                    <a:pt x="884" y="191"/>
                    <a:pt x="832" y="162"/>
                    <a:pt x="778" y="144"/>
                  </a:cubicBezTo>
                  <a:cubicBezTo>
                    <a:pt x="794" y="133"/>
                    <a:pt x="811" y="124"/>
                    <a:pt x="830" y="119"/>
                  </a:cubicBezTo>
                  <a:cubicBezTo>
                    <a:pt x="834" y="118"/>
                    <a:pt x="832" y="112"/>
                    <a:pt x="828" y="113"/>
                  </a:cubicBezTo>
                  <a:cubicBezTo>
                    <a:pt x="781" y="124"/>
                    <a:pt x="740" y="164"/>
                    <a:pt x="707" y="197"/>
                  </a:cubicBezTo>
                  <a:cubicBezTo>
                    <a:pt x="689" y="214"/>
                    <a:pt x="673" y="232"/>
                    <a:pt x="660" y="252"/>
                  </a:cubicBezTo>
                  <a:cubicBezTo>
                    <a:pt x="649" y="268"/>
                    <a:pt x="634" y="289"/>
                    <a:pt x="633" y="309"/>
                  </a:cubicBezTo>
                  <a:cubicBezTo>
                    <a:pt x="599" y="287"/>
                    <a:pt x="561" y="270"/>
                    <a:pt x="525" y="251"/>
                  </a:cubicBezTo>
                  <a:cubicBezTo>
                    <a:pt x="488" y="231"/>
                    <a:pt x="450" y="211"/>
                    <a:pt x="412" y="191"/>
                  </a:cubicBezTo>
                  <a:cubicBezTo>
                    <a:pt x="412" y="191"/>
                    <a:pt x="411" y="191"/>
                    <a:pt x="411" y="191"/>
                  </a:cubicBezTo>
                  <a:cubicBezTo>
                    <a:pt x="411" y="191"/>
                    <a:pt x="411" y="191"/>
                    <a:pt x="411" y="190"/>
                  </a:cubicBezTo>
                  <a:cubicBezTo>
                    <a:pt x="411" y="190"/>
                    <a:pt x="411" y="190"/>
                    <a:pt x="411" y="190"/>
                  </a:cubicBezTo>
                  <a:cubicBezTo>
                    <a:pt x="411" y="190"/>
                    <a:pt x="411" y="190"/>
                    <a:pt x="411" y="190"/>
                  </a:cubicBezTo>
                  <a:cubicBezTo>
                    <a:pt x="412" y="191"/>
                    <a:pt x="412" y="191"/>
                    <a:pt x="413" y="191"/>
                  </a:cubicBezTo>
                  <a:cubicBezTo>
                    <a:pt x="413" y="191"/>
                    <a:pt x="413" y="191"/>
                    <a:pt x="413" y="191"/>
                  </a:cubicBezTo>
                  <a:cubicBezTo>
                    <a:pt x="414" y="191"/>
                    <a:pt x="414" y="191"/>
                    <a:pt x="414" y="190"/>
                  </a:cubicBezTo>
                  <a:cubicBezTo>
                    <a:pt x="414" y="190"/>
                    <a:pt x="414" y="190"/>
                    <a:pt x="414" y="190"/>
                  </a:cubicBezTo>
                  <a:cubicBezTo>
                    <a:pt x="414" y="189"/>
                    <a:pt x="414" y="188"/>
                    <a:pt x="413" y="188"/>
                  </a:cubicBezTo>
                  <a:cubicBezTo>
                    <a:pt x="413" y="188"/>
                    <a:pt x="413" y="188"/>
                    <a:pt x="412" y="188"/>
                  </a:cubicBezTo>
                  <a:cubicBezTo>
                    <a:pt x="421" y="172"/>
                    <a:pt x="427" y="155"/>
                    <a:pt x="436" y="140"/>
                  </a:cubicBezTo>
                  <a:cubicBezTo>
                    <a:pt x="446" y="121"/>
                    <a:pt x="458" y="103"/>
                    <a:pt x="472" y="87"/>
                  </a:cubicBezTo>
                  <a:cubicBezTo>
                    <a:pt x="497" y="55"/>
                    <a:pt x="528" y="29"/>
                    <a:pt x="562" y="7"/>
                  </a:cubicBezTo>
                  <a:cubicBezTo>
                    <a:pt x="584" y="16"/>
                    <a:pt x="607" y="22"/>
                    <a:pt x="629" y="29"/>
                  </a:cubicBezTo>
                  <a:cubicBezTo>
                    <a:pt x="654" y="37"/>
                    <a:pt x="677" y="48"/>
                    <a:pt x="701" y="58"/>
                  </a:cubicBezTo>
                  <a:cubicBezTo>
                    <a:pt x="744" y="76"/>
                    <a:pt x="787" y="96"/>
                    <a:pt x="831" y="112"/>
                  </a:cubicBezTo>
                  <a:cubicBezTo>
                    <a:pt x="834" y="113"/>
                    <a:pt x="835" y="109"/>
                    <a:pt x="833" y="108"/>
                  </a:cubicBezTo>
                  <a:cubicBezTo>
                    <a:pt x="788" y="85"/>
                    <a:pt x="740" y="67"/>
                    <a:pt x="694" y="47"/>
                  </a:cubicBezTo>
                  <a:cubicBezTo>
                    <a:pt x="652" y="29"/>
                    <a:pt x="609" y="13"/>
                    <a:pt x="564" y="4"/>
                  </a:cubicBezTo>
                  <a:cubicBezTo>
                    <a:pt x="563" y="2"/>
                    <a:pt x="561" y="0"/>
                    <a:pt x="559" y="1"/>
                  </a:cubicBezTo>
                  <a:cubicBezTo>
                    <a:pt x="523" y="24"/>
                    <a:pt x="491" y="51"/>
                    <a:pt x="465" y="84"/>
                  </a:cubicBezTo>
                  <a:cubicBezTo>
                    <a:pt x="442" y="113"/>
                    <a:pt x="416" y="151"/>
                    <a:pt x="408" y="188"/>
                  </a:cubicBezTo>
                  <a:cubicBezTo>
                    <a:pt x="381" y="180"/>
                    <a:pt x="354" y="171"/>
                    <a:pt x="326" y="167"/>
                  </a:cubicBezTo>
                  <a:cubicBezTo>
                    <a:pt x="298" y="163"/>
                    <a:pt x="269" y="171"/>
                    <a:pt x="242" y="178"/>
                  </a:cubicBezTo>
                  <a:cubicBezTo>
                    <a:pt x="183" y="193"/>
                    <a:pt x="126" y="218"/>
                    <a:pt x="77" y="254"/>
                  </a:cubicBezTo>
                  <a:cubicBezTo>
                    <a:pt x="76" y="254"/>
                    <a:pt x="76" y="254"/>
                    <a:pt x="76" y="255"/>
                  </a:cubicBezTo>
                  <a:cubicBezTo>
                    <a:pt x="75" y="255"/>
                    <a:pt x="75" y="256"/>
                    <a:pt x="75" y="257"/>
                  </a:cubicBezTo>
                  <a:cubicBezTo>
                    <a:pt x="74" y="256"/>
                    <a:pt x="73" y="256"/>
                    <a:pt x="72" y="258"/>
                  </a:cubicBezTo>
                  <a:cubicBezTo>
                    <a:pt x="66" y="271"/>
                    <a:pt x="60" y="284"/>
                    <a:pt x="50" y="295"/>
                  </a:cubicBezTo>
                  <a:cubicBezTo>
                    <a:pt x="46" y="300"/>
                    <a:pt x="41" y="305"/>
                    <a:pt x="36" y="309"/>
                  </a:cubicBezTo>
                  <a:cubicBezTo>
                    <a:pt x="33" y="312"/>
                    <a:pt x="30" y="314"/>
                    <a:pt x="26" y="317"/>
                  </a:cubicBezTo>
                  <a:cubicBezTo>
                    <a:pt x="25" y="317"/>
                    <a:pt x="24" y="318"/>
                    <a:pt x="23" y="319"/>
                  </a:cubicBezTo>
                  <a:cubicBezTo>
                    <a:pt x="21" y="319"/>
                    <a:pt x="21" y="320"/>
                    <a:pt x="21" y="320"/>
                  </a:cubicBezTo>
                  <a:cubicBezTo>
                    <a:pt x="21" y="320"/>
                    <a:pt x="21" y="320"/>
                    <a:pt x="20" y="320"/>
                  </a:cubicBezTo>
                  <a:cubicBezTo>
                    <a:pt x="20" y="320"/>
                    <a:pt x="20" y="321"/>
                    <a:pt x="20" y="321"/>
                  </a:cubicBezTo>
                  <a:cubicBezTo>
                    <a:pt x="15" y="319"/>
                    <a:pt x="10" y="318"/>
                    <a:pt x="5" y="316"/>
                  </a:cubicBezTo>
                  <a:cubicBezTo>
                    <a:pt x="5" y="315"/>
                    <a:pt x="4" y="316"/>
                    <a:pt x="4" y="316"/>
                  </a:cubicBezTo>
                  <a:cubicBezTo>
                    <a:pt x="3" y="316"/>
                    <a:pt x="1" y="316"/>
                    <a:pt x="1" y="317"/>
                  </a:cubicBezTo>
                  <a:cubicBezTo>
                    <a:pt x="0" y="322"/>
                    <a:pt x="0" y="327"/>
                    <a:pt x="3" y="330"/>
                  </a:cubicBezTo>
                  <a:cubicBezTo>
                    <a:pt x="3" y="331"/>
                    <a:pt x="4" y="331"/>
                    <a:pt x="5" y="331"/>
                  </a:cubicBezTo>
                  <a:cubicBezTo>
                    <a:pt x="5" y="331"/>
                    <a:pt x="5" y="331"/>
                    <a:pt x="5" y="331"/>
                  </a:cubicBezTo>
                  <a:cubicBezTo>
                    <a:pt x="49" y="355"/>
                    <a:pt x="95" y="374"/>
                    <a:pt x="141" y="393"/>
                  </a:cubicBezTo>
                  <a:cubicBezTo>
                    <a:pt x="183" y="412"/>
                    <a:pt x="225" y="431"/>
                    <a:pt x="269" y="444"/>
                  </a:cubicBezTo>
                  <a:cubicBezTo>
                    <a:pt x="271" y="445"/>
                    <a:pt x="272" y="444"/>
                    <a:pt x="272" y="443"/>
                  </a:cubicBezTo>
                  <a:cubicBezTo>
                    <a:pt x="272" y="443"/>
                    <a:pt x="272" y="443"/>
                    <a:pt x="272" y="443"/>
                  </a:cubicBezTo>
                  <a:cubicBezTo>
                    <a:pt x="272" y="445"/>
                    <a:pt x="275" y="445"/>
                    <a:pt x="275" y="443"/>
                  </a:cubicBezTo>
                  <a:cubicBezTo>
                    <a:pt x="275" y="443"/>
                    <a:pt x="275" y="442"/>
                    <a:pt x="275" y="442"/>
                  </a:cubicBezTo>
                  <a:cubicBezTo>
                    <a:pt x="334" y="431"/>
                    <a:pt x="392" y="416"/>
                    <a:pt x="451" y="405"/>
                  </a:cubicBezTo>
                  <a:cubicBezTo>
                    <a:pt x="480" y="400"/>
                    <a:pt x="509" y="394"/>
                    <a:pt x="538" y="390"/>
                  </a:cubicBezTo>
                  <a:cubicBezTo>
                    <a:pt x="551" y="388"/>
                    <a:pt x="585" y="390"/>
                    <a:pt x="587" y="374"/>
                  </a:cubicBezTo>
                  <a:cubicBezTo>
                    <a:pt x="588" y="373"/>
                    <a:pt x="587" y="373"/>
                    <a:pt x="587" y="372"/>
                  </a:cubicBezTo>
                  <a:cubicBezTo>
                    <a:pt x="587" y="372"/>
                    <a:pt x="587" y="372"/>
                    <a:pt x="587" y="372"/>
                  </a:cubicBezTo>
                  <a:cubicBezTo>
                    <a:pt x="587" y="371"/>
                    <a:pt x="588" y="371"/>
                    <a:pt x="588" y="370"/>
                  </a:cubicBezTo>
                  <a:cubicBezTo>
                    <a:pt x="588" y="369"/>
                    <a:pt x="588" y="369"/>
                    <a:pt x="588" y="369"/>
                  </a:cubicBezTo>
                  <a:cubicBezTo>
                    <a:pt x="589" y="370"/>
                    <a:pt x="590" y="369"/>
                    <a:pt x="590" y="368"/>
                  </a:cubicBezTo>
                  <a:cubicBezTo>
                    <a:pt x="590" y="366"/>
                    <a:pt x="591" y="364"/>
                    <a:pt x="592" y="363"/>
                  </a:cubicBezTo>
                  <a:cubicBezTo>
                    <a:pt x="593" y="361"/>
                    <a:pt x="595" y="361"/>
                    <a:pt x="596" y="360"/>
                  </a:cubicBezTo>
                  <a:cubicBezTo>
                    <a:pt x="602" y="361"/>
                    <a:pt x="606" y="358"/>
                    <a:pt x="612" y="354"/>
                  </a:cubicBezTo>
                  <a:cubicBezTo>
                    <a:pt x="625" y="346"/>
                    <a:pt x="639" y="335"/>
                    <a:pt x="656" y="340"/>
                  </a:cubicBezTo>
                  <a:cubicBezTo>
                    <a:pt x="659" y="341"/>
                    <a:pt x="669" y="349"/>
                    <a:pt x="676" y="348"/>
                  </a:cubicBezTo>
                  <a:cubicBezTo>
                    <a:pt x="678" y="349"/>
                    <a:pt x="681" y="350"/>
                    <a:pt x="683" y="352"/>
                  </a:cubicBezTo>
                  <a:cubicBezTo>
                    <a:pt x="685" y="353"/>
                    <a:pt x="686" y="356"/>
                    <a:pt x="689" y="357"/>
                  </a:cubicBezTo>
                  <a:cubicBezTo>
                    <a:pt x="689" y="357"/>
                    <a:pt x="690" y="357"/>
                    <a:pt x="690" y="357"/>
                  </a:cubicBezTo>
                  <a:cubicBezTo>
                    <a:pt x="691" y="357"/>
                    <a:pt x="691" y="357"/>
                    <a:pt x="691" y="358"/>
                  </a:cubicBezTo>
                  <a:cubicBezTo>
                    <a:pt x="691" y="359"/>
                    <a:pt x="692" y="360"/>
                    <a:pt x="693" y="361"/>
                  </a:cubicBezTo>
                  <a:cubicBezTo>
                    <a:pt x="693" y="362"/>
                    <a:pt x="693" y="363"/>
                    <a:pt x="694" y="364"/>
                  </a:cubicBezTo>
                  <a:cubicBezTo>
                    <a:pt x="694" y="365"/>
                    <a:pt x="695" y="365"/>
                    <a:pt x="696" y="365"/>
                  </a:cubicBezTo>
                  <a:cubicBezTo>
                    <a:pt x="696" y="365"/>
                    <a:pt x="696" y="366"/>
                    <a:pt x="697" y="366"/>
                  </a:cubicBezTo>
                  <a:cubicBezTo>
                    <a:pt x="798" y="360"/>
                    <a:pt x="900" y="339"/>
                    <a:pt x="998" y="313"/>
                  </a:cubicBezTo>
                  <a:cubicBezTo>
                    <a:pt x="999" y="313"/>
                    <a:pt x="999" y="312"/>
                    <a:pt x="999" y="311"/>
                  </a:cubicBezTo>
                  <a:cubicBezTo>
                    <a:pt x="1000" y="311"/>
                    <a:pt x="1000" y="311"/>
                    <a:pt x="1000" y="311"/>
                  </a:cubicBezTo>
                  <a:cubicBezTo>
                    <a:pt x="1001" y="308"/>
                    <a:pt x="1001" y="306"/>
                    <a:pt x="999" y="305"/>
                  </a:cubicBezTo>
                  <a:close/>
                  <a:moveTo>
                    <a:pt x="714" y="199"/>
                  </a:moveTo>
                  <a:cubicBezTo>
                    <a:pt x="732" y="181"/>
                    <a:pt x="753" y="162"/>
                    <a:pt x="775" y="146"/>
                  </a:cubicBezTo>
                  <a:cubicBezTo>
                    <a:pt x="826" y="171"/>
                    <a:pt x="878" y="196"/>
                    <a:pt x="927" y="224"/>
                  </a:cubicBezTo>
                  <a:cubicBezTo>
                    <a:pt x="927" y="224"/>
                    <a:pt x="927" y="224"/>
                    <a:pt x="927" y="224"/>
                  </a:cubicBezTo>
                  <a:cubicBezTo>
                    <a:pt x="876" y="221"/>
                    <a:pt x="823" y="240"/>
                    <a:pt x="774" y="255"/>
                  </a:cubicBezTo>
                  <a:cubicBezTo>
                    <a:pt x="733" y="267"/>
                    <a:pt x="688" y="283"/>
                    <a:pt x="656" y="314"/>
                  </a:cubicBezTo>
                  <a:cubicBezTo>
                    <a:pt x="656" y="314"/>
                    <a:pt x="656" y="315"/>
                    <a:pt x="656" y="316"/>
                  </a:cubicBezTo>
                  <a:cubicBezTo>
                    <a:pt x="650" y="315"/>
                    <a:pt x="644" y="315"/>
                    <a:pt x="637" y="316"/>
                  </a:cubicBezTo>
                  <a:cubicBezTo>
                    <a:pt x="648" y="270"/>
                    <a:pt x="681" y="231"/>
                    <a:pt x="714" y="199"/>
                  </a:cubicBezTo>
                  <a:close/>
                  <a:moveTo>
                    <a:pt x="154" y="216"/>
                  </a:moveTo>
                  <a:cubicBezTo>
                    <a:pt x="181" y="204"/>
                    <a:pt x="209" y="194"/>
                    <a:pt x="237" y="187"/>
                  </a:cubicBezTo>
                  <a:cubicBezTo>
                    <a:pt x="263" y="180"/>
                    <a:pt x="292" y="171"/>
                    <a:pt x="320" y="174"/>
                  </a:cubicBezTo>
                  <a:cubicBezTo>
                    <a:pt x="349" y="176"/>
                    <a:pt x="379" y="187"/>
                    <a:pt x="407" y="195"/>
                  </a:cubicBezTo>
                  <a:cubicBezTo>
                    <a:pt x="407" y="195"/>
                    <a:pt x="407" y="195"/>
                    <a:pt x="407" y="195"/>
                  </a:cubicBezTo>
                  <a:cubicBezTo>
                    <a:pt x="407" y="195"/>
                    <a:pt x="408" y="196"/>
                    <a:pt x="409" y="197"/>
                  </a:cubicBezTo>
                  <a:cubicBezTo>
                    <a:pt x="448" y="217"/>
                    <a:pt x="487" y="238"/>
                    <a:pt x="525" y="258"/>
                  </a:cubicBezTo>
                  <a:cubicBezTo>
                    <a:pt x="561" y="277"/>
                    <a:pt x="596" y="297"/>
                    <a:pt x="633" y="313"/>
                  </a:cubicBezTo>
                  <a:cubicBezTo>
                    <a:pt x="633" y="313"/>
                    <a:pt x="633" y="313"/>
                    <a:pt x="633" y="314"/>
                  </a:cubicBezTo>
                  <a:cubicBezTo>
                    <a:pt x="579" y="289"/>
                    <a:pt x="521" y="294"/>
                    <a:pt x="463" y="300"/>
                  </a:cubicBezTo>
                  <a:cubicBezTo>
                    <a:pt x="433" y="304"/>
                    <a:pt x="403" y="308"/>
                    <a:pt x="373" y="314"/>
                  </a:cubicBezTo>
                  <a:cubicBezTo>
                    <a:pt x="348" y="318"/>
                    <a:pt x="320" y="322"/>
                    <a:pt x="297" y="333"/>
                  </a:cubicBezTo>
                  <a:cubicBezTo>
                    <a:pt x="297" y="332"/>
                    <a:pt x="297" y="330"/>
                    <a:pt x="295" y="330"/>
                  </a:cubicBezTo>
                  <a:cubicBezTo>
                    <a:pt x="259" y="315"/>
                    <a:pt x="223" y="303"/>
                    <a:pt x="187" y="290"/>
                  </a:cubicBezTo>
                  <a:cubicBezTo>
                    <a:pt x="151" y="278"/>
                    <a:pt x="116" y="264"/>
                    <a:pt x="79" y="255"/>
                  </a:cubicBezTo>
                  <a:cubicBezTo>
                    <a:pt x="105" y="243"/>
                    <a:pt x="129" y="228"/>
                    <a:pt x="154" y="216"/>
                  </a:cubicBezTo>
                  <a:close/>
                  <a:moveTo>
                    <a:pt x="580" y="366"/>
                  </a:moveTo>
                  <a:cubicBezTo>
                    <a:pt x="530" y="371"/>
                    <a:pt x="480" y="383"/>
                    <a:pt x="431" y="392"/>
                  </a:cubicBezTo>
                  <a:cubicBezTo>
                    <a:pt x="380" y="403"/>
                    <a:pt x="327" y="411"/>
                    <a:pt x="277" y="427"/>
                  </a:cubicBezTo>
                  <a:cubicBezTo>
                    <a:pt x="282" y="423"/>
                    <a:pt x="287" y="419"/>
                    <a:pt x="292" y="414"/>
                  </a:cubicBezTo>
                  <a:cubicBezTo>
                    <a:pt x="351" y="405"/>
                    <a:pt x="412" y="391"/>
                    <a:pt x="470" y="375"/>
                  </a:cubicBezTo>
                  <a:cubicBezTo>
                    <a:pt x="471" y="375"/>
                    <a:pt x="471" y="373"/>
                    <a:pt x="470" y="373"/>
                  </a:cubicBezTo>
                  <a:cubicBezTo>
                    <a:pt x="412" y="383"/>
                    <a:pt x="352" y="395"/>
                    <a:pt x="295" y="411"/>
                  </a:cubicBezTo>
                  <a:cubicBezTo>
                    <a:pt x="299" y="406"/>
                    <a:pt x="302" y="400"/>
                    <a:pt x="303" y="393"/>
                  </a:cubicBezTo>
                  <a:cubicBezTo>
                    <a:pt x="306" y="375"/>
                    <a:pt x="302" y="355"/>
                    <a:pt x="295" y="338"/>
                  </a:cubicBezTo>
                  <a:cubicBezTo>
                    <a:pt x="348" y="322"/>
                    <a:pt x="404" y="313"/>
                    <a:pt x="460" y="307"/>
                  </a:cubicBezTo>
                  <a:cubicBezTo>
                    <a:pt x="517" y="301"/>
                    <a:pt x="575" y="295"/>
                    <a:pt x="629" y="318"/>
                  </a:cubicBezTo>
                  <a:cubicBezTo>
                    <a:pt x="629" y="318"/>
                    <a:pt x="629" y="318"/>
                    <a:pt x="628" y="318"/>
                  </a:cubicBezTo>
                  <a:cubicBezTo>
                    <a:pt x="611" y="323"/>
                    <a:pt x="590" y="334"/>
                    <a:pt x="587" y="354"/>
                  </a:cubicBezTo>
                  <a:cubicBezTo>
                    <a:pt x="586" y="354"/>
                    <a:pt x="585" y="354"/>
                    <a:pt x="583" y="355"/>
                  </a:cubicBezTo>
                  <a:cubicBezTo>
                    <a:pt x="580" y="358"/>
                    <a:pt x="579" y="362"/>
                    <a:pt x="580" y="366"/>
                  </a:cubicBezTo>
                  <a:close/>
                  <a:moveTo>
                    <a:pt x="271" y="436"/>
                  </a:moveTo>
                  <a:cubicBezTo>
                    <a:pt x="271" y="437"/>
                    <a:pt x="271" y="439"/>
                    <a:pt x="272" y="440"/>
                  </a:cubicBezTo>
                  <a:cubicBezTo>
                    <a:pt x="271" y="440"/>
                    <a:pt x="271" y="440"/>
                    <a:pt x="271" y="440"/>
                  </a:cubicBezTo>
                  <a:cubicBezTo>
                    <a:pt x="271" y="440"/>
                    <a:pt x="271" y="440"/>
                    <a:pt x="271" y="440"/>
                  </a:cubicBezTo>
                  <a:cubicBezTo>
                    <a:pt x="179" y="413"/>
                    <a:pt x="95" y="364"/>
                    <a:pt x="6" y="329"/>
                  </a:cubicBezTo>
                  <a:cubicBezTo>
                    <a:pt x="6" y="329"/>
                    <a:pt x="6" y="328"/>
                    <a:pt x="6" y="328"/>
                  </a:cubicBezTo>
                  <a:cubicBezTo>
                    <a:pt x="5" y="325"/>
                    <a:pt x="4" y="322"/>
                    <a:pt x="5" y="318"/>
                  </a:cubicBezTo>
                  <a:cubicBezTo>
                    <a:pt x="5" y="318"/>
                    <a:pt x="5" y="318"/>
                    <a:pt x="5" y="318"/>
                  </a:cubicBezTo>
                  <a:cubicBezTo>
                    <a:pt x="46" y="340"/>
                    <a:pt x="91" y="357"/>
                    <a:pt x="135" y="375"/>
                  </a:cubicBezTo>
                  <a:cubicBezTo>
                    <a:pt x="180" y="394"/>
                    <a:pt x="225" y="412"/>
                    <a:pt x="270" y="430"/>
                  </a:cubicBezTo>
                  <a:cubicBezTo>
                    <a:pt x="271" y="430"/>
                    <a:pt x="271" y="431"/>
                    <a:pt x="272" y="430"/>
                  </a:cubicBezTo>
                  <a:cubicBezTo>
                    <a:pt x="272" y="430"/>
                    <a:pt x="272" y="430"/>
                    <a:pt x="272" y="430"/>
                  </a:cubicBezTo>
                  <a:cubicBezTo>
                    <a:pt x="271" y="432"/>
                    <a:pt x="271" y="434"/>
                    <a:pt x="271" y="436"/>
                  </a:cubicBezTo>
                  <a:close/>
                  <a:moveTo>
                    <a:pt x="271" y="426"/>
                  </a:moveTo>
                  <a:cubicBezTo>
                    <a:pt x="225" y="408"/>
                    <a:pt x="179" y="389"/>
                    <a:pt x="133" y="370"/>
                  </a:cubicBezTo>
                  <a:cubicBezTo>
                    <a:pt x="97" y="355"/>
                    <a:pt x="61" y="338"/>
                    <a:pt x="25" y="323"/>
                  </a:cubicBezTo>
                  <a:cubicBezTo>
                    <a:pt x="28" y="323"/>
                    <a:pt x="30" y="321"/>
                    <a:pt x="32" y="320"/>
                  </a:cubicBezTo>
                  <a:cubicBezTo>
                    <a:pt x="43" y="326"/>
                    <a:pt x="54" y="331"/>
                    <a:pt x="66" y="335"/>
                  </a:cubicBezTo>
                  <a:cubicBezTo>
                    <a:pt x="68" y="335"/>
                    <a:pt x="69" y="332"/>
                    <a:pt x="66" y="331"/>
                  </a:cubicBezTo>
                  <a:cubicBezTo>
                    <a:pt x="56" y="327"/>
                    <a:pt x="45" y="323"/>
                    <a:pt x="35" y="318"/>
                  </a:cubicBezTo>
                  <a:cubicBezTo>
                    <a:pt x="39" y="315"/>
                    <a:pt x="43" y="311"/>
                    <a:pt x="47" y="307"/>
                  </a:cubicBezTo>
                  <a:cubicBezTo>
                    <a:pt x="92" y="328"/>
                    <a:pt x="140" y="350"/>
                    <a:pt x="189" y="362"/>
                  </a:cubicBezTo>
                  <a:cubicBezTo>
                    <a:pt x="190" y="362"/>
                    <a:pt x="191" y="360"/>
                    <a:pt x="189" y="359"/>
                  </a:cubicBezTo>
                  <a:cubicBezTo>
                    <a:pt x="142" y="343"/>
                    <a:pt x="95" y="324"/>
                    <a:pt x="49" y="305"/>
                  </a:cubicBezTo>
                  <a:cubicBezTo>
                    <a:pt x="51" y="303"/>
                    <a:pt x="52" y="301"/>
                    <a:pt x="54" y="299"/>
                  </a:cubicBezTo>
                  <a:cubicBezTo>
                    <a:pt x="58" y="294"/>
                    <a:pt x="62" y="289"/>
                    <a:pt x="65" y="284"/>
                  </a:cubicBezTo>
                  <a:cubicBezTo>
                    <a:pt x="110" y="305"/>
                    <a:pt x="158" y="327"/>
                    <a:pt x="206" y="340"/>
                  </a:cubicBezTo>
                  <a:cubicBezTo>
                    <a:pt x="208" y="340"/>
                    <a:pt x="209" y="338"/>
                    <a:pt x="207" y="338"/>
                  </a:cubicBezTo>
                  <a:cubicBezTo>
                    <a:pt x="162" y="316"/>
                    <a:pt x="113" y="299"/>
                    <a:pt x="66" y="283"/>
                  </a:cubicBezTo>
                  <a:cubicBezTo>
                    <a:pt x="71" y="275"/>
                    <a:pt x="74" y="267"/>
                    <a:pt x="77" y="259"/>
                  </a:cubicBezTo>
                  <a:cubicBezTo>
                    <a:pt x="77" y="259"/>
                    <a:pt x="77" y="259"/>
                    <a:pt x="77" y="259"/>
                  </a:cubicBezTo>
                  <a:cubicBezTo>
                    <a:pt x="112" y="273"/>
                    <a:pt x="149" y="284"/>
                    <a:pt x="185" y="297"/>
                  </a:cubicBezTo>
                  <a:cubicBezTo>
                    <a:pt x="219" y="309"/>
                    <a:pt x="253" y="322"/>
                    <a:pt x="287" y="333"/>
                  </a:cubicBezTo>
                  <a:cubicBezTo>
                    <a:pt x="287" y="334"/>
                    <a:pt x="287" y="335"/>
                    <a:pt x="287" y="336"/>
                  </a:cubicBezTo>
                  <a:cubicBezTo>
                    <a:pt x="289" y="339"/>
                    <a:pt x="291" y="343"/>
                    <a:pt x="292" y="347"/>
                  </a:cubicBezTo>
                  <a:cubicBezTo>
                    <a:pt x="229" y="323"/>
                    <a:pt x="163" y="302"/>
                    <a:pt x="98" y="282"/>
                  </a:cubicBezTo>
                  <a:cubicBezTo>
                    <a:pt x="97" y="282"/>
                    <a:pt x="96" y="284"/>
                    <a:pt x="98" y="284"/>
                  </a:cubicBezTo>
                  <a:cubicBezTo>
                    <a:pt x="162" y="308"/>
                    <a:pt x="227" y="331"/>
                    <a:pt x="293" y="350"/>
                  </a:cubicBezTo>
                  <a:cubicBezTo>
                    <a:pt x="295" y="356"/>
                    <a:pt x="296" y="362"/>
                    <a:pt x="297" y="368"/>
                  </a:cubicBezTo>
                  <a:cubicBezTo>
                    <a:pt x="273" y="357"/>
                    <a:pt x="247" y="349"/>
                    <a:pt x="222" y="341"/>
                  </a:cubicBezTo>
                  <a:cubicBezTo>
                    <a:pt x="220" y="341"/>
                    <a:pt x="220" y="343"/>
                    <a:pt x="221" y="343"/>
                  </a:cubicBezTo>
                  <a:cubicBezTo>
                    <a:pt x="246" y="352"/>
                    <a:pt x="272" y="363"/>
                    <a:pt x="298" y="371"/>
                  </a:cubicBezTo>
                  <a:cubicBezTo>
                    <a:pt x="298" y="371"/>
                    <a:pt x="298" y="371"/>
                    <a:pt x="298" y="371"/>
                  </a:cubicBezTo>
                  <a:cubicBezTo>
                    <a:pt x="298" y="375"/>
                    <a:pt x="298" y="379"/>
                    <a:pt x="298" y="383"/>
                  </a:cubicBezTo>
                  <a:cubicBezTo>
                    <a:pt x="298" y="382"/>
                    <a:pt x="298" y="382"/>
                    <a:pt x="297" y="382"/>
                  </a:cubicBezTo>
                  <a:cubicBezTo>
                    <a:pt x="245" y="364"/>
                    <a:pt x="192" y="346"/>
                    <a:pt x="140" y="328"/>
                  </a:cubicBezTo>
                  <a:cubicBezTo>
                    <a:pt x="139" y="328"/>
                    <a:pt x="138" y="330"/>
                    <a:pt x="140" y="330"/>
                  </a:cubicBezTo>
                  <a:cubicBezTo>
                    <a:pt x="191" y="351"/>
                    <a:pt x="243" y="370"/>
                    <a:pt x="296" y="385"/>
                  </a:cubicBezTo>
                  <a:cubicBezTo>
                    <a:pt x="297" y="385"/>
                    <a:pt x="298" y="385"/>
                    <a:pt x="298" y="384"/>
                  </a:cubicBezTo>
                  <a:cubicBezTo>
                    <a:pt x="298" y="385"/>
                    <a:pt x="298" y="386"/>
                    <a:pt x="298" y="387"/>
                  </a:cubicBezTo>
                  <a:cubicBezTo>
                    <a:pt x="298" y="390"/>
                    <a:pt x="297" y="394"/>
                    <a:pt x="296" y="396"/>
                  </a:cubicBezTo>
                  <a:cubicBezTo>
                    <a:pt x="265" y="383"/>
                    <a:pt x="230" y="372"/>
                    <a:pt x="197" y="363"/>
                  </a:cubicBezTo>
                  <a:cubicBezTo>
                    <a:pt x="196" y="363"/>
                    <a:pt x="196" y="364"/>
                    <a:pt x="197" y="364"/>
                  </a:cubicBezTo>
                  <a:cubicBezTo>
                    <a:pt x="229" y="377"/>
                    <a:pt x="262" y="390"/>
                    <a:pt x="295" y="398"/>
                  </a:cubicBezTo>
                  <a:cubicBezTo>
                    <a:pt x="291" y="410"/>
                    <a:pt x="280" y="418"/>
                    <a:pt x="271" y="426"/>
                  </a:cubicBezTo>
                  <a:close/>
                  <a:moveTo>
                    <a:pt x="589" y="361"/>
                  </a:moveTo>
                  <a:cubicBezTo>
                    <a:pt x="588" y="362"/>
                    <a:pt x="587" y="364"/>
                    <a:pt x="587" y="366"/>
                  </a:cubicBezTo>
                  <a:cubicBezTo>
                    <a:pt x="587" y="366"/>
                    <a:pt x="587" y="366"/>
                    <a:pt x="587" y="366"/>
                  </a:cubicBezTo>
                  <a:cubicBezTo>
                    <a:pt x="584" y="367"/>
                    <a:pt x="584" y="370"/>
                    <a:pt x="585" y="372"/>
                  </a:cubicBezTo>
                  <a:cubicBezTo>
                    <a:pt x="585" y="372"/>
                    <a:pt x="585" y="372"/>
                    <a:pt x="585" y="372"/>
                  </a:cubicBezTo>
                  <a:cubicBezTo>
                    <a:pt x="580" y="382"/>
                    <a:pt x="554" y="382"/>
                    <a:pt x="545" y="384"/>
                  </a:cubicBezTo>
                  <a:cubicBezTo>
                    <a:pt x="532" y="386"/>
                    <a:pt x="519" y="388"/>
                    <a:pt x="507" y="390"/>
                  </a:cubicBezTo>
                  <a:cubicBezTo>
                    <a:pt x="480" y="395"/>
                    <a:pt x="453" y="400"/>
                    <a:pt x="427" y="405"/>
                  </a:cubicBezTo>
                  <a:cubicBezTo>
                    <a:pt x="376" y="415"/>
                    <a:pt x="325" y="424"/>
                    <a:pt x="276" y="439"/>
                  </a:cubicBezTo>
                  <a:cubicBezTo>
                    <a:pt x="276" y="438"/>
                    <a:pt x="276" y="437"/>
                    <a:pt x="276" y="436"/>
                  </a:cubicBezTo>
                  <a:cubicBezTo>
                    <a:pt x="276" y="434"/>
                    <a:pt x="276" y="432"/>
                    <a:pt x="275" y="431"/>
                  </a:cubicBezTo>
                  <a:cubicBezTo>
                    <a:pt x="275" y="431"/>
                    <a:pt x="275" y="431"/>
                    <a:pt x="275" y="431"/>
                  </a:cubicBezTo>
                  <a:cubicBezTo>
                    <a:pt x="326" y="422"/>
                    <a:pt x="377" y="408"/>
                    <a:pt x="428" y="398"/>
                  </a:cubicBezTo>
                  <a:cubicBezTo>
                    <a:pt x="479" y="387"/>
                    <a:pt x="531" y="380"/>
                    <a:pt x="582" y="369"/>
                  </a:cubicBezTo>
                  <a:cubicBezTo>
                    <a:pt x="582" y="369"/>
                    <a:pt x="583" y="369"/>
                    <a:pt x="583" y="369"/>
                  </a:cubicBezTo>
                  <a:cubicBezTo>
                    <a:pt x="584" y="369"/>
                    <a:pt x="586" y="368"/>
                    <a:pt x="585" y="366"/>
                  </a:cubicBezTo>
                  <a:cubicBezTo>
                    <a:pt x="583" y="363"/>
                    <a:pt x="584" y="360"/>
                    <a:pt x="586" y="358"/>
                  </a:cubicBezTo>
                  <a:cubicBezTo>
                    <a:pt x="587" y="358"/>
                    <a:pt x="587" y="358"/>
                    <a:pt x="588" y="358"/>
                  </a:cubicBezTo>
                  <a:cubicBezTo>
                    <a:pt x="588" y="358"/>
                    <a:pt x="588" y="358"/>
                    <a:pt x="588" y="358"/>
                  </a:cubicBezTo>
                  <a:cubicBezTo>
                    <a:pt x="589" y="357"/>
                    <a:pt x="590" y="357"/>
                    <a:pt x="591" y="358"/>
                  </a:cubicBezTo>
                  <a:cubicBezTo>
                    <a:pt x="591" y="358"/>
                    <a:pt x="591" y="358"/>
                    <a:pt x="591" y="358"/>
                  </a:cubicBezTo>
                  <a:cubicBezTo>
                    <a:pt x="590" y="359"/>
                    <a:pt x="589" y="360"/>
                    <a:pt x="589" y="361"/>
                  </a:cubicBezTo>
                  <a:close/>
                  <a:moveTo>
                    <a:pt x="593" y="354"/>
                  </a:moveTo>
                  <a:cubicBezTo>
                    <a:pt x="592" y="354"/>
                    <a:pt x="591" y="354"/>
                    <a:pt x="591" y="354"/>
                  </a:cubicBezTo>
                  <a:cubicBezTo>
                    <a:pt x="599" y="338"/>
                    <a:pt x="611" y="327"/>
                    <a:pt x="629" y="322"/>
                  </a:cubicBezTo>
                  <a:cubicBezTo>
                    <a:pt x="651" y="316"/>
                    <a:pt x="667" y="321"/>
                    <a:pt x="683" y="335"/>
                  </a:cubicBezTo>
                  <a:cubicBezTo>
                    <a:pt x="682" y="335"/>
                    <a:pt x="681" y="336"/>
                    <a:pt x="680" y="336"/>
                  </a:cubicBezTo>
                  <a:cubicBezTo>
                    <a:pt x="666" y="326"/>
                    <a:pt x="650" y="322"/>
                    <a:pt x="633" y="324"/>
                  </a:cubicBezTo>
                  <a:cubicBezTo>
                    <a:pt x="614" y="327"/>
                    <a:pt x="603" y="339"/>
                    <a:pt x="593" y="354"/>
                  </a:cubicBezTo>
                  <a:close/>
                  <a:moveTo>
                    <a:pt x="675" y="341"/>
                  </a:moveTo>
                  <a:cubicBezTo>
                    <a:pt x="675" y="343"/>
                    <a:pt x="658" y="336"/>
                    <a:pt x="655" y="335"/>
                  </a:cubicBezTo>
                  <a:cubicBezTo>
                    <a:pt x="649" y="334"/>
                    <a:pt x="644" y="334"/>
                    <a:pt x="639" y="336"/>
                  </a:cubicBezTo>
                  <a:cubicBezTo>
                    <a:pt x="625" y="339"/>
                    <a:pt x="610" y="356"/>
                    <a:pt x="596" y="356"/>
                  </a:cubicBezTo>
                  <a:cubicBezTo>
                    <a:pt x="607" y="342"/>
                    <a:pt x="619" y="330"/>
                    <a:pt x="638" y="329"/>
                  </a:cubicBezTo>
                  <a:cubicBezTo>
                    <a:pt x="652" y="328"/>
                    <a:pt x="664" y="332"/>
                    <a:pt x="676" y="340"/>
                  </a:cubicBezTo>
                  <a:cubicBezTo>
                    <a:pt x="676" y="340"/>
                    <a:pt x="676" y="341"/>
                    <a:pt x="675" y="341"/>
                  </a:cubicBezTo>
                  <a:close/>
                  <a:moveTo>
                    <a:pt x="692" y="352"/>
                  </a:moveTo>
                  <a:cubicBezTo>
                    <a:pt x="691" y="352"/>
                    <a:pt x="691" y="352"/>
                    <a:pt x="690" y="353"/>
                  </a:cubicBezTo>
                  <a:cubicBezTo>
                    <a:pt x="689" y="351"/>
                    <a:pt x="687" y="349"/>
                    <a:pt x="685" y="348"/>
                  </a:cubicBezTo>
                  <a:cubicBezTo>
                    <a:pt x="683" y="347"/>
                    <a:pt x="682" y="346"/>
                    <a:pt x="680" y="345"/>
                  </a:cubicBezTo>
                  <a:cubicBezTo>
                    <a:pt x="680" y="344"/>
                    <a:pt x="680" y="343"/>
                    <a:pt x="680" y="342"/>
                  </a:cubicBezTo>
                  <a:cubicBezTo>
                    <a:pt x="681" y="342"/>
                    <a:pt x="682" y="341"/>
                    <a:pt x="682" y="340"/>
                  </a:cubicBezTo>
                  <a:cubicBezTo>
                    <a:pt x="685" y="339"/>
                    <a:pt x="688" y="340"/>
                    <a:pt x="689" y="342"/>
                  </a:cubicBezTo>
                  <a:cubicBezTo>
                    <a:pt x="690" y="343"/>
                    <a:pt x="691" y="345"/>
                    <a:pt x="691" y="346"/>
                  </a:cubicBezTo>
                  <a:cubicBezTo>
                    <a:pt x="691" y="348"/>
                    <a:pt x="690" y="349"/>
                    <a:pt x="690" y="351"/>
                  </a:cubicBezTo>
                  <a:cubicBezTo>
                    <a:pt x="690" y="352"/>
                    <a:pt x="691" y="352"/>
                    <a:pt x="692" y="352"/>
                  </a:cubicBezTo>
                  <a:cubicBezTo>
                    <a:pt x="692" y="352"/>
                    <a:pt x="692" y="352"/>
                    <a:pt x="692" y="352"/>
                  </a:cubicBezTo>
                  <a:close/>
                  <a:moveTo>
                    <a:pt x="693" y="339"/>
                  </a:moveTo>
                  <a:cubicBezTo>
                    <a:pt x="693" y="338"/>
                    <a:pt x="693" y="338"/>
                    <a:pt x="692" y="338"/>
                  </a:cubicBezTo>
                  <a:cubicBezTo>
                    <a:pt x="692" y="337"/>
                    <a:pt x="692" y="337"/>
                    <a:pt x="691" y="337"/>
                  </a:cubicBezTo>
                  <a:cubicBezTo>
                    <a:pt x="691" y="336"/>
                    <a:pt x="691" y="336"/>
                    <a:pt x="690" y="335"/>
                  </a:cubicBezTo>
                  <a:cubicBezTo>
                    <a:pt x="689" y="334"/>
                    <a:pt x="688" y="333"/>
                    <a:pt x="686" y="332"/>
                  </a:cubicBezTo>
                  <a:cubicBezTo>
                    <a:pt x="718" y="321"/>
                    <a:pt x="750" y="307"/>
                    <a:pt x="781" y="295"/>
                  </a:cubicBezTo>
                  <a:cubicBezTo>
                    <a:pt x="811" y="283"/>
                    <a:pt x="842" y="277"/>
                    <a:pt x="873" y="270"/>
                  </a:cubicBezTo>
                  <a:cubicBezTo>
                    <a:pt x="875" y="270"/>
                    <a:pt x="874" y="268"/>
                    <a:pt x="873" y="268"/>
                  </a:cubicBezTo>
                  <a:cubicBezTo>
                    <a:pt x="807" y="276"/>
                    <a:pt x="745" y="302"/>
                    <a:pt x="685" y="330"/>
                  </a:cubicBezTo>
                  <a:cubicBezTo>
                    <a:pt x="685" y="330"/>
                    <a:pt x="685" y="330"/>
                    <a:pt x="685" y="330"/>
                  </a:cubicBezTo>
                  <a:cubicBezTo>
                    <a:pt x="681" y="327"/>
                    <a:pt x="676" y="324"/>
                    <a:pt x="672" y="322"/>
                  </a:cubicBezTo>
                  <a:cubicBezTo>
                    <a:pt x="692" y="314"/>
                    <a:pt x="711" y="302"/>
                    <a:pt x="730" y="292"/>
                  </a:cubicBezTo>
                  <a:cubicBezTo>
                    <a:pt x="755" y="280"/>
                    <a:pt x="781" y="273"/>
                    <a:pt x="807" y="267"/>
                  </a:cubicBezTo>
                  <a:cubicBezTo>
                    <a:pt x="809" y="267"/>
                    <a:pt x="809" y="264"/>
                    <a:pt x="807" y="264"/>
                  </a:cubicBezTo>
                  <a:cubicBezTo>
                    <a:pt x="760" y="268"/>
                    <a:pt x="709" y="294"/>
                    <a:pt x="670" y="320"/>
                  </a:cubicBezTo>
                  <a:cubicBezTo>
                    <a:pt x="670" y="320"/>
                    <a:pt x="670" y="321"/>
                    <a:pt x="670" y="321"/>
                  </a:cubicBezTo>
                  <a:cubicBezTo>
                    <a:pt x="667" y="319"/>
                    <a:pt x="663" y="318"/>
                    <a:pt x="660" y="317"/>
                  </a:cubicBezTo>
                  <a:cubicBezTo>
                    <a:pt x="696" y="289"/>
                    <a:pt x="735" y="272"/>
                    <a:pt x="779" y="260"/>
                  </a:cubicBezTo>
                  <a:cubicBezTo>
                    <a:pt x="828" y="245"/>
                    <a:pt x="876" y="234"/>
                    <a:pt x="927" y="229"/>
                  </a:cubicBezTo>
                  <a:cubicBezTo>
                    <a:pt x="929" y="229"/>
                    <a:pt x="930" y="226"/>
                    <a:pt x="929" y="225"/>
                  </a:cubicBezTo>
                  <a:cubicBezTo>
                    <a:pt x="929" y="225"/>
                    <a:pt x="930" y="226"/>
                    <a:pt x="931" y="226"/>
                  </a:cubicBezTo>
                  <a:cubicBezTo>
                    <a:pt x="931" y="226"/>
                    <a:pt x="931" y="226"/>
                    <a:pt x="931" y="226"/>
                  </a:cubicBezTo>
                  <a:cubicBezTo>
                    <a:pt x="931" y="230"/>
                    <a:pt x="932" y="235"/>
                    <a:pt x="933" y="239"/>
                  </a:cubicBezTo>
                  <a:cubicBezTo>
                    <a:pt x="933" y="239"/>
                    <a:pt x="933" y="239"/>
                    <a:pt x="933" y="239"/>
                  </a:cubicBezTo>
                  <a:cubicBezTo>
                    <a:pt x="896" y="240"/>
                    <a:pt x="859" y="247"/>
                    <a:pt x="825" y="261"/>
                  </a:cubicBezTo>
                  <a:cubicBezTo>
                    <a:pt x="824" y="261"/>
                    <a:pt x="824" y="263"/>
                    <a:pt x="826" y="263"/>
                  </a:cubicBezTo>
                  <a:cubicBezTo>
                    <a:pt x="861" y="252"/>
                    <a:pt x="896" y="245"/>
                    <a:pt x="933" y="243"/>
                  </a:cubicBezTo>
                  <a:cubicBezTo>
                    <a:pt x="934" y="243"/>
                    <a:pt x="934" y="242"/>
                    <a:pt x="934" y="242"/>
                  </a:cubicBezTo>
                  <a:cubicBezTo>
                    <a:pt x="938" y="250"/>
                    <a:pt x="942" y="258"/>
                    <a:pt x="947" y="265"/>
                  </a:cubicBezTo>
                  <a:cubicBezTo>
                    <a:pt x="923" y="264"/>
                    <a:pt x="900" y="273"/>
                    <a:pt x="877" y="278"/>
                  </a:cubicBezTo>
                  <a:cubicBezTo>
                    <a:pt x="851" y="285"/>
                    <a:pt x="824" y="290"/>
                    <a:pt x="798" y="298"/>
                  </a:cubicBezTo>
                  <a:cubicBezTo>
                    <a:pt x="797" y="299"/>
                    <a:pt x="797" y="300"/>
                    <a:pt x="799" y="300"/>
                  </a:cubicBezTo>
                  <a:cubicBezTo>
                    <a:pt x="849" y="291"/>
                    <a:pt x="898" y="274"/>
                    <a:pt x="948" y="267"/>
                  </a:cubicBezTo>
                  <a:cubicBezTo>
                    <a:pt x="949" y="268"/>
                    <a:pt x="949" y="269"/>
                    <a:pt x="950" y="269"/>
                  </a:cubicBezTo>
                  <a:cubicBezTo>
                    <a:pt x="958" y="282"/>
                    <a:pt x="968" y="294"/>
                    <a:pt x="981" y="302"/>
                  </a:cubicBezTo>
                  <a:cubicBezTo>
                    <a:pt x="937" y="306"/>
                    <a:pt x="894" y="315"/>
                    <a:pt x="851" y="325"/>
                  </a:cubicBezTo>
                  <a:cubicBezTo>
                    <a:pt x="799" y="336"/>
                    <a:pt x="747" y="344"/>
                    <a:pt x="694" y="351"/>
                  </a:cubicBezTo>
                  <a:cubicBezTo>
                    <a:pt x="696" y="350"/>
                    <a:pt x="696" y="347"/>
                    <a:pt x="696" y="345"/>
                  </a:cubicBezTo>
                  <a:cubicBezTo>
                    <a:pt x="696" y="344"/>
                    <a:pt x="695" y="343"/>
                    <a:pt x="695" y="341"/>
                  </a:cubicBezTo>
                  <a:cubicBezTo>
                    <a:pt x="706" y="344"/>
                    <a:pt x="725" y="333"/>
                    <a:pt x="736" y="330"/>
                  </a:cubicBezTo>
                  <a:cubicBezTo>
                    <a:pt x="757" y="324"/>
                    <a:pt x="779" y="318"/>
                    <a:pt x="800" y="311"/>
                  </a:cubicBezTo>
                  <a:cubicBezTo>
                    <a:pt x="846" y="298"/>
                    <a:pt x="891" y="286"/>
                    <a:pt x="939" y="285"/>
                  </a:cubicBezTo>
                  <a:cubicBezTo>
                    <a:pt x="941" y="285"/>
                    <a:pt x="941" y="282"/>
                    <a:pt x="939" y="282"/>
                  </a:cubicBezTo>
                  <a:cubicBezTo>
                    <a:pt x="898" y="281"/>
                    <a:pt x="857" y="291"/>
                    <a:pt x="817" y="302"/>
                  </a:cubicBezTo>
                  <a:cubicBezTo>
                    <a:pt x="797" y="308"/>
                    <a:pt x="777" y="315"/>
                    <a:pt x="756" y="321"/>
                  </a:cubicBezTo>
                  <a:cubicBezTo>
                    <a:pt x="747" y="324"/>
                    <a:pt x="737" y="326"/>
                    <a:pt x="728" y="329"/>
                  </a:cubicBezTo>
                  <a:cubicBezTo>
                    <a:pt x="724" y="330"/>
                    <a:pt x="698" y="340"/>
                    <a:pt x="695" y="339"/>
                  </a:cubicBezTo>
                  <a:cubicBezTo>
                    <a:pt x="696" y="339"/>
                    <a:pt x="696" y="339"/>
                    <a:pt x="696" y="339"/>
                  </a:cubicBezTo>
                  <a:cubicBezTo>
                    <a:pt x="696" y="338"/>
                    <a:pt x="696" y="338"/>
                    <a:pt x="696" y="338"/>
                  </a:cubicBezTo>
                  <a:cubicBezTo>
                    <a:pt x="696" y="338"/>
                    <a:pt x="695" y="337"/>
                    <a:pt x="695" y="337"/>
                  </a:cubicBezTo>
                  <a:cubicBezTo>
                    <a:pt x="695" y="338"/>
                    <a:pt x="694" y="338"/>
                    <a:pt x="694" y="338"/>
                  </a:cubicBezTo>
                  <a:cubicBezTo>
                    <a:pt x="693" y="338"/>
                    <a:pt x="693" y="338"/>
                    <a:pt x="693" y="339"/>
                  </a:cubicBezTo>
                  <a:close/>
                  <a:moveTo>
                    <a:pt x="995" y="308"/>
                  </a:moveTo>
                  <a:cubicBezTo>
                    <a:pt x="946" y="320"/>
                    <a:pt x="897" y="331"/>
                    <a:pt x="847" y="340"/>
                  </a:cubicBezTo>
                  <a:cubicBezTo>
                    <a:pt x="797" y="349"/>
                    <a:pt x="747" y="355"/>
                    <a:pt x="697" y="363"/>
                  </a:cubicBezTo>
                  <a:cubicBezTo>
                    <a:pt x="697" y="363"/>
                    <a:pt x="697" y="363"/>
                    <a:pt x="697" y="363"/>
                  </a:cubicBezTo>
                  <a:cubicBezTo>
                    <a:pt x="697" y="363"/>
                    <a:pt x="697" y="362"/>
                    <a:pt x="697" y="362"/>
                  </a:cubicBezTo>
                  <a:cubicBezTo>
                    <a:pt x="697" y="362"/>
                    <a:pt x="697" y="361"/>
                    <a:pt x="697" y="360"/>
                  </a:cubicBezTo>
                  <a:cubicBezTo>
                    <a:pt x="696" y="358"/>
                    <a:pt x="695" y="356"/>
                    <a:pt x="693" y="354"/>
                  </a:cubicBezTo>
                  <a:cubicBezTo>
                    <a:pt x="742" y="355"/>
                    <a:pt x="791" y="343"/>
                    <a:pt x="838" y="333"/>
                  </a:cubicBezTo>
                  <a:cubicBezTo>
                    <a:pt x="890" y="322"/>
                    <a:pt x="942" y="311"/>
                    <a:pt x="995" y="306"/>
                  </a:cubicBezTo>
                  <a:cubicBezTo>
                    <a:pt x="995" y="307"/>
                    <a:pt x="995" y="307"/>
                    <a:pt x="995" y="30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 name="Freeform 41"/>
            <p:cNvSpPr/>
            <p:nvPr/>
          </p:nvSpPr>
          <p:spPr bwMode="auto">
            <a:xfrm>
              <a:off x="3649" y="1319"/>
              <a:ext cx="163" cy="32"/>
            </a:xfrm>
            <a:custGeom>
              <a:avLst/>
              <a:gdLst>
                <a:gd name="T0" fmla="*/ 100 w 102"/>
                <a:gd name="T1" fmla="*/ 1 h 20"/>
                <a:gd name="T2" fmla="*/ 1 w 102"/>
                <a:gd name="T3" fmla="*/ 18 h 20"/>
                <a:gd name="T4" fmla="*/ 1 w 102"/>
                <a:gd name="T5" fmla="*/ 20 h 20"/>
                <a:gd name="T6" fmla="*/ 100 w 102"/>
                <a:gd name="T7" fmla="*/ 4 h 20"/>
                <a:gd name="T8" fmla="*/ 100 w 102"/>
                <a:gd name="T9" fmla="*/ 1 h 20"/>
              </a:gdLst>
              <a:ahLst/>
              <a:cxnLst>
                <a:cxn ang="0">
                  <a:pos x="T0" y="T1"/>
                </a:cxn>
                <a:cxn ang="0">
                  <a:pos x="T2" y="T3"/>
                </a:cxn>
                <a:cxn ang="0">
                  <a:pos x="T4" y="T5"/>
                </a:cxn>
                <a:cxn ang="0">
                  <a:pos x="T6" y="T7"/>
                </a:cxn>
                <a:cxn ang="0">
                  <a:pos x="T8" y="T9"/>
                </a:cxn>
              </a:cxnLst>
              <a:rect l="0" t="0" r="r" b="b"/>
              <a:pathLst>
                <a:path w="102" h="20">
                  <a:moveTo>
                    <a:pt x="100" y="1"/>
                  </a:moveTo>
                  <a:cubicBezTo>
                    <a:pt x="67" y="4"/>
                    <a:pt x="33" y="9"/>
                    <a:pt x="1" y="18"/>
                  </a:cubicBezTo>
                  <a:cubicBezTo>
                    <a:pt x="0" y="18"/>
                    <a:pt x="0" y="20"/>
                    <a:pt x="1" y="20"/>
                  </a:cubicBezTo>
                  <a:cubicBezTo>
                    <a:pt x="34" y="13"/>
                    <a:pt x="67" y="8"/>
                    <a:pt x="100" y="4"/>
                  </a:cubicBezTo>
                  <a:cubicBezTo>
                    <a:pt x="102" y="4"/>
                    <a:pt x="102" y="0"/>
                    <a:pt x="10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 name="Freeform 42"/>
            <p:cNvSpPr/>
            <p:nvPr/>
          </p:nvSpPr>
          <p:spPr bwMode="auto">
            <a:xfrm>
              <a:off x="3369" y="1301"/>
              <a:ext cx="430" cy="71"/>
            </a:xfrm>
            <a:custGeom>
              <a:avLst/>
              <a:gdLst>
                <a:gd name="T0" fmla="*/ 268 w 269"/>
                <a:gd name="T1" fmla="*/ 0 h 44"/>
                <a:gd name="T2" fmla="*/ 137 w 269"/>
                <a:gd name="T3" fmla="*/ 17 h 44"/>
                <a:gd name="T4" fmla="*/ 1 w 269"/>
                <a:gd name="T5" fmla="*/ 43 h 44"/>
                <a:gd name="T6" fmla="*/ 1 w 269"/>
                <a:gd name="T7" fmla="*/ 44 h 44"/>
                <a:gd name="T8" fmla="*/ 131 w 269"/>
                <a:gd name="T9" fmla="*/ 23 h 44"/>
                <a:gd name="T10" fmla="*/ 268 w 269"/>
                <a:gd name="T11" fmla="*/ 2 h 44"/>
                <a:gd name="T12" fmla="*/ 268 w 269"/>
                <a:gd name="T13" fmla="*/ 0 h 44"/>
              </a:gdLst>
              <a:ahLst/>
              <a:cxnLst>
                <a:cxn ang="0">
                  <a:pos x="T0" y="T1"/>
                </a:cxn>
                <a:cxn ang="0">
                  <a:pos x="T2" y="T3"/>
                </a:cxn>
                <a:cxn ang="0">
                  <a:pos x="T4" y="T5"/>
                </a:cxn>
                <a:cxn ang="0">
                  <a:pos x="T6" y="T7"/>
                </a:cxn>
                <a:cxn ang="0">
                  <a:pos x="T8" y="T9"/>
                </a:cxn>
                <a:cxn ang="0">
                  <a:pos x="T10" y="T11"/>
                </a:cxn>
                <a:cxn ang="0">
                  <a:pos x="T12" y="T13"/>
                </a:cxn>
              </a:cxnLst>
              <a:rect l="0" t="0" r="r" b="b"/>
              <a:pathLst>
                <a:path w="269" h="44">
                  <a:moveTo>
                    <a:pt x="268" y="0"/>
                  </a:moveTo>
                  <a:cubicBezTo>
                    <a:pt x="225" y="1"/>
                    <a:pt x="180" y="10"/>
                    <a:pt x="137" y="17"/>
                  </a:cubicBezTo>
                  <a:cubicBezTo>
                    <a:pt x="92" y="24"/>
                    <a:pt x="45" y="30"/>
                    <a:pt x="1" y="43"/>
                  </a:cubicBezTo>
                  <a:cubicBezTo>
                    <a:pt x="0" y="43"/>
                    <a:pt x="1" y="44"/>
                    <a:pt x="1" y="44"/>
                  </a:cubicBezTo>
                  <a:cubicBezTo>
                    <a:pt x="45" y="40"/>
                    <a:pt x="88" y="30"/>
                    <a:pt x="131" y="23"/>
                  </a:cubicBezTo>
                  <a:cubicBezTo>
                    <a:pt x="176" y="16"/>
                    <a:pt x="224" y="13"/>
                    <a:pt x="268" y="2"/>
                  </a:cubicBezTo>
                  <a:cubicBezTo>
                    <a:pt x="269" y="2"/>
                    <a:pt x="269" y="0"/>
                    <a:pt x="26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 name="Freeform 43"/>
            <p:cNvSpPr/>
            <p:nvPr/>
          </p:nvSpPr>
          <p:spPr bwMode="auto">
            <a:xfrm>
              <a:off x="3407" y="1277"/>
              <a:ext cx="435" cy="55"/>
            </a:xfrm>
            <a:custGeom>
              <a:avLst/>
              <a:gdLst>
                <a:gd name="T0" fmla="*/ 270 w 272"/>
                <a:gd name="T1" fmla="*/ 0 h 34"/>
                <a:gd name="T2" fmla="*/ 1 w 272"/>
                <a:gd name="T3" fmla="*/ 33 h 34"/>
                <a:gd name="T4" fmla="*/ 1 w 272"/>
                <a:gd name="T5" fmla="*/ 34 h 34"/>
                <a:gd name="T6" fmla="*/ 270 w 272"/>
                <a:gd name="T7" fmla="*/ 2 h 34"/>
                <a:gd name="T8" fmla="*/ 270 w 272"/>
                <a:gd name="T9" fmla="*/ 0 h 34"/>
              </a:gdLst>
              <a:ahLst/>
              <a:cxnLst>
                <a:cxn ang="0">
                  <a:pos x="T0" y="T1"/>
                </a:cxn>
                <a:cxn ang="0">
                  <a:pos x="T2" y="T3"/>
                </a:cxn>
                <a:cxn ang="0">
                  <a:pos x="T4" y="T5"/>
                </a:cxn>
                <a:cxn ang="0">
                  <a:pos x="T6" y="T7"/>
                </a:cxn>
                <a:cxn ang="0">
                  <a:pos x="T8" y="T9"/>
                </a:cxn>
              </a:cxnLst>
              <a:rect l="0" t="0" r="r" b="b"/>
              <a:pathLst>
                <a:path w="272" h="34">
                  <a:moveTo>
                    <a:pt x="270" y="0"/>
                  </a:moveTo>
                  <a:cubicBezTo>
                    <a:pt x="180" y="2"/>
                    <a:pt x="88" y="16"/>
                    <a:pt x="1" y="33"/>
                  </a:cubicBezTo>
                  <a:cubicBezTo>
                    <a:pt x="0" y="33"/>
                    <a:pt x="0" y="34"/>
                    <a:pt x="1" y="34"/>
                  </a:cubicBezTo>
                  <a:cubicBezTo>
                    <a:pt x="91" y="23"/>
                    <a:pt x="181" y="15"/>
                    <a:pt x="270" y="2"/>
                  </a:cubicBezTo>
                  <a:cubicBezTo>
                    <a:pt x="272" y="2"/>
                    <a:pt x="271" y="0"/>
                    <a:pt x="27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44"/>
            <p:cNvSpPr/>
            <p:nvPr/>
          </p:nvSpPr>
          <p:spPr bwMode="auto">
            <a:xfrm>
              <a:off x="3383" y="1267"/>
              <a:ext cx="278" cy="44"/>
            </a:xfrm>
            <a:custGeom>
              <a:avLst/>
              <a:gdLst>
                <a:gd name="T0" fmla="*/ 172 w 174"/>
                <a:gd name="T1" fmla="*/ 0 h 27"/>
                <a:gd name="T2" fmla="*/ 1 w 174"/>
                <a:gd name="T3" fmla="*/ 25 h 27"/>
                <a:gd name="T4" fmla="*/ 1 w 174"/>
                <a:gd name="T5" fmla="*/ 27 h 27"/>
                <a:gd name="T6" fmla="*/ 87 w 174"/>
                <a:gd name="T7" fmla="*/ 14 h 27"/>
                <a:gd name="T8" fmla="*/ 172 w 174"/>
                <a:gd name="T9" fmla="*/ 3 h 27"/>
                <a:gd name="T10" fmla="*/ 172 w 174"/>
                <a:gd name="T11" fmla="*/ 0 h 27"/>
              </a:gdLst>
              <a:ahLst/>
              <a:cxnLst>
                <a:cxn ang="0">
                  <a:pos x="T0" y="T1"/>
                </a:cxn>
                <a:cxn ang="0">
                  <a:pos x="T2" y="T3"/>
                </a:cxn>
                <a:cxn ang="0">
                  <a:pos x="T4" y="T5"/>
                </a:cxn>
                <a:cxn ang="0">
                  <a:pos x="T6" y="T7"/>
                </a:cxn>
                <a:cxn ang="0">
                  <a:pos x="T8" y="T9"/>
                </a:cxn>
                <a:cxn ang="0">
                  <a:pos x="T10" y="T11"/>
                </a:cxn>
              </a:cxnLst>
              <a:rect l="0" t="0" r="r" b="b"/>
              <a:pathLst>
                <a:path w="174" h="27">
                  <a:moveTo>
                    <a:pt x="172" y="0"/>
                  </a:moveTo>
                  <a:cubicBezTo>
                    <a:pt x="116" y="1"/>
                    <a:pt x="55" y="12"/>
                    <a:pt x="1" y="25"/>
                  </a:cubicBezTo>
                  <a:cubicBezTo>
                    <a:pt x="0" y="26"/>
                    <a:pt x="0" y="27"/>
                    <a:pt x="1" y="27"/>
                  </a:cubicBezTo>
                  <a:cubicBezTo>
                    <a:pt x="30" y="23"/>
                    <a:pt x="58" y="18"/>
                    <a:pt x="87" y="14"/>
                  </a:cubicBezTo>
                  <a:cubicBezTo>
                    <a:pt x="115" y="10"/>
                    <a:pt x="144" y="8"/>
                    <a:pt x="172" y="3"/>
                  </a:cubicBezTo>
                  <a:cubicBezTo>
                    <a:pt x="174" y="3"/>
                    <a:pt x="174" y="0"/>
                    <a:pt x="17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Freeform 45"/>
            <p:cNvSpPr/>
            <p:nvPr/>
          </p:nvSpPr>
          <p:spPr bwMode="auto">
            <a:xfrm>
              <a:off x="3681" y="1253"/>
              <a:ext cx="155" cy="16"/>
            </a:xfrm>
            <a:custGeom>
              <a:avLst/>
              <a:gdLst>
                <a:gd name="T0" fmla="*/ 95 w 97"/>
                <a:gd name="T1" fmla="*/ 4 h 10"/>
                <a:gd name="T2" fmla="*/ 1 w 97"/>
                <a:gd name="T3" fmla="*/ 8 h 10"/>
                <a:gd name="T4" fmla="*/ 1 w 97"/>
                <a:gd name="T5" fmla="*/ 10 h 10"/>
                <a:gd name="T6" fmla="*/ 95 w 97"/>
                <a:gd name="T7" fmla="*/ 6 h 10"/>
                <a:gd name="T8" fmla="*/ 95 w 97"/>
                <a:gd name="T9" fmla="*/ 4 h 10"/>
              </a:gdLst>
              <a:ahLst/>
              <a:cxnLst>
                <a:cxn ang="0">
                  <a:pos x="T0" y="T1"/>
                </a:cxn>
                <a:cxn ang="0">
                  <a:pos x="T2" y="T3"/>
                </a:cxn>
                <a:cxn ang="0">
                  <a:pos x="T4" y="T5"/>
                </a:cxn>
                <a:cxn ang="0">
                  <a:pos x="T6" y="T7"/>
                </a:cxn>
                <a:cxn ang="0">
                  <a:pos x="T8" y="T9"/>
                </a:cxn>
              </a:cxnLst>
              <a:rect l="0" t="0" r="r" b="b"/>
              <a:pathLst>
                <a:path w="97" h="10">
                  <a:moveTo>
                    <a:pt x="95" y="4"/>
                  </a:moveTo>
                  <a:cubicBezTo>
                    <a:pt x="64" y="0"/>
                    <a:pt x="31" y="1"/>
                    <a:pt x="1" y="8"/>
                  </a:cubicBezTo>
                  <a:cubicBezTo>
                    <a:pt x="0" y="8"/>
                    <a:pt x="0" y="10"/>
                    <a:pt x="1" y="10"/>
                  </a:cubicBezTo>
                  <a:cubicBezTo>
                    <a:pt x="33" y="8"/>
                    <a:pt x="63" y="6"/>
                    <a:pt x="95" y="6"/>
                  </a:cubicBezTo>
                  <a:cubicBezTo>
                    <a:pt x="97" y="6"/>
                    <a:pt x="96" y="4"/>
                    <a:pt x="95"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 name="Freeform 46"/>
            <p:cNvSpPr/>
            <p:nvPr/>
          </p:nvSpPr>
          <p:spPr bwMode="auto">
            <a:xfrm>
              <a:off x="4085" y="1144"/>
              <a:ext cx="288" cy="77"/>
            </a:xfrm>
            <a:custGeom>
              <a:avLst/>
              <a:gdLst>
                <a:gd name="T0" fmla="*/ 179 w 180"/>
                <a:gd name="T1" fmla="*/ 0 h 48"/>
                <a:gd name="T2" fmla="*/ 92 w 180"/>
                <a:gd name="T3" fmla="*/ 19 h 48"/>
                <a:gd name="T4" fmla="*/ 1 w 180"/>
                <a:gd name="T5" fmla="*/ 47 h 48"/>
                <a:gd name="T6" fmla="*/ 1 w 180"/>
                <a:gd name="T7" fmla="*/ 48 h 48"/>
                <a:gd name="T8" fmla="*/ 90 w 180"/>
                <a:gd name="T9" fmla="*/ 24 h 48"/>
                <a:gd name="T10" fmla="*/ 179 w 180"/>
                <a:gd name="T11" fmla="*/ 3 h 48"/>
                <a:gd name="T12" fmla="*/ 179 w 180"/>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180" h="48">
                  <a:moveTo>
                    <a:pt x="179" y="0"/>
                  </a:moveTo>
                  <a:cubicBezTo>
                    <a:pt x="150" y="3"/>
                    <a:pt x="121" y="12"/>
                    <a:pt x="92" y="19"/>
                  </a:cubicBezTo>
                  <a:cubicBezTo>
                    <a:pt x="62" y="27"/>
                    <a:pt x="31" y="36"/>
                    <a:pt x="1" y="47"/>
                  </a:cubicBezTo>
                  <a:cubicBezTo>
                    <a:pt x="0" y="47"/>
                    <a:pt x="0" y="48"/>
                    <a:pt x="1" y="48"/>
                  </a:cubicBezTo>
                  <a:cubicBezTo>
                    <a:pt x="31" y="40"/>
                    <a:pt x="60" y="32"/>
                    <a:pt x="90" y="24"/>
                  </a:cubicBezTo>
                  <a:cubicBezTo>
                    <a:pt x="119" y="17"/>
                    <a:pt x="150" y="12"/>
                    <a:pt x="179" y="3"/>
                  </a:cubicBezTo>
                  <a:cubicBezTo>
                    <a:pt x="180" y="3"/>
                    <a:pt x="180" y="0"/>
                    <a:pt x="17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47"/>
            <p:cNvSpPr/>
            <p:nvPr/>
          </p:nvSpPr>
          <p:spPr bwMode="auto">
            <a:xfrm>
              <a:off x="4066" y="1223"/>
              <a:ext cx="366" cy="67"/>
            </a:xfrm>
            <a:custGeom>
              <a:avLst/>
              <a:gdLst>
                <a:gd name="T0" fmla="*/ 227 w 229"/>
                <a:gd name="T1" fmla="*/ 0 h 42"/>
                <a:gd name="T2" fmla="*/ 121 w 229"/>
                <a:gd name="T3" fmla="*/ 18 h 42"/>
                <a:gd name="T4" fmla="*/ 2 w 229"/>
                <a:gd name="T5" fmla="*/ 40 h 42"/>
                <a:gd name="T6" fmla="*/ 2 w 229"/>
                <a:gd name="T7" fmla="*/ 42 h 42"/>
                <a:gd name="T8" fmla="*/ 111 w 229"/>
                <a:gd name="T9" fmla="*/ 24 h 42"/>
                <a:gd name="T10" fmla="*/ 228 w 229"/>
                <a:gd name="T11" fmla="*/ 3 h 42"/>
                <a:gd name="T12" fmla="*/ 227 w 229"/>
                <a:gd name="T13" fmla="*/ 0 h 42"/>
              </a:gdLst>
              <a:ahLst/>
              <a:cxnLst>
                <a:cxn ang="0">
                  <a:pos x="T0" y="T1"/>
                </a:cxn>
                <a:cxn ang="0">
                  <a:pos x="T2" y="T3"/>
                </a:cxn>
                <a:cxn ang="0">
                  <a:pos x="T4" y="T5"/>
                </a:cxn>
                <a:cxn ang="0">
                  <a:pos x="T6" y="T7"/>
                </a:cxn>
                <a:cxn ang="0">
                  <a:pos x="T8" y="T9"/>
                </a:cxn>
                <a:cxn ang="0">
                  <a:pos x="T10" y="T11"/>
                </a:cxn>
                <a:cxn ang="0">
                  <a:pos x="T12" y="T13"/>
                </a:cxn>
              </a:cxnLst>
              <a:rect l="0" t="0" r="r" b="b"/>
              <a:pathLst>
                <a:path w="229" h="42">
                  <a:moveTo>
                    <a:pt x="227" y="0"/>
                  </a:moveTo>
                  <a:cubicBezTo>
                    <a:pt x="192" y="2"/>
                    <a:pt x="156" y="11"/>
                    <a:pt x="121" y="18"/>
                  </a:cubicBezTo>
                  <a:cubicBezTo>
                    <a:pt x="82" y="27"/>
                    <a:pt x="42" y="35"/>
                    <a:pt x="2" y="40"/>
                  </a:cubicBezTo>
                  <a:cubicBezTo>
                    <a:pt x="0" y="40"/>
                    <a:pt x="0" y="42"/>
                    <a:pt x="2" y="42"/>
                  </a:cubicBezTo>
                  <a:cubicBezTo>
                    <a:pt x="39" y="40"/>
                    <a:pt x="75" y="32"/>
                    <a:pt x="111" y="24"/>
                  </a:cubicBezTo>
                  <a:cubicBezTo>
                    <a:pt x="150" y="17"/>
                    <a:pt x="189" y="11"/>
                    <a:pt x="228" y="3"/>
                  </a:cubicBezTo>
                  <a:cubicBezTo>
                    <a:pt x="229" y="3"/>
                    <a:pt x="229" y="0"/>
                    <a:pt x="22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Freeform 48"/>
            <p:cNvSpPr/>
            <p:nvPr/>
          </p:nvSpPr>
          <p:spPr bwMode="auto">
            <a:xfrm>
              <a:off x="3012" y="1293"/>
              <a:ext cx="315" cy="129"/>
            </a:xfrm>
            <a:custGeom>
              <a:avLst/>
              <a:gdLst>
                <a:gd name="T0" fmla="*/ 196 w 197"/>
                <a:gd name="T1" fmla="*/ 76 h 80"/>
                <a:gd name="T2" fmla="*/ 2 w 197"/>
                <a:gd name="T3" fmla="*/ 0 h 80"/>
                <a:gd name="T4" fmla="*/ 1 w 197"/>
                <a:gd name="T5" fmla="*/ 2 h 80"/>
                <a:gd name="T6" fmla="*/ 195 w 197"/>
                <a:gd name="T7" fmla="*/ 79 h 80"/>
                <a:gd name="T8" fmla="*/ 196 w 197"/>
                <a:gd name="T9" fmla="*/ 76 h 80"/>
              </a:gdLst>
              <a:ahLst/>
              <a:cxnLst>
                <a:cxn ang="0">
                  <a:pos x="T0" y="T1"/>
                </a:cxn>
                <a:cxn ang="0">
                  <a:pos x="T2" y="T3"/>
                </a:cxn>
                <a:cxn ang="0">
                  <a:pos x="T4" y="T5"/>
                </a:cxn>
                <a:cxn ang="0">
                  <a:pos x="T6" y="T7"/>
                </a:cxn>
                <a:cxn ang="0">
                  <a:pos x="T8" y="T9"/>
                </a:cxn>
              </a:cxnLst>
              <a:rect l="0" t="0" r="r" b="b"/>
              <a:pathLst>
                <a:path w="197" h="80">
                  <a:moveTo>
                    <a:pt x="196" y="76"/>
                  </a:moveTo>
                  <a:cubicBezTo>
                    <a:pt x="132" y="49"/>
                    <a:pt x="67" y="21"/>
                    <a:pt x="2" y="0"/>
                  </a:cubicBezTo>
                  <a:cubicBezTo>
                    <a:pt x="1" y="0"/>
                    <a:pt x="0" y="1"/>
                    <a:pt x="1" y="2"/>
                  </a:cubicBezTo>
                  <a:cubicBezTo>
                    <a:pt x="63" y="32"/>
                    <a:pt x="130" y="55"/>
                    <a:pt x="195" y="79"/>
                  </a:cubicBezTo>
                  <a:cubicBezTo>
                    <a:pt x="197" y="80"/>
                    <a:pt x="197" y="77"/>
                    <a:pt x="196" y="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Freeform 49"/>
            <p:cNvSpPr/>
            <p:nvPr/>
          </p:nvSpPr>
          <p:spPr bwMode="auto">
            <a:xfrm>
              <a:off x="2993" y="1229"/>
              <a:ext cx="91" cy="34"/>
            </a:xfrm>
            <a:custGeom>
              <a:avLst/>
              <a:gdLst>
                <a:gd name="T0" fmla="*/ 56 w 57"/>
                <a:gd name="T1" fmla="*/ 19 h 21"/>
                <a:gd name="T2" fmla="*/ 31 w 57"/>
                <a:gd name="T3" fmla="*/ 10 h 21"/>
                <a:gd name="T4" fmla="*/ 17 w 57"/>
                <a:gd name="T5" fmla="*/ 6 h 21"/>
                <a:gd name="T6" fmla="*/ 2 w 57"/>
                <a:gd name="T7" fmla="*/ 1 h 21"/>
                <a:gd name="T8" fmla="*/ 2 w 57"/>
                <a:gd name="T9" fmla="*/ 1 h 21"/>
                <a:gd name="T10" fmla="*/ 2 w 57"/>
                <a:gd name="T11" fmla="*/ 0 h 21"/>
                <a:gd name="T12" fmla="*/ 1 w 57"/>
                <a:gd name="T13" fmla="*/ 0 h 21"/>
                <a:gd name="T14" fmla="*/ 0 w 57"/>
                <a:gd name="T15" fmla="*/ 1 h 21"/>
                <a:gd name="T16" fmla="*/ 0 w 57"/>
                <a:gd name="T17" fmla="*/ 2 h 21"/>
                <a:gd name="T18" fmla="*/ 22 w 57"/>
                <a:gd name="T19" fmla="*/ 11 h 21"/>
                <a:gd name="T20" fmla="*/ 55 w 57"/>
                <a:gd name="T21" fmla="*/ 21 h 21"/>
                <a:gd name="T22" fmla="*/ 56 w 57"/>
                <a:gd name="T23" fmla="*/ 19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21">
                  <a:moveTo>
                    <a:pt x="56" y="19"/>
                  </a:moveTo>
                  <a:cubicBezTo>
                    <a:pt x="48" y="15"/>
                    <a:pt x="39" y="13"/>
                    <a:pt x="31" y="10"/>
                  </a:cubicBezTo>
                  <a:cubicBezTo>
                    <a:pt x="26" y="9"/>
                    <a:pt x="22" y="8"/>
                    <a:pt x="17" y="6"/>
                  </a:cubicBezTo>
                  <a:cubicBezTo>
                    <a:pt x="13" y="5"/>
                    <a:pt x="6" y="1"/>
                    <a:pt x="2" y="1"/>
                  </a:cubicBezTo>
                  <a:cubicBezTo>
                    <a:pt x="2" y="1"/>
                    <a:pt x="2" y="1"/>
                    <a:pt x="2" y="1"/>
                  </a:cubicBezTo>
                  <a:cubicBezTo>
                    <a:pt x="2" y="1"/>
                    <a:pt x="2" y="0"/>
                    <a:pt x="2" y="0"/>
                  </a:cubicBezTo>
                  <a:cubicBezTo>
                    <a:pt x="1" y="0"/>
                    <a:pt x="1" y="0"/>
                    <a:pt x="1" y="0"/>
                  </a:cubicBezTo>
                  <a:cubicBezTo>
                    <a:pt x="1" y="0"/>
                    <a:pt x="1" y="0"/>
                    <a:pt x="0" y="1"/>
                  </a:cubicBezTo>
                  <a:cubicBezTo>
                    <a:pt x="0" y="1"/>
                    <a:pt x="0" y="2"/>
                    <a:pt x="0" y="2"/>
                  </a:cubicBezTo>
                  <a:cubicBezTo>
                    <a:pt x="5" y="7"/>
                    <a:pt x="16" y="9"/>
                    <a:pt x="22" y="11"/>
                  </a:cubicBezTo>
                  <a:cubicBezTo>
                    <a:pt x="33" y="15"/>
                    <a:pt x="44" y="19"/>
                    <a:pt x="55" y="21"/>
                  </a:cubicBezTo>
                  <a:cubicBezTo>
                    <a:pt x="56" y="21"/>
                    <a:pt x="57" y="20"/>
                    <a:pt x="56"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74" name="组合 73"/>
          <p:cNvGrpSpPr/>
          <p:nvPr/>
        </p:nvGrpSpPr>
        <p:grpSpPr>
          <a:xfrm>
            <a:off x="9744672" y="4483211"/>
            <a:ext cx="2563713" cy="1942978"/>
            <a:chOff x="8594725" y="3527425"/>
            <a:chExt cx="3678238" cy="2787650"/>
          </a:xfrm>
          <a:solidFill>
            <a:srgbClr val="005790"/>
          </a:solidFill>
        </p:grpSpPr>
        <p:sp>
          <p:nvSpPr>
            <p:cNvPr id="75" name="Freeform 108"/>
            <p:cNvSpPr>
              <a:spLocks noEditPoints="1"/>
            </p:cNvSpPr>
            <p:nvPr/>
          </p:nvSpPr>
          <p:spPr bwMode="auto">
            <a:xfrm>
              <a:off x="8594725" y="3527425"/>
              <a:ext cx="3678238" cy="2220913"/>
            </a:xfrm>
            <a:custGeom>
              <a:avLst/>
              <a:gdLst>
                <a:gd name="T0" fmla="*/ 894 w 980"/>
                <a:gd name="T1" fmla="*/ 225 h 592"/>
                <a:gd name="T2" fmla="*/ 821 w 980"/>
                <a:gd name="T3" fmla="*/ 215 h 592"/>
                <a:gd name="T4" fmla="*/ 867 w 980"/>
                <a:gd name="T5" fmla="*/ 186 h 592"/>
                <a:gd name="T6" fmla="*/ 824 w 980"/>
                <a:gd name="T7" fmla="*/ 179 h 592"/>
                <a:gd name="T8" fmla="*/ 763 w 980"/>
                <a:gd name="T9" fmla="*/ 200 h 592"/>
                <a:gd name="T10" fmla="*/ 698 w 980"/>
                <a:gd name="T11" fmla="*/ 198 h 592"/>
                <a:gd name="T12" fmla="*/ 653 w 980"/>
                <a:gd name="T13" fmla="*/ 326 h 592"/>
                <a:gd name="T14" fmla="*/ 612 w 980"/>
                <a:gd name="T15" fmla="*/ 293 h 592"/>
                <a:gd name="T16" fmla="*/ 690 w 980"/>
                <a:gd name="T17" fmla="*/ 99 h 592"/>
                <a:gd name="T18" fmla="*/ 110 w 980"/>
                <a:gd name="T19" fmla="*/ 557 h 592"/>
                <a:gd name="T20" fmla="*/ 243 w 980"/>
                <a:gd name="T21" fmla="*/ 535 h 592"/>
                <a:gd name="T22" fmla="*/ 564 w 980"/>
                <a:gd name="T23" fmla="*/ 435 h 592"/>
                <a:gd name="T24" fmla="*/ 668 w 980"/>
                <a:gd name="T25" fmla="*/ 407 h 592"/>
                <a:gd name="T26" fmla="*/ 21 w 980"/>
                <a:gd name="T27" fmla="*/ 575 h 592"/>
                <a:gd name="T28" fmla="*/ 868 w 980"/>
                <a:gd name="T29" fmla="*/ 298 h 592"/>
                <a:gd name="T30" fmla="*/ 820 w 980"/>
                <a:gd name="T31" fmla="*/ 311 h 592"/>
                <a:gd name="T32" fmla="*/ 702 w 980"/>
                <a:gd name="T33" fmla="*/ 373 h 592"/>
                <a:gd name="T34" fmla="*/ 787 w 980"/>
                <a:gd name="T35" fmla="*/ 299 h 592"/>
                <a:gd name="T36" fmla="*/ 787 w 980"/>
                <a:gd name="T37" fmla="*/ 286 h 592"/>
                <a:gd name="T38" fmla="*/ 746 w 980"/>
                <a:gd name="T39" fmla="*/ 337 h 592"/>
                <a:gd name="T40" fmla="*/ 721 w 980"/>
                <a:gd name="T41" fmla="*/ 351 h 592"/>
                <a:gd name="T42" fmla="*/ 690 w 980"/>
                <a:gd name="T43" fmla="*/ 312 h 592"/>
                <a:gd name="T44" fmla="*/ 693 w 980"/>
                <a:gd name="T45" fmla="*/ 375 h 592"/>
                <a:gd name="T46" fmla="*/ 749 w 980"/>
                <a:gd name="T47" fmla="*/ 342 h 592"/>
                <a:gd name="T48" fmla="*/ 791 w 980"/>
                <a:gd name="T49" fmla="*/ 331 h 592"/>
                <a:gd name="T50" fmla="*/ 893 w 980"/>
                <a:gd name="T51" fmla="*/ 288 h 592"/>
                <a:gd name="T52" fmla="*/ 844 w 980"/>
                <a:gd name="T53" fmla="*/ 273 h 592"/>
                <a:gd name="T54" fmla="*/ 801 w 980"/>
                <a:gd name="T55" fmla="*/ 212 h 592"/>
                <a:gd name="T56" fmla="*/ 762 w 980"/>
                <a:gd name="T57" fmla="*/ 283 h 592"/>
                <a:gd name="T58" fmla="*/ 731 w 980"/>
                <a:gd name="T59" fmla="*/ 229 h 592"/>
                <a:gd name="T60" fmla="*/ 683 w 980"/>
                <a:gd name="T61" fmla="*/ 302 h 592"/>
                <a:gd name="T62" fmla="*/ 658 w 980"/>
                <a:gd name="T63" fmla="*/ 332 h 592"/>
                <a:gd name="T64" fmla="*/ 637 w 980"/>
                <a:gd name="T65" fmla="*/ 301 h 592"/>
                <a:gd name="T66" fmla="*/ 525 w 980"/>
                <a:gd name="T67" fmla="*/ 311 h 592"/>
                <a:gd name="T68" fmla="*/ 528 w 980"/>
                <a:gd name="T69" fmla="*/ 430 h 592"/>
                <a:gd name="T70" fmla="*/ 431 w 980"/>
                <a:gd name="T71" fmla="*/ 373 h 592"/>
                <a:gd name="T72" fmla="*/ 449 w 980"/>
                <a:gd name="T73" fmla="*/ 321 h 592"/>
                <a:gd name="T74" fmla="*/ 466 w 980"/>
                <a:gd name="T75" fmla="*/ 379 h 592"/>
                <a:gd name="T76" fmla="*/ 464 w 980"/>
                <a:gd name="T77" fmla="*/ 444 h 592"/>
                <a:gd name="T78" fmla="*/ 524 w 980"/>
                <a:gd name="T79" fmla="*/ 378 h 592"/>
                <a:gd name="T80" fmla="*/ 436 w 980"/>
                <a:gd name="T81" fmla="*/ 265 h 592"/>
                <a:gd name="T82" fmla="*/ 408 w 980"/>
                <a:gd name="T83" fmla="*/ 293 h 592"/>
                <a:gd name="T84" fmla="*/ 395 w 980"/>
                <a:gd name="T85" fmla="*/ 418 h 592"/>
                <a:gd name="T86" fmla="*/ 365 w 980"/>
                <a:gd name="T87" fmla="*/ 357 h 592"/>
                <a:gd name="T88" fmla="*/ 332 w 980"/>
                <a:gd name="T89" fmla="*/ 482 h 592"/>
                <a:gd name="T90" fmla="*/ 326 w 980"/>
                <a:gd name="T91" fmla="*/ 499 h 592"/>
                <a:gd name="T92" fmla="*/ 136 w 980"/>
                <a:gd name="T93" fmla="*/ 536 h 592"/>
                <a:gd name="T94" fmla="*/ 139 w 980"/>
                <a:gd name="T95" fmla="*/ 496 h 592"/>
                <a:gd name="T96" fmla="*/ 178 w 980"/>
                <a:gd name="T97" fmla="*/ 529 h 592"/>
                <a:gd name="T98" fmla="*/ 268 w 980"/>
                <a:gd name="T99" fmla="*/ 513 h 592"/>
                <a:gd name="T100" fmla="*/ 256 w 980"/>
                <a:gd name="T101" fmla="*/ 484 h 592"/>
                <a:gd name="T102" fmla="*/ 263 w 980"/>
                <a:gd name="T103" fmla="*/ 514 h 592"/>
                <a:gd name="T104" fmla="*/ 283 w 980"/>
                <a:gd name="T105" fmla="*/ 510 h 592"/>
                <a:gd name="T106" fmla="*/ 316 w 980"/>
                <a:gd name="T107" fmla="*/ 503 h 592"/>
                <a:gd name="T108" fmla="*/ 362 w 980"/>
                <a:gd name="T109" fmla="*/ 492 h 592"/>
                <a:gd name="T110" fmla="*/ 465 w 980"/>
                <a:gd name="T111" fmla="*/ 452 h 592"/>
                <a:gd name="T112" fmla="*/ 565 w 980"/>
                <a:gd name="T113" fmla="*/ 385 h 592"/>
                <a:gd name="T114" fmla="*/ 557 w 980"/>
                <a:gd name="T115" fmla="*/ 308 h 592"/>
                <a:gd name="T116" fmla="*/ 601 w 980"/>
                <a:gd name="T117" fmla="*/ 336 h 592"/>
                <a:gd name="T118" fmla="*/ 663 w 980"/>
                <a:gd name="T119" fmla="*/ 410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80" h="592">
                  <a:moveTo>
                    <a:pt x="979" y="268"/>
                  </a:moveTo>
                  <a:cubicBezTo>
                    <a:pt x="968" y="263"/>
                    <a:pt x="957" y="261"/>
                    <a:pt x="945" y="258"/>
                  </a:cubicBezTo>
                  <a:cubicBezTo>
                    <a:pt x="938" y="256"/>
                    <a:pt x="931" y="254"/>
                    <a:pt x="925" y="252"/>
                  </a:cubicBezTo>
                  <a:cubicBezTo>
                    <a:pt x="927" y="245"/>
                    <a:pt x="929" y="238"/>
                    <a:pt x="931" y="231"/>
                  </a:cubicBezTo>
                  <a:cubicBezTo>
                    <a:pt x="939" y="207"/>
                    <a:pt x="947" y="183"/>
                    <a:pt x="955" y="158"/>
                  </a:cubicBezTo>
                  <a:cubicBezTo>
                    <a:pt x="956" y="157"/>
                    <a:pt x="953" y="156"/>
                    <a:pt x="953" y="158"/>
                  </a:cubicBezTo>
                  <a:cubicBezTo>
                    <a:pt x="949" y="170"/>
                    <a:pt x="945" y="182"/>
                    <a:pt x="941" y="194"/>
                  </a:cubicBezTo>
                  <a:cubicBezTo>
                    <a:pt x="938" y="206"/>
                    <a:pt x="932" y="217"/>
                    <a:pt x="929" y="229"/>
                  </a:cubicBezTo>
                  <a:cubicBezTo>
                    <a:pt x="926" y="236"/>
                    <a:pt x="924" y="244"/>
                    <a:pt x="921" y="251"/>
                  </a:cubicBezTo>
                  <a:cubicBezTo>
                    <a:pt x="916" y="250"/>
                    <a:pt x="911" y="249"/>
                    <a:pt x="906" y="248"/>
                  </a:cubicBezTo>
                  <a:cubicBezTo>
                    <a:pt x="910" y="236"/>
                    <a:pt x="915" y="225"/>
                    <a:pt x="918" y="213"/>
                  </a:cubicBezTo>
                  <a:cubicBezTo>
                    <a:pt x="921" y="204"/>
                    <a:pt x="923" y="195"/>
                    <a:pt x="925" y="185"/>
                  </a:cubicBezTo>
                  <a:cubicBezTo>
                    <a:pt x="927" y="178"/>
                    <a:pt x="930" y="171"/>
                    <a:pt x="931" y="164"/>
                  </a:cubicBezTo>
                  <a:cubicBezTo>
                    <a:pt x="931" y="163"/>
                    <a:pt x="929" y="163"/>
                    <a:pt x="929" y="164"/>
                  </a:cubicBezTo>
                  <a:cubicBezTo>
                    <a:pt x="928" y="171"/>
                    <a:pt x="925" y="178"/>
                    <a:pt x="923" y="185"/>
                  </a:cubicBezTo>
                  <a:cubicBezTo>
                    <a:pt x="922" y="192"/>
                    <a:pt x="920" y="199"/>
                    <a:pt x="918" y="206"/>
                  </a:cubicBezTo>
                  <a:cubicBezTo>
                    <a:pt x="914" y="219"/>
                    <a:pt x="909" y="233"/>
                    <a:pt x="904" y="247"/>
                  </a:cubicBezTo>
                  <a:cubicBezTo>
                    <a:pt x="904" y="247"/>
                    <a:pt x="904" y="247"/>
                    <a:pt x="904" y="247"/>
                  </a:cubicBezTo>
                  <a:cubicBezTo>
                    <a:pt x="899" y="246"/>
                    <a:pt x="894" y="245"/>
                    <a:pt x="889" y="244"/>
                  </a:cubicBezTo>
                  <a:cubicBezTo>
                    <a:pt x="891" y="238"/>
                    <a:pt x="892" y="231"/>
                    <a:pt x="894" y="225"/>
                  </a:cubicBezTo>
                  <a:cubicBezTo>
                    <a:pt x="898" y="209"/>
                    <a:pt x="904" y="193"/>
                    <a:pt x="903" y="176"/>
                  </a:cubicBezTo>
                  <a:cubicBezTo>
                    <a:pt x="903" y="174"/>
                    <a:pt x="901" y="174"/>
                    <a:pt x="901" y="176"/>
                  </a:cubicBezTo>
                  <a:cubicBezTo>
                    <a:pt x="901" y="189"/>
                    <a:pt x="898" y="203"/>
                    <a:pt x="894" y="215"/>
                  </a:cubicBezTo>
                  <a:cubicBezTo>
                    <a:pt x="891" y="224"/>
                    <a:pt x="888" y="234"/>
                    <a:pt x="886" y="243"/>
                  </a:cubicBezTo>
                  <a:cubicBezTo>
                    <a:pt x="880" y="242"/>
                    <a:pt x="874" y="240"/>
                    <a:pt x="869" y="239"/>
                  </a:cubicBezTo>
                  <a:cubicBezTo>
                    <a:pt x="875" y="220"/>
                    <a:pt x="880" y="200"/>
                    <a:pt x="879" y="180"/>
                  </a:cubicBezTo>
                  <a:cubicBezTo>
                    <a:pt x="879" y="179"/>
                    <a:pt x="877" y="179"/>
                    <a:pt x="877" y="180"/>
                  </a:cubicBezTo>
                  <a:cubicBezTo>
                    <a:pt x="878" y="199"/>
                    <a:pt x="872" y="220"/>
                    <a:pt x="865" y="239"/>
                  </a:cubicBezTo>
                  <a:cubicBezTo>
                    <a:pt x="860" y="238"/>
                    <a:pt x="855" y="237"/>
                    <a:pt x="850" y="237"/>
                  </a:cubicBezTo>
                  <a:cubicBezTo>
                    <a:pt x="853" y="223"/>
                    <a:pt x="855" y="208"/>
                    <a:pt x="855" y="194"/>
                  </a:cubicBezTo>
                  <a:cubicBezTo>
                    <a:pt x="855" y="193"/>
                    <a:pt x="853" y="193"/>
                    <a:pt x="853" y="194"/>
                  </a:cubicBezTo>
                  <a:cubicBezTo>
                    <a:pt x="853" y="209"/>
                    <a:pt x="850" y="223"/>
                    <a:pt x="847" y="237"/>
                  </a:cubicBezTo>
                  <a:cubicBezTo>
                    <a:pt x="842" y="237"/>
                    <a:pt x="838" y="237"/>
                    <a:pt x="834" y="238"/>
                  </a:cubicBezTo>
                  <a:cubicBezTo>
                    <a:pt x="831" y="239"/>
                    <a:pt x="832" y="242"/>
                    <a:pt x="834" y="242"/>
                  </a:cubicBezTo>
                  <a:cubicBezTo>
                    <a:pt x="838" y="241"/>
                    <a:pt x="842" y="241"/>
                    <a:pt x="845" y="241"/>
                  </a:cubicBezTo>
                  <a:cubicBezTo>
                    <a:pt x="843" y="250"/>
                    <a:pt x="839" y="258"/>
                    <a:pt x="836" y="267"/>
                  </a:cubicBezTo>
                  <a:cubicBezTo>
                    <a:pt x="828" y="265"/>
                    <a:pt x="820" y="263"/>
                    <a:pt x="811" y="262"/>
                  </a:cubicBezTo>
                  <a:cubicBezTo>
                    <a:pt x="811" y="261"/>
                    <a:pt x="811" y="261"/>
                    <a:pt x="812" y="261"/>
                  </a:cubicBezTo>
                  <a:cubicBezTo>
                    <a:pt x="813" y="255"/>
                    <a:pt x="815" y="250"/>
                    <a:pt x="816" y="244"/>
                  </a:cubicBezTo>
                  <a:cubicBezTo>
                    <a:pt x="818" y="235"/>
                    <a:pt x="820" y="225"/>
                    <a:pt x="821" y="215"/>
                  </a:cubicBezTo>
                  <a:cubicBezTo>
                    <a:pt x="821" y="215"/>
                    <a:pt x="822" y="215"/>
                    <a:pt x="822" y="215"/>
                  </a:cubicBezTo>
                  <a:cubicBezTo>
                    <a:pt x="823" y="215"/>
                    <a:pt x="823" y="213"/>
                    <a:pt x="822" y="213"/>
                  </a:cubicBezTo>
                  <a:cubicBezTo>
                    <a:pt x="822" y="213"/>
                    <a:pt x="822" y="213"/>
                    <a:pt x="821" y="213"/>
                  </a:cubicBezTo>
                  <a:cubicBezTo>
                    <a:pt x="821" y="210"/>
                    <a:pt x="821" y="207"/>
                    <a:pt x="821" y="204"/>
                  </a:cubicBezTo>
                  <a:cubicBezTo>
                    <a:pt x="821" y="202"/>
                    <a:pt x="819" y="202"/>
                    <a:pt x="819" y="204"/>
                  </a:cubicBezTo>
                  <a:cubicBezTo>
                    <a:pt x="819" y="206"/>
                    <a:pt x="819" y="209"/>
                    <a:pt x="818" y="211"/>
                  </a:cubicBezTo>
                  <a:cubicBezTo>
                    <a:pt x="814" y="208"/>
                    <a:pt x="811" y="203"/>
                    <a:pt x="810" y="197"/>
                  </a:cubicBezTo>
                  <a:cubicBezTo>
                    <a:pt x="815" y="195"/>
                    <a:pt x="820" y="193"/>
                    <a:pt x="825" y="191"/>
                  </a:cubicBezTo>
                  <a:cubicBezTo>
                    <a:pt x="826" y="192"/>
                    <a:pt x="827" y="193"/>
                    <a:pt x="829" y="195"/>
                  </a:cubicBezTo>
                  <a:cubicBezTo>
                    <a:pt x="830" y="196"/>
                    <a:pt x="831" y="195"/>
                    <a:pt x="831" y="193"/>
                  </a:cubicBezTo>
                  <a:cubicBezTo>
                    <a:pt x="831" y="191"/>
                    <a:pt x="831" y="191"/>
                    <a:pt x="831" y="188"/>
                  </a:cubicBezTo>
                  <a:cubicBezTo>
                    <a:pt x="836" y="186"/>
                    <a:pt x="841" y="184"/>
                    <a:pt x="846" y="182"/>
                  </a:cubicBezTo>
                  <a:cubicBezTo>
                    <a:pt x="847" y="184"/>
                    <a:pt x="848" y="185"/>
                    <a:pt x="850" y="186"/>
                  </a:cubicBezTo>
                  <a:cubicBezTo>
                    <a:pt x="850" y="187"/>
                    <a:pt x="851" y="187"/>
                    <a:pt x="851" y="186"/>
                  </a:cubicBezTo>
                  <a:cubicBezTo>
                    <a:pt x="852" y="186"/>
                    <a:pt x="852" y="185"/>
                    <a:pt x="853" y="185"/>
                  </a:cubicBezTo>
                  <a:cubicBezTo>
                    <a:pt x="853" y="184"/>
                    <a:pt x="852" y="183"/>
                    <a:pt x="852" y="183"/>
                  </a:cubicBezTo>
                  <a:cubicBezTo>
                    <a:pt x="851" y="183"/>
                    <a:pt x="850" y="182"/>
                    <a:pt x="850" y="181"/>
                  </a:cubicBezTo>
                  <a:cubicBezTo>
                    <a:pt x="855" y="178"/>
                    <a:pt x="861" y="176"/>
                    <a:pt x="867" y="174"/>
                  </a:cubicBezTo>
                  <a:cubicBezTo>
                    <a:pt x="866" y="178"/>
                    <a:pt x="865" y="182"/>
                    <a:pt x="865" y="186"/>
                  </a:cubicBezTo>
                  <a:cubicBezTo>
                    <a:pt x="865" y="187"/>
                    <a:pt x="867" y="187"/>
                    <a:pt x="867" y="186"/>
                  </a:cubicBezTo>
                  <a:cubicBezTo>
                    <a:pt x="868" y="181"/>
                    <a:pt x="869" y="177"/>
                    <a:pt x="870" y="172"/>
                  </a:cubicBezTo>
                  <a:cubicBezTo>
                    <a:pt x="872" y="172"/>
                    <a:pt x="873" y="171"/>
                    <a:pt x="875" y="170"/>
                  </a:cubicBezTo>
                  <a:cubicBezTo>
                    <a:pt x="899" y="161"/>
                    <a:pt x="922" y="152"/>
                    <a:pt x="946" y="143"/>
                  </a:cubicBezTo>
                  <a:cubicBezTo>
                    <a:pt x="946" y="130"/>
                    <a:pt x="946" y="130"/>
                    <a:pt x="946" y="130"/>
                  </a:cubicBezTo>
                  <a:cubicBezTo>
                    <a:pt x="942" y="132"/>
                    <a:pt x="937" y="134"/>
                    <a:pt x="932" y="136"/>
                  </a:cubicBezTo>
                  <a:cubicBezTo>
                    <a:pt x="912" y="144"/>
                    <a:pt x="892" y="152"/>
                    <a:pt x="872" y="160"/>
                  </a:cubicBezTo>
                  <a:cubicBezTo>
                    <a:pt x="872" y="150"/>
                    <a:pt x="873" y="140"/>
                    <a:pt x="872" y="130"/>
                  </a:cubicBezTo>
                  <a:cubicBezTo>
                    <a:pt x="871" y="122"/>
                    <a:pt x="869" y="113"/>
                    <a:pt x="867" y="105"/>
                  </a:cubicBezTo>
                  <a:cubicBezTo>
                    <a:pt x="865" y="98"/>
                    <a:pt x="864" y="92"/>
                    <a:pt x="859" y="87"/>
                  </a:cubicBezTo>
                  <a:cubicBezTo>
                    <a:pt x="858" y="85"/>
                    <a:pt x="855" y="88"/>
                    <a:pt x="857" y="89"/>
                  </a:cubicBezTo>
                  <a:cubicBezTo>
                    <a:pt x="862" y="95"/>
                    <a:pt x="863" y="105"/>
                    <a:pt x="865" y="112"/>
                  </a:cubicBezTo>
                  <a:cubicBezTo>
                    <a:pt x="867" y="121"/>
                    <a:pt x="868" y="130"/>
                    <a:pt x="868" y="139"/>
                  </a:cubicBezTo>
                  <a:cubicBezTo>
                    <a:pt x="868" y="146"/>
                    <a:pt x="868" y="154"/>
                    <a:pt x="868" y="161"/>
                  </a:cubicBezTo>
                  <a:cubicBezTo>
                    <a:pt x="861" y="164"/>
                    <a:pt x="853" y="167"/>
                    <a:pt x="846" y="170"/>
                  </a:cubicBezTo>
                  <a:cubicBezTo>
                    <a:pt x="843" y="160"/>
                    <a:pt x="840" y="148"/>
                    <a:pt x="840" y="147"/>
                  </a:cubicBezTo>
                  <a:cubicBezTo>
                    <a:pt x="836" y="132"/>
                    <a:pt x="833" y="118"/>
                    <a:pt x="830" y="103"/>
                  </a:cubicBezTo>
                  <a:cubicBezTo>
                    <a:pt x="829" y="101"/>
                    <a:pt x="826" y="102"/>
                    <a:pt x="826" y="105"/>
                  </a:cubicBezTo>
                  <a:cubicBezTo>
                    <a:pt x="830" y="122"/>
                    <a:pt x="834" y="140"/>
                    <a:pt x="838" y="157"/>
                  </a:cubicBezTo>
                  <a:cubicBezTo>
                    <a:pt x="839" y="163"/>
                    <a:pt x="841" y="167"/>
                    <a:pt x="842" y="172"/>
                  </a:cubicBezTo>
                  <a:cubicBezTo>
                    <a:pt x="836" y="174"/>
                    <a:pt x="830" y="177"/>
                    <a:pt x="824" y="179"/>
                  </a:cubicBezTo>
                  <a:cubicBezTo>
                    <a:pt x="821" y="167"/>
                    <a:pt x="821" y="153"/>
                    <a:pt x="816" y="141"/>
                  </a:cubicBezTo>
                  <a:cubicBezTo>
                    <a:pt x="815" y="139"/>
                    <a:pt x="811" y="141"/>
                    <a:pt x="812" y="143"/>
                  </a:cubicBezTo>
                  <a:cubicBezTo>
                    <a:pt x="818" y="154"/>
                    <a:pt x="817" y="168"/>
                    <a:pt x="820" y="181"/>
                  </a:cubicBezTo>
                  <a:cubicBezTo>
                    <a:pt x="817" y="182"/>
                    <a:pt x="815" y="183"/>
                    <a:pt x="812" y="184"/>
                  </a:cubicBezTo>
                  <a:cubicBezTo>
                    <a:pt x="810" y="185"/>
                    <a:pt x="808" y="186"/>
                    <a:pt x="806" y="186"/>
                  </a:cubicBezTo>
                  <a:cubicBezTo>
                    <a:pt x="804" y="178"/>
                    <a:pt x="802" y="170"/>
                    <a:pt x="800" y="162"/>
                  </a:cubicBezTo>
                  <a:cubicBezTo>
                    <a:pt x="797" y="154"/>
                    <a:pt x="794" y="146"/>
                    <a:pt x="791" y="138"/>
                  </a:cubicBezTo>
                  <a:cubicBezTo>
                    <a:pt x="789" y="131"/>
                    <a:pt x="788" y="124"/>
                    <a:pt x="785" y="118"/>
                  </a:cubicBezTo>
                  <a:cubicBezTo>
                    <a:pt x="784" y="117"/>
                    <a:pt x="783" y="117"/>
                    <a:pt x="783" y="118"/>
                  </a:cubicBezTo>
                  <a:cubicBezTo>
                    <a:pt x="788" y="129"/>
                    <a:pt x="790" y="141"/>
                    <a:pt x="793" y="151"/>
                  </a:cubicBezTo>
                  <a:cubicBezTo>
                    <a:pt x="797" y="162"/>
                    <a:pt x="799" y="173"/>
                    <a:pt x="802" y="184"/>
                  </a:cubicBezTo>
                  <a:cubicBezTo>
                    <a:pt x="803" y="185"/>
                    <a:pt x="803" y="186"/>
                    <a:pt x="803" y="187"/>
                  </a:cubicBezTo>
                  <a:cubicBezTo>
                    <a:pt x="796" y="190"/>
                    <a:pt x="789" y="193"/>
                    <a:pt x="782" y="196"/>
                  </a:cubicBezTo>
                  <a:cubicBezTo>
                    <a:pt x="781" y="195"/>
                    <a:pt x="781" y="193"/>
                    <a:pt x="781" y="192"/>
                  </a:cubicBezTo>
                  <a:cubicBezTo>
                    <a:pt x="778" y="173"/>
                    <a:pt x="770" y="157"/>
                    <a:pt x="765" y="140"/>
                  </a:cubicBezTo>
                  <a:cubicBezTo>
                    <a:pt x="765" y="138"/>
                    <a:pt x="762" y="139"/>
                    <a:pt x="763" y="140"/>
                  </a:cubicBezTo>
                  <a:cubicBezTo>
                    <a:pt x="766" y="150"/>
                    <a:pt x="770" y="159"/>
                    <a:pt x="773" y="168"/>
                  </a:cubicBezTo>
                  <a:cubicBezTo>
                    <a:pt x="776" y="178"/>
                    <a:pt x="777" y="187"/>
                    <a:pt x="779" y="197"/>
                  </a:cubicBezTo>
                  <a:cubicBezTo>
                    <a:pt x="774" y="200"/>
                    <a:pt x="768" y="202"/>
                    <a:pt x="763" y="204"/>
                  </a:cubicBezTo>
                  <a:cubicBezTo>
                    <a:pt x="763" y="203"/>
                    <a:pt x="763" y="201"/>
                    <a:pt x="763" y="200"/>
                  </a:cubicBezTo>
                  <a:cubicBezTo>
                    <a:pt x="763" y="199"/>
                    <a:pt x="761" y="198"/>
                    <a:pt x="761" y="200"/>
                  </a:cubicBezTo>
                  <a:cubicBezTo>
                    <a:pt x="761" y="201"/>
                    <a:pt x="760" y="203"/>
                    <a:pt x="760" y="205"/>
                  </a:cubicBezTo>
                  <a:cubicBezTo>
                    <a:pt x="755" y="207"/>
                    <a:pt x="749" y="209"/>
                    <a:pt x="744" y="212"/>
                  </a:cubicBezTo>
                  <a:cubicBezTo>
                    <a:pt x="747" y="204"/>
                    <a:pt x="749" y="197"/>
                    <a:pt x="751" y="189"/>
                  </a:cubicBezTo>
                  <a:cubicBezTo>
                    <a:pt x="753" y="181"/>
                    <a:pt x="756" y="174"/>
                    <a:pt x="755" y="166"/>
                  </a:cubicBezTo>
                  <a:cubicBezTo>
                    <a:pt x="755" y="165"/>
                    <a:pt x="753" y="165"/>
                    <a:pt x="753" y="166"/>
                  </a:cubicBezTo>
                  <a:cubicBezTo>
                    <a:pt x="753" y="176"/>
                    <a:pt x="750" y="184"/>
                    <a:pt x="747" y="193"/>
                  </a:cubicBezTo>
                  <a:cubicBezTo>
                    <a:pt x="745" y="199"/>
                    <a:pt x="742" y="206"/>
                    <a:pt x="741" y="213"/>
                  </a:cubicBezTo>
                  <a:cubicBezTo>
                    <a:pt x="734" y="216"/>
                    <a:pt x="728" y="218"/>
                    <a:pt x="721" y="221"/>
                  </a:cubicBezTo>
                  <a:cubicBezTo>
                    <a:pt x="723" y="213"/>
                    <a:pt x="725" y="205"/>
                    <a:pt x="727" y="196"/>
                  </a:cubicBezTo>
                  <a:cubicBezTo>
                    <a:pt x="728" y="194"/>
                    <a:pt x="725" y="194"/>
                    <a:pt x="725" y="196"/>
                  </a:cubicBezTo>
                  <a:cubicBezTo>
                    <a:pt x="722" y="204"/>
                    <a:pt x="719" y="214"/>
                    <a:pt x="716" y="223"/>
                  </a:cubicBezTo>
                  <a:cubicBezTo>
                    <a:pt x="712" y="225"/>
                    <a:pt x="707" y="227"/>
                    <a:pt x="703" y="229"/>
                  </a:cubicBezTo>
                  <a:cubicBezTo>
                    <a:pt x="704" y="225"/>
                    <a:pt x="705" y="222"/>
                    <a:pt x="706" y="218"/>
                  </a:cubicBezTo>
                  <a:cubicBezTo>
                    <a:pt x="709" y="203"/>
                    <a:pt x="713" y="188"/>
                    <a:pt x="713" y="172"/>
                  </a:cubicBezTo>
                  <a:cubicBezTo>
                    <a:pt x="713" y="170"/>
                    <a:pt x="711" y="170"/>
                    <a:pt x="711" y="172"/>
                  </a:cubicBezTo>
                  <a:cubicBezTo>
                    <a:pt x="710" y="190"/>
                    <a:pt x="706" y="207"/>
                    <a:pt x="701" y="224"/>
                  </a:cubicBezTo>
                  <a:cubicBezTo>
                    <a:pt x="701" y="226"/>
                    <a:pt x="700" y="228"/>
                    <a:pt x="700" y="230"/>
                  </a:cubicBezTo>
                  <a:cubicBezTo>
                    <a:pt x="695" y="232"/>
                    <a:pt x="690" y="234"/>
                    <a:pt x="685" y="236"/>
                  </a:cubicBezTo>
                  <a:cubicBezTo>
                    <a:pt x="690" y="224"/>
                    <a:pt x="696" y="212"/>
                    <a:pt x="698" y="198"/>
                  </a:cubicBezTo>
                  <a:cubicBezTo>
                    <a:pt x="698" y="196"/>
                    <a:pt x="695" y="195"/>
                    <a:pt x="694" y="198"/>
                  </a:cubicBezTo>
                  <a:cubicBezTo>
                    <a:pt x="692" y="211"/>
                    <a:pt x="686" y="224"/>
                    <a:pt x="681" y="237"/>
                  </a:cubicBezTo>
                  <a:cubicBezTo>
                    <a:pt x="680" y="238"/>
                    <a:pt x="678" y="239"/>
                    <a:pt x="676" y="239"/>
                  </a:cubicBezTo>
                  <a:cubicBezTo>
                    <a:pt x="670" y="242"/>
                    <a:pt x="664" y="246"/>
                    <a:pt x="657" y="250"/>
                  </a:cubicBezTo>
                  <a:cubicBezTo>
                    <a:pt x="663" y="251"/>
                    <a:pt x="669" y="250"/>
                    <a:pt x="673" y="249"/>
                  </a:cubicBezTo>
                  <a:cubicBezTo>
                    <a:pt x="675" y="248"/>
                    <a:pt x="676" y="248"/>
                    <a:pt x="678" y="247"/>
                  </a:cubicBezTo>
                  <a:cubicBezTo>
                    <a:pt x="674" y="257"/>
                    <a:pt x="672" y="267"/>
                    <a:pt x="673" y="278"/>
                  </a:cubicBezTo>
                  <a:cubicBezTo>
                    <a:pt x="672" y="281"/>
                    <a:pt x="672" y="283"/>
                    <a:pt x="671" y="286"/>
                  </a:cubicBezTo>
                  <a:cubicBezTo>
                    <a:pt x="670" y="293"/>
                    <a:pt x="669" y="299"/>
                    <a:pt x="667" y="306"/>
                  </a:cubicBezTo>
                  <a:cubicBezTo>
                    <a:pt x="667" y="306"/>
                    <a:pt x="667" y="306"/>
                    <a:pt x="667" y="307"/>
                  </a:cubicBezTo>
                  <a:cubicBezTo>
                    <a:pt x="666" y="307"/>
                    <a:pt x="666" y="307"/>
                    <a:pt x="666" y="307"/>
                  </a:cubicBezTo>
                  <a:cubicBezTo>
                    <a:pt x="664" y="307"/>
                    <a:pt x="664" y="309"/>
                    <a:pt x="666" y="309"/>
                  </a:cubicBezTo>
                  <a:cubicBezTo>
                    <a:pt x="664" y="316"/>
                    <a:pt x="662" y="322"/>
                    <a:pt x="660" y="328"/>
                  </a:cubicBezTo>
                  <a:cubicBezTo>
                    <a:pt x="659" y="328"/>
                    <a:pt x="658" y="328"/>
                    <a:pt x="657" y="328"/>
                  </a:cubicBezTo>
                  <a:cubicBezTo>
                    <a:pt x="658" y="325"/>
                    <a:pt x="659" y="322"/>
                    <a:pt x="659" y="319"/>
                  </a:cubicBezTo>
                  <a:cubicBezTo>
                    <a:pt x="661" y="312"/>
                    <a:pt x="662" y="305"/>
                    <a:pt x="664" y="297"/>
                  </a:cubicBezTo>
                  <a:cubicBezTo>
                    <a:pt x="668" y="283"/>
                    <a:pt x="674" y="269"/>
                    <a:pt x="674" y="254"/>
                  </a:cubicBezTo>
                  <a:cubicBezTo>
                    <a:pt x="674" y="252"/>
                    <a:pt x="670" y="252"/>
                    <a:pt x="670" y="254"/>
                  </a:cubicBezTo>
                  <a:cubicBezTo>
                    <a:pt x="670" y="269"/>
                    <a:pt x="665" y="282"/>
                    <a:pt x="660" y="296"/>
                  </a:cubicBezTo>
                  <a:cubicBezTo>
                    <a:pt x="657" y="306"/>
                    <a:pt x="655" y="316"/>
                    <a:pt x="653" y="326"/>
                  </a:cubicBezTo>
                  <a:cubicBezTo>
                    <a:pt x="653" y="325"/>
                    <a:pt x="653" y="325"/>
                    <a:pt x="653" y="324"/>
                  </a:cubicBezTo>
                  <a:cubicBezTo>
                    <a:pt x="653" y="311"/>
                    <a:pt x="652" y="299"/>
                    <a:pt x="650" y="286"/>
                  </a:cubicBezTo>
                  <a:cubicBezTo>
                    <a:pt x="649" y="281"/>
                    <a:pt x="647" y="275"/>
                    <a:pt x="644" y="271"/>
                  </a:cubicBezTo>
                  <a:cubicBezTo>
                    <a:pt x="645" y="266"/>
                    <a:pt x="644" y="262"/>
                    <a:pt x="641" y="259"/>
                  </a:cubicBezTo>
                  <a:cubicBezTo>
                    <a:pt x="640" y="258"/>
                    <a:pt x="638" y="260"/>
                    <a:pt x="639" y="261"/>
                  </a:cubicBezTo>
                  <a:cubicBezTo>
                    <a:pt x="641" y="262"/>
                    <a:pt x="642" y="265"/>
                    <a:pt x="642" y="268"/>
                  </a:cubicBezTo>
                  <a:cubicBezTo>
                    <a:pt x="635" y="258"/>
                    <a:pt x="626" y="250"/>
                    <a:pt x="619" y="241"/>
                  </a:cubicBezTo>
                  <a:cubicBezTo>
                    <a:pt x="624" y="253"/>
                    <a:pt x="630" y="265"/>
                    <a:pt x="635" y="277"/>
                  </a:cubicBezTo>
                  <a:cubicBezTo>
                    <a:pt x="636" y="279"/>
                    <a:pt x="637" y="282"/>
                    <a:pt x="636" y="284"/>
                  </a:cubicBezTo>
                  <a:cubicBezTo>
                    <a:pt x="636" y="287"/>
                    <a:pt x="637" y="290"/>
                    <a:pt x="637" y="293"/>
                  </a:cubicBezTo>
                  <a:cubicBezTo>
                    <a:pt x="635" y="299"/>
                    <a:pt x="632" y="305"/>
                    <a:pt x="630" y="310"/>
                  </a:cubicBezTo>
                  <a:cubicBezTo>
                    <a:pt x="628" y="318"/>
                    <a:pt x="626" y="325"/>
                    <a:pt x="624" y="333"/>
                  </a:cubicBezTo>
                  <a:cubicBezTo>
                    <a:pt x="623" y="333"/>
                    <a:pt x="623" y="332"/>
                    <a:pt x="622" y="332"/>
                  </a:cubicBezTo>
                  <a:cubicBezTo>
                    <a:pt x="620" y="332"/>
                    <a:pt x="620" y="336"/>
                    <a:pt x="622" y="336"/>
                  </a:cubicBezTo>
                  <a:cubicBezTo>
                    <a:pt x="622" y="336"/>
                    <a:pt x="623" y="336"/>
                    <a:pt x="623" y="336"/>
                  </a:cubicBezTo>
                  <a:cubicBezTo>
                    <a:pt x="622" y="340"/>
                    <a:pt x="620" y="345"/>
                    <a:pt x="618" y="349"/>
                  </a:cubicBezTo>
                  <a:cubicBezTo>
                    <a:pt x="618" y="332"/>
                    <a:pt x="617" y="314"/>
                    <a:pt x="613" y="297"/>
                  </a:cubicBezTo>
                  <a:cubicBezTo>
                    <a:pt x="615" y="289"/>
                    <a:pt x="617" y="281"/>
                    <a:pt x="617" y="272"/>
                  </a:cubicBezTo>
                  <a:cubicBezTo>
                    <a:pt x="617" y="271"/>
                    <a:pt x="615" y="271"/>
                    <a:pt x="615" y="272"/>
                  </a:cubicBezTo>
                  <a:cubicBezTo>
                    <a:pt x="615" y="279"/>
                    <a:pt x="614" y="286"/>
                    <a:pt x="612" y="293"/>
                  </a:cubicBezTo>
                  <a:cubicBezTo>
                    <a:pt x="612" y="292"/>
                    <a:pt x="612" y="291"/>
                    <a:pt x="612" y="289"/>
                  </a:cubicBezTo>
                  <a:cubicBezTo>
                    <a:pt x="603" y="261"/>
                    <a:pt x="590" y="234"/>
                    <a:pt x="564" y="216"/>
                  </a:cubicBezTo>
                  <a:cubicBezTo>
                    <a:pt x="554" y="209"/>
                    <a:pt x="546" y="199"/>
                    <a:pt x="531" y="196"/>
                  </a:cubicBezTo>
                  <a:cubicBezTo>
                    <a:pt x="536" y="191"/>
                    <a:pt x="541" y="187"/>
                    <a:pt x="545" y="183"/>
                  </a:cubicBezTo>
                  <a:cubicBezTo>
                    <a:pt x="549" y="185"/>
                    <a:pt x="552" y="187"/>
                    <a:pt x="554" y="189"/>
                  </a:cubicBezTo>
                  <a:cubicBezTo>
                    <a:pt x="562" y="196"/>
                    <a:pt x="571" y="201"/>
                    <a:pt x="580" y="206"/>
                  </a:cubicBezTo>
                  <a:cubicBezTo>
                    <a:pt x="587" y="209"/>
                    <a:pt x="593" y="215"/>
                    <a:pt x="598" y="220"/>
                  </a:cubicBezTo>
                  <a:cubicBezTo>
                    <a:pt x="603" y="225"/>
                    <a:pt x="608" y="229"/>
                    <a:pt x="613" y="234"/>
                  </a:cubicBezTo>
                  <a:cubicBezTo>
                    <a:pt x="610" y="228"/>
                    <a:pt x="606" y="222"/>
                    <a:pt x="603" y="216"/>
                  </a:cubicBezTo>
                  <a:cubicBezTo>
                    <a:pt x="599" y="205"/>
                    <a:pt x="592" y="198"/>
                    <a:pt x="580" y="195"/>
                  </a:cubicBezTo>
                  <a:cubicBezTo>
                    <a:pt x="570" y="193"/>
                    <a:pt x="561" y="187"/>
                    <a:pt x="551" y="179"/>
                  </a:cubicBezTo>
                  <a:cubicBezTo>
                    <a:pt x="559" y="176"/>
                    <a:pt x="565" y="173"/>
                    <a:pt x="572" y="171"/>
                  </a:cubicBezTo>
                  <a:cubicBezTo>
                    <a:pt x="587" y="166"/>
                    <a:pt x="602" y="162"/>
                    <a:pt x="617" y="156"/>
                  </a:cubicBezTo>
                  <a:cubicBezTo>
                    <a:pt x="651" y="142"/>
                    <a:pt x="685" y="126"/>
                    <a:pt x="719" y="112"/>
                  </a:cubicBezTo>
                  <a:cubicBezTo>
                    <a:pt x="741" y="102"/>
                    <a:pt x="762" y="92"/>
                    <a:pt x="784" y="83"/>
                  </a:cubicBezTo>
                  <a:cubicBezTo>
                    <a:pt x="838" y="64"/>
                    <a:pt x="894" y="45"/>
                    <a:pt x="946" y="26"/>
                  </a:cubicBezTo>
                  <a:cubicBezTo>
                    <a:pt x="946" y="0"/>
                    <a:pt x="946" y="0"/>
                    <a:pt x="946" y="0"/>
                  </a:cubicBezTo>
                  <a:cubicBezTo>
                    <a:pt x="922" y="8"/>
                    <a:pt x="900" y="17"/>
                    <a:pt x="877" y="26"/>
                  </a:cubicBezTo>
                  <a:cubicBezTo>
                    <a:pt x="839" y="40"/>
                    <a:pt x="800" y="53"/>
                    <a:pt x="761" y="68"/>
                  </a:cubicBezTo>
                  <a:cubicBezTo>
                    <a:pt x="737" y="77"/>
                    <a:pt x="714" y="89"/>
                    <a:pt x="690" y="99"/>
                  </a:cubicBezTo>
                  <a:cubicBezTo>
                    <a:pt x="673" y="107"/>
                    <a:pt x="655" y="115"/>
                    <a:pt x="637" y="123"/>
                  </a:cubicBezTo>
                  <a:cubicBezTo>
                    <a:pt x="613" y="136"/>
                    <a:pt x="588" y="149"/>
                    <a:pt x="562" y="157"/>
                  </a:cubicBezTo>
                  <a:cubicBezTo>
                    <a:pt x="551" y="161"/>
                    <a:pt x="540" y="168"/>
                    <a:pt x="531" y="175"/>
                  </a:cubicBezTo>
                  <a:cubicBezTo>
                    <a:pt x="523" y="181"/>
                    <a:pt x="518" y="189"/>
                    <a:pt x="522" y="200"/>
                  </a:cubicBezTo>
                  <a:cubicBezTo>
                    <a:pt x="512" y="203"/>
                    <a:pt x="504" y="207"/>
                    <a:pt x="495" y="210"/>
                  </a:cubicBezTo>
                  <a:cubicBezTo>
                    <a:pt x="470" y="219"/>
                    <a:pt x="446" y="228"/>
                    <a:pt x="422" y="237"/>
                  </a:cubicBezTo>
                  <a:cubicBezTo>
                    <a:pt x="398" y="245"/>
                    <a:pt x="374" y="253"/>
                    <a:pt x="351" y="262"/>
                  </a:cubicBezTo>
                  <a:cubicBezTo>
                    <a:pt x="326" y="273"/>
                    <a:pt x="303" y="285"/>
                    <a:pt x="277" y="292"/>
                  </a:cubicBezTo>
                  <a:cubicBezTo>
                    <a:pt x="264" y="295"/>
                    <a:pt x="257" y="305"/>
                    <a:pt x="256" y="319"/>
                  </a:cubicBezTo>
                  <a:cubicBezTo>
                    <a:pt x="256" y="322"/>
                    <a:pt x="255" y="326"/>
                    <a:pt x="253" y="328"/>
                  </a:cubicBezTo>
                  <a:cubicBezTo>
                    <a:pt x="232" y="352"/>
                    <a:pt x="211" y="376"/>
                    <a:pt x="186" y="397"/>
                  </a:cubicBezTo>
                  <a:cubicBezTo>
                    <a:pt x="172" y="409"/>
                    <a:pt x="160" y="423"/>
                    <a:pt x="147" y="437"/>
                  </a:cubicBezTo>
                  <a:cubicBezTo>
                    <a:pt x="128" y="458"/>
                    <a:pt x="111" y="481"/>
                    <a:pt x="89" y="499"/>
                  </a:cubicBezTo>
                  <a:cubicBezTo>
                    <a:pt x="85" y="503"/>
                    <a:pt x="80" y="506"/>
                    <a:pt x="77" y="510"/>
                  </a:cubicBezTo>
                  <a:cubicBezTo>
                    <a:pt x="70" y="520"/>
                    <a:pt x="57" y="525"/>
                    <a:pt x="59" y="541"/>
                  </a:cubicBezTo>
                  <a:cubicBezTo>
                    <a:pt x="42" y="548"/>
                    <a:pt x="25" y="554"/>
                    <a:pt x="8" y="560"/>
                  </a:cubicBezTo>
                  <a:cubicBezTo>
                    <a:pt x="2" y="562"/>
                    <a:pt x="0" y="565"/>
                    <a:pt x="0" y="571"/>
                  </a:cubicBezTo>
                  <a:cubicBezTo>
                    <a:pt x="2" y="585"/>
                    <a:pt x="14" y="592"/>
                    <a:pt x="28" y="586"/>
                  </a:cubicBezTo>
                  <a:cubicBezTo>
                    <a:pt x="36" y="582"/>
                    <a:pt x="44" y="579"/>
                    <a:pt x="53" y="576"/>
                  </a:cubicBezTo>
                  <a:cubicBezTo>
                    <a:pt x="72" y="570"/>
                    <a:pt x="91" y="563"/>
                    <a:pt x="110" y="557"/>
                  </a:cubicBezTo>
                  <a:cubicBezTo>
                    <a:pt x="109" y="560"/>
                    <a:pt x="107" y="563"/>
                    <a:pt x="105" y="566"/>
                  </a:cubicBezTo>
                  <a:cubicBezTo>
                    <a:pt x="105" y="566"/>
                    <a:pt x="106" y="567"/>
                    <a:pt x="107" y="567"/>
                  </a:cubicBezTo>
                  <a:cubicBezTo>
                    <a:pt x="110" y="564"/>
                    <a:pt x="112" y="560"/>
                    <a:pt x="114" y="556"/>
                  </a:cubicBezTo>
                  <a:cubicBezTo>
                    <a:pt x="115" y="556"/>
                    <a:pt x="117" y="556"/>
                    <a:pt x="118" y="555"/>
                  </a:cubicBezTo>
                  <a:cubicBezTo>
                    <a:pt x="120" y="556"/>
                    <a:pt x="121" y="556"/>
                    <a:pt x="123" y="555"/>
                  </a:cubicBezTo>
                  <a:cubicBezTo>
                    <a:pt x="123" y="555"/>
                    <a:pt x="123" y="554"/>
                    <a:pt x="123" y="554"/>
                  </a:cubicBezTo>
                  <a:cubicBezTo>
                    <a:pt x="128" y="553"/>
                    <a:pt x="132" y="553"/>
                    <a:pt x="137" y="552"/>
                  </a:cubicBezTo>
                  <a:cubicBezTo>
                    <a:pt x="137" y="552"/>
                    <a:pt x="137" y="553"/>
                    <a:pt x="137" y="553"/>
                  </a:cubicBezTo>
                  <a:cubicBezTo>
                    <a:pt x="136" y="554"/>
                    <a:pt x="138" y="555"/>
                    <a:pt x="139" y="554"/>
                  </a:cubicBezTo>
                  <a:cubicBezTo>
                    <a:pt x="140" y="553"/>
                    <a:pt x="140" y="552"/>
                    <a:pt x="141" y="552"/>
                  </a:cubicBezTo>
                  <a:cubicBezTo>
                    <a:pt x="146" y="551"/>
                    <a:pt x="152" y="551"/>
                    <a:pt x="157" y="550"/>
                  </a:cubicBezTo>
                  <a:cubicBezTo>
                    <a:pt x="157" y="551"/>
                    <a:pt x="157" y="551"/>
                    <a:pt x="157" y="552"/>
                  </a:cubicBezTo>
                  <a:cubicBezTo>
                    <a:pt x="157" y="553"/>
                    <a:pt x="158" y="553"/>
                    <a:pt x="159" y="552"/>
                  </a:cubicBezTo>
                  <a:cubicBezTo>
                    <a:pt x="159" y="552"/>
                    <a:pt x="159" y="551"/>
                    <a:pt x="160" y="550"/>
                  </a:cubicBezTo>
                  <a:cubicBezTo>
                    <a:pt x="164" y="550"/>
                    <a:pt x="168" y="550"/>
                    <a:pt x="172" y="549"/>
                  </a:cubicBezTo>
                  <a:cubicBezTo>
                    <a:pt x="183" y="547"/>
                    <a:pt x="194" y="544"/>
                    <a:pt x="205" y="542"/>
                  </a:cubicBezTo>
                  <a:cubicBezTo>
                    <a:pt x="215" y="540"/>
                    <a:pt x="226" y="538"/>
                    <a:pt x="237" y="536"/>
                  </a:cubicBezTo>
                  <a:cubicBezTo>
                    <a:pt x="237" y="537"/>
                    <a:pt x="237" y="538"/>
                    <a:pt x="236" y="539"/>
                  </a:cubicBezTo>
                  <a:cubicBezTo>
                    <a:pt x="236" y="541"/>
                    <a:pt x="238" y="541"/>
                    <a:pt x="239" y="540"/>
                  </a:cubicBezTo>
                  <a:cubicBezTo>
                    <a:pt x="241" y="539"/>
                    <a:pt x="242" y="537"/>
                    <a:pt x="243" y="535"/>
                  </a:cubicBezTo>
                  <a:cubicBezTo>
                    <a:pt x="259" y="532"/>
                    <a:pt x="274" y="529"/>
                    <a:pt x="290" y="527"/>
                  </a:cubicBezTo>
                  <a:cubicBezTo>
                    <a:pt x="305" y="524"/>
                    <a:pt x="321" y="522"/>
                    <a:pt x="336" y="520"/>
                  </a:cubicBezTo>
                  <a:cubicBezTo>
                    <a:pt x="339" y="519"/>
                    <a:pt x="341" y="518"/>
                    <a:pt x="344" y="517"/>
                  </a:cubicBezTo>
                  <a:cubicBezTo>
                    <a:pt x="354" y="514"/>
                    <a:pt x="364" y="511"/>
                    <a:pt x="374" y="508"/>
                  </a:cubicBezTo>
                  <a:cubicBezTo>
                    <a:pt x="377" y="508"/>
                    <a:pt x="379" y="506"/>
                    <a:pt x="382" y="505"/>
                  </a:cubicBezTo>
                  <a:cubicBezTo>
                    <a:pt x="387" y="502"/>
                    <a:pt x="391" y="499"/>
                    <a:pt x="396" y="497"/>
                  </a:cubicBezTo>
                  <a:cubicBezTo>
                    <a:pt x="406" y="493"/>
                    <a:pt x="416" y="490"/>
                    <a:pt x="425" y="486"/>
                  </a:cubicBezTo>
                  <a:cubicBezTo>
                    <a:pt x="431" y="484"/>
                    <a:pt x="435" y="485"/>
                    <a:pt x="438" y="490"/>
                  </a:cubicBezTo>
                  <a:cubicBezTo>
                    <a:pt x="452" y="476"/>
                    <a:pt x="452" y="476"/>
                    <a:pt x="464" y="471"/>
                  </a:cubicBezTo>
                  <a:cubicBezTo>
                    <a:pt x="471" y="469"/>
                    <a:pt x="477" y="467"/>
                    <a:pt x="483" y="465"/>
                  </a:cubicBezTo>
                  <a:cubicBezTo>
                    <a:pt x="484" y="465"/>
                    <a:pt x="484" y="465"/>
                    <a:pt x="485" y="465"/>
                  </a:cubicBezTo>
                  <a:cubicBezTo>
                    <a:pt x="485" y="465"/>
                    <a:pt x="485" y="464"/>
                    <a:pt x="485" y="464"/>
                  </a:cubicBezTo>
                  <a:cubicBezTo>
                    <a:pt x="496" y="460"/>
                    <a:pt x="507" y="456"/>
                    <a:pt x="518" y="453"/>
                  </a:cubicBezTo>
                  <a:cubicBezTo>
                    <a:pt x="516" y="456"/>
                    <a:pt x="514" y="458"/>
                    <a:pt x="513" y="455"/>
                  </a:cubicBezTo>
                  <a:cubicBezTo>
                    <a:pt x="512" y="454"/>
                    <a:pt x="511" y="455"/>
                    <a:pt x="511" y="456"/>
                  </a:cubicBezTo>
                  <a:cubicBezTo>
                    <a:pt x="512" y="459"/>
                    <a:pt x="511" y="458"/>
                    <a:pt x="513" y="460"/>
                  </a:cubicBezTo>
                  <a:cubicBezTo>
                    <a:pt x="514" y="461"/>
                    <a:pt x="515" y="461"/>
                    <a:pt x="515" y="461"/>
                  </a:cubicBezTo>
                  <a:cubicBezTo>
                    <a:pt x="519" y="458"/>
                    <a:pt x="522" y="455"/>
                    <a:pt x="524" y="451"/>
                  </a:cubicBezTo>
                  <a:cubicBezTo>
                    <a:pt x="526" y="450"/>
                    <a:pt x="527" y="449"/>
                    <a:pt x="529" y="449"/>
                  </a:cubicBezTo>
                  <a:cubicBezTo>
                    <a:pt x="541" y="444"/>
                    <a:pt x="553" y="440"/>
                    <a:pt x="564" y="435"/>
                  </a:cubicBezTo>
                  <a:cubicBezTo>
                    <a:pt x="564" y="437"/>
                    <a:pt x="563" y="439"/>
                    <a:pt x="562" y="441"/>
                  </a:cubicBezTo>
                  <a:cubicBezTo>
                    <a:pt x="561" y="441"/>
                    <a:pt x="561" y="441"/>
                    <a:pt x="561" y="442"/>
                  </a:cubicBezTo>
                  <a:cubicBezTo>
                    <a:pt x="561" y="442"/>
                    <a:pt x="561" y="442"/>
                    <a:pt x="560" y="443"/>
                  </a:cubicBezTo>
                  <a:cubicBezTo>
                    <a:pt x="560" y="444"/>
                    <a:pt x="562" y="445"/>
                    <a:pt x="563" y="445"/>
                  </a:cubicBezTo>
                  <a:cubicBezTo>
                    <a:pt x="566" y="442"/>
                    <a:pt x="568" y="438"/>
                    <a:pt x="569" y="433"/>
                  </a:cubicBezTo>
                  <a:cubicBezTo>
                    <a:pt x="571" y="432"/>
                    <a:pt x="574" y="431"/>
                    <a:pt x="576" y="430"/>
                  </a:cubicBezTo>
                  <a:cubicBezTo>
                    <a:pt x="589" y="424"/>
                    <a:pt x="603" y="421"/>
                    <a:pt x="617" y="419"/>
                  </a:cubicBezTo>
                  <a:cubicBezTo>
                    <a:pt x="618" y="420"/>
                    <a:pt x="618" y="420"/>
                    <a:pt x="619" y="422"/>
                  </a:cubicBezTo>
                  <a:cubicBezTo>
                    <a:pt x="619" y="423"/>
                    <a:pt x="620" y="423"/>
                    <a:pt x="621" y="422"/>
                  </a:cubicBezTo>
                  <a:cubicBezTo>
                    <a:pt x="623" y="421"/>
                    <a:pt x="624" y="420"/>
                    <a:pt x="625" y="418"/>
                  </a:cubicBezTo>
                  <a:cubicBezTo>
                    <a:pt x="625" y="418"/>
                    <a:pt x="626" y="418"/>
                    <a:pt x="626" y="418"/>
                  </a:cubicBezTo>
                  <a:cubicBezTo>
                    <a:pt x="634" y="417"/>
                    <a:pt x="643" y="415"/>
                    <a:pt x="651" y="413"/>
                  </a:cubicBezTo>
                  <a:cubicBezTo>
                    <a:pt x="654" y="412"/>
                    <a:pt x="658" y="411"/>
                    <a:pt x="661" y="410"/>
                  </a:cubicBezTo>
                  <a:cubicBezTo>
                    <a:pt x="660" y="412"/>
                    <a:pt x="659" y="415"/>
                    <a:pt x="659" y="417"/>
                  </a:cubicBezTo>
                  <a:cubicBezTo>
                    <a:pt x="658" y="420"/>
                    <a:pt x="657" y="422"/>
                    <a:pt x="657" y="425"/>
                  </a:cubicBezTo>
                  <a:cubicBezTo>
                    <a:pt x="655" y="428"/>
                    <a:pt x="653" y="432"/>
                    <a:pt x="652" y="435"/>
                  </a:cubicBezTo>
                  <a:cubicBezTo>
                    <a:pt x="652" y="437"/>
                    <a:pt x="655" y="438"/>
                    <a:pt x="656" y="436"/>
                  </a:cubicBezTo>
                  <a:cubicBezTo>
                    <a:pt x="658" y="434"/>
                    <a:pt x="659" y="431"/>
                    <a:pt x="659" y="428"/>
                  </a:cubicBezTo>
                  <a:cubicBezTo>
                    <a:pt x="661" y="424"/>
                    <a:pt x="663" y="420"/>
                    <a:pt x="665" y="417"/>
                  </a:cubicBezTo>
                  <a:cubicBezTo>
                    <a:pt x="666" y="414"/>
                    <a:pt x="667" y="411"/>
                    <a:pt x="668" y="407"/>
                  </a:cubicBezTo>
                  <a:cubicBezTo>
                    <a:pt x="680" y="403"/>
                    <a:pt x="693" y="399"/>
                    <a:pt x="705" y="394"/>
                  </a:cubicBezTo>
                  <a:cubicBezTo>
                    <a:pt x="718" y="390"/>
                    <a:pt x="731" y="385"/>
                    <a:pt x="744" y="380"/>
                  </a:cubicBezTo>
                  <a:cubicBezTo>
                    <a:pt x="757" y="375"/>
                    <a:pt x="769" y="368"/>
                    <a:pt x="782" y="363"/>
                  </a:cubicBezTo>
                  <a:cubicBezTo>
                    <a:pt x="805" y="354"/>
                    <a:pt x="827" y="345"/>
                    <a:pt x="850" y="335"/>
                  </a:cubicBezTo>
                  <a:cubicBezTo>
                    <a:pt x="882" y="322"/>
                    <a:pt x="914" y="307"/>
                    <a:pt x="946" y="293"/>
                  </a:cubicBezTo>
                  <a:cubicBezTo>
                    <a:pt x="946" y="265"/>
                    <a:pt x="946" y="265"/>
                    <a:pt x="946" y="265"/>
                  </a:cubicBezTo>
                  <a:cubicBezTo>
                    <a:pt x="942" y="266"/>
                    <a:pt x="937" y="268"/>
                    <a:pt x="933" y="270"/>
                  </a:cubicBezTo>
                  <a:cubicBezTo>
                    <a:pt x="927" y="272"/>
                    <a:pt x="921" y="275"/>
                    <a:pt x="915" y="278"/>
                  </a:cubicBezTo>
                  <a:cubicBezTo>
                    <a:pt x="917" y="275"/>
                    <a:pt x="918" y="272"/>
                    <a:pt x="919" y="268"/>
                  </a:cubicBezTo>
                  <a:cubicBezTo>
                    <a:pt x="920" y="264"/>
                    <a:pt x="922" y="261"/>
                    <a:pt x="923" y="257"/>
                  </a:cubicBezTo>
                  <a:cubicBezTo>
                    <a:pt x="930" y="259"/>
                    <a:pt x="938" y="261"/>
                    <a:pt x="945" y="263"/>
                  </a:cubicBezTo>
                  <a:cubicBezTo>
                    <a:pt x="951" y="265"/>
                    <a:pt x="958" y="266"/>
                    <a:pt x="964" y="268"/>
                  </a:cubicBezTo>
                  <a:cubicBezTo>
                    <a:pt x="969" y="269"/>
                    <a:pt x="973" y="271"/>
                    <a:pt x="978" y="272"/>
                  </a:cubicBezTo>
                  <a:cubicBezTo>
                    <a:pt x="980" y="272"/>
                    <a:pt x="980" y="269"/>
                    <a:pt x="979" y="268"/>
                  </a:cubicBezTo>
                  <a:moveTo>
                    <a:pt x="829" y="189"/>
                  </a:moveTo>
                  <a:cubicBezTo>
                    <a:pt x="829" y="190"/>
                    <a:pt x="829" y="190"/>
                    <a:pt x="829" y="190"/>
                  </a:cubicBezTo>
                  <a:cubicBezTo>
                    <a:pt x="829" y="189"/>
                    <a:pt x="829" y="189"/>
                    <a:pt x="829" y="189"/>
                  </a:cubicBezTo>
                  <a:cubicBezTo>
                    <a:pt x="829" y="189"/>
                    <a:pt x="829" y="189"/>
                    <a:pt x="829" y="189"/>
                  </a:cubicBezTo>
                  <a:moveTo>
                    <a:pt x="66" y="560"/>
                  </a:moveTo>
                  <a:cubicBezTo>
                    <a:pt x="51" y="566"/>
                    <a:pt x="36" y="570"/>
                    <a:pt x="21" y="575"/>
                  </a:cubicBezTo>
                  <a:cubicBezTo>
                    <a:pt x="20" y="576"/>
                    <a:pt x="19" y="575"/>
                    <a:pt x="17" y="574"/>
                  </a:cubicBezTo>
                  <a:cubicBezTo>
                    <a:pt x="32" y="561"/>
                    <a:pt x="52" y="559"/>
                    <a:pt x="66" y="547"/>
                  </a:cubicBezTo>
                  <a:cubicBezTo>
                    <a:pt x="71" y="552"/>
                    <a:pt x="73" y="557"/>
                    <a:pt x="66" y="560"/>
                  </a:cubicBezTo>
                  <a:moveTo>
                    <a:pt x="888" y="252"/>
                  </a:moveTo>
                  <a:cubicBezTo>
                    <a:pt x="888" y="251"/>
                    <a:pt x="888" y="250"/>
                    <a:pt x="888" y="248"/>
                  </a:cubicBezTo>
                  <a:cubicBezTo>
                    <a:pt x="893" y="249"/>
                    <a:pt x="898" y="250"/>
                    <a:pt x="902" y="251"/>
                  </a:cubicBezTo>
                  <a:cubicBezTo>
                    <a:pt x="899" y="261"/>
                    <a:pt x="895" y="271"/>
                    <a:pt x="892" y="280"/>
                  </a:cubicBezTo>
                  <a:cubicBezTo>
                    <a:pt x="888" y="279"/>
                    <a:pt x="884" y="278"/>
                    <a:pt x="880" y="276"/>
                  </a:cubicBezTo>
                  <a:cubicBezTo>
                    <a:pt x="882" y="268"/>
                    <a:pt x="886" y="260"/>
                    <a:pt x="888" y="252"/>
                  </a:cubicBezTo>
                  <a:moveTo>
                    <a:pt x="879" y="294"/>
                  </a:moveTo>
                  <a:cubicBezTo>
                    <a:pt x="877" y="294"/>
                    <a:pt x="875" y="294"/>
                    <a:pt x="874" y="294"/>
                  </a:cubicBezTo>
                  <a:cubicBezTo>
                    <a:pt x="875" y="289"/>
                    <a:pt x="877" y="285"/>
                    <a:pt x="878" y="280"/>
                  </a:cubicBezTo>
                  <a:cubicBezTo>
                    <a:pt x="882" y="282"/>
                    <a:pt x="886" y="283"/>
                    <a:pt x="891" y="284"/>
                  </a:cubicBezTo>
                  <a:cubicBezTo>
                    <a:pt x="890" y="285"/>
                    <a:pt x="890" y="286"/>
                    <a:pt x="890" y="286"/>
                  </a:cubicBezTo>
                  <a:cubicBezTo>
                    <a:pt x="890" y="287"/>
                    <a:pt x="889" y="288"/>
                    <a:pt x="889" y="290"/>
                  </a:cubicBezTo>
                  <a:cubicBezTo>
                    <a:pt x="886" y="291"/>
                    <a:pt x="883" y="293"/>
                    <a:pt x="879" y="294"/>
                  </a:cubicBezTo>
                  <a:moveTo>
                    <a:pt x="841" y="312"/>
                  </a:moveTo>
                  <a:cubicBezTo>
                    <a:pt x="841" y="312"/>
                    <a:pt x="841" y="312"/>
                    <a:pt x="841" y="312"/>
                  </a:cubicBezTo>
                  <a:cubicBezTo>
                    <a:pt x="843" y="307"/>
                    <a:pt x="844" y="301"/>
                    <a:pt x="846" y="296"/>
                  </a:cubicBezTo>
                  <a:cubicBezTo>
                    <a:pt x="853" y="297"/>
                    <a:pt x="861" y="298"/>
                    <a:pt x="868" y="298"/>
                  </a:cubicBezTo>
                  <a:cubicBezTo>
                    <a:pt x="868" y="299"/>
                    <a:pt x="868" y="299"/>
                    <a:pt x="868" y="300"/>
                  </a:cubicBezTo>
                  <a:cubicBezTo>
                    <a:pt x="859" y="304"/>
                    <a:pt x="850" y="308"/>
                    <a:pt x="841" y="312"/>
                  </a:cubicBezTo>
                  <a:moveTo>
                    <a:pt x="832" y="308"/>
                  </a:moveTo>
                  <a:cubicBezTo>
                    <a:pt x="832" y="308"/>
                    <a:pt x="832" y="308"/>
                    <a:pt x="832" y="309"/>
                  </a:cubicBezTo>
                  <a:cubicBezTo>
                    <a:pt x="830" y="308"/>
                    <a:pt x="829" y="308"/>
                    <a:pt x="827" y="308"/>
                  </a:cubicBezTo>
                  <a:cubicBezTo>
                    <a:pt x="826" y="308"/>
                    <a:pt x="826" y="307"/>
                    <a:pt x="825" y="307"/>
                  </a:cubicBezTo>
                  <a:cubicBezTo>
                    <a:pt x="826" y="303"/>
                    <a:pt x="827" y="299"/>
                    <a:pt x="829" y="295"/>
                  </a:cubicBezTo>
                  <a:cubicBezTo>
                    <a:pt x="829" y="295"/>
                    <a:pt x="829" y="295"/>
                    <a:pt x="829" y="294"/>
                  </a:cubicBezTo>
                  <a:cubicBezTo>
                    <a:pt x="834" y="295"/>
                    <a:pt x="838" y="296"/>
                    <a:pt x="842" y="296"/>
                  </a:cubicBezTo>
                  <a:cubicBezTo>
                    <a:pt x="841" y="301"/>
                    <a:pt x="839" y="306"/>
                    <a:pt x="837" y="310"/>
                  </a:cubicBezTo>
                  <a:cubicBezTo>
                    <a:pt x="836" y="310"/>
                    <a:pt x="835" y="309"/>
                    <a:pt x="833" y="309"/>
                  </a:cubicBezTo>
                  <a:cubicBezTo>
                    <a:pt x="833" y="309"/>
                    <a:pt x="833" y="308"/>
                    <a:pt x="832" y="308"/>
                  </a:cubicBezTo>
                  <a:cubicBezTo>
                    <a:pt x="832" y="307"/>
                    <a:pt x="831" y="308"/>
                    <a:pt x="832" y="308"/>
                  </a:cubicBezTo>
                  <a:moveTo>
                    <a:pt x="815" y="323"/>
                  </a:moveTo>
                  <a:cubicBezTo>
                    <a:pt x="815" y="323"/>
                    <a:pt x="815" y="323"/>
                    <a:pt x="815" y="323"/>
                  </a:cubicBezTo>
                  <a:cubicBezTo>
                    <a:pt x="811" y="325"/>
                    <a:pt x="806" y="327"/>
                    <a:pt x="802" y="329"/>
                  </a:cubicBezTo>
                  <a:cubicBezTo>
                    <a:pt x="799" y="328"/>
                    <a:pt x="795" y="328"/>
                    <a:pt x="792" y="327"/>
                  </a:cubicBezTo>
                  <a:cubicBezTo>
                    <a:pt x="792" y="327"/>
                    <a:pt x="793" y="327"/>
                    <a:pt x="793" y="326"/>
                  </a:cubicBezTo>
                  <a:cubicBezTo>
                    <a:pt x="795" y="320"/>
                    <a:pt x="797" y="313"/>
                    <a:pt x="800" y="306"/>
                  </a:cubicBezTo>
                  <a:cubicBezTo>
                    <a:pt x="806" y="308"/>
                    <a:pt x="813" y="310"/>
                    <a:pt x="820" y="311"/>
                  </a:cubicBezTo>
                  <a:cubicBezTo>
                    <a:pt x="818" y="315"/>
                    <a:pt x="817" y="319"/>
                    <a:pt x="815" y="323"/>
                  </a:cubicBezTo>
                  <a:moveTo>
                    <a:pt x="739" y="356"/>
                  </a:moveTo>
                  <a:cubicBezTo>
                    <a:pt x="739" y="353"/>
                    <a:pt x="739" y="351"/>
                    <a:pt x="739" y="348"/>
                  </a:cubicBezTo>
                  <a:cubicBezTo>
                    <a:pt x="739" y="347"/>
                    <a:pt x="737" y="347"/>
                    <a:pt x="737" y="348"/>
                  </a:cubicBezTo>
                  <a:cubicBezTo>
                    <a:pt x="737" y="351"/>
                    <a:pt x="737" y="354"/>
                    <a:pt x="737" y="357"/>
                  </a:cubicBezTo>
                  <a:cubicBezTo>
                    <a:pt x="736" y="357"/>
                    <a:pt x="736" y="358"/>
                    <a:pt x="735" y="358"/>
                  </a:cubicBezTo>
                  <a:cubicBezTo>
                    <a:pt x="732" y="356"/>
                    <a:pt x="728" y="354"/>
                    <a:pt x="725" y="353"/>
                  </a:cubicBezTo>
                  <a:cubicBezTo>
                    <a:pt x="725" y="350"/>
                    <a:pt x="726" y="348"/>
                    <a:pt x="727" y="345"/>
                  </a:cubicBezTo>
                  <a:cubicBezTo>
                    <a:pt x="727" y="344"/>
                    <a:pt x="728" y="342"/>
                    <a:pt x="728" y="340"/>
                  </a:cubicBezTo>
                  <a:cubicBezTo>
                    <a:pt x="733" y="341"/>
                    <a:pt x="738" y="343"/>
                    <a:pt x="743" y="344"/>
                  </a:cubicBezTo>
                  <a:cubicBezTo>
                    <a:pt x="743" y="344"/>
                    <a:pt x="744" y="344"/>
                    <a:pt x="744" y="344"/>
                  </a:cubicBezTo>
                  <a:cubicBezTo>
                    <a:pt x="743" y="348"/>
                    <a:pt x="742" y="351"/>
                    <a:pt x="741" y="354"/>
                  </a:cubicBezTo>
                  <a:cubicBezTo>
                    <a:pt x="741" y="354"/>
                    <a:pt x="740" y="355"/>
                    <a:pt x="740" y="356"/>
                  </a:cubicBezTo>
                  <a:cubicBezTo>
                    <a:pt x="740" y="356"/>
                    <a:pt x="739" y="356"/>
                    <a:pt x="739" y="356"/>
                  </a:cubicBezTo>
                  <a:moveTo>
                    <a:pt x="713" y="368"/>
                  </a:moveTo>
                  <a:cubicBezTo>
                    <a:pt x="713" y="366"/>
                    <a:pt x="713" y="364"/>
                    <a:pt x="713" y="362"/>
                  </a:cubicBezTo>
                  <a:cubicBezTo>
                    <a:pt x="713" y="361"/>
                    <a:pt x="711" y="361"/>
                    <a:pt x="711" y="362"/>
                  </a:cubicBezTo>
                  <a:cubicBezTo>
                    <a:pt x="711" y="364"/>
                    <a:pt x="711" y="366"/>
                    <a:pt x="711" y="369"/>
                  </a:cubicBezTo>
                  <a:cubicBezTo>
                    <a:pt x="709" y="369"/>
                    <a:pt x="707" y="370"/>
                    <a:pt x="705" y="371"/>
                  </a:cubicBezTo>
                  <a:cubicBezTo>
                    <a:pt x="704" y="372"/>
                    <a:pt x="703" y="372"/>
                    <a:pt x="702" y="373"/>
                  </a:cubicBezTo>
                  <a:cubicBezTo>
                    <a:pt x="702" y="371"/>
                    <a:pt x="703" y="369"/>
                    <a:pt x="703" y="368"/>
                  </a:cubicBezTo>
                  <a:cubicBezTo>
                    <a:pt x="705" y="362"/>
                    <a:pt x="707" y="357"/>
                    <a:pt x="708" y="352"/>
                  </a:cubicBezTo>
                  <a:cubicBezTo>
                    <a:pt x="712" y="353"/>
                    <a:pt x="716" y="354"/>
                    <a:pt x="720" y="355"/>
                  </a:cubicBezTo>
                  <a:cubicBezTo>
                    <a:pt x="718" y="359"/>
                    <a:pt x="717" y="363"/>
                    <a:pt x="716" y="367"/>
                  </a:cubicBezTo>
                  <a:cubicBezTo>
                    <a:pt x="715" y="367"/>
                    <a:pt x="714" y="368"/>
                    <a:pt x="713" y="368"/>
                  </a:cubicBezTo>
                  <a:moveTo>
                    <a:pt x="661" y="388"/>
                  </a:moveTo>
                  <a:cubicBezTo>
                    <a:pt x="661" y="388"/>
                    <a:pt x="661" y="388"/>
                    <a:pt x="661" y="387"/>
                  </a:cubicBezTo>
                  <a:cubicBezTo>
                    <a:pt x="663" y="382"/>
                    <a:pt x="664" y="377"/>
                    <a:pt x="665" y="372"/>
                  </a:cubicBezTo>
                  <a:cubicBezTo>
                    <a:pt x="666" y="372"/>
                    <a:pt x="667" y="372"/>
                    <a:pt x="668" y="373"/>
                  </a:cubicBezTo>
                  <a:cubicBezTo>
                    <a:pt x="670" y="374"/>
                    <a:pt x="672" y="374"/>
                    <a:pt x="674" y="375"/>
                  </a:cubicBezTo>
                  <a:cubicBezTo>
                    <a:pt x="673" y="378"/>
                    <a:pt x="671" y="381"/>
                    <a:pt x="670" y="385"/>
                  </a:cubicBezTo>
                  <a:cubicBezTo>
                    <a:pt x="667" y="386"/>
                    <a:pt x="664" y="387"/>
                    <a:pt x="661" y="388"/>
                  </a:cubicBezTo>
                  <a:moveTo>
                    <a:pt x="787" y="299"/>
                  </a:moveTo>
                  <a:cubicBezTo>
                    <a:pt x="787" y="299"/>
                    <a:pt x="786" y="299"/>
                    <a:pt x="786" y="299"/>
                  </a:cubicBezTo>
                  <a:cubicBezTo>
                    <a:pt x="787" y="297"/>
                    <a:pt x="787" y="296"/>
                    <a:pt x="788" y="294"/>
                  </a:cubicBezTo>
                  <a:cubicBezTo>
                    <a:pt x="789" y="292"/>
                    <a:pt x="789" y="289"/>
                    <a:pt x="790" y="287"/>
                  </a:cubicBezTo>
                  <a:cubicBezTo>
                    <a:pt x="790" y="287"/>
                    <a:pt x="790" y="287"/>
                    <a:pt x="791" y="287"/>
                  </a:cubicBezTo>
                  <a:cubicBezTo>
                    <a:pt x="794" y="287"/>
                    <a:pt x="798" y="288"/>
                    <a:pt x="801" y="289"/>
                  </a:cubicBezTo>
                  <a:cubicBezTo>
                    <a:pt x="800" y="293"/>
                    <a:pt x="799" y="297"/>
                    <a:pt x="797" y="301"/>
                  </a:cubicBezTo>
                  <a:cubicBezTo>
                    <a:pt x="794" y="301"/>
                    <a:pt x="790" y="300"/>
                    <a:pt x="787" y="299"/>
                  </a:cubicBezTo>
                  <a:moveTo>
                    <a:pt x="796" y="305"/>
                  </a:moveTo>
                  <a:cubicBezTo>
                    <a:pt x="794" y="310"/>
                    <a:pt x="793" y="314"/>
                    <a:pt x="791" y="318"/>
                  </a:cubicBezTo>
                  <a:cubicBezTo>
                    <a:pt x="790" y="321"/>
                    <a:pt x="789" y="324"/>
                    <a:pt x="788" y="326"/>
                  </a:cubicBezTo>
                  <a:cubicBezTo>
                    <a:pt x="785" y="326"/>
                    <a:pt x="781" y="325"/>
                    <a:pt x="778" y="324"/>
                  </a:cubicBezTo>
                  <a:cubicBezTo>
                    <a:pt x="781" y="317"/>
                    <a:pt x="783" y="310"/>
                    <a:pt x="785" y="303"/>
                  </a:cubicBezTo>
                  <a:cubicBezTo>
                    <a:pt x="788" y="303"/>
                    <a:pt x="790" y="304"/>
                    <a:pt x="793" y="305"/>
                  </a:cubicBezTo>
                  <a:cubicBezTo>
                    <a:pt x="794" y="305"/>
                    <a:pt x="795" y="305"/>
                    <a:pt x="796" y="305"/>
                  </a:cubicBezTo>
                  <a:moveTo>
                    <a:pt x="791" y="283"/>
                  </a:moveTo>
                  <a:cubicBezTo>
                    <a:pt x="793" y="276"/>
                    <a:pt x="795" y="269"/>
                    <a:pt x="796" y="262"/>
                  </a:cubicBezTo>
                  <a:cubicBezTo>
                    <a:pt x="800" y="263"/>
                    <a:pt x="803" y="264"/>
                    <a:pt x="807" y="264"/>
                  </a:cubicBezTo>
                  <a:cubicBezTo>
                    <a:pt x="806" y="270"/>
                    <a:pt x="805" y="275"/>
                    <a:pt x="804" y="281"/>
                  </a:cubicBezTo>
                  <a:cubicBezTo>
                    <a:pt x="803" y="282"/>
                    <a:pt x="803" y="284"/>
                    <a:pt x="802" y="286"/>
                  </a:cubicBezTo>
                  <a:cubicBezTo>
                    <a:pt x="798" y="285"/>
                    <a:pt x="795" y="284"/>
                    <a:pt x="791" y="283"/>
                  </a:cubicBezTo>
                  <a:moveTo>
                    <a:pt x="788" y="283"/>
                  </a:moveTo>
                  <a:cubicBezTo>
                    <a:pt x="783" y="282"/>
                    <a:pt x="778" y="282"/>
                    <a:pt x="773" y="281"/>
                  </a:cubicBezTo>
                  <a:cubicBezTo>
                    <a:pt x="772" y="281"/>
                    <a:pt x="771" y="281"/>
                    <a:pt x="769" y="281"/>
                  </a:cubicBezTo>
                  <a:cubicBezTo>
                    <a:pt x="772" y="273"/>
                    <a:pt x="774" y="265"/>
                    <a:pt x="776" y="258"/>
                  </a:cubicBezTo>
                  <a:cubicBezTo>
                    <a:pt x="782" y="259"/>
                    <a:pt x="787" y="260"/>
                    <a:pt x="793" y="261"/>
                  </a:cubicBezTo>
                  <a:cubicBezTo>
                    <a:pt x="791" y="269"/>
                    <a:pt x="790" y="276"/>
                    <a:pt x="788" y="283"/>
                  </a:cubicBezTo>
                  <a:moveTo>
                    <a:pt x="787" y="286"/>
                  </a:moveTo>
                  <a:cubicBezTo>
                    <a:pt x="786" y="288"/>
                    <a:pt x="785" y="291"/>
                    <a:pt x="784" y="293"/>
                  </a:cubicBezTo>
                  <a:cubicBezTo>
                    <a:pt x="784" y="295"/>
                    <a:pt x="783" y="296"/>
                    <a:pt x="783" y="298"/>
                  </a:cubicBezTo>
                  <a:cubicBezTo>
                    <a:pt x="777" y="297"/>
                    <a:pt x="771" y="296"/>
                    <a:pt x="765" y="295"/>
                  </a:cubicBezTo>
                  <a:cubicBezTo>
                    <a:pt x="765" y="294"/>
                    <a:pt x="765" y="294"/>
                    <a:pt x="765" y="293"/>
                  </a:cubicBezTo>
                  <a:cubicBezTo>
                    <a:pt x="766" y="290"/>
                    <a:pt x="768" y="287"/>
                    <a:pt x="769" y="283"/>
                  </a:cubicBezTo>
                  <a:cubicBezTo>
                    <a:pt x="775" y="284"/>
                    <a:pt x="781" y="285"/>
                    <a:pt x="787" y="286"/>
                  </a:cubicBezTo>
                  <a:moveTo>
                    <a:pt x="782" y="302"/>
                  </a:moveTo>
                  <a:cubicBezTo>
                    <a:pt x="779" y="309"/>
                    <a:pt x="777" y="316"/>
                    <a:pt x="774" y="323"/>
                  </a:cubicBezTo>
                  <a:cubicBezTo>
                    <a:pt x="768" y="322"/>
                    <a:pt x="762" y="321"/>
                    <a:pt x="756" y="319"/>
                  </a:cubicBezTo>
                  <a:cubicBezTo>
                    <a:pt x="759" y="312"/>
                    <a:pt x="761" y="305"/>
                    <a:pt x="764" y="298"/>
                  </a:cubicBezTo>
                  <a:cubicBezTo>
                    <a:pt x="770" y="299"/>
                    <a:pt x="776" y="301"/>
                    <a:pt x="782" y="302"/>
                  </a:cubicBezTo>
                  <a:moveTo>
                    <a:pt x="753" y="318"/>
                  </a:moveTo>
                  <a:cubicBezTo>
                    <a:pt x="750" y="318"/>
                    <a:pt x="748" y="317"/>
                    <a:pt x="746" y="317"/>
                  </a:cubicBezTo>
                  <a:cubicBezTo>
                    <a:pt x="743" y="316"/>
                    <a:pt x="740" y="316"/>
                    <a:pt x="736" y="315"/>
                  </a:cubicBezTo>
                  <a:cubicBezTo>
                    <a:pt x="738" y="309"/>
                    <a:pt x="740" y="302"/>
                    <a:pt x="742" y="296"/>
                  </a:cubicBezTo>
                  <a:cubicBezTo>
                    <a:pt x="742" y="295"/>
                    <a:pt x="742" y="295"/>
                    <a:pt x="742" y="295"/>
                  </a:cubicBezTo>
                  <a:cubicBezTo>
                    <a:pt x="748" y="296"/>
                    <a:pt x="754" y="297"/>
                    <a:pt x="760" y="298"/>
                  </a:cubicBezTo>
                  <a:cubicBezTo>
                    <a:pt x="757" y="305"/>
                    <a:pt x="755" y="312"/>
                    <a:pt x="753" y="318"/>
                  </a:cubicBezTo>
                  <a:moveTo>
                    <a:pt x="751" y="322"/>
                  </a:moveTo>
                  <a:cubicBezTo>
                    <a:pt x="749" y="327"/>
                    <a:pt x="748" y="332"/>
                    <a:pt x="746" y="337"/>
                  </a:cubicBezTo>
                  <a:cubicBezTo>
                    <a:pt x="746" y="338"/>
                    <a:pt x="745" y="340"/>
                    <a:pt x="745" y="341"/>
                  </a:cubicBezTo>
                  <a:cubicBezTo>
                    <a:pt x="743" y="340"/>
                    <a:pt x="741" y="339"/>
                    <a:pt x="739" y="339"/>
                  </a:cubicBezTo>
                  <a:cubicBezTo>
                    <a:pt x="736" y="338"/>
                    <a:pt x="733" y="337"/>
                    <a:pt x="730" y="336"/>
                  </a:cubicBezTo>
                  <a:cubicBezTo>
                    <a:pt x="731" y="330"/>
                    <a:pt x="733" y="325"/>
                    <a:pt x="735" y="319"/>
                  </a:cubicBezTo>
                  <a:cubicBezTo>
                    <a:pt x="740" y="320"/>
                    <a:pt x="746" y="321"/>
                    <a:pt x="751" y="322"/>
                  </a:cubicBezTo>
                  <a:moveTo>
                    <a:pt x="739" y="295"/>
                  </a:moveTo>
                  <a:cubicBezTo>
                    <a:pt x="736" y="301"/>
                    <a:pt x="734" y="308"/>
                    <a:pt x="732" y="314"/>
                  </a:cubicBezTo>
                  <a:cubicBezTo>
                    <a:pt x="728" y="314"/>
                    <a:pt x="724" y="313"/>
                    <a:pt x="720" y="313"/>
                  </a:cubicBezTo>
                  <a:cubicBezTo>
                    <a:pt x="722" y="306"/>
                    <a:pt x="724" y="299"/>
                    <a:pt x="726" y="293"/>
                  </a:cubicBezTo>
                  <a:cubicBezTo>
                    <a:pt x="730" y="293"/>
                    <a:pt x="734" y="294"/>
                    <a:pt x="739" y="295"/>
                  </a:cubicBezTo>
                  <a:cubicBezTo>
                    <a:pt x="739" y="295"/>
                    <a:pt x="739" y="295"/>
                    <a:pt x="739" y="295"/>
                  </a:cubicBezTo>
                  <a:moveTo>
                    <a:pt x="731" y="318"/>
                  </a:moveTo>
                  <a:cubicBezTo>
                    <a:pt x="729" y="324"/>
                    <a:pt x="728" y="330"/>
                    <a:pt x="726" y="335"/>
                  </a:cubicBezTo>
                  <a:cubicBezTo>
                    <a:pt x="722" y="334"/>
                    <a:pt x="719" y="334"/>
                    <a:pt x="715" y="333"/>
                  </a:cubicBezTo>
                  <a:cubicBezTo>
                    <a:pt x="716" y="329"/>
                    <a:pt x="717" y="326"/>
                    <a:pt x="718" y="322"/>
                  </a:cubicBezTo>
                  <a:cubicBezTo>
                    <a:pt x="718" y="320"/>
                    <a:pt x="719" y="318"/>
                    <a:pt x="720" y="316"/>
                  </a:cubicBezTo>
                  <a:cubicBezTo>
                    <a:pt x="723" y="317"/>
                    <a:pt x="727" y="317"/>
                    <a:pt x="731" y="318"/>
                  </a:cubicBezTo>
                  <a:moveTo>
                    <a:pt x="714" y="337"/>
                  </a:moveTo>
                  <a:cubicBezTo>
                    <a:pt x="717" y="337"/>
                    <a:pt x="721" y="338"/>
                    <a:pt x="725" y="339"/>
                  </a:cubicBezTo>
                  <a:cubicBezTo>
                    <a:pt x="724" y="343"/>
                    <a:pt x="722" y="347"/>
                    <a:pt x="721" y="351"/>
                  </a:cubicBezTo>
                  <a:cubicBezTo>
                    <a:pt x="717" y="350"/>
                    <a:pt x="714" y="349"/>
                    <a:pt x="710" y="348"/>
                  </a:cubicBezTo>
                  <a:cubicBezTo>
                    <a:pt x="711" y="344"/>
                    <a:pt x="712" y="340"/>
                    <a:pt x="714" y="337"/>
                  </a:cubicBezTo>
                  <a:moveTo>
                    <a:pt x="706" y="347"/>
                  </a:moveTo>
                  <a:cubicBezTo>
                    <a:pt x="702" y="346"/>
                    <a:pt x="697" y="345"/>
                    <a:pt x="692" y="344"/>
                  </a:cubicBezTo>
                  <a:cubicBezTo>
                    <a:pt x="691" y="343"/>
                    <a:pt x="689" y="343"/>
                    <a:pt x="688" y="343"/>
                  </a:cubicBezTo>
                  <a:cubicBezTo>
                    <a:pt x="689" y="339"/>
                    <a:pt x="690" y="336"/>
                    <a:pt x="691" y="333"/>
                  </a:cubicBezTo>
                  <a:cubicBezTo>
                    <a:pt x="697" y="334"/>
                    <a:pt x="703" y="334"/>
                    <a:pt x="709" y="336"/>
                  </a:cubicBezTo>
                  <a:cubicBezTo>
                    <a:pt x="710" y="336"/>
                    <a:pt x="710" y="336"/>
                    <a:pt x="710" y="336"/>
                  </a:cubicBezTo>
                  <a:cubicBezTo>
                    <a:pt x="709" y="340"/>
                    <a:pt x="708" y="343"/>
                    <a:pt x="706" y="347"/>
                  </a:cubicBezTo>
                  <a:moveTo>
                    <a:pt x="711" y="332"/>
                  </a:moveTo>
                  <a:cubicBezTo>
                    <a:pt x="708" y="332"/>
                    <a:pt x="706" y="331"/>
                    <a:pt x="703" y="331"/>
                  </a:cubicBezTo>
                  <a:cubicBezTo>
                    <a:pt x="699" y="330"/>
                    <a:pt x="696" y="330"/>
                    <a:pt x="692" y="330"/>
                  </a:cubicBezTo>
                  <a:cubicBezTo>
                    <a:pt x="694" y="324"/>
                    <a:pt x="696" y="319"/>
                    <a:pt x="698" y="313"/>
                  </a:cubicBezTo>
                  <a:cubicBezTo>
                    <a:pt x="703" y="314"/>
                    <a:pt x="709" y="314"/>
                    <a:pt x="714" y="315"/>
                  </a:cubicBezTo>
                  <a:cubicBezTo>
                    <a:pt x="715" y="315"/>
                    <a:pt x="715" y="315"/>
                    <a:pt x="716" y="316"/>
                  </a:cubicBezTo>
                  <a:cubicBezTo>
                    <a:pt x="715" y="321"/>
                    <a:pt x="713" y="327"/>
                    <a:pt x="711" y="332"/>
                  </a:cubicBezTo>
                  <a:moveTo>
                    <a:pt x="689" y="329"/>
                  </a:moveTo>
                  <a:cubicBezTo>
                    <a:pt x="685" y="329"/>
                    <a:pt x="680" y="328"/>
                    <a:pt x="676" y="328"/>
                  </a:cubicBezTo>
                  <a:cubicBezTo>
                    <a:pt x="678" y="322"/>
                    <a:pt x="679" y="317"/>
                    <a:pt x="680" y="311"/>
                  </a:cubicBezTo>
                  <a:cubicBezTo>
                    <a:pt x="684" y="311"/>
                    <a:pt x="687" y="312"/>
                    <a:pt x="690" y="312"/>
                  </a:cubicBezTo>
                  <a:cubicBezTo>
                    <a:pt x="692" y="312"/>
                    <a:pt x="693" y="313"/>
                    <a:pt x="694" y="313"/>
                  </a:cubicBezTo>
                  <a:cubicBezTo>
                    <a:pt x="692" y="318"/>
                    <a:pt x="691" y="324"/>
                    <a:pt x="689" y="329"/>
                  </a:cubicBezTo>
                  <a:moveTo>
                    <a:pt x="688" y="333"/>
                  </a:moveTo>
                  <a:cubicBezTo>
                    <a:pt x="687" y="336"/>
                    <a:pt x="686" y="339"/>
                    <a:pt x="685" y="342"/>
                  </a:cubicBezTo>
                  <a:cubicBezTo>
                    <a:pt x="681" y="341"/>
                    <a:pt x="677" y="340"/>
                    <a:pt x="673" y="339"/>
                  </a:cubicBezTo>
                  <a:cubicBezTo>
                    <a:pt x="674" y="337"/>
                    <a:pt x="675" y="334"/>
                    <a:pt x="675" y="332"/>
                  </a:cubicBezTo>
                  <a:cubicBezTo>
                    <a:pt x="679" y="332"/>
                    <a:pt x="684" y="332"/>
                    <a:pt x="688" y="333"/>
                  </a:cubicBezTo>
                  <a:moveTo>
                    <a:pt x="683" y="345"/>
                  </a:moveTo>
                  <a:cubicBezTo>
                    <a:pt x="683" y="348"/>
                    <a:pt x="682" y="350"/>
                    <a:pt x="681" y="352"/>
                  </a:cubicBezTo>
                  <a:cubicBezTo>
                    <a:pt x="679" y="359"/>
                    <a:pt x="677" y="365"/>
                    <a:pt x="675" y="371"/>
                  </a:cubicBezTo>
                  <a:cubicBezTo>
                    <a:pt x="672" y="370"/>
                    <a:pt x="669" y="369"/>
                    <a:pt x="666" y="368"/>
                  </a:cubicBezTo>
                  <a:cubicBezTo>
                    <a:pt x="668" y="360"/>
                    <a:pt x="670" y="352"/>
                    <a:pt x="672" y="343"/>
                  </a:cubicBezTo>
                  <a:cubicBezTo>
                    <a:pt x="672" y="343"/>
                    <a:pt x="672" y="343"/>
                    <a:pt x="673" y="343"/>
                  </a:cubicBezTo>
                  <a:cubicBezTo>
                    <a:pt x="676" y="344"/>
                    <a:pt x="680" y="345"/>
                    <a:pt x="683" y="345"/>
                  </a:cubicBezTo>
                  <a:moveTo>
                    <a:pt x="677" y="376"/>
                  </a:moveTo>
                  <a:cubicBezTo>
                    <a:pt x="681" y="377"/>
                    <a:pt x="684" y="377"/>
                    <a:pt x="688" y="378"/>
                  </a:cubicBezTo>
                  <a:cubicBezTo>
                    <a:pt x="683" y="380"/>
                    <a:pt x="679" y="381"/>
                    <a:pt x="675" y="383"/>
                  </a:cubicBezTo>
                  <a:cubicBezTo>
                    <a:pt x="676" y="381"/>
                    <a:pt x="676" y="378"/>
                    <a:pt x="677" y="376"/>
                  </a:cubicBezTo>
                  <a:moveTo>
                    <a:pt x="695" y="375"/>
                  </a:moveTo>
                  <a:cubicBezTo>
                    <a:pt x="694" y="375"/>
                    <a:pt x="694" y="375"/>
                    <a:pt x="693" y="375"/>
                  </a:cubicBezTo>
                  <a:cubicBezTo>
                    <a:pt x="688" y="374"/>
                    <a:pt x="683" y="373"/>
                    <a:pt x="678" y="372"/>
                  </a:cubicBezTo>
                  <a:cubicBezTo>
                    <a:pt x="681" y="363"/>
                    <a:pt x="684" y="355"/>
                    <a:pt x="687" y="346"/>
                  </a:cubicBezTo>
                  <a:cubicBezTo>
                    <a:pt x="687" y="346"/>
                    <a:pt x="687" y="346"/>
                    <a:pt x="687" y="346"/>
                  </a:cubicBezTo>
                  <a:cubicBezTo>
                    <a:pt x="690" y="347"/>
                    <a:pt x="693" y="348"/>
                    <a:pt x="696" y="348"/>
                  </a:cubicBezTo>
                  <a:cubicBezTo>
                    <a:pt x="699" y="349"/>
                    <a:pt x="702" y="350"/>
                    <a:pt x="705" y="351"/>
                  </a:cubicBezTo>
                  <a:cubicBezTo>
                    <a:pt x="705" y="351"/>
                    <a:pt x="705" y="351"/>
                    <a:pt x="705" y="351"/>
                  </a:cubicBezTo>
                  <a:cubicBezTo>
                    <a:pt x="703" y="357"/>
                    <a:pt x="701" y="367"/>
                    <a:pt x="697" y="374"/>
                  </a:cubicBezTo>
                  <a:cubicBezTo>
                    <a:pt x="697" y="374"/>
                    <a:pt x="696" y="375"/>
                    <a:pt x="695" y="375"/>
                  </a:cubicBezTo>
                  <a:moveTo>
                    <a:pt x="723" y="357"/>
                  </a:moveTo>
                  <a:cubicBezTo>
                    <a:pt x="724" y="357"/>
                    <a:pt x="725" y="358"/>
                    <a:pt x="726" y="358"/>
                  </a:cubicBezTo>
                  <a:cubicBezTo>
                    <a:pt x="727" y="359"/>
                    <a:pt x="729" y="359"/>
                    <a:pt x="730" y="360"/>
                  </a:cubicBezTo>
                  <a:cubicBezTo>
                    <a:pt x="727" y="362"/>
                    <a:pt x="724" y="363"/>
                    <a:pt x="721" y="364"/>
                  </a:cubicBezTo>
                  <a:cubicBezTo>
                    <a:pt x="722" y="362"/>
                    <a:pt x="723" y="359"/>
                    <a:pt x="723" y="357"/>
                  </a:cubicBezTo>
                  <a:moveTo>
                    <a:pt x="745" y="354"/>
                  </a:moveTo>
                  <a:cubicBezTo>
                    <a:pt x="745" y="353"/>
                    <a:pt x="745" y="352"/>
                    <a:pt x="746" y="352"/>
                  </a:cubicBezTo>
                  <a:cubicBezTo>
                    <a:pt x="746" y="350"/>
                    <a:pt x="747" y="348"/>
                    <a:pt x="747" y="346"/>
                  </a:cubicBezTo>
                  <a:cubicBezTo>
                    <a:pt x="750" y="347"/>
                    <a:pt x="753" y="348"/>
                    <a:pt x="756" y="349"/>
                  </a:cubicBezTo>
                  <a:cubicBezTo>
                    <a:pt x="752" y="350"/>
                    <a:pt x="749" y="352"/>
                    <a:pt x="745" y="354"/>
                  </a:cubicBezTo>
                  <a:moveTo>
                    <a:pt x="762" y="346"/>
                  </a:moveTo>
                  <a:cubicBezTo>
                    <a:pt x="757" y="345"/>
                    <a:pt x="753" y="344"/>
                    <a:pt x="749" y="342"/>
                  </a:cubicBezTo>
                  <a:cubicBezTo>
                    <a:pt x="749" y="340"/>
                    <a:pt x="750" y="337"/>
                    <a:pt x="751" y="335"/>
                  </a:cubicBezTo>
                  <a:cubicBezTo>
                    <a:pt x="752" y="331"/>
                    <a:pt x="754" y="327"/>
                    <a:pt x="755" y="323"/>
                  </a:cubicBezTo>
                  <a:cubicBezTo>
                    <a:pt x="757" y="324"/>
                    <a:pt x="759" y="324"/>
                    <a:pt x="762" y="325"/>
                  </a:cubicBezTo>
                  <a:cubicBezTo>
                    <a:pt x="765" y="326"/>
                    <a:pt x="769" y="327"/>
                    <a:pt x="773" y="327"/>
                  </a:cubicBezTo>
                  <a:cubicBezTo>
                    <a:pt x="773" y="328"/>
                    <a:pt x="772" y="329"/>
                    <a:pt x="772" y="329"/>
                  </a:cubicBezTo>
                  <a:cubicBezTo>
                    <a:pt x="770" y="334"/>
                    <a:pt x="768" y="339"/>
                    <a:pt x="766" y="344"/>
                  </a:cubicBezTo>
                  <a:cubicBezTo>
                    <a:pt x="766" y="344"/>
                    <a:pt x="766" y="344"/>
                    <a:pt x="766" y="344"/>
                  </a:cubicBezTo>
                  <a:cubicBezTo>
                    <a:pt x="765" y="345"/>
                    <a:pt x="763" y="346"/>
                    <a:pt x="762" y="346"/>
                  </a:cubicBezTo>
                  <a:moveTo>
                    <a:pt x="777" y="340"/>
                  </a:moveTo>
                  <a:cubicBezTo>
                    <a:pt x="777" y="340"/>
                    <a:pt x="777" y="340"/>
                    <a:pt x="777" y="340"/>
                  </a:cubicBezTo>
                  <a:cubicBezTo>
                    <a:pt x="776" y="339"/>
                    <a:pt x="775" y="340"/>
                    <a:pt x="775" y="340"/>
                  </a:cubicBezTo>
                  <a:cubicBezTo>
                    <a:pt x="775" y="340"/>
                    <a:pt x="775" y="340"/>
                    <a:pt x="776" y="340"/>
                  </a:cubicBezTo>
                  <a:cubicBezTo>
                    <a:pt x="774" y="341"/>
                    <a:pt x="773" y="342"/>
                    <a:pt x="772" y="342"/>
                  </a:cubicBezTo>
                  <a:cubicBezTo>
                    <a:pt x="773" y="339"/>
                    <a:pt x="774" y="336"/>
                    <a:pt x="775" y="334"/>
                  </a:cubicBezTo>
                  <a:cubicBezTo>
                    <a:pt x="775" y="332"/>
                    <a:pt x="776" y="330"/>
                    <a:pt x="776" y="328"/>
                  </a:cubicBezTo>
                  <a:cubicBezTo>
                    <a:pt x="780" y="329"/>
                    <a:pt x="783" y="330"/>
                    <a:pt x="787" y="330"/>
                  </a:cubicBezTo>
                  <a:cubicBezTo>
                    <a:pt x="786" y="332"/>
                    <a:pt x="786" y="333"/>
                    <a:pt x="785" y="335"/>
                  </a:cubicBezTo>
                  <a:cubicBezTo>
                    <a:pt x="785" y="335"/>
                    <a:pt x="785" y="336"/>
                    <a:pt x="785" y="336"/>
                  </a:cubicBezTo>
                  <a:cubicBezTo>
                    <a:pt x="782" y="338"/>
                    <a:pt x="779" y="339"/>
                    <a:pt x="777" y="340"/>
                  </a:cubicBezTo>
                  <a:moveTo>
                    <a:pt x="791" y="331"/>
                  </a:moveTo>
                  <a:cubicBezTo>
                    <a:pt x="793" y="331"/>
                    <a:pt x="794" y="331"/>
                    <a:pt x="796" y="332"/>
                  </a:cubicBezTo>
                  <a:cubicBezTo>
                    <a:pt x="794" y="332"/>
                    <a:pt x="792" y="333"/>
                    <a:pt x="790" y="334"/>
                  </a:cubicBezTo>
                  <a:cubicBezTo>
                    <a:pt x="791" y="333"/>
                    <a:pt x="791" y="332"/>
                    <a:pt x="791" y="331"/>
                  </a:cubicBezTo>
                  <a:moveTo>
                    <a:pt x="801" y="302"/>
                  </a:moveTo>
                  <a:cubicBezTo>
                    <a:pt x="803" y="298"/>
                    <a:pt x="804" y="294"/>
                    <a:pt x="805" y="290"/>
                  </a:cubicBezTo>
                  <a:cubicBezTo>
                    <a:pt x="812" y="291"/>
                    <a:pt x="819" y="292"/>
                    <a:pt x="826" y="294"/>
                  </a:cubicBezTo>
                  <a:cubicBezTo>
                    <a:pt x="824" y="298"/>
                    <a:pt x="823" y="302"/>
                    <a:pt x="821" y="306"/>
                  </a:cubicBezTo>
                  <a:cubicBezTo>
                    <a:pt x="821" y="306"/>
                    <a:pt x="821" y="306"/>
                    <a:pt x="821" y="307"/>
                  </a:cubicBezTo>
                  <a:cubicBezTo>
                    <a:pt x="814" y="306"/>
                    <a:pt x="808" y="304"/>
                    <a:pt x="801" y="302"/>
                  </a:cubicBezTo>
                  <a:moveTo>
                    <a:pt x="847" y="293"/>
                  </a:moveTo>
                  <a:cubicBezTo>
                    <a:pt x="847" y="292"/>
                    <a:pt x="847" y="292"/>
                    <a:pt x="847" y="292"/>
                  </a:cubicBezTo>
                  <a:cubicBezTo>
                    <a:pt x="850" y="286"/>
                    <a:pt x="852" y="281"/>
                    <a:pt x="854" y="275"/>
                  </a:cubicBezTo>
                  <a:cubicBezTo>
                    <a:pt x="861" y="277"/>
                    <a:pt x="868" y="278"/>
                    <a:pt x="875" y="280"/>
                  </a:cubicBezTo>
                  <a:cubicBezTo>
                    <a:pt x="874" y="282"/>
                    <a:pt x="873" y="285"/>
                    <a:pt x="872" y="288"/>
                  </a:cubicBezTo>
                  <a:cubicBezTo>
                    <a:pt x="871" y="290"/>
                    <a:pt x="871" y="292"/>
                    <a:pt x="870" y="294"/>
                  </a:cubicBezTo>
                  <a:cubicBezTo>
                    <a:pt x="862" y="293"/>
                    <a:pt x="855" y="293"/>
                    <a:pt x="847" y="293"/>
                  </a:cubicBezTo>
                  <a:moveTo>
                    <a:pt x="893" y="288"/>
                  </a:moveTo>
                  <a:cubicBezTo>
                    <a:pt x="893" y="287"/>
                    <a:pt x="893" y="286"/>
                    <a:pt x="894" y="285"/>
                  </a:cubicBezTo>
                  <a:cubicBezTo>
                    <a:pt x="895" y="285"/>
                    <a:pt x="897" y="286"/>
                    <a:pt x="898" y="286"/>
                  </a:cubicBezTo>
                  <a:cubicBezTo>
                    <a:pt x="896" y="287"/>
                    <a:pt x="894" y="287"/>
                    <a:pt x="893" y="288"/>
                  </a:cubicBezTo>
                  <a:moveTo>
                    <a:pt x="867" y="243"/>
                  </a:moveTo>
                  <a:cubicBezTo>
                    <a:pt x="870" y="244"/>
                    <a:pt x="872" y="244"/>
                    <a:pt x="875" y="245"/>
                  </a:cubicBezTo>
                  <a:cubicBezTo>
                    <a:pt x="878" y="246"/>
                    <a:pt x="882" y="247"/>
                    <a:pt x="885" y="248"/>
                  </a:cubicBezTo>
                  <a:cubicBezTo>
                    <a:pt x="885" y="249"/>
                    <a:pt x="885" y="250"/>
                    <a:pt x="884" y="251"/>
                  </a:cubicBezTo>
                  <a:cubicBezTo>
                    <a:pt x="882" y="259"/>
                    <a:pt x="879" y="267"/>
                    <a:pt x="876" y="276"/>
                  </a:cubicBezTo>
                  <a:cubicBezTo>
                    <a:pt x="875" y="275"/>
                    <a:pt x="874" y="275"/>
                    <a:pt x="873" y="275"/>
                  </a:cubicBezTo>
                  <a:cubicBezTo>
                    <a:pt x="867" y="274"/>
                    <a:pt x="862" y="273"/>
                    <a:pt x="856" y="271"/>
                  </a:cubicBezTo>
                  <a:cubicBezTo>
                    <a:pt x="859" y="265"/>
                    <a:pt x="861" y="259"/>
                    <a:pt x="864" y="252"/>
                  </a:cubicBezTo>
                  <a:cubicBezTo>
                    <a:pt x="865" y="249"/>
                    <a:pt x="866" y="246"/>
                    <a:pt x="867" y="243"/>
                  </a:cubicBezTo>
                  <a:moveTo>
                    <a:pt x="847" y="247"/>
                  </a:moveTo>
                  <a:cubicBezTo>
                    <a:pt x="847" y="245"/>
                    <a:pt x="848" y="243"/>
                    <a:pt x="848" y="241"/>
                  </a:cubicBezTo>
                  <a:cubicBezTo>
                    <a:pt x="850" y="242"/>
                    <a:pt x="851" y="242"/>
                    <a:pt x="853" y="242"/>
                  </a:cubicBezTo>
                  <a:cubicBezTo>
                    <a:pt x="857" y="242"/>
                    <a:pt x="860" y="243"/>
                    <a:pt x="864" y="243"/>
                  </a:cubicBezTo>
                  <a:cubicBezTo>
                    <a:pt x="863" y="245"/>
                    <a:pt x="862" y="248"/>
                    <a:pt x="861" y="250"/>
                  </a:cubicBezTo>
                  <a:cubicBezTo>
                    <a:pt x="859" y="257"/>
                    <a:pt x="856" y="264"/>
                    <a:pt x="853" y="271"/>
                  </a:cubicBezTo>
                  <a:cubicBezTo>
                    <a:pt x="849" y="270"/>
                    <a:pt x="845" y="269"/>
                    <a:pt x="842" y="268"/>
                  </a:cubicBezTo>
                  <a:cubicBezTo>
                    <a:pt x="841" y="268"/>
                    <a:pt x="840" y="268"/>
                    <a:pt x="839" y="268"/>
                  </a:cubicBezTo>
                  <a:cubicBezTo>
                    <a:pt x="841" y="261"/>
                    <a:pt x="845" y="254"/>
                    <a:pt x="847" y="247"/>
                  </a:cubicBezTo>
                  <a:moveTo>
                    <a:pt x="838" y="272"/>
                  </a:moveTo>
                  <a:cubicBezTo>
                    <a:pt x="840" y="272"/>
                    <a:pt x="842" y="273"/>
                    <a:pt x="844" y="273"/>
                  </a:cubicBezTo>
                  <a:cubicBezTo>
                    <a:pt x="846" y="274"/>
                    <a:pt x="849" y="274"/>
                    <a:pt x="851" y="275"/>
                  </a:cubicBezTo>
                  <a:cubicBezTo>
                    <a:pt x="850" y="278"/>
                    <a:pt x="848" y="281"/>
                    <a:pt x="847" y="284"/>
                  </a:cubicBezTo>
                  <a:cubicBezTo>
                    <a:pt x="846" y="287"/>
                    <a:pt x="845" y="289"/>
                    <a:pt x="844" y="292"/>
                  </a:cubicBezTo>
                  <a:cubicBezTo>
                    <a:pt x="839" y="292"/>
                    <a:pt x="835" y="291"/>
                    <a:pt x="831" y="291"/>
                  </a:cubicBezTo>
                  <a:cubicBezTo>
                    <a:pt x="833" y="284"/>
                    <a:pt x="835" y="278"/>
                    <a:pt x="838" y="272"/>
                  </a:cubicBezTo>
                  <a:moveTo>
                    <a:pt x="835" y="271"/>
                  </a:moveTo>
                  <a:cubicBezTo>
                    <a:pt x="834" y="271"/>
                    <a:pt x="834" y="271"/>
                    <a:pt x="834" y="271"/>
                  </a:cubicBezTo>
                  <a:cubicBezTo>
                    <a:pt x="832" y="278"/>
                    <a:pt x="830" y="284"/>
                    <a:pt x="827" y="290"/>
                  </a:cubicBezTo>
                  <a:cubicBezTo>
                    <a:pt x="820" y="289"/>
                    <a:pt x="813" y="288"/>
                    <a:pt x="806" y="286"/>
                  </a:cubicBezTo>
                  <a:cubicBezTo>
                    <a:pt x="806" y="285"/>
                    <a:pt x="807" y="284"/>
                    <a:pt x="807" y="283"/>
                  </a:cubicBezTo>
                  <a:cubicBezTo>
                    <a:pt x="808" y="277"/>
                    <a:pt x="809" y="271"/>
                    <a:pt x="810" y="265"/>
                  </a:cubicBezTo>
                  <a:cubicBezTo>
                    <a:pt x="819" y="267"/>
                    <a:pt x="827" y="269"/>
                    <a:pt x="835" y="271"/>
                  </a:cubicBezTo>
                  <a:moveTo>
                    <a:pt x="807" y="198"/>
                  </a:moveTo>
                  <a:cubicBezTo>
                    <a:pt x="808" y="203"/>
                    <a:pt x="810" y="207"/>
                    <a:pt x="813" y="211"/>
                  </a:cubicBezTo>
                  <a:cubicBezTo>
                    <a:pt x="814" y="213"/>
                    <a:pt x="816" y="214"/>
                    <a:pt x="818" y="215"/>
                  </a:cubicBezTo>
                  <a:cubicBezTo>
                    <a:pt x="817" y="225"/>
                    <a:pt x="815" y="236"/>
                    <a:pt x="813" y="245"/>
                  </a:cubicBezTo>
                  <a:cubicBezTo>
                    <a:pt x="812" y="250"/>
                    <a:pt x="810" y="255"/>
                    <a:pt x="808" y="260"/>
                  </a:cubicBezTo>
                  <a:cubicBezTo>
                    <a:pt x="808" y="260"/>
                    <a:pt x="808" y="261"/>
                    <a:pt x="808" y="261"/>
                  </a:cubicBezTo>
                  <a:cubicBezTo>
                    <a:pt x="804" y="260"/>
                    <a:pt x="801" y="259"/>
                    <a:pt x="797" y="259"/>
                  </a:cubicBezTo>
                  <a:cubicBezTo>
                    <a:pt x="800" y="243"/>
                    <a:pt x="801" y="228"/>
                    <a:pt x="801" y="212"/>
                  </a:cubicBezTo>
                  <a:cubicBezTo>
                    <a:pt x="801" y="211"/>
                    <a:pt x="799" y="211"/>
                    <a:pt x="799" y="212"/>
                  </a:cubicBezTo>
                  <a:cubicBezTo>
                    <a:pt x="799" y="222"/>
                    <a:pt x="798" y="232"/>
                    <a:pt x="797" y="242"/>
                  </a:cubicBezTo>
                  <a:cubicBezTo>
                    <a:pt x="796" y="241"/>
                    <a:pt x="795" y="241"/>
                    <a:pt x="795" y="242"/>
                  </a:cubicBezTo>
                  <a:cubicBezTo>
                    <a:pt x="796" y="239"/>
                    <a:pt x="792" y="233"/>
                    <a:pt x="791" y="230"/>
                  </a:cubicBezTo>
                  <a:cubicBezTo>
                    <a:pt x="790" y="226"/>
                    <a:pt x="788" y="221"/>
                    <a:pt x="787" y="216"/>
                  </a:cubicBezTo>
                  <a:cubicBezTo>
                    <a:pt x="786" y="213"/>
                    <a:pt x="785" y="210"/>
                    <a:pt x="784" y="207"/>
                  </a:cubicBezTo>
                  <a:cubicBezTo>
                    <a:pt x="792" y="204"/>
                    <a:pt x="799" y="201"/>
                    <a:pt x="807" y="198"/>
                  </a:cubicBezTo>
                  <a:moveTo>
                    <a:pt x="782" y="208"/>
                  </a:moveTo>
                  <a:cubicBezTo>
                    <a:pt x="783" y="214"/>
                    <a:pt x="785" y="220"/>
                    <a:pt x="787" y="226"/>
                  </a:cubicBezTo>
                  <a:cubicBezTo>
                    <a:pt x="789" y="232"/>
                    <a:pt x="790" y="239"/>
                    <a:pt x="795" y="244"/>
                  </a:cubicBezTo>
                  <a:cubicBezTo>
                    <a:pt x="796" y="244"/>
                    <a:pt x="796" y="244"/>
                    <a:pt x="796" y="244"/>
                  </a:cubicBezTo>
                  <a:cubicBezTo>
                    <a:pt x="796" y="249"/>
                    <a:pt x="795" y="253"/>
                    <a:pt x="794" y="258"/>
                  </a:cubicBezTo>
                  <a:cubicBezTo>
                    <a:pt x="788" y="257"/>
                    <a:pt x="782" y="255"/>
                    <a:pt x="777" y="254"/>
                  </a:cubicBezTo>
                  <a:cubicBezTo>
                    <a:pt x="780" y="241"/>
                    <a:pt x="781" y="228"/>
                    <a:pt x="781" y="214"/>
                  </a:cubicBezTo>
                  <a:cubicBezTo>
                    <a:pt x="781" y="212"/>
                    <a:pt x="779" y="212"/>
                    <a:pt x="779" y="214"/>
                  </a:cubicBezTo>
                  <a:cubicBezTo>
                    <a:pt x="779" y="229"/>
                    <a:pt x="778" y="243"/>
                    <a:pt x="774" y="257"/>
                  </a:cubicBezTo>
                  <a:cubicBezTo>
                    <a:pt x="771" y="265"/>
                    <a:pt x="769" y="273"/>
                    <a:pt x="766" y="280"/>
                  </a:cubicBezTo>
                  <a:cubicBezTo>
                    <a:pt x="761" y="280"/>
                    <a:pt x="755" y="279"/>
                    <a:pt x="753" y="277"/>
                  </a:cubicBezTo>
                  <a:cubicBezTo>
                    <a:pt x="752" y="276"/>
                    <a:pt x="750" y="278"/>
                    <a:pt x="751" y="279"/>
                  </a:cubicBezTo>
                  <a:cubicBezTo>
                    <a:pt x="754" y="282"/>
                    <a:pt x="758" y="282"/>
                    <a:pt x="762" y="283"/>
                  </a:cubicBezTo>
                  <a:cubicBezTo>
                    <a:pt x="763" y="283"/>
                    <a:pt x="764" y="283"/>
                    <a:pt x="765" y="283"/>
                  </a:cubicBezTo>
                  <a:cubicBezTo>
                    <a:pt x="764" y="287"/>
                    <a:pt x="763" y="291"/>
                    <a:pt x="761" y="294"/>
                  </a:cubicBezTo>
                  <a:cubicBezTo>
                    <a:pt x="755" y="293"/>
                    <a:pt x="749" y="292"/>
                    <a:pt x="743" y="292"/>
                  </a:cubicBezTo>
                  <a:cubicBezTo>
                    <a:pt x="751" y="267"/>
                    <a:pt x="757" y="242"/>
                    <a:pt x="761" y="217"/>
                  </a:cubicBezTo>
                  <a:cubicBezTo>
                    <a:pt x="768" y="214"/>
                    <a:pt x="775" y="211"/>
                    <a:pt x="782" y="208"/>
                  </a:cubicBezTo>
                  <a:moveTo>
                    <a:pt x="670" y="305"/>
                  </a:moveTo>
                  <a:cubicBezTo>
                    <a:pt x="672" y="298"/>
                    <a:pt x="673" y="290"/>
                    <a:pt x="675" y="283"/>
                  </a:cubicBezTo>
                  <a:cubicBezTo>
                    <a:pt x="677" y="277"/>
                    <a:pt x="679" y="271"/>
                    <a:pt x="680" y="264"/>
                  </a:cubicBezTo>
                  <a:cubicBezTo>
                    <a:pt x="680" y="263"/>
                    <a:pt x="679" y="262"/>
                    <a:pt x="678" y="263"/>
                  </a:cubicBezTo>
                  <a:cubicBezTo>
                    <a:pt x="679" y="257"/>
                    <a:pt x="680" y="251"/>
                    <a:pt x="682" y="246"/>
                  </a:cubicBezTo>
                  <a:cubicBezTo>
                    <a:pt x="687" y="244"/>
                    <a:pt x="692" y="242"/>
                    <a:pt x="698" y="240"/>
                  </a:cubicBezTo>
                  <a:cubicBezTo>
                    <a:pt x="696" y="248"/>
                    <a:pt x="696" y="256"/>
                    <a:pt x="697" y="264"/>
                  </a:cubicBezTo>
                  <a:cubicBezTo>
                    <a:pt x="698" y="265"/>
                    <a:pt x="699" y="265"/>
                    <a:pt x="699" y="264"/>
                  </a:cubicBezTo>
                  <a:cubicBezTo>
                    <a:pt x="700" y="256"/>
                    <a:pt x="699" y="248"/>
                    <a:pt x="700" y="240"/>
                  </a:cubicBezTo>
                  <a:cubicBezTo>
                    <a:pt x="700" y="240"/>
                    <a:pt x="700" y="240"/>
                    <a:pt x="700" y="240"/>
                  </a:cubicBezTo>
                  <a:cubicBezTo>
                    <a:pt x="704" y="238"/>
                    <a:pt x="709" y="237"/>
                    <a:pt x="713" y="235"/>
                  </a:cubicBezTo>
                  <a:cubicBezTo>
                    <a:pt x="712" y="239"/>
                    <a:pt x="712" y="242"/>
                    <a:pt x="711" y="246"/>
                  </a:cubicBezTo>
                  <a:cubicBezTo>
                    <a:pt x="711" y="247"/>
                    <a:pt x="713" y="248"/>
                    <a:pt x="713" y="246"/>
                  </a:cubicBezTo>
                  <a:cubicBezTo>
                    <a:pt x="715" y="242"/>
                    <a:pt x="716" y="238"/>
                    <a:pt x="717" y="234"/>
                  </a:cubicBezTo>
                  <a:cubicBezTo>
                    <a:pt x="722" y="232"/>
                    <a:pt x="726" y="230"/>
                    <a:pt x="731" y="229"/>
                  </a:cubicBezTo>
                  <a:cubicBezTo>
                    <a:pt x="740" y="225"/>
                    <a:pt x="749" y="221"/>
                    <a:pt x="758" y="218"/>
                  </a:cubicBezTo>
                  <a:cubicBezTo>
                    <a:pt x="753" y="243"/>
                    <a:pt x="747" y="267"/>
                    <a:pt x="740" y="291"/>
                  </a:cubicBezTo>
                  <a:cubicBezTo>
                    <a:pt x="735" y="291"/>
                    <a:pt x="731" y="290"/>
                    <a:pt x="727" y="290"/>
                  </a:cubicBezTo>
                  <a:cubicBezTo>
                    <a:pt x="732" y="269"/>
                    <a:pt x="737" y="249"/>
                    <a:pt x="737" y="228"/>
                  </a:cubicBezTo>
                  <a:cubicBezTo>
                    <a:pt x="737" y="226"/>
                    <a:pt x="735" y="226"/>
                    <a:pt x="735" y="228"/>
                  </a:cubicBezTo>
                  <a:cubicBezTo>
                    <a:pt x="735" y="234"/>
                    <a:pt x="733" y="241"/>
                    <a:pt x="733" y="247"/>
                  </a:cubicBezTo>
                  <a:cubicBezTo>
                    <a:pt x="732" y="254"/>
                    <a:pt x="732" y="262"/>
                    <a:pt x="730" y="269"/>
                  </a:cubicBezTo>
                  <a:cubicBezTo>
                    <a:pt x="728" y="276"/>
                    <a:pt x="726" y="282"/>
                    <a:pt x="724" y="289"/>
                  </a:cubicBezTo>
                  <a:cubicBezTo>
                    <a:pt x="721" y="289"/>
                    <a:pt x="719" y="289"/>
                    <a:pt x="716" y="288"/>
                  </a:cubicBezTo>
                  <a:cubicBezTo>
                    <a:pt x="714" y="288"/>
                    <a:pt x="714" y="291"/>
                    <a:pt x="716" y="292"/>
                  </a:cubicBezTo>
                  <a:cubicBezTo>
                    <a:pt x="718" y="292"/>
                    <a:pt x="720" y="292"/>
                    <a:pt x="723" y="293"/>
                  </a:cubicBezTo>
                  <a:cubicBezTo>
                    <a:pt x="721" y="298"/>
                    <a:pt x="719" y="304"/>
                    <a:pt x="718" y="309"/>
                  </a:cubicBezTo>
                  <a:cubicBezTo>
                    <a:pt x="717" y="310"/>
                    <a:pt x="717" y="311"/>
                    <a:pt x="717" y="312"/>
                  </a:cubicBezTo>
                  <a:cubicBezTo>
                    <a:pt x="713" y="312"/>
                    <a:pt x="708" y="311"/>
                    <a:pt x="704" y="310"/>
                  </a:cubicBezTo>
                  <a:cubicBezTo>
                    <a:pt x="702" y="310"/>
                    <a:pt x="700" y="310"/>
                    <a:pt x="699" y="310"/>
                  </a:cubicBezTo>
                  <a:cubicBezTo>
                    <a:pt x="705" y="290"/>
                    <a:pt x="709" y="269"/>
                    <a:pt x="709" y="248"/>
                  </a:cubicBezTo>
                  <a:cubicBezTo>
                    <a:pt x="709" y="246"/>
                    <a:pt x="707" y="246"/>
                    <a:pt x="707" y="248"/>
                  </a:cubicBezTo>
                  <a:cubicBezTo>
                    <a:pt x="707" y="269"/>
                    <a:pt x="702" y="289"/>
                    <a:pt x="695" y="309"/>
                  </a:cubicBezTo>
                  <a:cubicBezTo>
                    <a:pt x="691" y="309"/>
                    <a:pt x="686" y="308"/>
                    <a:pt x="681" y="307"/>
                  </a:cubicBezTo>
                  <a:cubicBezTo>
                    <a:pt x="682" y="305"/>
                    <a:pt x="682" y="303"/>
                    <a:pt x="683" y="302"/>
                  </a:cubicBezTo>
                  <a:cubicBezTo>
                    <a:pt x="685" y="295"/>
                    <a:pt x="687" y="287"/>
                    <a:pt x="688" y="280"/>
                  </a:cubicBezTo>
                  <a:cubicBezTo>
                    <a:pt x="689" y="274"/>
                    <a:pt x="691" y="268"/>
                    <a:pt x="691" y="262"/>
                  </a:cubicBezTo>
                  <a:cubicBezTo>
                    <a:pt x="691" y="260"/>
                    <a:pt x="689" y="260"/>
                    <a:pt x="689" y="262"/>
                  </a:cubicBezTo>
                  <a:cubicBezTo>
                    <a:pt x="689" y="268"/>
                    <a:pt x="686" y="275"/>
                    <a:pt x="685" y="281"/>
                  </a:cubicBezTo>
                  <a:cubicBezTo>
                    <a:pt x="683" y="288"/>
                    <a:pt x="682" y="294"/>
                    <a:pt x="680" y="301"/>
                  </a:cubicBezTo>
                  <a:cubicBezTo>
                    <a:pt x="679" y="303"/>
                    <a:pt x="678" y="305"/>
                    <a:pt x="678" y="307"/>
                  </a:cubicBezTo>
                  <a:cubicBezTo>
                    <a:pt x="675" y="307"/>
                    <a:pt x="673" y="307"/>
                    <a:pt x="670" y="307"/>
                  </a:cubicBezTo>
                  <a:cubicBezTo>
                    <a:pt x="670" y="306"/>
                    <a:pt x="670" y="306"/>
                    <a:pt x="670" y="305"/>
                  </a:cubicBezTo>
                  <a:moveTo>
                    <a:pt x="669" y="310"/>
                  </a:moveTo>
                  <a:cubicBezTo>
                    <a:pt x="672" y="310"/>
                    <a:pt x="674" y="310"/>
                    <a:pt x="677" y="310"/>
                  </a:cubicBezTo>
                  <a:cubicBezTo>
                    <a:pt x="675" y="316"/>
                    <a:pt x="674" y="322"/>
                    <a:pt x="672" y="328"/>
                  </a:cubicBezTo>
                  <a:cubicBezTo>
                    <a:pt x="669" y="328"/>
                    <a:pt x="666" y="328"/>
                    <a:pt x="663" y="328"/>
                  </a:cubicBezTo>
                  <a:cubicBezTo>
                    <a:pt x="665" y="322"/>
                    <a:pt x="667" y="316"/>
                    <a:pt x="669" y="310"/>
                  </a:cubicBezTo>
                  <a:moveTo>
                    <a:pt x="661" y="332"/>
                  </a:moveTo>
                  <a:cubicBezTo>
                    <a:pt x="665" y="332"/>
                    <a:pt x="668" y="332"/>
                    <a:pt x="671" y="332"/>
                  </a:cubicBezTo>
                  <a:cubicBezTo>
                    <a:pt x="671" y="334"/>
                    <a:pt x="670" y="336"/>
                    <a:pt x="670" y="338"/>
                  </a:cubicBezTo>
                  <a:cubicBezTo>
                    <a:pt x="666" y="338"/>
                    <a:pt x="663" y="337"/>
                    <a:pt x="659" y="336"/>
                  </a:cubicBezTo>
                  <a:cubicBezTo>
                    <a:pt x="660" y="335"/>
                    <a:pt x="661" y="333"/>
                    <a:pt x="661" y="332"/>
                  </a:cubicBezTo>
                  <a:moveTo>
                    <a:pt x="655" y="332"/>
                  </a:moveTo>
                  <a:cubicBezTo>
                    <a:pt x="656" y="332"/>
                    <a:pt x="657" y="332"/>
                    <a:pt x="658" y="332"/>
                  </a:cubicBezTo>
                  <a:cubicBezTo>
                    <a:pt x="658" y="333"/>
                    <a:pt x="657" y="334"/>
                    <a:pt x="657" y="336"/>
                  </a:cubicBezTo>
                  <a:cubicBezTo>
                    <a:pt x="656" y="336"/>
                    <a:pt x="655" y="336"/>
                    <a:pt x="654" y="335"/>
                  </a:cubicBezTo>
                  <a:cubicBezTo>
                    <a:pt x="654" y="334"/>
                    <a:pt x="655" y="333"/>
                    <a:pt x="655" y="332"/>
                  </a:cubicBezTo>
                  <a:moveTo>
                    <a:pt x="651" y="342"/>
                  </a:moveTo>
                  <a:cubicBezTo>
                    <a:pt x="652" y="341"/>
                    <a:pt x="652" y="340"/>
                    <a:pt x="653" y="339"/>
                  </a:cubicBezTo>
                  <a:cubicBezTo>
                    <a:pt x="654" y="339"/>
                    <a:pt x="655" y="339"/>
                    <a:pt x="655" y="339"/>
                  </a:cubicBezTo>
                  <a:cubicBezTo>
                    <a:pt x="655" y="341"/>
                    <a:pt x="654" y="344"/>
                    <a:pt x="653" y="346"/>
                  </a:cubicBezTo>
                  <a:cubicBezTo>
                    <a:pt x="653" y="347"/>
                    <a:pt x="654" y="348"/>
                    <a:pt x="655" y="347"/>
                  </a:cubicBezTo>
                  <a:cubicBezTo>
                    <a:pt x="656" y="344"/>
                    <a:pt x="657" y="342"/>
                    <a:pt x="658" y="340"/>
                  </a:cubicBezTo>
                  <a:cubicBezTo>
                    <a:pt x="662" y="340"/>
                    <a:pt x="665" y="341"/>
                    <a:pt x="669" y="342"/>
                  </a:cubicBezTo>
                  <a:cubicBezTo>
                    <a:pt x="666" y="350"/>
                    <a:pt x="664" y="359"/>
                    <a:pt x="662" y="367"/>
                  </a:cubicBezTo>
                  <a:cubicBezTo>
                    <a:pt x="662" y="367"/>
                    <a:pt x="661" y="367"/>
                    <a:pt x="660" y="366"/>
                  </a:cubicBezTo>
                  <a:cubicBezTo>
                    <a:pt x="655" y="365"/>
                    <a:pt x="650" y="364"/>
                    <a:pt x="645" y="363"/>
                  </a:cubicBezTo>
                  <a:cubicBezTo>
                    <a:pt x="646" y="360"/>
                    <a:pt x="647" y="356"/>
                    <a:pt x="648" y="353"/>
                  </a:cubicBezTo>
                  <a:cubicBezTo>
                    <a:pt x="648" y="352"/>
                    <a:pt x="649" y="350"/>
                    <a:pt x="649" y="349"/>
                  </a:cubicBezTo>
                  <a:cubicBezTo>
                    <a:pt x="650" y="346"/>
                    <a:pt x="651" y="344"/>
                    <a:pt x="651" y="342"/>
                  </a:cubicBezTo>
                  <a:moveTo>
                    <a:pt x="637" y="301"/>
                  </a:moveTo>
                  <a:cubicBezTo>
                    <a:pt x="637" y="310"/>
                    <a:pt x="638" y="319"/>
                    <a:pt x="638" y="328"/>
                  </a:cubicBezTo>
                  <a:cubicBezTo>
                    <a:pt x="635" y="329"/>
                    <a:pt x="632" y="329"/>
                    <a:pt x="629" y="329"/>
                  </a:cubicBezTo>
                  <a:cubicBezTo>
                    <a:pt x="632" y="320"/>
                    <a:pt x="634" y="310"/>
                    <a:pt x="637" y="301"/>
                  </a:cubicBezTo>
                  <a:moveTo>
                    <a:pt x="628" y="331"/>
                  </a:moveTo>
                  <a:cubicBezTo>
                    <a:pt x="632" y="331"/>
                    <a:pt x="635" y="331"/>
                    <a:pt x="638" y="331"/>
                  </a:cubicBezTo>
                  <a:cubicBezTo>
                    <a:pt x="638" y="332"/>
                    <a:pt x="638" y="333"/>
                    <a:pt x="638" y="333"/>
                  </a:cubicBezTo>
                  <a:cubicBezTo>
                    <a:pt x="634" y="333"/>
                    <a:pt x="631" y="333"/>
                    <a:pt x="628" y="333"/>
                  </a:cubicBezTo>
                  <a:cubicBezTo>
                    <a:pt x="628" y="332"/>
                    <a:pt x="628" y="332"/>
                    <a:pt x="628" y="331"/>
                  </a:cubicBezTo>
                  <a:moveTo>
                    <a:pt x="627" y="336"/>
                  </a:moveTo>
                  <a:cubicBezTo>
                    <a:pt x="631" y="336"/>
                    <a:pt x="634" y="336"/>
                    <a:pt x="638" y="336"/>
                  </a:cubicBezTo>
                  <a:cubicBezTo>
                    <a:pt x="637" y="343"/>
                    <a:pt x="637" y="349"/>
                    <a:pt x="636" y="355"/>
                  </a:cubicBezTo>
                  <a:cubicBezTo>
                    <a:pt x="636" y="357"/>
                    <a:pt x="635" y="359"/>
                    <a:pt x="635" y="361"/>
                  </a:cubicBezTo>
                  <a:cubicBezTo>
                    <a:pt x="634" y="361"/>
                    <a:pt x="634" y="361"/>
                    <a:pt x="633" y="361"/>
                  </a:cubicBezTo>
                  <a:cubicBezTo>
                    <a:pt x="628" y="360"/>
                    <a:pt x="624" y="359"/>
                    <a:pt x="619" y="358"/>
                  </a:cubicBezTo>
                  <a:cubicBezTo>
                    <a:pt x="622" y="351"/>
                    <a:pt x="625" y="343"/>
                    <a:pt x="627" y="336"/>
                  </a:cubicBezTo>
                  <a:moveTo>
                    <a:pt x="477" y="235"/>
                  </a:moveTo>
                  <a:cubicBezTo>
                    <a:pt x="479" y="235"/>
                    <a:pt x="482" y="235"/>
                    <a:pt x="484" y="236"/>
                  </a:cubicBezTo>
                  <a:cubicBezTo>
                    <a:pt x="519" y="255"/>
                    <a:pt x="542" y="282"/>
                    <a:pt x="549" y="319"/>
                  </a:cubicBezTo>
                  <a:cubicBezTo>
                    <a:pt x="547" y="325"/>
                    <a:pt x="544" y="331"/>
                    <a:pt x="541" y="338"/>
                  </a:cubicBezTo>
                  <a:cubicBezTo>
                    <a:pt x="539" y="343"/>
                    <a:pt x="536" y="349"/>
                    <a:pt x="534" y="355"/>
                  </a:cubicBezTo>
                  <a:cubicBezTo>
                    <a:pt x="532" y="341"/>
                    <a:pt x="529" y="328"/>
                    <a:pt x="526" y="314"/>
                  </a:cubicBezTo>
                  <a:cubicBezTo>
                    <a:pt x="526" y="313"/>
                    <a:pt x="526" y="313"/>
                    <a:pt x="525" y="312"/>
                  </a:cubicBezTo>
                  <a:cubicBezTo>
                    <a:pt x="525" y="312"/>
                    <a:pt x="525" y="311"/>
                    <a:pt x="525" y="311"/>
                  </a:cubicBezTo>
                  <a:cubicBezTo>
                    <a:pt x="522" y="302"/>
                    <a:pt x="517" y="295"/>
                    <a:pt x="510" y="289"/>
                  </a:cubicBezTo>
                  <a:cubicBezTo>
                    <a:pt x="496" y="277"/>
                    <a:pt x="482" y="265"/>
                    <a:pt x="467" y="254"/>
                  </a:cubicBezTo>
                  <a:cubicBezTo>
                    <a:pt x="464" y="251"/>
                    <a:pt x="459" y="249"/>
                    <a:pt x="454" y="245"/>
                  </a:cubicBezTo>
                  <a:cubicBezTo>
                    <a:pt x="462" y="241"/>
                    <a:pt x="469" y="238"/>
                    <a:pt x="477" y="235"/>
                  </a:cubicBezTo>
                  <a:moveTo>
                    <a:pt x="549" y="409"/>
                  </a:moveTo>
                  <a:cubicBezTo>
                    <a:pt x="547" y="409"/>
                    <a:pt x="546" y="408"/>
                    <a:pt x="544" y="407"/>
                  </a:cubicBezTo>
                  <a:cubicBezTo>
                    <a:pt x="544" y="407"/>
                    <a:pt x="543" y="407"/>
                    <a:pt x="542" y="406"/>
                  </a:cubicBezTo>
                  <a:cubicBezTo>
                    <a:pt x="544" y="400"/>
                    <a:pt x="547" y="394"/>
                    <a:pt x="549" y="387"/>
                  </a:cubicBezTo>
                  <a:cubicBezTo>
                    <a:pt x="551" y="382"/>
                    <a:pt x="553" y="376"/>
                    <a:pt x="555" y="371"/>
                  </a:cubicBezTo>
                  <a:cubicBezTo>
                    <a:pt x="555" y="384"/>
                    <a:pt x="552" y="397"/>
                    <a:pt x="549" y="409"/>
                  </a:cubicBezTo>
                  <a:moveTo>
                    <a:pt x="548" y="381"/>
                  </a:moveTo>
                  <a:cubicBezTo>
                    <a:pt x="545" y="389"/>
                    <a:pt x="542" y="397"/>
                    <a:pt x="539" y="405"/>
                  </a:cubicBezTo>
                  <a:cubicBezTo>
                    <a:pt x="538" y="405"/>
                    <a:pt x="537" y="404"/>
                    <a:pt x="536" y="404"/>
                  </a:cubicBezTo>
                  <a:cubicBezTo>
                    <a:pt x="537" y="403"/>
                    <a:pt x="537" y="401"/>
                    <a:pt x="537" y="400"/>
                  </a:cubicBezTo>
                  <a:cubicBezTo>
                    <a:pt x="542" y="386"/>
                    <a:pt x="546" y="372"/>
                    <a:pt x="550" y="358"/>
                  </a:cubicBezTo>
                  <a:cubicBezTo>
                    <a:pt x="551" y="355"/>
                    <a:pt x="552" y="352"/>
                    <a:pt x="553" y="350"/>
                  </a:cubicBezTo>
                  <a:cubicBezTo>
                    <a:pt x="553" y="353"/>
                    <a:pt x="554" y="357"/>
                    <a:pt x="554" y="361"/>
                  </a:cubicBezTo>
                  <a:cubicBezTo>
                    <a:pt x="554" y="362"/>
                    <a:pt x="554" y="363"/>
                    <a:pt x="555" y="364"/>
                  </a:cubicBezTo>
                  <a:cubicBezTo>
                    <a:pt x="552" y="370"/>
                    <a:pt x="550" y="375"/>
                    <a:pt x="548" y="381"/>
                  </a:cubicBezTo>
                  <a:moveTo>
                    <a:pt x="528" y="430"/>
                  </a:moveTo>
                  <a:cubicBezTo>
                    <a:pt x="528" y="430"/>
                    <a:pt x="528" y="431"/>
                    <a:pt x="528" y="431"/>
                  </a:cubicBezTo>
                  <a:cubicBezTo>
                    <a:pt x="530" y="423"/>
                    <a:pt x="533" y="415"/>
                    <a:pt x="535" y="408"/>
                  </a:cubicBezTo>
                  <a:cubicBezTo>
                    <a:pt x="536" y="408"/>
                    <a:pt x="537" y="408"/>
                    <a:pt x="538" y="408"/>
                  </a:cubicBezTo>
                  <a:cubicBezTo>
                    <a:pt x="536" y="413"/>
                    <a:pt x="534" y="417"/>
                    <a:pt x="532" y="422"/>
                  </a:cubicBezTo>
                  <a:cubicBezTo>
                    <a:pt x="531" y="425"/>
                    <a:pt x="530" y="427"/>
                    <a:pt x="528" y="430"/>
                  </a:cubicBezTo>
                  <a:moveTo>
                    <a:pt x="495" y="443"/>
                  </a:moveTo>
                  <a:cubicBezTo>
                    <a:pt x="494" y="443"/>
                    <a:pt x="494" y="442"/>
                    <a:pt x="493" y="442"/>
                  </a:cubicBezTo>
                  <a:cubicBezTo>
                    <a:pt x="495" y="434"/>
                    <a:pt x="498" y="425"/>
                    <a:pt x="501" y="417"/>
                  </a:cubicBezTo>
                  <a:cubicBezTo>
                    <a:pt x="503" y="417"/>
                    <a:pt x="505" y="417"/>
                    <a:pt x="507" y="417"/>
                  </a:cubicBezTo>
                  <a:cubicBezTo>
                    <a:pt x="506" y="418"/>
                    <a:pt x="505" y="420"/>
                    <a:pt x="504" y="422"/>
                  </a:cubicBezTo>
                  <a:cubicBezTo>
                    <a:pt x="501" y="429"/>
                    <a:pt x="498" y="436"/>
                    <a:pt x="495" y="443"/>
                  </a:cubicBezTo>
                  <a:moveTo>
                    <a:pt x="430" y="413"/>
                  </a:moveTo>
                  <a:cubicBezTo>
                    <a:pt x="430" y="410"/>
                    <a:pt x="430" y="407"/>
                    <a:pt x="430" y="404"/>
                  </a:cubicBezTo>
                  <a:cubicBezTo>
                    <a:pt x="431" y="405"/>
                    <a:pt x="433" y="405"/>
                    <a:pt x="434" y="406"/>
                  </a:cubicBezTo>
                  <a:cubicBezTo>
                    <a:pt x="433" y="410"/>
                    <a:pt x="431" y="413"/>
                    <a:pt x="430" y="417"/>
                  </a:cubicBezTo>
                  <a:cubicBezTo>
                    <a:pt x="430" y="416"/>
                    <a:pt x="430" y="414"/>
                    <a:pt x="430" y="413"/>
                  </a:cubicBezTo>
                  <a:moveTo>
                    <a:pt x="431" y="400"/>
                  </a:moveTo>
                  <a:cubicBezTo>
                    <a:pt x="431" y="400"/>
                    <a:pt x="430" y="400"/>
                    <a:pt x="430" y="400"/>
                  </a:cubicBezTo>
                  <a:cubicBezTo>
                    <a:pt x="429" y="394"/>
                    <a:pt x="428" y="389"/>
                    <a:pt x="427" y="383"/>
                  </a:cubicBezTo>
                  <a:cubicBezTo>
                    <a:pt x="428" y="380"/>
                    <a:pt x="429" y="377"/>
                    <a:pt x="431" y="373"/>
                  </a:cubicBezTo>
                  <a:cubicBezTo>
                    <a:pt x="434" y="363"/>
                    <a:pt x="437" y="352"/>
                    <a:pt x="441" y="342"/>
                  </a:cubicBezTo>
                  <a:cubicBezTo>
                    <a:pt x="441" y="342"/>
                    <a:pt x="442" y="343"/>
                    <a:pt x="442" y="343"/>
                  </a:cubicBezTo>
                  <a:cubicBezTo>
                    <a:pt x="447" y="351"/>
                    <a:pt x="450" y="358"/>
                    <a:pt x="453" y="366"/>
                  </a:cubicBezTo>
                  <a:cubicBezTo>
                    <a:pt x="448" y="379"/>
                    <a:pt x="442" y="390"/>
                    <a:pt x="436" y="403"/>
                  </a:cubicBezTo>
                  <a:cubicBezTo>
                    <a:pt x="434" y="402"/>
                    <a:pt x="433" y="401"/>
                    <a:pt x="431" y="400"/>
                  </a:cubicBezTo>
                  <a:moveTo>
                    <a:pt x="454" y="373"/>
                  </a:moveTo>
                  <a:cubicBezTo>
                    <a:pt x="454" y="372"/>
                    <a:pt x="454" y="372"/>
                    <a:pt x="455" y="371"/>
                  </a:cubicBezTo>
                  <a:cubicBezTo>
                    <a:pt x="456" y="378"/>
                    <a:pt x="457" y="384"/>
                    <a:pt x="457" y="391"/>
                  </a:cubicBezTo>
                  <a:cubicBezTo>
                    <a:pt x="456" y="395"/>
                    <a:pt x="456" y="399"/>
                    <a:pt x="456" y="403"/>
                  </a:cubicBezTo>
                  <a:cubicBezTo>
                    <a:pt x="455" y="405"/>
                    <a:pt x="455" y="407"/>
                    <a:pt x="454" y="408"/>
                  </a:cubicBezTo>
                  <a:cubicBezTo>
                    <a:pt x="449" y="407"/>
                    <a:pt x="444" y="406"/>
                    <a:pt x="440" y="404"/>
                  </a:cubicBezTo>
                  <a:cubicBezTo>
                    <a:pt x="444" y="394"/>
                    <a:pt x="450" y="383"/>
                    <a:pt x="454" y="373"/>
                  </a:cubicBezTo>
                  <a:moveTo>
                    <a:pt x="465" y="373"/>
                  </a:moveTo>
                  <a:cubicBezTo>
                    <a:pt x="464" y="367"/>
                    <a:pt x="462" y="362"/>
                    <a:pt x="460" y="356"/>
                  </a:cubicBezTo>
                  <a:cubicBezTo>
                    <a:pt x="462" y="346"/>
                    <a:pt x="465" y="336"/>
                    <a:pt x="469" y="327"/>
                  </a:cubicBezTo>
                  <a:cubicBezTo>
                    <a:pt x="470" y="325"/>
                    <a:pt x="468" y="323"/>
                    <a:pt x="467" y="325"/>
                  </a:cubicBezTo>
                  <a:cubicBezTo>
                    <a:pt x="462" y="334"/>
                    <a:pt x="460" y="343"/>
                    <a:pt x="457" y="352"/>
                  </a:cubicBezTo>
                  <a:cubicBezTo>
                    <a:pt x="455" y="347"/>
                    <a:pt x="452" y="342"/>
                    <a:pt x="449" y="337"/>
                  </a:cubicBezTo>
                  <a:cubicBezTo>
                    <a:pt x="448" y="335"/>
                    <a:pt x="447" y="332"/>
                    <a:pt x="445" y="330"/>
                  </a:cubicBezTo>
                  <a:cubicBezTo>
                    <a:pt x="446" y="327"/>
                    <a:pt x="448" y="324"/>
                    <a:pt x="449" y="321"/>
                  </a:cubicBezTo>
                  <a:cubicBezTo>
                    <a:pt x="450" y="319"/>
                    <a:pt x="448" y="317"/>
                    <a:pt x="447" y="319"/>
                  </a:cubicBezTo>
                  <a:cubicBezTo>
                    <a:pt x="445" y="322"/>
                    <a:pt x="444" y="324"/>
                    <a:pt x="443" y="327"/>
                  </a:cubicBezTo>
                  <a:cubicBezTo>
                    <a:pt x="439" y="319"/>
                    <a:pt x="434" y="312"/>
                    <a:pt x="429" y="305"/>
                  </a:cubicBezTo>
                  <a:cubicBezTo>
                    <a:pt x="426" y="299"/>
                    <a:pt x="422" y="294"/>
                    <a:pt x="417" y="289"/>
                  </a:cubicBezTo>
                  <a:cubicBezTo>
                    <a:pt x="421" y="287"/>
                    <a:pt x="424" y="285"/>
                    <a:pt x="427" y="283"/>
                  </a:cubicBezTo>
                  <a:cubicBezTo>
                    <a:pt x="428" y="282"/>
                    <a:pt x="428" y="280"/>
                    <a:pt x="426" y="280"/>
                  </a:cubicBezTo>
                  <a:cubicBezTo>
                    <a:pt x="424" y="278"/>
                    <a:pt x="422" y="278"/>
                    <a:pt x="420" y="279"/>
                  </a:cubicBezTo>
                  <a:cubicBezTo>
                    <a:pt x="418" y="279"/>
                    <a:pt x="419" y="281"/>
                    <a:pt x="420" y="281"/>
                  </a:cubicBezTo>
                  <a:cubicBezTo>
                    <a:pt x="420" y="281"/>
                    <a:pt x="421" y="282"/>
                    <a:pt x="421" y="282"/>
                  </a:cubicBezTo>
                  <a:cubicBezTo>
                    <a:pt x="419" y="283"/>
                    <a:pt x="416" y="285"/>
                    <a:pt x="413" y="286"/>
                  </a:cubicBezTo>
                  <a:cubicBezTo>
                    <a:pt x="411" y="284"/>
                    <a:pt x="408" y="282"/>
                    <a:pt x="406" y="280"/>
                  </a:cubicBezTo>
                  <a:cubicBezTo>
                    <a:pt x="411" y="276"/>
                    <a:pt x="416" y="273"/>
                    <a:pt x="422" y="270"/>
                  </a:cubicBezTo>
                  <a:cubicBezTo>
                    <a:pt x="424" y="269"/>
                    <a:pt x="425" y="269"/>
                    <a:pt x="427" y="268"/>
                  </a:cubicBezTo>
                  <a:cubicBezTo>
                    <a:pt x="441" y="285"/>
                    <a:pt x="455" y="301"/>
                    <a:pt x="468" y="319"/>
                  </a:cubicBezTo>
                  <a:cubicBezTo>
                    <a:pt x="468" y="321"/>
                    <a:pt x="469" y="323"/>
                    <a:pt x="469" y="324"/>
                  </a:cubicBezTo>
                  <a:cubicBezTo>
                    <a:pt x="471" y="331"/>
                    <a:pt x="476" y="336"/>
                    <a:pt x="479" y="342"/>
                  </a:cubicBezTo>
                  <a:cubicBezTo>
                    <a:pt x="480" y="343"/>
                    <a:pt x="481" y="343"/>
                    <a:pt x="481" y="342"/>
                  </a:cubicBezTo>
                  <a:cubicBezTo>
                    <a:pt x="481" y="342"/>
                    <a:pt x="481" y="343"/>
                    <a:pt x="481" y="343"/>
                  </a:cubicBezTo>
                  <a:cubicBezTo>
                    <a:pt x="478" y="352"/>
                    <a:pt x="473" y="361"/>
                    <a:pt x="470" y="370"/>
                  </a:cubicBezTo>
                  <a:cubicBezTo>
                    <a:pt x="469" y="373"/>
                    <a:pt x="468" y="376"/>
                    <a:pt x="466" y="379"/>
                  </a:cubicBezTo>
                  <a:cubicBezTo>
                    <a:pt x="466" y="377"/>
                    <a:pt x="466" y="375"/>
                    <a:pt x="465" y="373"/>
                  </a:cubicBezTo>
                  <a:moveTo>
                    <a:pt x="399" y="285"/>
                  </a:moveTo>
                  <a:cubicBezTo>
                    <a:pt x="401" y="287"/>
                    <a:pt x="403" y="288"/>
                    <a:pt x="404" y="290"/>
                  </a:cubicBezTo>
                  <a:cubicBezTo>
                    <a:pt x="401" y="291"/>
                    <a:pt x="398" y="291"/>
                    <a:pt x="397" y="289"/>
                  </a:cubicBezTo>
                  <a:cubicBezTo>
                    <a:pt x="396" y="288"/>
                    <a:pt x="397" y="287"/>
                    <a:pt x="399" y="285"/>
                  </a:cubicBezTo>
                  <a:moveTo>
                    <a:pt x="501" y="364"/>
                  </a:moveTo>
                  <a:cubicBezTo>
                    <a:pt x="495" y="340"/>
                    <a:pt x="485" y="319"/>
                    <a:pt x="469" y="302"/>
                  </a:cubicBezTo>
                  <a:cubicBezTo>
                    <a:pt x="468" y="301"/>
                    <a:pt x="468" y="301"/>
                    <a:pt x="468" y="300"/>
                  </a:cubicBezTo>
                  <a:cubicBezTo>
                    <a:pt x="465" y="285"/>
                    <a:pt x="462" y="270"/>
                    <a:pt x="460" y="255"/>
                  </a:cubicBezTo>
                  <a:cubicBezTo>
                    <a:pt x="461" y="256"/>
                    <a:pt x="462" y="257"/>
                    <a:pt x="464" y="258"/>
                  </a:cubicBezTo>
                  <a:cubicBezTo>
                    <a:pt x="477" y="270"/>
                    <a:pt x="489" y="281"/>
                    <a:pt x="501" y="292"/>
                  </a:cubicBezTo>
                  <a:cubicBezTo>
                    <a:pt x="510" y="300"/>
                    <a:pt x="517" y="310"/>
                    <a:pt x="518" y="322"/>
                  </a:cubicBezTo>
                  <a:cubicBezTo>
                    <a:pt x="518" y="323"/>
                    <a:pt x="519" y="324"/>
                    <a:pt x="519" y="326"/>
                  </a:cubicBezTo>
                  <a:cubicBezTo>
                    <a:pt x="516" y="334"/>
                    <a:pt x="511" y="343"/>
                    <a:pt x="508" y="351"/>
                  </a:cubicBezTo>
                  <a:cubicBezTo>
                    <a:pt x="506" y="356"/>
                    <a:pt x="504" y="361"/>
                    <a:pt x="502" y="366"/>
                  </a:cubicBezTo>
                  <a:cubicBezTo>
                    <a:pt x="502" y="365"/>
                    <a:pt x="502" y="364"/>
                    <a:pt x="501" y="364"/>
                  </a:cubicBezTo>
                  <a:moveTo>
                    <a:pt x="469" y="416"/>
                  </a:moveTo>
                  <a:cubicBezTo>
                    <a:pt x="472" y="416"/>
                    <a:pt x="475" y="416"/>
                    <a:pt x="478" y="417"/>
                  </a:cubicBezTo>
                  <a:cubicBezTo>
                    <a:pt x="475" y="423"/>
                    <a:pt x="472" y="430"/>
                    <a:pt x="468" y="436"/>
                  </a:cubicBezTo>
                  <a:cubicBezTo>
                    <a:pt x="467" y="439"/>
                    <a:pt x="466" y="441"/>
                    <a:pt x="464" y="444"/>
                  </a:cubicBezTo>
                  <a:cubicBezTo>
                    <a:pt x="467" y="435"/>
                    <a:pt x="468" y="425"/>
                    <a:pt x="469" y="416"/>
                  </a:cubicBezTo>
                  <a:moveTo>
                    <a:pt x="469" y="411"/>
                  </a:moveTo>
                  <a:cubicBezTo>
                    <a:pt x="469" y="402"/>
                    <a:pt x="468" y="393"/>
                    <a:pt x="467" y="384"/>
                  </a:cubicBezTo>
                  <a:cubicBezTo>
                    <a:pt x="469" y="378"/>
                    <a:pt x="471" y="373"/>
                    <a:pt x="474" y="367"/>
                  </a:cubicBezTo>
                  <a:cubicBezTo>
                    <a:pt x="476" y="361"/>
                    <a:pt x="480" y="353"/>
                    <a:pt x="482" y="346"/>
                  </a:cubicBezTo>
                  <a:cubicBezTo>
                    <a:pt x="488" y="360"/>
                    <a:pt x="491" y="375"/>
                    <a:pt x="491" y="391"/>
                  </a:cubicBezTo>
                  <a:cubicBezTo>
                    <a:pt x="490" y="393"/>
                    <a:pt x="489" y="395"/>
                    <a:pt x="488" y="397"/>
                  </a:cubicBezTo>
                  <a:cubicBezTo>
                    <a:pt x="485" y="402"/>
                    <a:pt x="483" y="407"/>
                    <a:pt x="480" y="413"/>
                  </a:cubicBezTo>
                  <a:cubicBezTo>
                    <a:pt x="476" y="412"/>
                    <a:pt x="473" y="412"/>
                    <a:pt x="469" y="411"/>
                  </a:cubicBezTo>
                  <a:moveTo>
                    <a:pt x="490" y="402"/>
                  </a:moveTo>
                  <a:cubicBezTo>
                    <a:pt x="489" y="405"/>
                    <a:pt x="488" y="409"/>
                    <a:pt x="487" y="413"/>
                  </a:cubicBezTo>
                  <a:cubicBezTo>
                    <a:pt x="486" y="413"/>
                    <a:pt x="485" y="413"/>
                    <a:pt x="484" y="413"/>
                  </a:cubicBezTo>
                  <a:cubicBezTo>
                    <a:pt x="486" y="409"/>
                    <a:pt x="488" y="405"/>
                    <a:pt x="490" y="402"/>
                  </a:cubicBezTo>
                  <a:moveTo>
                    <a:pt x="501" y="415"/>
                  </a:moveTo>
                  <a:cubicBezTo>
                    <a:pt x="505" y="400"/>
                    <a:pt x="506" y="386"/>
                    <a:pt x="503" y="371"/>
                  </a:cubicBezTo>
                  <a:cubicBezTo>
                    <a:pt x="505" y="367"/>
                    <a:pt x="507" y="362"/>
                    <a:pt x="509" y="357"/>
                  </a:cubicBezTo>
                  <a:cubicBezTo>
                    <a:pt x="512" y="349"/>
                    <a:pt x="516" y="341"/>
                    <a:pt x="520" y="332"/>
                  </a:cubicBezTo>
                  <a:cubicBezTo>
                    <a:pt x="522" y="346"/>
                    <a:pt x="523" y="360"/>
                    <a:pt x="525" y="375"/>
                  </a:cubicBezTo>
                  <a:cubicBezTo>
                    <a:pt x="525" y="375"/>
                    <a:pt x="525" y="376"/>
                    <a:pt x="525" y="376"/>
                  </a:cubicBezTo>
                  <a:cubicBezTo>
                    <a:pt x="524" y="377"/>
                    <a:pt x="524" y="377"/>
                    <a:pt x="524" y="378"/>
                  </a:cubicBezTo>
                  <a:cubicBezTo>
                    <a:pt x="518" y="390"/>
                    <a:pt x="513" y="403"/>
                    <a:pt x="507" y="415"/>
                  </a:cubicBezTo>
                  <a:cubicBezTo>
                    <a:pt x="505" y="415"/>
                    <a:pt x="503" y="415"/>
                    <a:pt x="501" y="415"/>
                  </a:cubicBezTo>
                  <a:moveTo>
                    <a:pt x="522" y="433"/>
                  </a:moveTo>
                  <a:cubicBezTo>
                    <a:pt x="523" y="429"/>
                    <a:pt x="524" y="427"/>
                    <a:pt x="524" y="425"/>
                  </a:cubicBezTo>
                  <a:cubicBezTo>
                    <a:pt x="525" y="423"/>
                    <a:pt x="526" y="421"/>
                    <a:pt x="527" y="419"/>
                  </a:cubicBezTo>
                  <a:cubicBezTo>
                    <a:pt x="526" y="423"/>
                    <a:pt x="525" y="428"/>
                    <a:pt x="524" y="432"/>
                  </a:cubicBezTo>
                  <a:cubicBezTo>
                    <a:pt x="523" y="432"/>
                    <a:pt x="523" y="433"/>
                    <a:pt x="522" y="433"/>
                  </a:cubicBezTo>
                  <a:moveTo>
                    <a:pt x="552" y="335"/>
                  </a:moveTo>
                  <a:cubicBezTo>
                    <a:pt x="552" y="338"/>
                    <a:pt x="552" y="340"/>
                    <a:pt x="552" y="343"/>
                  </a:cubicBezTo>
                  <a:cubicBezTo>
                    <a:pt x="548" y="353"/>
                    <a:pt x="545" y="363"/>
                    <a:pt x="541" y="374"/>
                  </a:cubicBezTo>
                  <a:cubicBezTo>
                    <a:pt x="539" y="384"/>
                    <a:pt x="535" y="393"/>
                    <a:pt x="532" y="402"/>
                  </a:cubicBezTo>
                  <a:cubicBezTo>
                    <a:pt x="535" y="389"/>
                    <a:pt x="536" y="376"/>
                    <a:pt x="535" y="363"/>
                  </a:cubicBezTo>
                  <a:cubicBezTo>
                    <a:pt x="539" y="353"/>
                    <a:pt x="542" y="344"/>
                    <a:pt x="547" y="335"/>
                  </a:cubicBezTo>
                  <a:cubicBezTo>
                    <a:pt x="548" y="332"/>
                    <a:pt x="549" y="329"/>
                    <a:pt x="551" y="326"/>
                  </a:cubicBezTo>
                  <a:cubicBezTo>
                    <a:pt x="551" y="329"/>
                    <a:pt x="551" y="332"/>
                    <a:pt x="552" y="335"/>
                  </a:cubicBezTo>
                  <a:moveTo>
                    <a:pt x="457" y="253"/>
                  </a:moveTo>
                  <a:cubicBezTo>
                    <a:pt x="456" y="253"/>
                    <a:pt x="456" y="253"/>
                    <a:pt x="456" y="254"/>
                  </a:cubicBezTo>
                  <a:cubicBezTo>
                    <a:pt x="458" y="268"/>
                    <a:pt x="461" y="282"/>
                    <a:pt x="463" y="296"/>
                  </a:cubicBezTo>
                  <a:cubicBezTo>
                    <a:pt x="455" y="287"/>
                    <a:pt x="447" y="278"/>
                    <a:pt x="439" y="269"/>
                  </a:cubicBezTo>
                  <a:cubicBezTo>
                    <a:pt x="438" y="268"/>
                    <a:pt x="437" y="266"/>
                    <a:pt x="436" y="265"/>
                  </a:cubicBezTo>
                  <a:cubicBezTo>
                    <a:pt x="437" y="265"/>
                    <a:pt x="438" y="264"/>
                    <a:pt x="439" y="263"/>
                  </a:cubicBezTo>
                  <a:cubicBezTo>
                    <a:pt x="440" y="262"/>
                    <a:pt x="439" y="260"/>
                    <a:pt x="437" y="261"/>
                  </a:cubicBezTo>
                  <a:cubicBezTo>
                    <a:pt x="436" y="262"/>
                    <a:pt x="435" y="262"/>
                    <a:pt x="433" y="263"/>
                  </a:cubicBezTo>
                  <a:cubicBezTo>
                    <a:pt x="432" y="260"/>
                    <a:pt x="430" y="258"/>
                    <a:pt x="428" y="256"/>
                  </a:cubicBezTo>
                  <a:cubicBezTo>
                    <a:pt x="443" y="247"/>
                    <a:pt x="448" y="246"/>
                    <a:pt x="457" y="253"/>
                  </a:cubicBezTo>
                  <a:moveTo>
                    <a:pt x="413" y="261"/>
                  </a:moveTo>
                  <a:cubicBezTo>
                    <a:pt x="416" y="260"/>
                    <a:pt x="422" y="262"/>
                    <a:pt x="425" y="265"/>
                  </a:cubicBezTo>
                  <a:cubicBezTo>
                    <a:pt x="424" y="265"/>
                    <a:pt x="424" y="266"/>
                    <a:pt x="423" y="266"/>
                  </a:cubicBezTo>
                  <a:cubicBezTo>
                    <a:pt x="417" y="268"/>
                    <a:pt x="411" y="272"/>
                    <a:pt x="405" y="276"/>
                  </a:cubicBezTo>
                  <a:cubicBezTo>
                    <a:pt x="404" y="276"/>
                    <a:pt x="403" y="277"/>
                    <a:pt x="402" y="278"/>
                  </a:cubicBezTo>
                  <a:cubicBezTo>
                    <a:pt x="399" y="276"/>
                    <a:pt x="396" y="275"/>
                    <a:pt x="393" y="274"/>
                  </a:cubicBezTo>
                  <a:cubicBezTo>
                    <a:pt x="391" y="273"/>
                    <a:pt x="390" y="272"/>
                    <a:pt x="388" y="271"/>
                  </a:cubicBezTo>
                  <a:cubicBezTo>
                    <a:pt x="388" y="271"/>
                    <a:pt x="388" y="271"/>
                    <a:pt x="387" y="269"/>
                  </a:cubicBezTo>
                  <a:cubicBezTo>
                    <a:pt x="396" y="266"/>
                    <a:pt x="404" y="262"/>
                    <a:pt x="413" y="261"/>
                  </a:cubicBezTo>
                  <a:moveTo>
                    <a:pt x="374" y="274"/>
                  </a:moveTo>
                  <a:cubicBezTo>
                    <a:pt x="376" y="273"/>
                    <a:pt x="381" y="273"/>
                    <a:pt x="383" y="275"/>
                  </a:cubicBezTo>
                  <a:cubicBezTo>
                    <a:pt x="387" y="277"/>
                    <a:pt x="391" y="280"/>
                    <a:pt x="395" y="283"/>
                  </a:cubicBezTo>
                  <a:cubicBezTo>
                    <a:pt x="392" y="285"/>
                    <a:pt x="390" y="288"/>
                    <a:pt x="390" y="292"/>
                  </a:cubicBezTo>
                  <a:cubicBezTo>
                    <a:pt x="390" y="293"/>
                    <a:pt x="391" y="294"/>
                    <a:pt x="392" y="294"/>
                  </a:cubicBezTo>
                  <a:cubicBezTo>
                    <a:pt x="397" y="295"/>
                    <a:pt x="403" y="295"/>
                    <a:pt x="408" y="293"/>
                  </a:cubicBezTo>
                  <a:cubicBezTo>
                    <a:pt x="416" y="300"/>
                    <a:pt x="422" y="308"/>
                    <a:pt x="426" y="318"/>
                  </a:cubicBezTo>
                  <a:cubicBezTo>
                    <a:pt x="430" y="325"/>
                    <a:pt x="434" y="332"/>
                    <a:pt x="439" y="338"/>
                  </a:cubicBezTo>
                  <a:cubicBezTo>
                    <a:pt x="436" y="345"/>
                    <a:pt x="434" y="351"/>
                    <a:pt x="432" y="358"/>
                  </a:cubicBezTo>
                  <a:cubicBezTo>
                    <a:pt x="430" y="365"/>
                    <a:pt x="428" y="371"/>
                    <a:pt x="425" y="378"/>
                  </a:cubicBezTo>
                  <a:cubicBezTo>
                    <a:pt x="424" y="376"/>
                    <a:pt x="423" y="374"/>
                    <a:pt x="422" y="372"/>
                  </a:cubicBezTo>
                  <a:cubicBezTo>
                    <a:pt x="420" y="368"/>
                    <a:pt x="418" y="364"/>
                    <a:pt x="417" y="360"/>
                  </a:cubicBezTo>
                  <a:cubicBezTo>
                    <a:pt x="420" y="350"/>
                    <a:pt x="424" y="339"/>
                    <a:pt x="425" y="328"/>
                  </a:cubicBezTo>
                  <a:cubicBezTo>
                    <a:pt x="425" y="326"/>
                    <a:pt x="423" y="326"/>
                    <a:pt x="423" y="328"/>
                  </a:cubicBezTo>
                  <a:cubicBezTo>
                    <a:pt x="421" y="338"/>
                    <a:pt x="418" y="348"/>
                    <a:pt x="415" y="357"/>
                  </a:cubicBezTo>
                  <a:cubicBezTo>
                    <a:pt x="411" y="349"/>
                    <a:pt x="407" y="341"/>
                    <a:pt x="403" y="333"/>
                  </a:cubicBezTo>
                  <a:cubicBezTo>
                    <a:pt x="392" y="313"/>
                    <a:pt x="378" y="296"/>
                    <a:pt x="357" y="282"/>
                  </a:cubicBezTo>
                  <a:cubicBezTo>
                    <a:pt x="363" y="279"/>
                    <a:pt x="368" y="276"/>
                    <a:pt x="374" y="274"/>
                  </a:cubicBezTo>
                  <a:moveTo>
                    <a:pt x="395" y="418"/>
                  </a:moveTo>
                  <a:cubicBezTo>
                    <a:pt x="401" y="404"/>
                    <a:pt x="406" y="390"/>
                    <a:pt x="411" y="376"/>
                  </a:cubicBezTo>
                  <a:cubicBezTo>
                    <a:pt x="412" y="378"/>
                    <a:pt x="412" y="379"/>
                    <a:pt x="413" y="381"/>
                  </a:cubicBezTo>
                  <a:cubicBezTo>
                    <a:pt x="415" y="386"/>
                    <a:pt x="417" y="392"/>
                    <a:pt x="417" y="397"/>
                  </a:cubicBezTo>
                  <a:cubicBezTo>
                    <a:pt x="416" y="400"/>
                    <a:pt x="415" y="403"/>
                    <a:pt x="413" y="406"/>
                  </a:cubicBezTo>
                  <a:cubicBezTo>
                    <a:pt x="407" y="420"/>
                    <a:pt x="401" y="433"/>
                    <a:pt x="395" y="447"/>
                  </a:cubicBezTo>
                  <a:cubicBezTo>
                    <a:pt x="395" y="448"/>
                    <a:pt x="395" y="448"/>
                    <a:pt x="394" y="449"/>
                  </a:cubicBezTo>
                  <a:cubicBezTo>
                    <a:pt x="396" y="439"/>
                    <a:pt x="396" y="428"/>
                    <a:pt x="395" y="418"/>
                  </a:cubicBezTo>
                  <a:moveTo>
                    <a:pt x="359" y="297"/>
                  </a:moveTo>
                  <a:cubicBezTo>
                    <a:pt x="368" y="306"/>
                    <a:pt x="378" y="316"/>
                    <a:pt x="385" y="327"/>
                  </a:cubicBezTo>
                  <a:cubicBezTo>
                    <a:pt x="394" y="342"/>
                    <a:pt x="402" y="357"/>
                    <a:pt x="409" y="372"/>
                  </a:cubicBezTo>
                  <a:cubicBezTo>
                    <a:pt x="408" y="374"/>
                    <a:pt x="408" y="375"/>
                    <a:pt x="407" y="377"/>
                  </a:cubicBezTo>
                  <a:cubicBezTo>
                    <a:pt x="403" y="388"/>
                    <a:pt x="399" y="399"/>
                    <a:pt x="395" y="411"/>
                  </a:cubicBezTo>
                  <a:cubicBezTo>
                    <a:pt x="393" y="400"/>
                    <a:pt x="390" y="390"/>
                    <a:pt x="386" y="380"/>
                  </a:cubicBezTo>
                  <a:cubicBezTo>
                    <a:pt x="388" y="375"/>
                    <a:pt x="390" y="370"/>
                    <a:pt x="391" y="364"/>
                  </a:cubicBezTo>
                  <a:cubicBezTo>
                    <a:pt x="392" y="363"/>
                    <a:pt x="389" y="362"/>
                    <a:pt x="389" y="364"/>
                  </a:cubicBezTo>
                  <a:cubicBezTo>
                    <a:pt x="388" y="368"/>
                    <a:pt x="386" y="372"/>
                    <a:pt x="385" y="375"/>
                  </a:cubicBezTo>
                  <a:cubicBezTo>
                    <a:pt x="384" y="375"/>
                    <a:pt x="384" y="374"/>
                    <a:pt x="384" y="373"/>
                  </a:cubicBezTo>
                  <a:cubicBezTo>
                    <a:pt x="382" y="368"/>
                    <a:pt x="379" y="364"/>
                    <a:pt x="375" y="360"/>
                  </a:cubicBezTo>
                  <a:cubicBezTo>
                    <a:pt x="370" y="353"/>
                    <a:pt x="364" y="346"/>
                    <a:pt x="359" y="338"/>
                  </a:cubicBezTo>
                  <a:cubicBezTo>
                    <a:pt x="348" y="320"/>
                    <a:pt x="333" y="308"/>
                    <a:pt x="311" y="305"/>
                  </a:cubicBezTo>
                  <a:cubicBezTo>
                    <a:pt x="318" y="302"/>
                    <a:pt x="325" y="299"/>
                    <a:pt x="331" y="295"/>
                  </a:cubicBezTo>
                  <a:cubicBezTo>
                    <a:pt x="341" y="288"/>
                    <a:pt x="351" y="290"/>
                    <a:pt x="359" y="297"/>
                  </a:cubicBezTo>
                  <a:moveTo>
                    <a:pt x="311" y="305"/>
                  </a:moveTo>
                  <a:cubicBezTo>
                    <a:pt x="311" y="305"/>
                    <a:pt x="311" y="305"/>
                    <a:pt x="311" y="305"/>
                  </a:cubicBezTo>
                  <a:cubicBezTo>
                    <a:pt x="315" y="307"/>
                    <a:pt x="318" y="311"/>
                    <a:pt x="322" y="313"/>
                  </a:cubicBezTo>
                  <a:cubicBezTo>
                    <a:pt x="335" y="320"/>
                    <a:pt x="347" y="329"/>
                    <a:pt x="354" y="342"/>
                  </a:cubicBezTo>
                  <a:cubicBezTo>
                    <a:pt x="357" y="348"/>
                    <a:pt x="361" y="352"/>
                    <a:pt x="365" y="357"/>
                  </a:cubicBezTo>
                  <a:cubicBezTo>
                    <a:pt x="372" y="366"/>
                    <a:pt x="378" y="375"/>
                    <a:pt x="381" y="385"/>
                  </a:cubicBezTo>
                  <a:cubicBezTo>
                    <a:pt x="379" y="391"/>
                    <a:pt x="377" y="396"/>
                    <a:pt x="375" y="402"/>
                  </a:cubicBezTo>
                  <a:cubicBezTo>
                    <a:pt x="369" y="417"/>
                    <a:pt x="362" y="432"/>
                    <a:pt x="356" y="447"/>
                  </a:cubicBezTo>
                  <a:cubicBezTo>
                    <a:pt x="354" y="450"/>
                    <a:pt x="353" y="454"/>
                    <a:pt x="351" y="458"/>
                  </a:cubicBezTo>
                  <a:cubicBezTo>
                    <a:pt x="351" y="449"/>
                    <a:pt x="351" y="440"/>
                    <a:pt x="350" y="432"/>
                  </a:cubicBezTo>
                  <a:cubicBezTo>
                    <a:pt x="353" y="423"/>
                    <a:pt x="355" y="415"/>
                    <a:pt x="358" y="407"/>
                  </a:cubicBezTo>
                  <a:cubicBezTo>
                    <a:pt x="359" y="402"/>
                    <a:pt x="362" y="395"/>
                    <a:pt x="359" y="390"/>
                  </a:cubicBezTo>
                  <a:cubicBezTo>
                    <a:pt x="361" y="385"/>
                    <a:pt x="362" y="381"/>
                    <a:pt x="363" y="376"/>
                  </a:cubicBezTo>
                  <a:cubicBezTo>
                    <a:pt x="364" y="375"/>
                    <a:pt x="361" y="374"/>
                    <a:pt x="361" y="376"/>
                  </a:cubicBezTo>
                  <a:cubicBezTo>
                    <a:pt x="358" y="388"/>
                    <a:pt x="352" y="399"/>
                    <a:pt x="347" y="411"/>
                  </a:cubicBezTo>
                  <a:cubicBezTo>
                    <a:pt x="345" y="401"/>
                    <a:pt x="341" y="390"/>
                    <a:pt x="337" y="381"/>
                  </a:cubicBezTo>
                  <a:cubicBezTo>
                    <a:pt x="337" y="381"/>
                    <a:pt x="337" y="380"/>
                    <a:pt x="337" y="380"/>
                  </a:cubicBezTo>
                  <a:cubicBezTo>
                    <a:pt x="338" y="380"/>
                    <a:pt x="337" y="379"/>
                    <a:pt x="337" y="379"/>
                  </a:cubicBezTo>
                  <a:cubicBezTo>
                    <a:pt x="332" y="368"/>
                    <a:pt x="326" y="357"/>
                    <a:pt x="318" y="346"/>
                  </a:cubicBezTo>
                  <a:cubicBezTo>
                    <a:pt x="314" y="340"/>
                    <a:pt x="308" y="335"/>
                    <a:pt x="302" y="330"/>
                  </a:cubicBezTo>
                  <a:cubicBezTo>
                    <a:pt x="296" y="326"/>
                    <a:pt x="290" y="322"/>
                    <a:pt x="282" y="317"/>
                  </a:cubicBezTo>
                  <a:cubicBezTo>
                    <a:pt x="293" y="312"/>
                    <a:pt x="302" y="309"/>
                    <a:pt x="311" y="305"/>
                  </a:cubicBezTo>
                  <a:moveTo>
                    <a:pt x="336" y="474"/>
                  </a:moveTo>
                  <a:cubicBezTo>
                    <a:pt x="335" y="477"/>
                    <a:pt x="334" y="480"/>
                    <a:pt x="334" y="483"/>
                  </a:cubicBezTo>
                  <a:cubicBezTo>
                    <a:pt x="333" y="482"/>
                    <a:pt x="333" y="482"/>
                    <a:pt x="332" y="482"/>
                  </a:cubicBezTo>
                  <a:cubicBezTo>
                    <a:pt x="333" y="480"/>
                    <a:pt x="333" y="478"/>
                    <a:pt x="334" y="476"/>
                  </a:cubicBezTo>
                  <a:cubicBezTo>
                    <a:pt x="335" y="474"/>
                    <a:pt x="335" y="473"/>
                    <a:pt x="336" y="472"/>
                  </a:cubicBezTo>
                  <a:cubicBezTo>
                    <a:pt x="336" y="472"/>
                    <a:pt x="336" y="473"/>
                    <a:pt x="336" y="474"/>
                  </a:cubicBezTo>
                  <a:moveTo>
                    <a:pt x="348" y="417"/>
                  </a:moveTo>
                  <a:cubicBezTo>
                    <a:pt x="348" y="416"/>
                    <a:pt x="348" y="415"/>
                    <a:pt x="349" y="415"/>
                  </a:cubicBezTo>
                  <a:cubicBezTo>
                    <a:pt x="352" y="408"/>
                    <a:pt x="355" y="401"/>
                    <a:pt x="358" y="394"/>
                  </a:cubicBezTo>
                  <a:cubicBezTo>
                    <a:pt x="359" y="400"/>
                    <a:pt x="354" y="409"/>
                    <a:pt x="352" y="414"/>
                  </a:cubicBezTo>
                  <a:cubicBezTo>
                    <a:pt x="351" y="417"/>
                    <a:pt x="350" y="420"/>
                    <a:pt x="349" y="423"/>
                  </a:cubicBezTo>
                  <a:cubicBezTo>
                    <a:pt x="349" y="421"/>
                    <a:pt x="348" y="419"/>
                    <a:pt x="348" y="417"/>
                  </a:cubicBezTo>
                  <a:moveTo>
                    <a:pt x="336" y="459"/>
                  </a:moveTo>
                  <a:cubicBezTo>
                    <a:pt x="333" y="466"/>
                    <a:pt x="331" y="473"/>
                    <a:pt x="329" y="480"/>
                  </a:cubicBezTo>
                  <a:cubicBezTo>
                    <a:pt x="328" y="479"/>
                    <a:pt x="327" y="478"/>
                    <a:pt x="326" y="478"/>
                  </a:cubicBezTo>
                  <a:cubicBezTo>
                    <a:pt x="324" y="476"/>
                    <a:pt x="322" y="475"/>
                    <a:pt x="319" y="474"/>
                  </a:cubicBezTo>
                  <a:cubicBezTo>
                    <a:pt x="322" y="469"/>
                    <a:pt x="325" y="463"/>
                    <a:pt x="328" y="458"/>
                  </a:cubicBezTo>
                  <a:cubicBezTo>
                    <a:pt x="330" y="453"/>
                    <a:pt x="333" y="448"/>
                    <a:pt x="336" y="443"/>
                  </a:cubicBezTo>
                  <a:cubicBezTo>
                    <a:pt x="336" y="448"/>
                    <a:pt x="336" y="454"/>
                    <a:pt x="336" y="459"/>
                  </a:cubicBezTo>
                  <a:moveTo>
                    <a:pt x="332" y="484"/>
                  </a:moveTo>
                  <a:cubicBezTo>
                    <a:pt x="332" y="484"/>
                    <a:pt x="333" y="484"/>
                    <a:pt x="333" y="484"/>
                  </a:cubicBezTo>
                  <a:cubicBezTo>
                    <a:pt x="333" y="485"/>
                    <a:pt x="333" y="486"/>
                    <a:pt x="333" y="486"/>
                  </a:cubicBezTo>
                  <a:cubicBezTo>
                    <a:pt x="332" y="492"/>
                    <a:pt x="330" y="496"/>
                    <a:pt x="326" y="499"/>
                  </a:cubicBezTo>
                  <a:cubicBezTo>
                    <a:pt x="327" y="498"/>
                    <a:pt x="327" y="497"/>
                    <a:pt x="328" y="496"/>
                  </a:cubicBezTo>
                  <a:cubicBezTo>
                    <a:pt x="329" y="492"/>
                    <a:pt x="331" y="488"/>
                    <a:pt x="332" y="484"/>
                  </a:cubicBezTo>
                  <a:moveTo>
                    <a:pt x="144" y="472"/>
                  </a:moveTo>
                  <a:cubicBezTo>
                    <a:pt x="150" y="475"/>
                    <a:pt x="155" y="479"/>
                    <a:pt x="158" y="484"/>
                  </a:cubicBezTo>
                  <a:cubicBezTo>
                    <a:pt x="157" y="488"/>
                    <a:pt x="155" y="493"/>
                    <a:pt x="153" y="497"/>
                  </a:cubicBezTo>
                  <a:cubicBezTo>
                    <a:pt x="148" y="491"/>
                    <a:pt x="142" y="485"/>
                    <a:pt x="134" y="480"/>
                  </a:cubicBezTo>
                  <a:cubicBezTo>
                    <a:pt x="138" y="477"/>
                    <a:pt x="141" y="474"/>
                    <a:pt x="144" y="472"/>
                  </a:cubicBezTo>
                  <a:moveTo>
                    <a:pt x="165" y="506"/>
                  </a:moveTo>
                  <a:cubicBezTo>
                    <a:pt x="165" y="513"/>
                    <a:pt x="166" y="520"/>
                    <a:pt x="166" y="528"/>
                  </a:cubicBezTo>
                  <a:cubicBezTo>
                    <a:pt x="166" y="530"/>
                    <a:pt x="163" y="532"/>
                    <a:pt x="160" y="534"/>
                  </a:cubicBezTo>
                  <a:cubicBezTo>
                    <a:pt x="163" y="525"/>
                    <a:pt x="163" y="517"/>
                    <a:pt x="161" y="510"/>
                  </a:cubicBezTo>
                  <a:cubicBezTo>
                    <a:pt x="162" y="507"/>
                    <a:pt x="164" y="505"/>
                    <a:pt x="165" y="502"/>
                  </a:cubicBezTo>
                  <a:cubicBezTo>
                    <a:pt x="165" y="503"/>
                    <a:pt x="165" y="504"/>
                    <a:pt x="165" y="506"/>
                  </a:cubicBezTo>
                  <a:moveTo>
                    <a:pt x="159" y="507"/>
                  </a:moveTo>
                  <a:cubicBezTo>
                    <a:pt x="158" y="504"/>
                    <a:pt x="157" y="502"/>
                    <a:pt x="155" y="499"/>
                  </a:cubicBezTo>
                  <a:cubicBezTo>
                    <a:pt x="157" y="495"/>
                    <a:pt x="159" y="491"/>
                    <a:pt x="160" y="487"/>
                  </a:cubicBezTo>
                  <a:cubicBezTo>
                    <a:pt x="162" y="490"/>
                    <a:pt x="163" y="493"/>
                    <a:pt x="164" y="497"/>
                  </a:cubicBezTo>
                  <a:cubicBezTo>
                    <a:pt x="163" y="500"/>
                    <a:pt x="161" y="503"/>
                    <a:pt x="159" y="507"/>
                  </a:cubicBezTo>
                  <a:moveTo>
                    <a:pt x="146" y="536"/>
                  </a:moveTo>
                  <a:cubicBezTo>
                    <a:pt x="143" y="535"/>
                    <a:pt x="140" y="535"/>
                    <a:pt x="136" y="536"/>
                  </a:cubicBezTo>
                  <a:cubicBezTo>
                    <a:pt x="138" y="533"/>
                    <a:pt x="139" y="530"/>
                    <a:pt x="140" y="528"/>
                  </a:cubicBezTo>
                  <a:cubicBezTo>
                    <a:pt x="143" y="523"/>
                    <a:pt x="147" y="517"/>
                    <a:pt x="149" y="512"/>
                  </a:cubicBezTo>
                  <a:cubicBezTo>
                    <a:pt x="151" y="517"/>
                    <a:pt x="151" y="522"/>
                    <a:pt x="150" y="527"/>
                  </a:cubicBezTo>
                  <a:cubicBezTo>
                    <a:pt x="149" y="530"/>
                    <a:pt x="148" y="533"/>
                    <a:pt x="146" y="536"/>
                  </a:cubicBezTo>
                  <a:moveTo>
                    <a:pt x="121" y="538"/>
                  </a:moveTo>
                  <a:cubicBezTo>
                    <a:pt x="122" y="534"/>
                    <a:pt x="124" y="531"/>
                    <a:pt x="125" y="527"/>
                  </a:cubicBezTo>
                  <a:cubicBezTo>
                    <a:pt x="130" y="517"/>
                    <a:pt x="137" y="508"/>
                    <a:pt x="141" y="497"/>
                  </a:cubicBezTo>
                  <a:cubicBezTo>
                    <a:pt x="144" y="500"/>
                    <a:pt x="146" y="504"/>
                    <a:pt x="148" y="508"/>
                  </a:cubicBezTo>
                  <a:cubicBezTo>
                    <a:pt x="144" y="516"/>
                    <a:pt x="139" y="523"/>
                    <a:pt x="135" y="531"/>
                  </a:cubicBezTo>
                  <a:cubicBezTo>
                    <a:pt x="134" y="532"/>
                    <a:pt x="133" y="534"/>
                    <a:pt x="132" y="536"/>
                  </a:cubicBezTo>
                  <a:cubicBezTo>
                    <a:pt x="128" y="537"/>
                    <a:pt x="125" y="537"/>
                    <a:pt x="121" y="538"/>
                  </a:cubicBezTo>
                  <a:moveTo>
                    <a:pt x="86" y="551"/>
                  </a:moveTo>
                  <a:cubicBezTo>
                    <a:pt x="85" y="550"/>
                    <a:pt x="84" y="548"/>
                    <a:pt x="83" y="547"/>
                  </a:cubicBezTo>
                  <a:cubicBezTo>
                    <a:pt x="90" y="533"/>
                    <a:pt x="99" y="517"/>
                    <a:pt x="105" y="521"/>
                  </a:cubicBezTo>
                  <a:cubicBezTo>
                    <a:pt x="107" y="522"/>
                    <a:pt x="108" y="520"/>
                    <a:pt x="107" y="519"/>
                  </a:cubicBezTo>
                  <a:cubicBezTo>
                    <a:pt x="98" y="513"/>
                    <a:pt x="88" y="529"/>
                    <a:pt x="81" y="544"/>
                  </a:cubicBezTo>
                  <a:cubicBezTo>
                    <a:pt x="80" y="543"/>
                    <a:pt x="79" y="542"/>
                    <a:pt x="78" y="541"/>
                  </a:cubicBezTo>
                  <a:cubicBezTo>
                    <a:pt x="81" y="529"/>
                    <a:pt x="88" y="522"/>
                    <a:pt x="96" y="516"/>
                  </a:cubicBezTo>
                  <a:cubicBezTo>
                    <a:pt x="107" y="507"/>
                    <a:pt x="117" y="497"/>
                    <a:pt x="129" y="487"/>
                  </a:cubicBezTo>
                  <a:cubicBezTo>
                    <a:pt x="133" y="490"/>
                    <a:pt x="136" y="493"/>
                    <a:pt x="139" y="496"/>
                  </a:cubicBezTo>
                  <a:cubicBezTo>
                    <a:pt x="136" y="506"/>
                    <a:pt x="123" y="525"/>
                    <a:pt x="122" y="528"/>
                  </a:cubicBezTo>
                  <a:cubicBezTo>
                    <a:pt x="120" y="532"/>
                    <a:pt x="119" y="536"/>
                    <a:pt x="118" y="539"/>
                  </a:cubicBezTo>
                  <a:cubicBezTo>
                    <a:pt x="107" y="542"/>
                    <a:pt x="96" y="547"/>
                    <a:pt x="86" y="551"/>
                  </a:cubicBezTo>
                  <a:moveTo>
                    <a:pt x="205" y="525"/>
                  </a:moveTo>
                  <a:cubicBezTo>
                    <a:pt x="208" y="517"/>
                    <a:pt x="209" y="508"/>
                    <a:pt x="211" y="503"/>
                  </a:cubicBezTo>
                  <a:cubicBezTo>
                    <a:pt x="219" y="485"/>
                    <a:pt x="231" y="467"/>
                    <a:pt x="233" y="446"/>
                  </a:cubicBezTo>
                  <a:cubicBezTo>
                    <a:pt x="233" y="445"/>
                    <a:pt x="231" y="444"/>
                    <a:pt x="231" y="446"/>
                  </a:cubicBezTo>
                  <a:cubicBezTo>
                    <a:pt x="227" y="464"/>
                    <a:pt x="218" y="479"/>
                    <a:pt x="211" y="496"/>
                  </a:cubicBezTo>
                  <a:cubicBezTo>
                    <a:pt x="208" y="502"/>
                    <a:pt x="205" y="508"/>
                    <a:pt x="203" y="515"/>
                  </a:cubicBezTo>
                  <a:cubicBezTo>
                    <a:pt x="202" y="518"/>
                    <a:pt x="201" y="522"/>
                    <a:pt x="200" y="526"/>
                  </a:cubicBezTo>
                  <a:cubicBezTo>
                    <a:pt x="195" y="526"/>
                    <a:pt x="191" y="527"/>
                    <a:pt x="186" y="528"/>
                  </a:cubicBezTo>
                  <a:cubicBezTo>
                    <a:pt x="190" y="518"/>
                    <a:pt x="195" y="509"/>
                    <a:pt x="200" y="500"/>
                  </a:cubicBezTo>
                  <a:cubicBezTo>
                    <a:pt x="204" y="491"/>
                    <a:pt x="207" y="483"/>
                    <a:pt x="211" y="474"/>
                  </a:cubicBezTo>
                  <a:cubicBezTo>
                    <a:pt x="213" y="469"/>
                    <a:pt x="217" y="464"/>
                    <a:pt x="217" y="458"/>
                  </a:cubicBezTo>
                  <a:cubicBezTo>
                    <a:pt x="216" y="457"/>
                    <a:pt x="216" y="457"/>
                    <a:pt x="215" y="458"/>
                  </a:cubicBezTo>
                  <a:cubicBezTo>
                    <a:pt x="215" y="465"/>
                    <a:pt x="209" y="473"/>
                    <a:pt x="206" y="480"/>
                  </a:cubicBezTo>
                  <a:cubicBezTo>
                    <a:pt x="202" y="488"/>
                    <a:pt x="198" y="497"/>
                    <a:pt x="194" y="505"/>
                  </a:cubicBezTo>
                  <a:cubicBezTo>
                    <a:pt x="190" y="513"/>
                    <a:pt x="186" y="520"/>
                    <a:pt x="183" y="527"/>
                  </a:cubicBezTo>
                  <a:cubicBezTo>
                    <a:pt x="183" y="528"/>
                    <a:pt x="183" y="528"/>
                    <a:pt x="182" y="529"/>
                  </a:cubicBezTo>
                  <a:cubicBezTo>
                    <a:pt x="181" y="529"/>
                    <a:pt x="179" y="529"/>
                    <a:pt x="178" y="529"/>
                  </a:cubicBezTo>
                  <a:cubicBezTo>
                    <a:pt x="178" y="523"/>
                    <a:pt x="178" y="518"/>
                    <a:pt x="178" y="512"/>
                  </a:cubicBezTo>
                  <a:cubicBezTo>
                    <a:pt x="178" y="512"/>
                    <a:pt x="178" y="512"/>
                    <a:pt x="178" y="511"/>
                  </a:cubicBezTo>
                  <a:cubicBezTo>
                    <a:pt x="178" y="510"/>
                    <a:pt x="179" y="510"/>
                    <a:pt x="179" y="509"/>
                  </a:cubicBezTo>
                  <a:cubicBezTo>
                    <a:pt x="186" y="495"/>
                    <a:pt x="194" y="479"/>
                    <a:pt x="197" y="464"/>
                  </a:cubicBezTo>
                  <a:cubicBezTo>
                    <a:pt x="197" y="463"/>
                    <a:pt x="195" y="462"/>
                    <a:pt x="195" y="464"/>
                  </a:cubicBezTo>
                  <a:cubicBezTo>
                    <a:pt x="192" y="478"/>
                    <a:pt x="184" y="491"/>
                    <a:pt x="178" y="504"/>
                  </a:cubicBezTo>
                  <a:cubicBezTo>
                    <a:pt x="177" y="497"/>
                    <a:pt x="175" y="490"/>
                    <a:pt x="172" y="484"/>
                  </a:cubicBezTo>
                  <a:cubicBezTo>
                    <a:pt x="174" y="478"/>
                    <a:pt x="176" y="472"/>
                    <a:pt x="177" y="466"/>
                  </a:cubicBezTo>
                  <a:cubicBezTo>
                    <a:pt x="178" y="465"/>
                    <a:pt x="175" y="464"/>
                    <a:pt x="175" y="466"/>
                  </a:cubicBezTo>
                  <a:cubicBezTo>
                    <a:pt x="173" y="471"/>
                    <a:pt x="172" y="476"/>
                    <a:pt x="170" y="481"/>
                  </a:cubicBezTo>
                  <a:cubicBezTo>
                    <a:pt x="165" y="475"/>
                    <a:pt x="158" y="471"/>
                    <a:pt x="147" y="469"/>
                  </a:cubicBezTo>
                  <a:cubicBezTo>
                    <a:pt x="159" y="452"/>
                    <a:pt x="171" y="436"/>
                    <a:pt x="185" y="423"/>
                  </a:cubicBezTo>
                  <a:cubicBezTo>
                    <a:pt x="212" y="400"/>
                    <a:pt x="234" y="373"/>
                    <a:pt x="255" y="345"/>
                  </a:cubicBezTo>
                  <a:cubicBezTo>
                    <a:pt x="270" y="326"/>
                    <a:pt x="269" y="325"/>
                    <a:pt x="290" y="339"/>
                  </a:cubicBezTo>
                  <a:cubicBezTo>
                    <a:pt x="300" y="345"/>
                    <a:pt x="307" y="353"/>
                    <a:pt x="312" y="363"/>
                  </a:cubicBezTo>
                  <a:cubicBezTo>
                    <a:pt x="319" y="374"/>
                    <a:pt x="324" y="386"/>
                    <a:pt x="328" y="398"/>
                  </a:cubicBezTo>
                  <a:cubicBezTo>
                    <a:pt x="320" y="416"/>
                    <a:pt x="313" y="434"/>
                    <a:pt x="305" y="452"/>
                  </a:cubicBezTo>
                  <a:cubicBezTo>
                    <a:pt x="300" y="463"/>
                    <a:pt x="296" y="474"/>
                    <a:pt x="291" y="485"/>
                  </a:cubicBezTo>
                  <a:cubicBezTo>
                    <a:pt x="288" y="492"/>
                    <a:pt x="284" y="503"/>
                    <a:pt x="279" y="510"/>
                  </a:cubicBezTo>
                  <a:cubicBezTo>
                    <a:pt x="275" y="511"/>
                    <a:pt x="271" y="512"/>
                    <a:pt x="268" y="513"/>
                  </a:cubicBezTo>
                  <a:cubicBezTo>
                    <a:pt x="269" y="509"/>
                    <a:pt x="271" y="505"/>
                    <a:pt x="272" y="501"/>
                  </a:cubicBezTo>
                  <a:cubicBezTo>
                    <a:pt x="273" y="499"/>
                    <a:pt x="274" y="497"/>
                    <a:pt x="275" y="495"/>
                  </a:cubicBezTo>
                  <a:cubicBezTo>
                    <a:pt x="278" y="495"/>
                    <a:pt x="281" y="495"/>
                    <a:pt x="284" y="495"/>
                  </a:cubicBezTo>
                  <a:cubicBezTo>
                    <a:pt x="285" y="495"/>
                    <a:pt x="285" y="493"/>
                    <a:pt x="284" y="493"/>
                  </a:cubicBezTo>
                  <a:cubicBezTo>
                    <a:pt x="282" y="493"/>
                    <a:pt x="279" y="492"/>
                    <a:pt x="276" y="491"/>
                  </a:cubicBezTo>
                  <a:cubicBezTo>
                    <a:pt x="280" y="484"/>
                    <a:pt x="283" y="476"/>
                    <a:pt x="286" y="468"/>
                  </a:cubicBezTo>
                  <a:cubicBezTo>
                    <a:pt x="291" y="456"/>
                    <a:pt x="296" y="444"/>
                    <a:pt x="301" y="432"/>
                  </a:cubicBezTo>
                  <a:cubicBezTo>
                    <a:pt x="305" y="422"/>
                    <a:pt x="307" y="410"/>
                    <a:pt x="313" y="401"/>
                  </a:cubicBezTo>
                  <a:cubicBezTo>
                    <a:pt x="314" y="399"/>
                    <a:pt x="312" y="398"/>
                    <a:pt x="311" y="399"/>
                  </a:cubicBezTo>
                  <a:cubicBezTo>
                    <a:pt x="306" y="406"/>
                    <a:pt x="304" y="415"/>
                    <a:pt x="302" y="422"/>
                  </a:cubicBezTo>
                  <a:cubicBezTo>
                    <a:pt x="297" y="434"/>
                    <a:pt x="292" y="446"/>
                    <a:pt x="287" y="458"/>
                  </a:cubicBezTo>
                  <a:cubicBezTo>
                    <a:pt x="282" y="469"/>
                    <a:pt x="278" y="480"/>
                    <a:pt x="273" y="490"/>
                  </a:cubicBezTo>
                  <a:cubicBezTo>
                    <a:pt x="269" y="488"/>
                    <a:pt x="264" y="487"/>
                    <a:pt x="259" y="485"/>
                  </a:cubicBezTo>
                  <a:cubicBezTo>
                    <a:pt x="260" y="484"/>
                    <a:pt x="260" y="483"/>
                    <a:pt x="261" y="481"/>
                  </a:cubicBezTo>
                  <a:cubicBezTo>
                    <a:pt x="265" y="469"/>
                    <a:pt x="269" y="457"/>
                    <a:pt x="273" y="444"/>
                  </a:cubicBezTo>
                  <a:cubicBezTo>
                    <a:pt x="275" y="435"/>
                    <a:pt x="280" y="424"/>
                    <a:pt x="281" y="414"/>
                  </a:cubicBezTo>
                  <a:cubicBezTo>
                    <a:pt x="282" y="412"/>
                    <a:pt x="279" y="412"/>
                    <a:pt x="279" y="414"/>
                  </a:cubicBezTo>
                  <a:cubicBezTo>
                    <a:pt x="278" y="423"/>
                    <a:pt x="272" y="434"/>
                    <a:pt x="269" y="443"/>
                  </a:cubicBezTo>
                  <a:cubicBezTo>
                    <a:pt x="266" y="455"/>
                    <a:pt x="262" y="467"/>
                    <a:pt x="258" y="479"/>
                  </a:cubicBezTo>
                  <a:cubicBezTo>
                    <a:pt x="257" y="480"/>
                    <a:pt x="257" y="482"/>
                    <a:pt x="256" y="484"/>
                  </a:cubicBezTo>
                  <a:cubicBezTo>
                    <a:pt x="253" y="483"/>
                    <a:pt x="250" y="482"/>
                    <a:pt x="246" y="481"/>
                  </a:cubicBezTo>
                  <a:cubicBezTo>
                    <a:pt x="246" y="481"/>
                    <a:pt x="245" y="481"/>
                    <a:pt x="244" y="481"/>
                  </a:cubicBezTo>
                  <a:cubicBezTo>
                    <a:pt x="246" y="474"/>
                    <a:pt x="247" y="467"/>
                    <a:pt x="250" y="461"/>
                  </a:cubicBezTo>
                  <a:cubicBezTo>
                    <a:pt x="252" y="453"/>
                    <a:pt x="257" y="445"/>
                    <a:pt x="259" y="436"/>
                  </a:cubicBezTo>
                  <a:cubicBezTo>
                    <a:pt x="259" y="435"/>
                    <a:pt x="257" y="434"/>
                    <a:pt x="257" y="436"/>
                  </a:cubicBezTo>
                  <a:cubicBezTo>
                    <a:pt x="254" y="444"/>
                    <a:pt x="250" y="452"/>
                    <a:pt x="247" y="460"/>
                  </a:cubicBezTo>
                  <a:cubicBezTo>
                    <a:pt x="244" y="467"/>
                    <a:pt x="242" y="474"/>
                    <a:pt x="240" y="480"/>
                  </a:cubicBezTo>
                  <a:cubicBezTo>
                    <a:pt x="237" y="480"/>
                    <a:pt x="235" y="479"/>
                    <a:pt x="234" y="478"/>
                  </a:cubicBezTo>
                  <a:cubicBezTo>
                    <a:pt x="235" y="473"/>
                    <a:pt x="237" y="469"/>
                    <a:pt x="238" y="464"/>
                  </a:cubicBezTo>
                  <a:cubicBezTo>
                    <a:pt x="240" y="456"/>
                    <a:pt x="244" y="448"/>
                    <a:pt x="245" y="440"/>
                  </a:cubicBezTo>
                  <a:cubicBezTo>
                    <a:pt x="245" y="439"/>
                    <a:pt x="243" y="439"/>
                    <a:pt x="243" y="440"/>
                  </a:cubicBezTo>
                  <a:cubicBezTo>
                    <a:pt x="242" y="449"/>
                    <a:pt x="237" y="459"/>
                    <a:pt x="234" y="467"/>
                  </a:cubicBezTo>
                  <a:cubicBezTo>
                    <a:pt x="231" y="475"/>
                    <a:pt x="228" y="483"/>
                    <a:pt x="226" y="491"/>
                  </a:cubicBezTo>
                  <a:cubicBezTo>
                    <a:pt x="222" y="501"/>
                    <a:pt x="220" y="513"/>
                    <a:pt x="216" y="523"/>
                  </a:cubicBezTo>
                  <a:cubicBezTo>
                    <a:pt x="212" y="523"/>
                    <a:pt x="208" y="524"/>
                    <a:pt x="205" y="525"/>
                  </a:cubicBezTo>
                  <a:moveTo>
                    <a:pt x="249" y="517"/>
                  </a:moveTo>
                  <a:cubicBezTo>
                    <a:pt x="252" y="507"/>
                    <a:pt x="255" y="498"/>
                    <a:pt x="258" y="489"/>
                  </a:cubicBezTo>
                  <a:cubicBezTo>
                    <a:pt x="263" y="491"/>
                    <a:pt x="267" y="492"/>
                    <a:pt x="271" y="494"/>
                  </a:cubicBezTo>
                  <a:cubicBezTo>
                    <a:pt x="271" y="494"/>
                    <a:pt x="271" y="494"/>
                    <a:pt x="271" y="494"/>
                  </a:cubicBezTo>
                  <a:cubicBezTo>
                    <a:pt x="269" y="500"/>
                    <a:pt x="266" y="507"/>
                    <a:pt x="263" y="514"/>
                  </a:cubicBezTo>
                  <a:cubicBezTo>
                    <a:pt x="259" y="515"/>
                    <a:pt x="254" y="516"/>
                    <a:pt x="249" y="517"/>
                  </a:cubicBezTo>
                  <a:moveTo>
                    <a:pt x="245" y="517"/>
                  </a:moveTo>
                  <a:cubicBezTo>
                    <a:pt x="240" y="518"/>
                    <a:pt x="235" y="519"/>
                    <a:pt x="229" y="520"/>
                  </a:cubicBezTo>
                  <a:cubicBezTo>
                    <a:pt x="230" y="519"/>
                    <a:pt x="231" y="517"/>
                    <a:pt x="231" y="515"/>
                  </a:cubicBezTo>
                  <a:cubicBezTo>
                    <a:pt x="233" y="506"/>
                    <a:pt x="237" y="498"/>
                    <a:pt x="241" y="489"/>
                  </a:cubicBezTo>
                  <a:cubicBezTo>
                    <a:pt x="241" y="487"/>
                    <a:pt x="242" y="486"/>
                    <a:pt x="242" y="485"/>
                  </a:cubicBezTo>
                  <a:cubicBezTo>
                    <a:pt x="246" y="485"/>
                    <a:pt x="249" y="485"/>
                    <a:pt x="252" y="486"/>
                  </a:cubicBezTo>
                  <a:cubicBezTo>
                    <a:pt x="253" y="487"/>
                    <a:pt x="254" y="487"/>
                    <a:pt x="255" y="487"/>
                  </a:cubicBezTo>
                  <a:cubicBezTo>
                    <a:pt x="252" y="495"/>
                    <a:pt x="250" y="502"/>
                    <a:pt x="248" y="510"/>
                  </a:cubicBezTo>
                  <a:cubicBezTo>
                    <a:pt x="247" y="512"/>
                    <a:pt x="246" y="515"/>
                    <a:pt x="245" y="517"/>
                  </a:cubicBezTo>
                  <a:cubicBezTo>
                    <a:pt x="245" y="517"/>
                    <a:pt x="245" y="517"/>
                    <a:pt x="245" y="517"/>
                  </a:cubicBezTo>
                  <a:moveTo>
                    <a:pt x="226" y="521"/>
                  </a:moveTo>
                  <a:cubicBezTo>
                    <a:pt x="224" y="521"/>
                    <a:pt x="222" y="522"/>
                    <a:pt x="220" y="522"/>
                  </a:cubicBezTo>
                  <a:cubicBezTo>
                    <a:pt x="223" y="513"/>
                    <a:pt x="226" y="503"/>
                    <a:pt x="228" y="494"/>
                  </a:cubicBezTo>
                  <a:cubicBezTo>
                    <a:pt x="229" y="490"/>
                    <a:pt x="231" y="485"/>
                    <a:pt x="232" y="481"/>
                  </a:cubicBezTo>
                  <a:cubicBezTo>
                    <a:pt x="234" y="482"/>
                    <a:pt x="236" y="483"/>
                    <a:pt x="239" y="484"/>
                  </a:cubicBezTo>
                  <a:cubicBezTo>
                    <a:pt x="238" y="487"/>
                    <a:pt x="236" y="490"/>
                    <a:pt x="235" y="493"/>
                  </a:cubicBezTo>
                  <a:cubicBezTo>
                    <a:pt x="231" y="501"/>
                    <a:pt x="229" y="509"/>
                    <a:pt x="227" y="518"/>
                  </a:cubicBezTo>
                  <a:cubicBezTo>
                    <a:pt x="226" y="519"/>
                    <a:pt x="226" y="520"/>
                    <a:pt x="226" y="521"/>
                  </a:cubicBezTo>
                  <a:moveTo>
                    <a:pt x="283" y="510"/>
                  </a:moveTo>
                  <a:cubicBezTo>
                    <a:pt x="285" y="506"/>
                    <a:pt x="287" y="501"/>
                    <a:pt x="289" y="497"/>
                  </a:cubicBezTo>
                  <a:cubicBezTo>
                    <a:pt x="295" y="485"/>
                    <a:pt x="300" y="472"/>
                    <a:pt x="305" y="459"/>
                  </a:cubicBezTo>
                  <a:cubicBezTo>
                    <a:pt x="313" y="440"/>
                    <a:pt x="322" y="421"/>
                    <a:pt x="329" y="402"/>
                  </a:cubicBezTo>
                  <a:cubicBezTo>
                    <a:pt x="332" y="413"/>
                    <a:pt x="334" y="424"/>
                    <a:pt x="335" y="435"/>
                  </a:cubicBezTo>
                  <a:cubicBezTo>
                    <a:pt x="332" y="440"/>
                    <a:pt x="329" y="446"/>
                    <a:pt x="327" y="451"/>
                  </a:cubicBezTo>
                  <a:cubicBezTo>
                    <a:pt x="323" y="458"/>
                    <a:pt x="320" y="465"/>
                    <a:pt x="316" y="472"/>
                  </a:cubicBezTo>
                  <a:cubicBezTo>
                    <a:pt x="315" y="472"/>
                    <a:pt x="314" y="471"/>
                    <a:pt x="312" y="470"/>
                  </a:cubicBezTo>
                  <a:cubicBezTo>
                    <a:pt x="311" y="470"/>
                    <a:pt x="310" y="473"/>
                    <a:pt x="312" y="474"/>
                  </a:cubicBezTo>
                  <a:cubicBezTo>
                    <a:pt x="313" y="474"/>
                    <a:pt x="314" y="475"/>
                    <a:pt x="315" y="475"/>
                  </a:cubicBezTo>
                  <a:cubicBezTo>
                    <a:pt x="313" y="479"/>
                    <a:pt x="310" y="484"/>
                    <a:pt x="308" y="488"/>
                  </a:cubicBezTo>
                  <a:cubicBezTo>
                    <a:pt x="306" y="491"/>
                    <a:pt x="304" y="495"/>
                    <a:pt x="303" y="498"/>
                  </a:cubicBezTo>
                  <a:cubicBezTo>
                    <a:pt x="302" y="500"/>
                    <a:pt x="302" y="503"/>
                    <a:pt x="301" y="506"/>
                  </a:cubicBezTo>
                  <a:cubicBezTo>
                    <a:pt x="295" y="507"/>
                    <a:pt x="289" y="508"/>
                    <a:pt x="283" y="510"/>
                  </a:cubicBezTo>
                  <a:moveTo>
                    <a:pt x="305" y="505"/>
                  </a:moveTo>
                  <a:cubicBezTo>
                    <a:pt x="306" y="503"/>
                    <a:pt x="306" y="501"/>
                    <a:pt x="307" y="499"/>
                  </a:cubicBezTo>
                  <a:cubicBezTo>
                    <a:pt x="310" y="492"/>
                    <a:pt x="314" y="484"/>
                    <a:pt x="318" y="477"/>
                  </a:cubicBezTo>
                  <a:cubicBezTo>
                    <a:pt x="321" y="478"/>
                    <a:pt x="325" y="480"/>
                    <a:pt x="328" y="482"/>
                  </a:cubicBezTo>
                  <a:cubicBezTo>
                    <a:pt x="328" y="483"/>
                    <a:pt x="327" y="484"/>
                    <a:pt x="327" y="485"/>
                  </a:cubicBezTo>
                  <a:cubicBezTo>
                    <a:pt x="325" y="490"/>
                    <a:pt x="324" y="496"/>
                    <a:pt x="321" y="501"/>
                  </a:cubicBezTo>
                  <a:cubicBezTo>
                    <a:pt x="320" y="502"/>
                    <a:pt x="318" y="502"/>
                    <a:pt x="316" y="503"/>
                  </a:cubicBezTo>
                  <a:cubicBezTo>
                    <a:pt x="312" y="503"/>
                    <a:pt x="309" y="504"/>
                    <a:pt x="305" y="505"/>
                  </a:cubicBezTo>
                  <a:moveTo>
                    <a:pt x="349" y="487"/>
                  </a:moveTo>
                  <a:cubicBezTo>
                    <a:pt x="350" y="480"/>
                    <a:pt x="351" y="474"/>
                    <a:pt x="351" y="468"/>
                  </a:cubicBezTo>
                  <a:cubicBezTo>
                    <a:pt x="352" y="465"/>
                    <a:pt x="354" y="462"/>
                    <a:pt x="355" y="458"/>
                  </a:cubicBezTo>
                  <a:cubicBezTo>
                    <a:pt x="362" y="443"/>
                    <a:pt x="368" y="428"/>
                    <a:pt x="374" y="412"/>
                  </a:cubicBezTo>
                  <a:cubicBezTo>
                    <a:pt x="377" y="405"/>
                    <a:pt x="380" y="397"/>
                    <a:pt x="383" y="390"/>
                  </a:cubicBezTo>
                  <a:cubicBezTo>
                    <a:pt x="386" y="402"/>
                    <a:pt x="387" y="416"/>
                    <a:pt x="387" y="429"/>
                  </a:cubicBezTo>
                  <a:cubicBezTo>
                    <a:pt x="387" y="430"/>
                    <a:pt x="387" y="430"/>
                    <a:pt x="386" y="430"/>
                  </a:cubicBezTo>
                  <a:cubicBezTo>
                    <a:pt x="380" y="445"/>
                    <a:pt x="374" y="460"/>
                    <a:pt x="366" y="474"/>
                  </a:cubicBezTo>
                  <a:cubicBezTo>
                    <a:pt x="363" y="480"/>
                    <a:pt x="360" y="486"/>
                    <a:pt x="358" y="492"/>
                  </a:cubicBezTo>
                  <a:cubicBezTo>
                    <a:pt x="358" y="492"/>
                    <a:pt x="357" y="493"/>
                    <a:pt x="357" y="493"/>
                  </a:cubicBezTo>
                  <a:cubicBezTo>
                    <a:pt x="354" y="495"/>
                    <a:pt x="352" y="496"/>
                    <a:pt x="349" y="497"/>
                  </a:cubicBezTo>
                  <a:cubicBezTo>
                    <a:pt x="349" y="492"/>
                    <a:pt x="349" y="490"/>
                    <a:pt x="349" y="487"/>
                  </a:cubicBezTo>
                  <a:moveTo>
                    <a:pt x="362" y="492"/>
                  </a:moveTo>
                  <a:cubicBezTo>
                    <a:pt x="365" y="485"/>
                    <a:pt x="368" y="478"/>
                    <a:pt x="371" y="471"/>
                  </a:cubicBezTo>
                  <a:cubicBezTo>
                    <a:pt x="377" y="461"/>
                    <a:pt x="382" y="451"/>
                    <a:pt x="386" y="440"/>
                  </a:cubicBezTo>
                  <a:cubicBezTo>
                    <a:pt x="386" y="441"/>
                    <a:pt x="386" y="442"/>
                    <a:pt x="386" y="442"/>
                  </a:cubicBezTo>
                  <a:cubicBezTo>
                    <a:pt x="385" y="453"/>
                    <a:pt x="382" y="464"/>
                    <a:pt x="380" y="475"/>
                  </a:cubicBezTo>
                  <a:cubicBezTo>
                    <a:pt x="378" y="482"/>
                    <a:pt x="376" y="486"/>
                    <a:pt x="369" y="489"/>
                  </a:cubicBezTo>
                  <a:cubicBezTo>
                    <a:pt x="367" y="490"/>
                    <a:pt x="364" y="490"/>
                    <a:pt x="362" y="492"/>
                  </a:cubicBezTo>
                  <a:moveTo>
                    <a:pt x="390" y="478"/>
                  </a:moveTo>
                  <a:cubicBezTo>
                    <a:pt x="391" y="474"/>
                    <a:pt x="391" y="470"/>
                    <a:pt x="392" y="467"/>
                  </a:cubicBezTo>
                  <a:cubicBezTo>
                    <a:pt x="398" y="452"/>
                    <a:pt x="404" y="436"/>
                    <a:pt x="410" y="422"/>
                  </a:cubicBezTo>
                  <a:cubicBezTo>
                    <a:pt x="413" y="416"/>
                    <a:pt x="415" y="411"/>
                    <a:pt x="418" y="406"/>
                  </a:cubicBezTo>
                  <a:cubicBezTo>
                    <a:pt x="418" y="428"/>
                    <a:pt x="416" y="451"/>
                    <a:pt x="403" y="471"/>
                  </a:cubicBezTo>
                  <a:cubicBezTo>
                    <a:pt x="400" y="476"/>
                    <a:pt x="397" y="479"/>
                    <a:pt x="390" y="478"/>
                  </a:cubicBezTo>
                  <a:moveTo>
                    <a:pt x="429" y="428"/>
                  </a:moveTo>
                  <a:cubicBezTo>
                    <a:pt x="431" y="424"/>
                    <a:pt x="433" y="419"/>
                    <a:pt x="435" y="414"/>
                  </a:cubicBezTo>
                  <a:cubicBezTo>
                    <a:pt x="436" y="412"/>
                    <a:pt x="437" y="410"/>
                    <a:pt x="438" y="408"/>
                  </a:cubicBezTo>
                  <a:cubicBezTo>
                    <a:pt x="443" y="409"/>
                    <a:pt x="447" y="411"/>
                    <a:pt x="452" y="412"/>
                  </a:cubicBezTo>
                  <a:cubicBezTo>
                    <a:pt x="447" y="423"/>
                    <a:pt x="442" y="434"/>
                    <a:pt x="437" y="444"/>
                  </a:cubicBezTo>
                  <a:cubicBezTo>
                    <a:pt x="433" y="452"/>
                    <a:pt x="429" y="460"/>
                    <a:pt x="425" y="468"/>
                  </a:cubicBezTo>
                  <a:cubicBezTo>
                    <a:pt x="423" y="468"/>
                    <a:pt x="421" y="469"/>
                    <a:pt x="418" y="469"/>
                  </a:cubicBezTo>
                  <a:cubicBezTo>
                    <a:pt x="425" y="455"/>
                    <a:pt x="428" y="442"/>
                    <a:pt x="429" y="428"/>
                  </a:cubicBezTo>
                  <a:moveTo>
                    <a:pt x="431" y="466"/>
                  </a:moveTo>
                  <a:cubicBezTo>
                    <a:pt x="440" y="449"/>
                    <a:pt x="448" y="431"/>
                    <a:pt x="455" y="413"/>
                  </a:cubicBezTo>
                  <a:cubicBezTo>
                    <a:pt x="455" y="413"/>
                    <a:pt x="456" y="413"/>
                    <a:pt x="456" y="413"/>
                  </a:cubicBezTo>
                  <a:cubicBezTo>
                    <a:pt x="455" y="421"/>
                    <a:pt x="455" y="429"/>
                    <a:pt x="454" y="437"/>
                  </a:cubicBezTo>
                  <a:cubicBezTo>
                    <a:pt x="452" y="452"/>
                    <a:pt x="444" y="461"/>
                    <a:pt x="431" y="466"/>
                  </a:cubicBezTo>
                  <a:moveTo>
                    <a:pt x="465" y="452"/>
                  </a:moveTo>
                  <a:cubicBezTo>
                    <a:pt x="466" y="449"/>
                    <a:pt x="468" y="446"/>
                    <a:pt x="469" y="443"/>
                  </a:cubicBezTo>
                  <a:cubicBezTo>
                    <a:pt x="474" y="434"/>
                    <a:pt x="478" y="426"/>
                    <a:pt x="482" y="417"/>
                  </a:cubicBezTo>
                  <a:cubicBezTo>
                    <a:pt x="483" y="417"/>
                    <a:pt x="485" y="417"/>
                    <a:pt x="486" y="417"/>
                  </a:cubicBezTo>
                  <a:cubicBezTo>
                    <a:pt x="485" y="418"/>
                    <a:pt x="485" y="420"/>
                    <a:pt x="485" y="421"/>
                  </a:cubicBezTo>
                  <a:cubicBezTo>
                    <a:pt x="482" y="429"/>
                    <a:pt x="479" y="436"/>
                    <a:pt x="476" y="444"/>
                  </a:cubicBezTo>
                  <a:cubicBezTo>
                    <a:pt x="474" y="449"/>
                    <a:pt x="471" y="452"/>
                    <a:pt x="465" y="452"/>
                  </a:cubicBezTo>
                  <a:moveTo>
                    <a:pt x="500" y="440"/>
                  </a:moveTo>
                  <a:cubicBezTo>
                    <a:pt x="502" y="437"/>
                    <a:pt x="503" y="434"/>
                    <a:pt x="505" y="431"/>
                  </a:cubicBezTo>
                  <a:cubicBezTo>
                    <a:pt x="512" y="416"/>
                    <a:pt x="518" y="400"/>
                    <a:pt x="525" y="385"/>
                  </a:cubicBezTo>
                  <a:cubicBezTo>
                    <a:pt x="523" y="403"/>
                    <a:pt x="516" y="418"/>
                    <a:pt x="508" y="433"/>
                  </a:cubicBezTo>
                  <a:cubicBezTo>
                    <a:pt x="506" y="436"/>
                    <a:pt x="503" y="438"/>
                    <a:pt x="500" y="440"/>
                  </a:cubicBezTo>
                  <a:moveTo>
                    <a:pt x="533" y="429"/>
                  </a:moveTo>
                  <a:cubicBezTo>
                    <a:pt x="536" y="422"/>
                    <a:pt x="538" y="416"/>
                    <a:pt x="541" y="410"/>
                  </a:cubicBezTo>
                  <a:cubicBezTo>
                    <a:pt x="542" y="410"/>
                    <a:pt x="542" y="410"/>
                    <a:pt x="543" y="411"/>
                  </a:cubicBezTo>
                  <a:cubicBezTo>
                    <a:pt x="544" y="411"/>
                    <a:pt x="546" y="412"/>
                    <a:pt x="548" y="413"/>
                  </a:cubicBezTo>
                  <a:cubicBezTo>
                    <a:pt x="547" y="415"/>
                    <a:pt x="547" y="416"/>
                    <a:pt x="546" y="418"/>
                  </a:cubicBezTo>
                  <a:cubicBezTo>
                    <a:pt x="545" y="421"/>
                    <a:pt x="542" y="424"/>
                    <a:pt x="539" y="426"/>
                  </a:cubicBezTo>
                  <a:cubicBezTo>
                    <a:pt x="537" y="427"/>
                    <a:pt x="535" y="428"/>
                    <a:pt x="533" y="429"/>
                  </a:cubicBezTo>
                  <a:moveTo>
                    <a:pt x="561" y="406"/>
                  </a:moveTo>
                  <a:cubicBezTo>
                    <a:pt x="563" y="399"/>
                    <a:pt x="565" y="392"/>
                    <a:pt x="565" y="385"/>
                  </a:cubicBezTo>
                  <a:cubicBezTo>
                    <a:pt x="566" y="382"/>
                    <a:pt x="567" y="379"/>
                    <a:pt x="568" y="376"/>
                  </a:cubicBezTo>
                  <a:cubicBezTo>
                    <a:pt x="573" y="361"/>
                    <a:pt x="577" y="346"/>
                    <a:pt x="582" y="331"/>
                  </a:cubicBezTo>
                  <a:cubicBezTo>
                    <a:pt x="585" y="326"/>
                    <a:pt x="587" y="320"/>
                    <a:pt x="588" y="314"/>
                  </a:cubicBezTo>
                  <a:cubicBezTo>
                    <a:pt x="589" y="305"/>
                    <a:pt x="589" y="297"/>
                    <a:pt x="593" y="289"/>
                  </a:cubicBezTo>
                  <a:cubicBezTo>
                    <a:pt x="594" y="287"/>
                    <a:pt x="592" y="286"/>
                    <a:pt x="591" y="287"/>
                  </a:cubicBezTo>
                  <a:cubicBezTo>
                    <a:pt x="585" y="297"/>
                    <a:pt x="586" y="309"/>
                    <a:pt x="583" y="319"/>
                  </a:cubicBezTo>
                  <a:cubicBezTo>
                    <a:pt x="579" y="333"/>
                    <a:pt x="574" y="346"/>
                    <a:pt x="569" y="360"/>
                  </a:cubicBezTo>
                  <a:cubicBezTo>
                    <a:pt x="568" y="363"/>
                    <a:pt x="567" y="367"/>
                    <a:pt x="566" y="370"/>
                  </a:cubicBezTo>
                  <a:cubicBezTo>
                    <a:pt x="565" y="368"/>
                    <a:pt x="565" y="366"/>
                    <a:pt x="565" y="364"/>
                  </a:cubicBezTo>
                  <a:cubicBezTo>
                    <a:pt x="564" y="358"/>
                    <a:pt x="564" y="352"/>
                    <a:pt x="563" y="347"/>
                  </a:cubicBezTo>
                  <a:cubicBezTo>
                    <a:pt x="564" y="345"/>
                    <a:pt x="564" y="344"/>
                    <a:pt x="564" y="343"/>
                  </a:cubicBezTo>
                  <a:cubicBezTo>
                    <a:pt x="568" y="328"/>
                    <a:pt x="573" y="315"/>
                    <a:pt x="573" y="300"/>
                  </a:cubicBezTo>
                  <a:cubicBezTo>
                    <a:pt x="573" y="298"/>
                    <a:pt x="571" y="298"/>
                    <a:pt x="571" y="300"/>
                  </a:cubicBezTo>
                  <a:cubicBezTo>
                    <a:pt x="571" y="314"/>
                    <a:pt x="566" y="326"/>
                    <a:pt x="562" y="339"/>
                  </a:cubicBezTo>
                  <a:cubicBezTo>
                    <a:pt x="562" y="335"/>
                    <a:pt x="561" y="330"/>
                    <a:pt x="561" y="326"/>
                  </a:cubicBezTo>
                  <a:cubicBezTo>
                    <a:pt x="562" y="322"/>
                    <a:pt x="564" y="318"/>
                    <a:pt x="567" y="317"/>
                  </a:cubicBezTo>
                  <a:cubicBezTo>
                    <a:pt x="568" y="317"/>
                    <a:pt x="567" y="314"/>
                    <a:pt x="566" y="315"/>
                  </a:cubicBezTo>
                  <a:cubicBezTo>
                    <a:pt x="563" y="316"/>
                    <a:pt x="561" y="318"/>
                    <a:pt x="560" y="320"/>
                  </a:cubicBezTo>
                  <a:cubicBezTo>
                    <a:pt x="560" y="319"/>
                    <a:pt x="559" y="318"/>
                    <a:pt x="559" y="316"/>
                  </a:cubicBezTo>
                  <a:cubicBezTo>
                    <a:pt x="558" y="313"/>
                    <a:pt x="558" y="310"/>
                    <a:pt x="557" y="308"/>
                  </a:cubicBezTo>
                  <a:cubicBezTo>
                    <a:pt x="558" y="303"/>
                    <a:pt x="559" y="299"/>
                    <a:pt x="560" y="294"/>
                  </a:cubicBezTo>
                  <a:cubicBezTo>
                    <a:pt x="560" y="292"/>
                    <a:pt x="557" y="292"/>
                    <a:pt x="556" y="294"/>
                  </a:cubicBezTo>
                  <a:cubicBezTo>
                    <a:pt x="556" y="296"/>
                    <a:pt x="555" y="299"/>
                    <a:pt x="555" y="302"/>
                  </a:cubicBezTo>
                  <a:cubicBezTo>
                    <a:pt x="553" y="295"/>
                    <a:pt x="550" y="289"/>
                    <a:pt x="547" y="284"/>
                  </a:cubicBezTo>
                  <a:cubicBezTo>
                    <a:pt x="541" y="273"/>
                    <a:pt x="533" y="263"/>
                    <a:pt x="525" y="253"/>
                  </a:cubicBezTo>
                  <a:cubicBezTo>
                    <a:pt x="518" y="245"/>
                    <a:pt x="509" y="238"/>
                    <a:pt x="498" y="236"/>
                  </a:cubicBezTo>
                  <a:cubicBezTo>
                    <a:pt x="495" y="235"/>
                    <a:pt x="492" y="233"/>
                    <a:pt x="487" y="231"/>
                  </a:cubicBezTo>
                  <a:cubicBezTo>
                    <a:pt x="503" y="222"/>
                    <a:pt x="518" y="215"/>
                    <a:pt x="533" y="210"/>
                  </a:cubicBezTo>
                  <a:cubicBezTo>
                    <a:pt x="538" y="209"/>
                    <a:pt x="541" y="210"/>
                    <a:pt x="545" y="214"/>
                  </a:cubicBezTo>
                  <a:cubicBezTo>
                    <a:pt x="551" y="221"/>
                    <a:pt x="559" y="228"/>
                    <a:pt x="566" y="235"/>
                  </a:cubicBezTo>
                  <a:cubicBezTo>
                    <a:pt x="584" y="253"/>
                    <a:pt x="593" y="276"/>
                    <a:pt x="598" y="300"/>
                  </a:cubicBezTo>
                  <a:cubicBezTo>
                    <a:pt x="599" y="310"/>
                    <a:pt x="600" y="320"/>
                    <a:pt x="601" y="330"/>
                  </a:cubicBezTo>
                  <a:cubicBezTo>
                    <a:pt x="597" y="341"/>
                    <a:pt x="592" y="352"/>
                    <a:pt x="589" y="362"/>
                  </a:cubicBezTo>
                  <a:cubicBezTo>
                    <a:pt x="584" y="377"/>
                    <a:pt x="579" y="391"/>
                    <a:pt x="574" y="406"/>
                  </a:cubicBezTo>
                  <a:cubicBezTo>
                    <a:pt x="573" y="408"/>
                    <a:pt x="572" y="411"/>
                    <a:pt x="571" y="413"/>
                  </a:cubicBezTo>
                  <a:cubicBezTo>
                    <a:pt x="567" y="415"/>
                    <a:pt x="563" y="416"/>
                    <a:pt x="559" y="418"/>
                  </a:cubicBezTo>
                  <a:cubicBezTo>
                    <a:pt x="560" y="413"/>
                    <a:pt x="560" y="409"/>
                    <a:pt x="561" y="406"/>
                  </a:cubicBezTo>
                  <a:moveTo>
                    <a:pt x="575" y="412"/>
                  </a:moveTo>
                  <a:cubicBezTo>
                    <a:pt x="580" y="397"/>
                    <a:pt x="585" y="383"/>
                    <a:pt x="590" y="369"/>
                  </a:cubicBezTo>
                  <a:cubicBezTo>
                    <a:pt x="594" y="358"/>
                    <a:pt x="597" y="347"/>
                    <a:pt x="601" y="336"/>
                  </a:cubicBezTo>
                  <a:cubicBezTo>
                    <a:pt x="601" y="358"/>
                    <a:pt x="599" y="381"/>
                    <a:pt x="596" y="403"/>
                  </a:cubicBezTo>
                  <a:cubicBezTo>
                    <a:pt x="589" y="406"/>
                    <a:pt x="582" y="409"/>
                    <a:pt x="575" y="412"/>
                  </a:cubicBezTo>
                  <a:moveTo>
                    <a:pt x="618" y="368"/>
                  </a:moveTo>
                  <a:cubicBezTo>
                    <a:pt x="618" y="366"/>
                    <a:pt x="618" y="364"/>
                    <a:pt x="618" y="361"/>
                  </a:cubicBezTo>
                  <a:cubicBezTo>
                    <a:pt x="624" y="362"/>
                    <a:pt x="629" y="364"/>
                    <a:pt x="635" y="365"/>
                  </a:cubicBezTo>
                  <a:cubicBezTo>
                    <a:pt x="633" y="377"/>
                    <a:pt x="632" y="388"/>
                    <a:pt x="626" y="400"/>
                  </a:cubicBezTo>
                  <a:cubicBezTo>
                    <a:pt x="617" y="400"/>
                    <a:pt x="617" y="400"/>
                    <a:pt x="617" y="400"/>
                  </a:cubicBezTo>
                  <a:cubicBezTo>
                    <a:pt x="617" y="396"/>
                    <a:pt x="616" y="397"/>
                    <a:pt x="616" y="396"/>
                  </a:cubicBezTo>
                  <a:cubicBezTo>
                    <a:pt x="617" y="387"/>
                    <a:pt x="618" y="377"/>
                    <a:pt x="618" y="368"/>
                  </a:cubicBezTo>
                  <a:moveTo>
                    <a:pt x="644" y="366"/>
                  </a:moveTo>
                  <a:cubicBezTo>
                    <a:pt x="650" y="368"/>
                    <a:pt x="656" y="369"/>
                    <a:pt x="661" y="371"/>
                  </a:cubicBezTo>
                  <a:cubicBezTo>
                    <a:pt x="661" y="373"/>
                    <a:pt x="660" y="375"/>
                    <a:pt x="659" y="378"/>
                  </a:cubicBezTo>
                  <a:cubicBezTo>
                    <a:pt x="658" y="382"/>
                    <a:pt x="657" y="386"/>
                    <a:pt x="656" y="390"/>
                  </a:cubicBezTo>
                  <a:cubicBezTo>
                    <a:pt x="653" y="391"/>
                    <a:pt x="650" y="392"/>
                    <a:pt x="647" y="393"/>
                  </a:cubicBezTo>
                  <a:cubicBezTo>
                    <a:pt x="644" y="395"/>
                    <a:pt x="640" y="396"/>
                    <a:pt x="635" y="398"/>
                  </a:cubicBezTo>
                  <a:cubicBezTo>
                    <a:pt x="638" y="387"/>
                    <a:pt x="641" y="376"/>
                    <a:pt x="644" y="366"/>
                  </a:cubicBezTo>
                  <a:moveTo>
                    <a:pt x="663" y="410"/>
                  </a:moveTo>
                  <a:cubicBezTo>
                    <a:pt x="663" y="410"/>
                    <a:pt x="663" y="409"/>
                    <a:pt x="663" y="409"/>
                  </a:cubicBezTo>
                  <a:cubicBezTo>
                    <a:pt x="663" y="409"/>
                    <a:pt x="663" y="409"/>
                    <a:pt x="663" y="409"/>
                  </a:cubicBezTo>
                  <a:cubicBezTo>
                    <a:pt x="663" y="409"/>
                    <a:pt x="663" y="410"/>
                    <a:pt x="663" y="410"/>
                  </a:cubicBezTo>
                  <a:moveTo>
                    <a:pt x="820" y="321"/>
                  </a:moveTo>
                  <a:cubicBezTo>
                    <a:pt x="821" y="318"/>
                    <a:pt x="822" y="315"/>
                    <a:pt x="823" y="312"/>
                  </a:cubicBezTo>
                  <a:cubicBezTo>
                    <a:pt x="825" y="312"/>
                    <a:pt x="826" y="312"/>
                    <a:pt x="827" y="312"/>
                  </a:cubicBezTo>
                  <a:cubicBezTo>
                    <a:pt x="829" y="312"/>
                    <a:pt x="831" y="313"/>
                    <a:pt x="833" y="314"/>
                  </a:cubicBezTo>
                  <a:cubicBezTo>
                    <a:pt x="833" y="314"/>
                    <a:pt x="833" y="315"/>
                    <a:pt x="833" y="315"/>
                  </a:cubicBezTo>
                  <a:cubicBezTo>
                    <a:pt x="832" y="316"/>
                    <a:pt x="831" y="316"/>
                    <a:pt x="831" y="316"/>
                  </a:cubicBezTo>
                  <a:cubicBezTo>
                    <a:pt x="827" y="318"/>
                    <a:pt x="824" y="319"/>
                    <a:pt x="820" y="321"/>
                  </a:cubicBezTo>
                  <a:moveTo>
                    <a:pt x="917" y="264"/>
                  </a:moveTo>
                  <a:cubicBezTo>
                    <a:pt x="915" y="269"/>
                    <a:pt x="914" y="274"/>
                    <a:pt x="911" y="280"/>
                  </a:cubicBezTo>
                  <a:cubicBezTo>
                    <a:pt x="909" y="281"/>
                    <a:pt x="906" y="282"/>
                    <a:pt x="903" y="283"/>
                  </a:cubicBezTo>
                  <a:cubicBezTo>
                    <a:pt x="903" y="283"/>
                    <a:pt x="903" y="282"/>
                    <a:pt x="902" y="282"/>
                  </a:cubicBezTo>
                  <a:cubicBezTo>
                    <a:pt x="900" y="282"/>
                    <a:pt x="897" y="282"/>
                    <a:pt x="895" y="281"/>
                  </a:cubicBezTo>
                  <a:cubicBezTo>
                    <a:pt x="897" y="274"/>
                    <a:pt x="899" y="267"/>
                    <a:pt x="899" y="267"/>
                  </a:cubicBezTo>
                  <a:cubicBezTo>
                    <a:pt x="901" y="262"/>
                    <a:pt x="902" y="257"/>
                    <a:pt x="904" y="252"/>
                  </a:cubicBezTo>
                  <a:cubicBezTo>
                    <a:pt x="907" y="252"/>
                    <a:pt x="909" y="253"/>
                    <a:pt x="911" y="254"/>
                  </a:cubicBezTo>
                  <a:cubicBezTo>
                    <a:pt x="914" y="254"/>
                    <a:pt x="917" y="255"/>
                    <a:pt x="920" y="256"/>
                  </a:cubicBezTo>
                  <a:cubicBezTo>
                    <a:pt x="919" y="258"/>
                    <a:pt x="918" y="261"/>
                    <a:pt x="917" y="26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109"/>
            <p:cNvSpPr/>
            <p:nvPr/>
          </p:nvSpPr>
          <p:spPr bwMode="auto">
            <a:xfrm>
              <a:off x="11525250" y="4135437"/>
              <a:ext cx="52388" cy="93663"/>
            </a:xfrm>
            <a:custGeom>
              <a:avLst/>
              <a:gdLst>
                <a:gd name="T0" fmla="*/ 1 w 14"/>
                <a:gd name="T1" fmla="*/ 5 h 25"/>
                <a:gd name="T2" fmla="*/ 10 w 14"/>
                <a:gd name="T3" fmla="*/ 24 h 25"/>
                <a:gd name="T4" fmla="*/ 12 w 14"/>
                <a:gd name="T5" fmla="*/ 24 h 25"/>
                <a:gd name="T6" fmla="*/ 1 w 14"/>
                <a:gd name="T7" fmla="*/ 3 h 25"/>
                <a:gd name="T8" fmla="*/ 1 w 14"/>
                <a:gd name="T9" fmla="*/ 5 h 25"/>
              </a:gdLst>
              <a:ahLst/>
              <a:cxnLst>
                <a:cxn ang="0">
                  <a:pos x="T0" y="T1"/>
                </a:cxn>
                <a:cxn ang="0">
                  <a:pos x="T2" y="T3"/>
                </a:cxn>
                <a:cxn ang="0">
                  <a:pos x="T4" y="T5"/>
                </a:cxn>
                <a:cxn ang="0">
                  <a:pos x="T6" y="T7"/>
                </a:cxn>
                <a:cxn ang="0">
                  <a:pos x="T8" y="T9"/>
                </a:cxn>
              </a:cxnLst>
              <a:rect l="0" t="0" r="r" b="b"/>
              <a:pathLst>
                <a:path w="14" h="25">
                  <a:moveTo>
                    <a:pt x="1" y="5"/>
                  </a:moveTo>
                  <a:cubicBezTo>
                    <a:pt x="8" y="5"/>
                    <a:pt x="10" y="19"/>
                    <a:pt x="10" y="24"/>
                  </a:cubicBezTo>
                  <a:cubicBezTo>
                    <a:pt x="10" y="25"/>
                    <a:pt x="11" y="25"/>
                    <a:pt x="12" y="24"/>
                  </a:cubicBezTo>
                  <a:cubicBezTo>
                    <a:pt x="14" y="18"/>
                    <a:pt x="10" y="0"/>
                    <a:pt x="1" y="3"/>
                  </a:cubicBezTo>
                  <a:cubicBezTo>
                    <a:pt x="0" y="3"/>
                    <a:pt x="0" y="5"/>
                    <a:pt x="1" y="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110"/>
            <p:cNvSpPr/>
            <p:nvPr/>
          </p:nvSpPr>
          <p:spPr bwMode="auto">
            <a:xfrm>
              <a:off x="10460038" y="4446587"/>
              <a:ext cx="112713" cy="209550"/>
            </a:xfrm>
            <a:custGeom>
              <a:avLst/>
              <a:gdLst>
                <a:gd name="T0" fmla="*/ 20 w 30"/>
                <a:gd name="T1" fmla="*/ 35 h 56"/>
                <a:gd name="T2" fmla="*/ 29 w 30"/>
                <a:gd name="T3" fmla="*/ 55 h 56"/>
                <a:gd name="T4" fmla="*/ 30 w 30"/>
                <a:gd name="T5" fmla="*/ 55 h 56"/>
                <a:gd name="T6" fmla="*/ 24 w 30"/>
                <a:gd name="T7" fmla="*/ 39 h 56"/>
                <a:gd name="T8" fmla="*/ 18 w 30"/>
                <a:gd name="T9" fmla="*/ 22 h 56"/>
                <a:gd name="T10" fmla="*/ 4 w 30"/>
                <a:gd name="T11" fmla="*/ 2 h 56"/>
                <a:gd name="T12" fmla="*/ 2 w 30"/>
                <a:gd name="T13" fmla="*/ 4 h 56"/>
                <a:gd name="T14" fmla="*/ 20 w 30"/>
                <a:gd name="T15" fmla="*/ 35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56">
                  <a:moveTo>
                    <a:pt x="20" y="35"/>
                  </a:moveTo>
                  <a:cubicBezTo>
                    <a:pt x="22" y="41"/>
                    <a:pt x="23" y="50"/>
                    <a:pt x="29" y="55"/>
                  </a:cubicBezTo>
                  <a:cubicBezTo>
                    <a:pt x="29" y="56"/>
                    <a:pt x="30" y="55"/>
                    <a:pt x="30" y="55"/>
                  </a:cubicBezTo>
                  <a:cubicBezTo>
                    <a:pt x="26" y="50"/>
                    <a:pt x="26" y="44"/>
                    <a:pt x="24" y="39"/>
                  </a:cubicBezTo>
                  <a:cubicBezTo>
                    <a:pt x="22" y="33"/>
                    <a:pt x="21" y="28"/>
                    <a:pt x="18" y="22"/>
                  </a:cubicBezTo>
                  <a:cubicBezTo>
                    <a:pt x="15" y="14"/>
                    <a:pt x="10" y="8"/>
                    <a:pt x="4" y="2"/>
                  </a:cubicBezTo>
                  <a:cubicBezTo>
                    <a:pt x="3" y="0"/>
                    <a:pt x="0" y="3"/>
                    <a:pt x="2" y="4"/>
                  </a:cubicBezTo>
                  <a:cubicBezTo>
                    <a:pt x="11" y="13"/>
                    <a:pt x="15" y="23"/>
                    <a:pt x="20" y="3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111"/>
            <p:cNvSpPr/>
            <p:nvPr/>
          </p:nvSpPr>
          <p:spPr bwMode="auto">
            <a:xfrm>
              <a:off x="10977563" y="5846763"/>
              <a:ext cx="131763" cy="284163"/>
            </a:xfrm>
            <a:custGeom>
              <a:avLst/>
              <a:gdLst>
                <a:gd name="T0" fmla="*/ 32 w 35"/>
                <a:gd name="T1" fmla="*/ 2 h 76"/>
                <a:gd name="T2" fmla="*/ 18 w 35"/>
                <a:gd name="T3" fmla="*/ 46 h 76"/>
                <a:gd name="T4" fmla="*/ 1 w 35"/>
                <a:gd name="T5" fmla="*/ 66 h 76"/>
                <a:gd name="T6" fmla="*/ 1 w 35"/>
                <a:gd name="T7" fmla="*/ 66 h 76"/>
                <a:gd name="T8" fmla="*/ 17 w 35"/>
                <a:gd name="T9" fmla="*/ 55 h 76"/>
                <a:gd name="T10" fmla="*/ 25 w 35"/>
                <a:gd name="T11" fmla="*/ 36 h 76"/>
                <a:gd name="T12" fmla="*/ 34 w 35"/>
                <a:gd name="T13" fmla="*/ 2 h 76"/>
                <a:gd name="T14" fmla="*/ 32 w 35"/>
                <a:gd name="T15" fmla="*/ 2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76">
                  <a:moveTo>
                    <a:pt x="32" y="2"/>
                  </a:moveTo>
                  <a:cubicBezTo>
                    <a:pt x="32" y="17"/>
                    <a:pt x="23" y="32"/>
                    <a:pt x="18" y="46"/>
                  </a:cubicBezTo>
                  <a:cubicBezTo>
                    <a:pt x="16" y="50"/>
                    <a:pt x="10" y="73"/>
                    <a:pt x="1" y="66"/>
                  </a:cubicBezTo>
                  <a:cubicBezTo>
                    <a:pt x="1" y="65"/>
                    <a:pt x="0" y="66"/>
                    <a:pt x="1" y="66"/>
                  </a:cubicBezTo>
                  <a:cubicBezTo>
                    <a:pt x="8" y="76"/>
                    <a:pt x="15" y="61"/>
                    <a:pt x="17" y="55"/>
                  </a:cubicBezTo>
                  <a:cubicBezTo>
                    <a:pt x="20" y="49"/>
                    <a:pt x="22" y="42"/>
                    <a:pt x="25" y="36"/>
                  </a:cubicBezTo>
                  <a:cubicBezTo>
                    <a:pt x="29" y="26"/>
                    <a:pt x="35" y="13"/>
                    <a:pt x="34" y="2"/>
                  </a:cubicBezTo>
                  <a:cubicBezTo>
                    <a:pt x="34" y="0"/>
                    <a:pt x="32" y="0"/>
                    <a:pt x="32"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112"/>
            <p:cNvSpPr>
              <a:spLocks noEditPoints="1"/>
            </p:cNvSpPr>
            <p:nvPr/>
          </p:nvSpPr>
          <p:spPr bwMode="auto">
            <a:xfrm>
              <a:off x="10190163" y="4784725"/>
              <a:ext cx="2022475" cy="1530350"/>
            </a:xfrm>
            <a:custGeom>
              <a:avLst/>
              <a:gdLst>
                <a:gd name="T0" fmla="*/ 520 w 539"/>
                <a:gd name="T1" fmla="*/ 138 h 408"/>
                <a:gd name="T2" fmla="*/ 456 w 539"/>
                <a:gd name="T3" fmla="*/ 160 h 408"/>
                <a:gd name="T4" fmla="*/ 423 w 539"/>
                <a:gd name="T5" fmla="*/ 95 h 408"/>
                <a:gd name="T6" fmla="*/ 418 w 539"/>
                <a:gd name="T7" fmla="*/ 164 h 408"/>
                <a:gd name="T8" fmla="*/ 395 w 539"/>
                <a:gd name="T9" fmla="*/ 178 h 408"/>
                <a:gd name="T10" fmla="*/ 369 w 539"/>
                <a:gd name="T11" fmla="*/ 128 h 408"/>
                <a:gd name="T12" fmla="*/ 371 w 539"/>
                <a:gd name="T13" fmla="*/ 66 h 408"/>
                <a:gd name="T14" fmla="*/ 90 w 539"/>
                <a:gd name="T15" fmla="*/ 320 h 408"/>
                <a:gd name="T16" fmla="*/ 125 w 539"/>
                <a:gd name="T17" fmla="*/ 387 h 408"/>
                <a:gd name="T18" fmla="*/ 479 w 539"/>
                <a:gd name="T19" fmla="*/ 301 h 408"/>
                <a:gd name="T20" fmla="*/ 475 w 539"/>
                <a:gd name="T21" fmla="*/ 281 h 408"/>
                <a:gd name="T22" fmla="*/ 500 w 539"/>
                <a:gd name="T23" fmla="*/ 264 h 408"/>
                <a:gd name="T24" fmla="*/ 511 w 539"/>
                <a:gd name="T25" fmla="*/ 208 h 408"/>
                <a:gd name="T26" fmla="*/ 471 w 539"/>
                <a:gd name="T27" fmla="*/ 173 h 408"/>
                <a:gd name="T28" fmla="*/ 495 w 539"/>
                <a:gd name="T29" fmla="*/ 189 h 408"/>
                <a:gd name="T30" fmla="*/ 450 w 539"/>
                <a:gd name="T31" fmla="*/ 192 h 408"/>
                <a:gd name="T32" fmla="*/ 427 w 539"/>
                <a:gd name="T33" fmla="*/ 299 h 408"/>
                <a:gd name="T34" fmla="*/ 386 w 539"/>
                <a:gd name="T35" fmla="*/ 302 h 408"/>
                <a:gd name="T36" fmla="*/ 346 w 539"/>
                <a:gd name="T37" fmla="*/ 313 h 408"/>
                <a:gd name="T38" fmla="*/ 359 w 539"/>
                <a:gd name="T39" fmla="*/ 298 h 408"/>
                <a:gd name="T40" fmla="*/ 296 w 539"/>
                <a:gd name="T41" fmla="*/ 305 h 408"/>
                <a:gd name="T42" fmla="*/ 319 w 539"/>
                <a:gd name="T43" fmla="*/ 284 h 408"/>
                <a:gd name="T44" fmla="*/ 328 w 539"/>
                <a:gd name="T45" fmla="*/ 308 h 408"/>
                <a:gd name="T46" fmla="*/ 350 w 539"/>
                <a:gd name="T47" fmla="*/ 262 h 408"/>
                <a:gd name="T48" fmla="*/ 385 w 539"/>
                <a:gd name="T49" fmla="*/ 230 h 408"/>
                <a:gd name="T50" fmla="*/ 432 w 539"/>
                <a:gd name="T51" fmla="*/ 235 h 408"/>
                <a:gd name="T52" fmla="*/ 412 w 539"/>
                <a:gd name="T53" fmla="*/ 231 h 408"/>
                <a:gd name="T54" fmla="*/ 409 w 539"/>
                <a:gd name="T55" fmla="*/ 226 h 408"/>
                <a:gd name="T56" fmla="*/ 384 w 539"/>
                <a:gd name="T57" fmla="*/ 233 h 408"/>
                <a:gd name="T58" fmla="*/ 357 w 539"/>
                <a:gd name="T59" fmla="*/ 270 h 408"/>
                <a:gd name="T60" fmla="*/ 363 w 539"/>
                <a:gd name="T61" fmla="*/ 297 h 408"/>
                <a:gd name="T62" fmla="*/ 398 w 539"/>
                <a:gd name="T63" fmla="*/ 282 h 408"/>
                <a:gd name="T64" fmla="*/ 406 w 539"/>
                <a:gd name="T65" fmla="*/ 292 h 408"/>
                <a:gd name="T66" fmla="*/ 442 w 539"/>
                <a:gd name="T67" fmla="*/ 243 h 408"/>
                <a:gd name="T68" fmla="*/ 394 w 539"/>
                <a:gd name="T69" fmla="*/ 201 h 408"/>
                <a:gd name="T70" fmla="*/ 387 w 539"/>
                <a:gd name="T71" fmla="*/ 209 h 408"/>
                <a:gd name="T72" fmla="*/ 61 w 539"/>
                <a:gd name="T73" fmla="*/ 372 h 408"/>
                <a:gd name="T74" fmla="*/ 266 w 539"/>
                <a:gd name="T75" fmla="*/ 272 h 408"/>
                <a:gd name="T76" fmla="*/ 220 w 539"/>
                <a:gd name="T77" fmla="*/ 299 h 408"/>
                <a:gd name="T78" fmla="*/ 184 w 539"/>
                <a:gd name="T79" fmla="*/ 346 h 408"/>
                <a:gd name="T80" fmla="*/ 121 w 539"/>
                <a:gd name="T81" fmla="*/ 310 h 408"/>
                <a:gd name="T82" fmla="*/ 354 w 539"/>
                <a:gd name="T83" fmla="*/ 148 h 408"/>
                <a:gd name="T84" fmla="*/ 347 w 539"/>
                <a:gd name="T85" fmla="*/ 260 h 408"/>
                <a:gd name="T86" fmla="*/ 322 w 539"/>
                <a:gd name="T87" fmla="*/ 273 h 408"/>
                <a:gd name="T88" fmla="*/ 278 w 539"/>
                <a:gd name="T89" fmla="*/ 292 h 408"/>
                <a:gd name="T90" fmla="*/ 264 w 539"/>
                <a:gd name="T91" fmla="*/ 325 h 408"/>
                <a:gd name="T92" fmla="*/ 277 w 539"/>
                <a:gd name="T93" fmla="*/ 331 h 408"/>
                <a:gd name="T94" fmla="*/ 327 w 539"/>
                <a:gd name="T95" fmla="*/ 322 h 408"/>
                <a:gd name="T96" fmla="*/ 384 w 539"/>
                <a:gd name="T97" fmla="*/ 305 h 408"/>
                <a:gd name="T98" fmla="*/ 365 w 539"/>
                <a:gd name="T99" fmla="*/ 317 h 408"/>
                <a:gd name="T100" fmla="*/ 406 w 539"/>
                <a:gd name="T101" fmla="*/ 297 h 408"/>
                <a:gd name="T102" fmla="*/ 452 w 539"/>
                <a:gd name="T103" fmla="*/ 283 h 408"/>
                <a:gd name="T104" fmla="*/ 455 w 539"/>
                <a:gd name="T105" fmla="*/ 290 h 408"/>
                <a:gd name="T106" fmla="*/ 467 w 539"/>
                <a:gd name="T107" fmla="*/ 261 h 408"/>
                <a:gd name="T108" fmla="*/ 478 w 539"/>
                <a:gd name="T109" fmla="*/ 267 h 408"/>
                <a:gd name="T110" fmla="*/ 488 w 539"/>
                <a:gd name="T111" fmla="*/ 201 h 408"/>
                <a:gd name="T112" fmla="*/ 499 w 539"/>
                <a:gd name="T113" fmla="*/ 202 h 408"/>
                <a:gd name="T114" fmla="*/ 508 w 539"/>
                <a:gd name="T115" fmla="*/ 204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39" h="408">
                  <a:moveTo>
                    <a:pt x="511" y="208"/>
                  </a:moveTo>
                  <a:cubicBezTo>
                    <a:pt x="512" y="203"/>
                    <a:pt x="513" y="199"/>
                    <a:pt x="513" y="195"/>
                  </a:cubicBezTo>
                  <a:cubicBezTo>
                    <a:pt x="515" y="184"/>
                    <a:pt x="517" y="173"/>
                    <a:pt x="518" y="162"/>
                  </a:cubicBezTo>
                  <a:cubicBezTo>
                    <a:pt x="519" y="161"/>
                    <a:pt x="519" y="158"/>
                    <a:pt x="519" y="155"/>
                  </a:cubicBezTo>
                  <a:cubicBezTo>
                    <a:pt x="520" y="155"/>
                    <a:pt x="521" y="156"/>
                    <a:pt x="521" y="156"/>
                  </a:cubicBezTo>
                  <a:cubicBezTo>
                    <a:pt x="521" y="143"/>
                    <a:pt x="521" y="143"/>
                    <a:pt x="521" y="143"/>
                  </a:cubicBezTo>
                  <a:cubicBezTo>
                    <a:pt x="521" y="140"/>
                    <a:pt x="523" y="137"/>
                    <a:pt x="525" y="136"/>
                  </a:cubicBezTo>
                  <a:cubicBezTo>
                    <a:pt x="527" y="135"/>
                    <a:pt x="526" y="133"/>
                    <a:pt x="525" y="134"/>
                  </a:cubicBezTo>
                  <a:cubicBezTo>
                    <a:pt x="523" y="135"/>
                    <a:pt x="521" y="136"/>
                    <a:pt x="520" y="138"/>
                  </a:cubicBezTo>
                  <a:cubicBezTo>
                    <a:pt x="503" y="143"/>
                    <a:pt x="486" y="149"/>
                    <a:pt x="469" y="155"/>
                  </a:cubicBezTo>
                  <a:cubicBezTo>
                    <a:pt x="469" y="146"/>
                    <a:pt x="466" y="137"/>
                    <a:pt x="465" y="128"/>
                  </a:cubicBezTo>
                  <a:cubicBezTo>
                    <a:pt x="465" y="122"/>
                    <a:pt x="464" y="116"/>
                    <a:pt x="463" y="110"/>
                  </a:cubicBezTo>
                  <a:cubicBezTo>
                    <a:pt x="461" y="102"/>
                    <a:pt x="458" y="94"/>
                    <a:pt x="457" y="87"/>
                  </a:cubicBezTo>
                  <a:cubicBezTo>
                    <a:pt x="456" y="85"/>
                    <a:pt x="453" y="85"/>
                    <a:pt x="453" y="87"/>
                  </a:cubicBezTo>
                  <a:cubicBezTo>
                    <a:pt x="455" y="94"/>
                    <a:pt x="457" y="101"/>
                    <a:pt x="459" y="107"/>
                  </a:cubicBezTo>
                  <a:cubicBezTo>
                    <a:pt x="461" y="115"/>
                    <a:pt x="462" y="123"/>
                    <a:pt x="463" y="131"/>
                  </a:cubicBezTo>
                  <a:cubicBezTo>
                    <a:pt x="463" y="140"/>
                    <a:pt x="465" y="148"/>
                    <a:pt x="466" y="157"/>
                  </a:cubicBezTo>
                  <a:cubicBezTo>
                    <a:pt x="463" y="158"/>
                    <a:pt x="459" y="159"/>
                    <a:pt x="456" y="160"/>
                  </a:cubicBezTo>
                  <a:cubicBezTo>
                    <a:pt x="453" y="151"/>
                    <a:pt x="450" y="141"/>
                    <a:pt x="448" y="130"/>
                  </a:cubicBezTo>
                  <a:cubicBezTo>
                    <a:pt x="446" y="115"/>
                    <a:pt x="443" y="100"/>
                    <a:pt x="438" y="85"/>
                  </a:cubicBezTo>
                  <a:cubicBezTo>
                    <a:pt x="438" y="83"/>
                    <a:pt x="435" y="84"/>
                    <a:pt x="436" y="85"/>
                  </a:cubicBezTo>
                  <a:cubicBezTo>
                    <a:pt x="440" y="102"/>
                    <a:pt x="443" y="118"/>
                    <a:pt x="445" y="135"/>
                  </a:cubicBezTo>
                  <a:cubicBezTo>
                    <a:pt x="447" y="144"/>
                    <a:pt x="449" y="153"/>
                    <a:pt x="452" y="162"/>
                  </a:cubicBezTo>
                  <a:cubicBezTo>
                    <a:pt x="449" y="163"/>
                    <a:pt x="445" y="165"/>
                    <a:pt x="442" y="166"/>
                  </a:cubicBezTo>
                  <a:cubicBezTo>
                    <a:pt x="441" y="159"/>
                    <a:pt x="440" y="151"/>
                    <a:pt x="439" y="145"/>
                  </a:cubicBezTo>
                  <a:cubicBezTo>
                    <a:pt x="436" y="128"/>
                    <a:pt x="432" y="111"/>
                    <a:pt x="427" y="95"/>
                  </a:cubicBezTo>
                  <a:cubicBezTo>
                    <a:pt x="426" y="93"/>
                    <a:pt x="423" y="93"/>
                    <a:pt x="423" y="95"/>
                  </a:cubicBezTo>
                  <a:cubicBezTo>
                    <a:pt x="429" y="114"/>
                    <a:pt x="433" y="132"/>
                    <a:pt x="436" y="151"/>
                  </a:cubicBezTo>
                  <a:cubicBezTo>
                    <a:pt x="437" y="157"/>
                    <a:pt x="438" y="162"/>
                    <a:pt x="440" y="167"/>
                  </a:cubicBezTo>
                  <a:cubicBezTo>
                    <a:pt x="434" y="169"/>
                    <a:pt x="429" y="171"/>
                    <a:pt x="424" y="173"/>
                  </a:cubicBezTo>
                  <a:cubicBezTo>
                    <a:pt x="423" y="171"/>
                    <a:pt x="422" y="169"/>
                    <a:pt x="422" y="167"/>
                  </a:cubicBezTo>
                  <a:cubicBezTo>
                    <a:pt x="420" y="159"/>
                    <a:pt x="419" y="151"/>
                    <a:pt x="418" y="144"/>
                  </a:cubicBezTo>
                  <a:cubicBezTo>
                    <a:pt x="414" y="129"/>
                    <a:pt x="408" y="114"/>
                    <a:pt x="402" y="100"/>
                  </a:cubicBezTo>
                  <a:cubicBezTo>
                    <a:pt x="401" y="99"/>
                    <a:pt x="399" y="100"/>
                    <a:pt x="400" y="101"/>
                  </a:cubicBezTo>
                  <a:cubicBezTo>
                    <a:pt x="405" y="115"/>
                    <a:pt x="411" y="128"/>
                    <a:pt x="414" y="143"/>
                  </a:cubicBezTo>
                  <a:cubicBezTo>
                    <a:pt x="416" y="150"/>
                    <a:pt x="416" y="157"/>
                    <a:pt x="418" y="164"/>
                  </a:cubicBezTo>
                  <a:cubicBezTo>
                    <a:pt x="419" y="167"/>
                    <a:pt x="420" y="169"/>
                    <a:pt x="421" y="171"/>
                  </a:cubicBezTo>
                  <a:cubicBezTo>
                    <a:pt x="420" y="172"/>
                    <a:pt x="419" y="172"/>
                    <a:pt x="419" y="173"/>
                  </a:cubicBezTo>
                  <a:cubicBezTo>
                    <a:pt x="419" y="174"/>
                    <a:pt x="419" y="174"/>
                    <a:pt x="419" y="175"/>
                  </a:cubicBezTo>
                  <a:cubicBezTo>
                    <a:pt x="413" y="178"/>
                    <a:pt x="406" y="181"/>
                    <a:pt x="399" y="183"/>
                  </a:cubicBezTo>
                  <a:cubicBezTo>
                    <a:pt x="397" y="177"/>
                    <a:pt x="396" y="171"/>
                    <a:pt x="395" y="166"/>
                  </a:cubicBezTo>
                  <a:cubicBezTo>
                    <a:pt x="391" y="151"/>
                    <a:pt x="387" y="137"/>
                    <a:pt x="382" y="123"/>
                  </a:cubicBezTo>
                  <a:cubicBezTo>
                    <a:pt x="382" y="121"/>
                    <a:pt x="379" y="122"/>
                    <a:pt x="380" y="123"/>
                  </a:cubicBezTo>
                  <a:cubicBezTo>
                    <a:pt x="383" y="133"/>
                    <a:pt x="386" y="143"/>
                    <a:pt x="389" y="153"/>
                  </a:cubicBezTo>
                  <a:cubicBezTo>
                    <a:pt x="391" y="161"/>
                    <a:pt x="392" y="170"/>
                    <a:pt x="395" y="178"/>
                  </a:cubicBezTo>
                  <a:cubicBezTo>
                    <a:pt x="395" y="178"/>
                    <a:pt x="396" y="179"/>
                    <a:pt x="396" y="180"/>
                  </a:cubicBezTo>
                  <a:cubicBezTo>
                    <a:pt x="396" y="180"/>
                    <a:pt x="396" y="180"/>
                    <a:pt x="396" y="181"/>
                  </a:cubicBezTo>
                  <a:cubicBezTo>
                    <a:pt x="395" y="182"/>
                    <a:pt x="395" y="184"/>
                    <a:pt x="394" y="186"/>
                  </a:cubicBezTo>
                  <a:cubicBezTo>
                    <a:pt x="386" y="189"/>
                    <a:pt x="378" y="192"/>
                    <a:pt x="371" y="196"/>
                  </a:cubicBezTo>
                  <a:cubicBezTo>
                    <a:pt x="374" y="189"/>
                    <a:pt x="376" y="186"/>
                    <a:pt x="378" y="182"/>
                  </a:cubicBezTo>
                  <a:cubicBezTo>
                    <a:pt x="386" y="165"/>
                    <a:pt x="382" y="151"/>
                    <a:pt x="366" y="142"/>
                  </a:cubicBezTo>
                  <a:cubicBezTo>
                    <a:pt x="364" y="140"/>
                    <a:pt x="361" y="139"/>
                    <a:pt x="358" y="137"/>
                  </a:cubicBezTo>
                  <a:cubicBezTo>
                    <a:pt x="362" y="135"/>
                    <a:pt x="366" y="133"/>
                    <a:pt x="369" y="129"/>
                  </a:cubicBezTo>
                  <a:cubicBezTo>
                    <a:pt x="370" y="129"/>
                    <a:pt x="369" y="128"/>
                    <a:pt x="369" y="128"/>
                  </a:cubicBezTo>
                  <a:cubicBezTo>
                    <a:pt x="364" y="132"/>
                    <a:pt x="360" y="134"/>
                    <a:pt x="355" y="136"/>
                  </a:cubicBezTo>
                  <a:cubicBezTo>
                    <a:pt x="342" y="130"/>
                    <a:pt x="329" y="126"/>
                    <a:pt x="314" y="127"/>
                  </a:cubicBezTo>
                  <a:cubicBezTo>
                    <a:pt x="313" y="127"/>
                    <a:pt x="312" y="127"/>
                    <a:pt x="308" y="126"/>
                  </a:cubicBezTo>
                  <a:cubicBezTo>
                    <a:pt x="312" y="124"/>
                    <a:pt x="314" y="122"/>
                    <a:pt x="316" y="121"/>
                  </a:cubicBezTo>
                  <a:cubicBezTo>
                    <a:pt x="360" y="94"/>
                    <a:pt x="404" y="69"/>
                    <a:pt x="450" y="47"/>
                  </a:cubicBezTo>
                  <a:cubicBezTo>
                    <a:pt x="474" y="36"/>
                    <a:pt x="497" y="23"/>
                    <a:pt x="521" y="10"/>
                  </a:cubicBezTo>
                  <a:cubicBezTo>
                    <a:pt x="521" y="0"/>
                    <a:pt x="521" y="0"/>
                    <a:pt x="521" y="0"/>
                  </a:cubicBezTo>
                  <a:cubicBezTo>
                    <a:pt x="513" y="3"/>
                    <a:pt x="503" y="6"/>
                    <a:pt x="495" y="10"/>
                  </a:cubicBezTo>
                  <a:cubicBezTo>
                    <a:pt x="453" y="28"/>
                    <a:pt x="412" y="47"/>
                    <a:pt x="371" y="66"/>
                  </a:cubicBezTo>
                  <a:cubicBezTo>
                    <a:pt x="345" y="79"/>
                    <a:pt x="319" y="95"/>
                    <a:pt x="293" y="108"/>
                  </a:cubicBezTo>
                  <a:cubicBezTo>
                    <a:pt x="282" y="114"/>
                    <a:pt x="273" y="120"/>
                    <a:pt x="266" y="131"/>
                  </a:cubicBezTo>
                  <a:cubicBezTo>
                    <a:pt x="265" y="132"/>
                    <a:pt x="265" y="133"/>
                    <a:pt x="264" y="134"/>
                  </a:cubicBezTo>
                  <a:cubicBezTo>
                    <a:pt x="266" y="138"/>
                    <a:pt x="268" y="141"/>
                    <a:pt x="269" y="144"/>
                  </a:cubicBezTo>
                  <a:cubicBezTo>
                    <a:pt x="268" y="144"/>
                    <a:pt x="267" y="143"/>
                    <a:pt x="267" y="143"/>
                  </a:cubicBezTo>
                  <a:cubicBezTo>
                    <a:pt x="249" y="161"/>
                    <a:pt x="232" y="180"/>
                    <a:pt x="214" y="199"/>
                  </a:cubicBezTo>
                  <a:cubicBezTo>
                    <a:pt x="182" y="231"/>
                    <a:pt x="143" y="256"/>
                    <a:pt x="111" y="290"/>
                  </a:cubicBezTo>
                  <a:cubicBezTo>
                    <a:pt x="104" y="297"/>
                    <a:pt x="94" y="303"/>
                    <a:pt x="93" y="315"/>
                  </a:cubicBezTo>
                  <a:cubicBezTo>
                    <a:pt x="93" y="317"/>
                    <a:pt x="91" y="319"/>
                    <a:pt x="90" y="320"/>
                  </a:cubicBezTo>
                  <a:cubicBezTo>
                    <a:pt x="72" y="335"/>
                    <a:pt x="55" y="350"/>
                    <a:pt x="37" y="364"/>
                  </a:cubicBezTo>
                  <a:cubicBezTo>
                    <a:pt x="26" y="373"/>
                    <a:pt x="16" y="382"/>
                    <a:pt x="5" y="391"/>
                  </a:cubicBezTo>
                  <a:cubicBezTo>
                    <a:pt x="2" y="394"/>
                    <a:pt x="0" y="397"/>
                    <a:pt x="2" y="401"/>
                  </a:cubicBezTo>
                  <a:cubicBezTo>
                    <a:pt x="4" y="404"/>
                    <a:pt x="8" y="407"/>
                    <a:pt x="11" y="407"/>
                  </a:cubicBezTo>
                  <a:cubicBezTo>
                    <a:pt x="19" y="408"/>
                    <a:pt x="27" y="408"/>
                    <a:pt x="34" y="406"/>
                  </a:cubicBezTo>
                  <a:cubicBezTo>
                    <a:pt x="55" y="401"/>
                    <a:pt x="76" y="394"/>
                    <a:pt x="98" y="389"/>
                  </a:cubicBezTo>
                  <a:cubicBezTo>
                    <a:pt x="107" y="386"/>
                    <a:pt x="116" y="384"/>
                    <a:pt x="126" y="385"/>
                  </a:cubicBezTo>
                  <a:cubicBezTo>
                    <a:pt x="125" y="385"/>
                    <a:pt x="125" y="386"/>
                    <a:pt x="125" y="387"/>
                  </a:cubicBezTo>
                  <a:cubicBezTo>
                    <a:pt x="124" y="387"/>
                    <a:pt x="125" y="388"/>
                    <a:pt x="125" y="387"/>
                  </a:cubicBezTo>
                  <a:cubicBezTo>
                    <a:pt x="126" y="386"/>
                    <a:pt x="127" y="385"/>
                    <a:pt x="127" y="385"/>
                  </a:cubicBezTo>
                  <a:cubicBezTo>
                    <a:pt x="128" y="385"/>
                    <a:pt x="128" y="385"/>
                    <a:pt x="128" y="385"/>
                  </a:cubicBezTo>
                  <a:cubicBezTo>
                    <a:pt x="136" y="385"/>
                    <a:pt x="144" y="385"/>
                    <a:pt x="151" y="383"/>
                  </a:cubicBezTo>
                  <a:cubicBezTo>
                    <a:pt x="156" y="382"/>
                    <a:pt x="160" y="381"/>
                    <a:pt x="165" y="380"/>
                  </a:cubicBezTo>
                  <a:cubicBezTo>
                    <a:pt x="204" y="377"/>
                    <a:pt x="242" y="367"/>
                    <a:pt x="280" y="356"/>
                  </a:cubicBezTo>
                  <a:cubicBezTo>
                    <a:pt x="299" y="351"/>
                    <a:pt x="317" y="343"/>
                    <a:pt x="337" y="345"/>
                  </a:cubicBezTo>
                  <a:cubicBezTo>
                    <a:pt x="339" y="345"/>
                    <a:pt x="341" y="344"/>
                    <a:pt x="343" y="343"/>
                  </a:cubicBezTo>
                  <a:cubicBezTo>
                    <a:pt x="356" y="339"/>
                    <a:pt x="369" y="334"/>
                    <a:pt x="382" y="329"/>
                  </a:cubicBezTo>
                  <a:cubicBezTo>
                    <a:pt x="414" y="319"/>
                    <a:pt x="447" y="315"/>
                    <a:pt x="479" y="301"/>
                  </a:cubicBezTo>
                  <a:cubicBezTo>
                    <a:pt x="493" y="295"/>
                    <a:pt x="509" y="291"/>
                    <a:pt x="521" y="285"/>
                  </a:cubicBezTo>
                  <a:cubicBezTo>
                    <a:pt x="521" y="267"/>
                    <a:pt x="521" y="267"/>
                    <a:pt x="521" y="267"/>
                  </a:cubicBezTo>
                  <a:cubicBezTo>
                    <a:pt x="505" y="274"/>
                    <a:pt x="486" y="280"/>
                    <a:pt x="468" y="286"/>
                  </a:cubicBezTo>
                  <a:cubicBezTo>
                    <a:pt x="466" y="287"/>
                    <a:pt x="464" y="287"/>
                    <a:pt x="463" y="288"/>
                  </a:cubicBezTo>
                  <a:cubicBezTo>
                    <a:pt x="463" y="286"/>
                    <a:pt x="464" y="284"/>
                    <a:pt x="464" y="282"/>
                  </a:cubicBezTo>
                  <a:cubicBezTo>
                    <a:pt x="465" y="278"/>
                    <a:pt x="467" y="273"/>
                    <a:pt x="468" y="268"/>
                  </a:cubicBezTo>
                  <a:cubicBezTo>
                    <a:pt x="471" y="270"/>
                    <a:pt x="473" y="271"/>
                    <a:pt x="476" y="273"/>
                  </a:cubicBezTo>
                  <a:cubicBezTo>
                    <a:pt x="476" y="275"/>
                    <a:pt x="476" y="277"/>
                    <a:pt x="475" y="280"/>
                  </a:cubicBezTo>
                  <a:cubicBezTo>
                    <a:pt x="475" y="280"/>
                    <a:pt x="475" y="281"/>
                    <a:pt x="475" y="281"/>
                  </a:cubicBezTo>
                  <a:cubicBezTo>
                    <a:pt x="475" y="281"/>
                    <a:pt x="475" y="281"/>
                    <a:pt x="475" y="281"/>
                  </a:cubicBezTo>
                  <a:cubicBezTo>
                    <a:pt x="475" y="281"/>
                    <a:pt x="478" y="283"/>
                    <a:pt x="479" y="281"/>
                  </a:cubicBezTo>
                  <a:cubicBezTo>
                    <a:pt x="479" y="279"/>
                    <a:pt x="480" y="277"/>
                    <a:pt x="481" y="274"/>
                  </a:cubicBezTo>
                  <a:cubicBezTo>
                    <a:pt x="482" y="275"/>
                    <a:pt x="484" y="275"/>
                    <a:pt x="486" y="275"/>
                  </a:cubicBezTo>
                  <a:cubicBezTo>
                    <a:pt x="494" y="276"/>
                    <a:pt x="490" y="269"/>
                    <a:pt x="488" y="264"/>
                  </a:cubicBezTo>
                  <a:cubicBezTo>
                    <a:pt x="487" y="263"/>
                    <a:pt x="486" y="264"/>
                    <a:pt x="486" y="265"/>
                  </a:cubicBezTo>
                  <a:cubicBezTo>
                    <a:pt x="487" y="270"/>
                    <a:pt x="486" y="270"/>
                    <a:pt x="482" y="269"/>
                  </a:cubicBezTo>
                  <a:cubicBezTo>
                    <a:pt x="484" y="263"/>
                    <a:pt x="486" y="258"/>
                    <a:pt x="487" y="252"/>
                  </a:cubicBezTo>
                  <a:cubicBezTo>
                    <a:pt x="491" y="256"/>
                    <a:pt x="495" y="260"/>
                    <a:pt x="500" y="264"/>
                  </a:cubicBezTo>
                  <a:cubicBezTo>
                    <a:pt x="500" y="264"/>
                    <a:pt x="501" y="264"/>
                    <a:pt x="501" y="264"/>
                  </a:cubicBezTo>
                  <a:cubicBezTo>
                    <a:pt x="501" y="264"/>
                    <a:pt x="501" y="264"/>
                    <a:pt x="501" y="264"/>
                  </a:cubicBezTo>
                  <a:cubicBezTo>
                    <a:pt x="501" y="264"/>
                    <a:pt x="501" y="264"/>
                    <a:pt x="501" y="264"/>
                  </a:cubicBezTo>
                  <a:cubicBezTo>
                    <a:pt x="501" y="267"/>
                    <a:pt x="505" y="267"/>
                    <a:pt x="505" y="264"/>
                  </a:cubicBezTo>
                  <a:cubicBezTo>
                    <a:pt x="506" y="248"/>
                    <a:pt x="508" y="231"/>
                    <a:pt x="510" y="215"/>
                  </a:cubicBezTo>
                  <a:cubicBezTo>
                    <a:pt x="519" y="227"/>
                    <a:pt x="529" y="242"/>
                    <a:pt x="520" y="248"/>
                  </a:cubicBezTo>
                  <a:cubicBezTo>
                    <a:pt x="519" y="249"/>
                    <a:pt x="520" y="251"/>
                    <a:pt x="521" y="250"/>
                  </a:cubicBezTo>
                  <a:cubicBezTo>
                    <a:pt x="539" y="248"/>
                    <a:pt x="521" y="222"/>
                    <a:pt x="517" y="216"/>
                  </a:cubicBezTo>
                  <a:cubicBezTo>
                    <a:pt x="515" y="213"/>
                    <a:pt x="513" y="210"/>
                    <a:pt x="511" y="208"/>
                  </a:cubicBezTo>
                  <a:moveTo>
                    <a:pt x="471" y="173"/>
                  </a:moveTo>
                  <a:cubicBezTo>
                    <a:pt x="475" y="177"/>
                    <a:pt x="480" y="180"/>
                    <a:pt x="484" y="183"/>
                  </a:cubicBezTo>
                  <a:cubicBezTo>
                    <a:pt x="486" y="185"/>
                    <a:pt x="488" y="187"/>
                    <a:pt x="489" y="189"/>
                  </a:cubicBezTo>
                  <a:cubicBezTo>
                    <a:pt x="485" y="203"/>
                    <a:pt x="481" y="216"/>
                    <a:pt x="477" y="230"/>
                  </a:cubicBezTo>
                  <a:cubicBezTo>
                    <a:pt x="475" y="228"/>
                    <a:pt x="474" y="227"/>
                    <a:pt x="473" y="226"/>
                  </a:cubicBezTo>
                  <a:cubicBezTo>
                    <a:pt x="470" y="222"/>
                    <a:pt x="466" y="219"/>
                    <a:pt x="463" y="216"/>
                  </a:cubicBezTo>
                  <a:cubicBezTo>
                    <a:pt x="465" y="202"/>
                    <a:pt x="468" y="189"/>
                    <a:pt x="469" y="175"/>
                  </a:cubicBezTo>
                  <a:cubicBezTo>
                    <a:pt x="469" y="175"/>
                    <a:pt x="468" y="174"/>
                    <a:pt x="468" y="174"/>
                  </a:cubicBezTo>
                  <a:cubicBezTo>
                    <a:pt x="469" y="174"/>
                    <a:pt x="470" y="173"/>
                    <a:pt x="471" y="173"/>
                  </a:cubicBezTo>
                  <a:moveTo>
                    <a:pt x="475" y="172"/>
                  </a:moveTo>
                  <a:cubicBezTo>
                    <a:pt x="481" y="169"/>
                    <a:pt x="488" y="167"/>
                    <a:pt x="494" y="164"/>
                  </a:cubicBezTo>
                  <a:cubicBezTo>
                    <a:pt x="493" y="171"/>
                    <a:pt x="492" y="177"/>
                    <a:pt x="490" y="184"/>
                  </a:cubicBezTo>
                  <a:cubicBezTo>
                    <a:pt x="485" y="179"/>
                    <a:pt x="480" y="176"/>
                    <a:pt x="475" y="172"/>
                  </a:cubicBezTo>
                  <a:moveTo>
                    <a:pt x="495" y="164"/>
                  </a:moveTo>
                  <a:cubicBezTo>
                    <a:pt x="498" y="163"/>
                    <a:pt x="500" y="162"/>
                    <a:pt x="502" y="161"/>
                  </a:cubicBezTo>
                  <a:cubicBezTo>
                    <a:pt x="502" y="166"/>
                    <a:pt x="501" y="170"/>
                    <a:pt x="500" y="175"/>
                  </a:cubicBezTo>
                  <a:cubicBezTo>
                    <a:pt x="499" y="180"/>
                    <a:pt x="497" y="185"/>
                    <a:pt x="496" y="191"/>
                  </a:cubicBezTo>
                  <a:cubicBezTo>
                    <a:pt x="496" y="190"/>
                    <a:pt x="495" y="189"/>
                    <a:pt x="495" y="189"/>
                  </a:cubicBezTo>
                  <a:cubicBezTo>
                    <a:pt x="494" y="188"/>
                    <a:pt x="493" y="186"/>
                    <a:pt x="492" y="185"/>
                  </a:cubicBezTo>
                  <a:cubicBezTo>
                    <a:pt x="494" y="178"/>
                    <a:pt x="495" y="171"/>
                    <a:pt x="495" y="164"/>
                  </a:cubicBezTo>
                  <a:moveTo>
                    <a:pt x="465" y="175"/>
                  </a:moveTo>
                  <a:cubicBezTo>
                    <a:pt x="465" y="175"/>
                    <a:pt x="465" y="175"/>
                    <a:pt x="465" y="175"/>
                  </a:cubicBezTo>
                  <a:cubicBezTo>
                    <a:pt x="464" y="187"/>
                    <a:pt x="463" y="201"/>
                    <a:pt x="460" y="213"/>
                  </a:cubicBezTo>
                  <a:cubicBezTo>
                    <a:pt x="460" y="213"/>
                    <a:pt x="460" y="213"/>
                    <a:pt x="460" y="214"/>
                  </a:cubicBezTo>
                  <a:cubicBezTo>
                    <a:pt x="455" y="210"/>
                    <a:pt x="451" y="206"/>
                    <a:pt x="446" y="203"/>
                  </a:cubicBezTo>
                  <a:cubicBezTo>
                    <a:pt x="447" y="200"/>
                    <a:pt x="448" y="197"/>
                    <a:pt x="449" y="194"/>
                  </a:cubicBezTo>
                  <a:cubicBezTo>
                    <a:pt x="450" y="194"/>
                    <a:pt x="451" y="193"/>
                    <a:pt x="450" y="192"/>
                  </a:cubicBezTo>
                  <a:cubicBezTo>
                    <a:pt x="450" y="192"/>
                    <a:pt x="450" y="191"/>
                    <a:pt x="450" y="191"/>
                  </a:cubicBezTo>
                  <a:cubicBezTo>
                    <a:pt x="450" y="191"/>
                    <a:pt x="450" y="191"/>
                    <a:pt x="450" y="191"/>
                  </a:cubicBezTo>
                  <a:cubicBezTo>
                    <a:pt x="450" y="190"/>
                    <a:pt x="450" y="190"/>
                    <a:pt x="450" y="189"/>
                  </a:cubicBezTo>
                  <a:cubicBezTo>
                    <a:pt x="451" y="188"/>
                    <a:pt x="449" y="187"/>
                    <a:pt x="448" y="188"/>
                  </a:cubicBezTo>
                  <a:cubicBezTo>
                    <a:pt x="447" y="186"/>
                    <a:pt x="447" y="184"/>
                    <a:pt x="446" y="182"/>
                  </a:cubicBezTo>
                  <a:cubicBezTo>
                    <a:pt x="452" y="180"/>
                    <a:pt x="459" y="177"/>
                    <a:pt x="465" y="175"/>
                  </a:cubicBezTo>
                  <a:moveTo>
                    <a:pt x="442" y="294"/>
                  </a:moveTo>
                  <a:cubicBezTo>
                    <a:pt x="442" y="294"/>
                    <a:pt x="442" y="295"/>
                    <a:pt x="442" y="295"/>
                  </a:cubicBezTo>
                  <a:cubicBezTo>
                    <a:pt x="437" y="296"/>
                    <a:pt x="432" y="298"/>
                    <a:pt x="427" y="299"/>
                  </a:cubicBezTo>
                  <a:cubicBezTo>
                    <a:pt x="429" y="299"/>
                    <a:pt x="429" y="297"/>
                    <a:pt x="428" y="295"/>
                  </a:cubicBezTo>
                  <a:cubicBezTo>
                    <a:pt x="428" y="294"/>
                    <a:pt x="427" y="294"/>
                    <a:pt x="426" y="295"/>
                  </a:cubicBezTo>
                  <a:cubicBezTo>
                    <a:pt x="424" y="298"/>
                    <a:pt x="419" y="297"/>
                    <a:pt x="414" y="295"/>
                  </a:cubicBezTo>
                  <a:cubicBezTo>
                    <a:pt x="420" y="286"/>
                    <a:pt x="423" y="274"/>
                    <a:pt x="426" y="262"/>
                  </a:cubicBezTo>
                  <a:cubicBezTo>
                    <a:pt x="431" y="264"/>
                    <a:pt x="435" y="266"/>
                    <a:pt x="439" y="269"/>
                  </a:cubicBezTo>
                  <a:cubicBezTo>
                    <a:pt x="442" y="270"/>
                    <a:pt x="445" y="271"/>
                    <a:pt x="447" y="273"/>
                  </a:cubicBezTo>
                  <a:cubicBezTo>
                    <a:pt x="447" y="276"/>
                    <a:pt x="446" y="279"/>
                    <a:pt x="445" y="282"/>
                  </a:cubicBezTo>
                  <a:cubicBezTo>
                    <a:pt x="444" y="286"/>
                    <a:pt x="443" y="290"/>
                    <a:pt x="442" y="294"/>
                  </a:cubicBezTo>
                  <a:moveTo>
                    <a:pt x="386" y="302"/>
                  </a:moveTo>
                  <a:cubicBezTo>
                    <a:pt x="385" y="301"/>
                    <a:pt x="383" y="301"/>
                    <a:pt x="382" y="300"/>
                  </a:cubicBezTo>
                  <a:cubicBezTo>
                    <a:pt x="384" y="298"/>
                    <a:pt x="387" y="296"/>
                    <a:pt x="389" y="293"/>
                  </a:cubicBezTo>
                  <a:cubicBezTo>
                    <a:pt x="388" y="296"/>
                    <a:pt x="387" y="299"/>
                    <a:pt x="386" y="302"/>
                  </a:cubicBezTo>
                  <a:moveTo>
                    <a:pt x="390" y="307"/>
                  </a:moveTo>
                  <a:cubicBezTo>
                    <a:pt x="392" y="308"/>
                    <a:pt x="395" y="309"/>
                    <a:pt x="397" y="309"/>
                  </a:cubicBezTo>
                  <a:cubicBezTo>
                    <a:pt x="394" y="310"/>
                    <a:pt x="392" y="311"/>
                    <a:pt x="389" y="311"/>
                  </a:cubicBezTo>
                  <a:cubicBezTo>
                    <a:pt x="390" y="310"/>
                    <a:pt x="390" y="309"/>
                    <a:pt x="390" y="307"/>
                  </a:cubicBezTo>
                  <a:moveTo>
                    <a:pt x="353" y="306"/>
                  </a:moveTo>
                  <a:cubicBezTo>
                    <a:pt x="351" y="308"/>
                    <a:pt x="348" y="311"/>
                    <a:pt x="346" y="313"/>
                  </a:cubicBezTo>
                  <a:cubicBezTo>
                    <a:pt x="345" y="311"/>
                    <a:pt x="346" y="307"/>
                    <a:pt x="346" y="305"/>
                  </a:cubicBezTo>
                  <a:cubicBezTo>
                    <a:pt x="346" y="304"/>
                    <a:pt x="344" y="304"/>
                    <a:pt x="344" y="305"/>
                  </a:cubicBezTo>
                  <a:cubicBezTo>
                    <a:pt x="344" y="308"/>
                    <a:pt x="344" y="311"/>
                    <a:pt x="344" y="313"/>
                  </a:cubicBezTo>
                  <a:cubicBezTo>
                    <a:pt x="341" y="312"/>
                    <a:pt x="338" y="311"/>
                    <a:pt x="335" y="310"/>
                  </a:cubicBezTo>
                  <a:cubicBezTo>
                    <a:pt x="337" y="304"/>
                    <a:pt x="340" y="299"/>
                    <a:pt x="342" y="293"/>
                  </a:cubicBezTo>
                  <a:cubicBezTo>
                    <a:pt x="342" y="291"/>
                    <a:pt x="343" y="289"/>
                    <a:pt x="343" y="287"/>
                  </a:cubicBezTo>
                  <a:cubicBezTo>
                    <a:pt x="347" y="289"/>
                    <a:pt x="351" y="292"/>
                    <a:pt x="356" y="294"/>
                  </a:cubicBezTo>
                  <a:cubicBezTo>
                    <a:pt x="357" y="294"/>
                    <a:pt x="358" y="295"/>
                    <a:pt x="360" y="295"/>
                  </a:cubicBezTo>
                  <a:cubicBezTo>
                    <a:pt x="359" y="296"/>
                    <a:pt x="359" y="297"/>
                    <a:pt x="359" y="298"/>
                  </a:cubicBezTo>
                  <a:cubicBezTo>
                    <a:pt x="358" y="299"/>
                    <a:pt x="357" y="301"/>
                    <a:pt x="356" y="303"/>
                  </a:cubicBezTo>
                  <a:cubicBezTo>
                    <a:pt x="355" y="304"/>
                    <a:pt x="354" y="305"/>
                    <a:pt x="353" y="306"/>
                  </a:cubicBezTo>
                  <a:moveTo>
                    <a:pt x="299" y="328"/>
                  </a:moveTo>
                  <a:cubicBezTo>
                    <a:pt x="297" y="325"/>
                    <a:pt x="296" y="322"/>
                    <a:pt x="295" y="319"/>
                  </a:cubicBezTo>
                  <a:cubicBezTo>
                    <a:pt x="295" y="318"/>
                    <a:pt x="294" y="318"/>
                    <a:pt x="295" y="319"/>
                  </a:cubicBezTo>
                  <a:cubicBezTo>
                    <a:pt x="295" y="323"/>
                    <a:pt x="296" y="326"/>
                    <a:pt x="297" y="329"/>
                  </a:cubicBezTo>
                  <a:cubicBezTo>
                    <a:pt x="293" y="330"/>
                    <a:pt x="289" y="331"/>
                    <a:pt x="285" y="332"/>
                  </a:cubicBezTo>
                  <a:cubicBezTo>
                    <a:pt x="286" y="331"/>
                    <a:pt x="286" y="330"/>
                    <a:pt x="287" y="328"/>
                  </a:cubicBezTo>
                  <a:cubicBezTo>
                    <a:pt x="290" y="321"/>
                    <a:pt x="293" y="313"/>
                    <a:pt x="296" y="305"/>
                  </a:cubicBezTo>
                  <a:cubicBezTo>
                    <a:pt x="297" y="304"/>
                    <a:pt x="297" y="304"/>
                    <a:pt x="297" y="303"/>
                  </a:cubicBezTo>
                  <a:cubicBezTo>
                    <a:pt x="302" y="304"/>
                    <a:pt x="307" y="305"/>
                    <a:pt x="311" y="306"/>
                  </a:cubicBezTo>
                  <a:cubicBezTo>
                    <a:pt x="311" y="307"/>
                    <a:pt x="311" y="308"/>
                    <a:pt x="311" y="308"/>
                  </a:cubicBezTo>
                  <a:cubicBezTo>
                    <a:pt x="309" y="312"/>
                    <a:pt x="308" y="316"/>
                    <a:pt x="307" y="320"/>
                  </a:cubicBezTo>
                  <a:cubicBezTo>
                    <a:pt x="306" y="325"/>
                    <a:pt x="303" y="327"/>
                    <a:pt x="299" y="328"/>
                  </a:cubicBezTo>
                  <a:moveTo>
                    <a:pt x="299" y="299"/>
                  </a:moveTo>
                  <a:cubicBezTo>
                    <a:pt x="302" y="288"/>
                    <a:pt x="305" y="277"/>
                    <a:pt x="306" y="266"/>
                  </a:cubicBezTo>
                  <a:cubicBezTo>
                    <a:pt x="311" y="270"/>
                    <a:pt x="316" y="273"/>
                    <a:pt x="321" y="275"/>
                  </a:cubicBezTo>
                  <a:cubicBezTo>
                    <a:pt x="321" y="278"/>
                    <a:pt x="320" y="281"/>
                    <a:pt x="319" y="284"/>
                  </a:cubicBezTo>
                  <a:cubicBezTo>
                    <a:pt x="317" y="290"/>
                    <a:pt x="314" y="297"/>
                    <a:pt x="312" y="303"/>
                  </a:cubicBezTo>
                  <a:cubicBezTo>
                    <a:pt x="308" y="302"/>
                    <a:pt x="303" y="300"/>
                    <a:pt x="299" y="299"/>
                  </a:cubicBezTo>
                  <a:moveTo>
                    <a:pt x="319" y="293"/>
                  </a:moveTo>
                  <a:cubicBezTo>
                    <a:pt x="321" y="287"/>
                    <a:pt x="323" y="282"/>
                    <a:pt x="324" y="277"/>
                  </a:cubicBezTo>
                  <a:cubicBezTo>
                    <a:pt x="324" y="277"/>
                    <a:pt x="324" y="277"/>
                    <a:pt x="325" y="277"/>
                  </a:cubicBezTo>
                  <a:cubicBezTo>
                    <a:pt x="330" y="279"/>
                    <a:pt x="335" y="282"/>
                    <a:pt x="340" y="285"/>
                  </a:cubicBezTo>
                  <a:cubicBezTo>
                    <a:pt x="339" y="286"/>
                    <a:pt x="339" y="287"/>
                    <a:pt x="339" y="289"/>
                  </a:cubicBezTo>
                  <a:cubicBezTo>
                    <a:pt x="337" y="296"/>
                    <a:pt x="334" y="302"/>
                    <a:pt x="332" y="309"/>
                  </a:cubicBezTo>
                  <a:cubicBezTo>
                    <a:pt x="330" y="309"/>
                    <a:pt x="329" y="308"/>
                    <a:pt x="328" y="308"/>
                  </a:cubicBezTo>
                  <a:cubicBezTo>
                    <a:pt x="324" y="306"/>
                    <a:pt x="320" y="305"/>
                    <a:pt x="316" y="304"/>
                  </a:cubicBezTo>
                  <a:cubicBezTo>
                    <a:pt x="317" y="300"/>
                    <a:pt x="318" y="297"/>
                    <a:pt x="319" y="293"/>
                  </a:cubicBezTo>
                  <a:moveTo>
                    <a:pt x="360" y="220"/>
                  </a:moveTo>
                  <a:cubicBezTo>
                    <a:pt x="362" y="221"/>
                    <a:pt x="363" y="222"/>
                    <a:pt x="364" y="222"/>
                  </a:cubicBezTo>
                  <a:cubicBezTo>
                    <a:pt x="370" y="225"/>
                    <a:pt x="375" y="227"/>
                    <a:pt x="380" y="231"/>
                  </a:cubicBezTo>
                  <a:cubicBezTo>
                    <a:pt x="380" y="231"/>
                    <a:pt x="381" y="231"/>
                    <a:pt x="381" y="231"/>
                  </a:cubicBezTo>
                  <a:cubicBezTo>
                    <a:pt x="378" y="241"/>
                    <a:pt x="376" y="251"/>
                    <a:pt x="372" y="260"/>
                  </a:cubicBezTo>
                  <a:cubicBezTo>
                    <a:pt x="370" y="264"/>
                    <a:pt x="369" y="268"/>
                    <a:pt x="368" y="272"/>
                  </a:cubicBezTo>
                  <a:cubicBezTo>
                    <a:pt x="362" y="269"/>
                    <a:pt x="356" y="265"/>
                    <a:pt x="350" y="262"/>
                  </a:cubicBezTo>
                  <a:cubicBezTo>
                    <a:pt x="354" y="248"/>
                    <a:pt x="356" y="235"/>
                    <a:pt x="360" y="221"/>
                  </a:cubicBezTo>
                  <a:cubicBezTo>
                    <a:pt x="361" y="221"/>
                    <a:pt x="361" y="221"/>
                    <a:pt x="360" y="220"/>
                  </a:cubicBezTo>
                  <a:moveTo>
                    <a:pt x="386" y="226"/>
                  </a:moveTo>
                  <a:cubicBezTo>
                    <a:pt x="386" y="224"/>
                    <a:pt x="387" y="221"/>
                    <a:pt x="387" y="219"/>
                  </a:cubicBezTo>
                  <a:cubicBezTo>
                    <a:pt x="391" y="221"/>
                    <a:pt x="395" y="223"/>
                    <a:pt x="397" y="225"/>
                  </a:cubicBezTo>
                  <a:cubicBezTo>
                    <a:pt x="403" y="231"/>
                    <a:pt x="405" y="235"/>
                    <a:pt x="405" y="241"/>
                  </a:cubicBezTo>
                  <a:cubicBezTo>
                    <a:pt x="405" y="242"/>
                    <a:pt x="404" y="242"/>
                    <a:pt x="404" y="243"/>
                  </a:cubicBezTo>
                  <a:cubicBezTo>
                    <a:pt x="399" y="238"/>
                    <a:pt x="392" y="235"/>
                    <a:pt x="386" y="231"/>
                  </a:cubicBezTo>
                  <a:cubicBezTo>
                    <a:pt x="386" y="231"/>
                    <a:pt x="385" y="230"/>
                    <a:pt x="385" y="230"/>
                  </a:cubicBezTo>
                  <a:cubicBezTo>
                    <a:pt x="385" y="229"/>
                    <a:pt x="385" y="228"/>
                    <a:pt x="386" y="226"/>
                  </a:cubicBezTo>
                  <a:moveTo>
                    <a:pt x="443" y="183"/>
                  </a:moveTo>
                  <a:cubicBezTo>
                    <a:pt x="444" y="186"/>
                    <a:pt x="445" y="189"/>
                    <a:pt x="447" y="191"/>
                  </a:cubicBezTo>
                  <a:cubicBezTo>
                    <a:pt x="446" y="194"/>
                    <a:pt x="445" y="198"/>
                    <a:pt x="444" y="201"/>
                  </a:cubicBezTo>
                  <a:cubicBezTo>
                    <a:pt x="439" y="197"/>
                    <a:pt x="435" y="194"/>
                    <a:pt x="430" y="190"/>
                  </a:cubicBezTo>
                  <a:cubicBezTo>
                    <a:pt x="429" y="188"/>
                    <a:pt x="426" y="191"/>
                    <a:pt x="428" y="192"/>
                  </a:cubicBezTo>
                  <a:cubicBezTo>
                    <a:pt x="433" y="196"/>
                    <a:pt x="438" y="200"/>
                    <a:pt x="443" y="204"/>
                  </a:cubicBezTo>
                  <a:cubicBezTo>
                    <a:pt x="441" y="211"/>
                    <a:pt x="438" y="218"/>
                    <a:pt x="436" y="224"/>
                  </a:cubicBezTo>
                  <a:cubicBezTo>
                    <a:pt x="434" y="228"/>
                    <a:pt x="433" y="231"/>
                    <a:pt x="432" y="235"/>
                  </a:cubicBezTo>
                  <a:cubicBezTo>
                    <a:pt x="426" y="230"/>
                    <a:pt x="421" y="225"/>
                    <a:pt x="415" y="220"/>
                  </a:cubicBezTo>
                  <a:cubicBezTo>
                    <a:pt x="418" y="211"/>
                    <a:pt x="420" y="201"/>
                    <a:pt x="421" y="191"/>
                  </a:cubicBezTo>
                  <a:cubicBezTo>
                    <a:pt x="429" y="189"/>
                    <a:pt x="436" y="186"/>
                    <a:pt x="443" y="183"/>
                  </a:cubicBezTo>
                  <a:moveTo>
                    <a:pt x="425" y="234"/>
                  </a:moveTo>
                  <a:cubicBezTo>
                    <a:pt x="427" y="236"/>
                    <a:pt x="429" y="238"/>
                    <a:pt x="431" y="239"/>
                  </a:cubicBezTo>
                  <a:cubicBezTo>
                    <a:pt x="430" y="242"/>
                    <a:pt x="429" y="245"/>
                    <a:pt x="428" y="248"/>
                  </a:cubicBezTo>
                  <a:cubicBezTo>
                    <a:pt x="427" y="251"/>
                    <a:pt x="426" y="254"/>
                    <a:pt x="425" y="257"/>
                  </a:cubicBezTo>
                  <a:cubicBezTo>
                    <a:pt x="421" y="255"/>
                    <a:pt x="417" y="253"/>
                    <a:pt x="413" y="250"/>
                  </a:cubicBezTo>
                  <a:cubicBezTo>
                    <a:pt x="415" y="243"/>
                    <a:pt x="414" y="237"/>
                    <a:pt x="412" y="231"/>
                  </a:cubicBezTo>
                  <a:cubicBezTo>
                    <a:pt x="412" y="230"/>
                    <a:pt x="413" y="230"/>
                    <a:pt x="413" y="229"/>
                  </a:cubicBezTo>
                  <a:cubicBezTo>
                    <a:pt x="413" y="228"/>
                    <a:pt x="414" y="226"/>
                    <a:pt x="414" y="225"/>
                  </a:cubicBezTo>
                  <a:cubicBezTo>
                    <a:pt x="417" y="228"/>
                    <a:pt x="421" y="231"/>
                    <a:pt x="425" y="234"/>
                  </a:cubicBezTo>
                  <a:moveTo>
                    <a:pt x="409" y="226"/>
                  </a:moveTo>
                  <a:cubicBezTo>
                    <a:pt x="407" y="223"/>
                    <a:pt x="405" y="221"/>
                    <a:pt x="402" y="218"/>
                  </a:cubicBezTo>
                  <a:cubicBezTo>
                    <a:pt x="398" y="216"/>
                    <a:pt x="394" y="213"/>
                    <a:pt x="389" y="211"/>
                  </a:cubicBezTo>
                  <a:cubicBezTo>
                    <a:pt x="390" y="208"/>
                    <a:pt x="391" y="206"/>
                    <a:pt x="391" y="203"/>
                  </a:cubicBezTo>
                  <a:cubicBezTo>
                    <a:pt x="398" y="209"/>
                    <a:pt x="404" y="215"/>
                    <a:pt x="411" y="222"/>
                  </a:cubicBezTo>
                  <a:cubicBezTo>
                    <a:pt x="410" y="223"/>
                    <a:pt x="410" y="225"/>
                    <a:pt x="409" y="226"/>
                  </a:cubicBezTo>
                  <a:moveTo>
                    <a:pt x="394" y="240"/>
                  </a:moveTo>
                  <a:cubicBezTo>
                    <a:pt x="397" y="242"/>
                    <a:pt x="400" y="244"/>
                    <a:pt x="403" y="247"/>
                  </a:cubicBezTo>
                  <a:cubicBezTo>
                    <a:pt x="403" y="248"/>
                    <a:pt x="403" y="249"/>
                    <a:pt x="402" y="249"/>
                  </a:cubicBezTo>
                  <a:cubicBezTo>
                    <a:pt x="402" y="250"/>
                    <a:pt x="402" y="250"/>
                    <a:pt x="402" y="251"/>
                  </a:cubicBezTo>
                  <a:cubicBezTo>
                    <a:pt x="397" y="262"/>
                    <a:pt x="389" y="271"/>
                    <a:pt x="381" y="280"/>
                  </a:cubicBezTo>
                  <a:cubicBezTo>
                    <a:pt x="379" y="279"/>
                    <a:pt x="376" y="278"/>
                    <a:pt x="374" y="276"/>
                  </a:cubicBezTo>
                  <a:cubicBezTo>
                    <a:pt x="373" y="275"/>
                    <a:pt x="372" y="275"/>
                    <a:pt x="371" y="274"/>
                  </a:cubicBezTo>
                  <a:cubicBezTo>
                    <a:pt x="371" y="271"/>
                    <a:pt x="372" y="269"/>
                    <a:pt x="373" y="266"/>
                  </a:cubicBezTo>
                  <a:cubicBezTo>
                    <a:pt x="377" y="255"/>
                    <a:pt x="381" y="245"/>
                    <a:pt x="384" y="233"/>
                  </a:cubicBezTo>
                  <a:cubicBezTo>
                    <a:pt x="387" y="235"/>
                    <a:pt x="390" y="238"/>
                    <a:pt x="394" y="240"/>
                  </a:cubicBezTo>
                  <a:moveTo>
                    <a:pt x="357" y="270"/>
                  </a:moveTo>
                  <a:cubicBezTo>
                    <a:pt x="360" y="272"/>
                    <a:pt x="363" y="274"/>
                    <a:pt x="367" y="276"/>
                  </a:cubicBezTo>
                  <a:cubicBezTo>
                    <a:pt x="365" y="281"/>
                    <a:pt x="363" y="287"/>
                    <a:pt x="361" y="292"/>
                  </a:cubicBezTo>
                  <a:cubicBezTo>
                    <a:pt x="357" y="290"/>
                    <a:pt x="353" y="289"/>
                    <a:pt x="350" y="287"/>
                  </a:cubicBezTo>
                  <a:cubicBezTo>
                    <a:pt x="348" y="286"/>
                    <a:pt x="346" y="285"/>
                    <a:pt x="344" y="284"/>
                  </a:cubicBezTo>
                  <a:cubicBezTo>
                    <a:pt x="345" y="279"/>
                    <a:pt x="346" y="274"/>
                    <a:pt x="348" y="269"/>
                  </a:cubicBezTo>
                  <a:cubicBezTo>
                    <a:pt x="348" y="267"/>
                    <a:pt x="349" y="266"/>
                    <a:pt x="349" y="265"/>
                  </a:cubicBezTo>
                  <a:cubicBezTo>
                    <a:pt x="352" y="266"/>
                    <a:pt x="355" y="268"/>
                    <a:pt x="357" y="270"/>
                  </a:cubicBezTo>
                  <a:moveTo>
                    <a:pt x="341" y="282"/>
                  </a:moveTo>
                  <a:cubicBezTo>
                    <a:pt x="336" y="279"/>
                    <a:pt x="332" y="277"/>
                    <a:pt x="327" y="275"/>
                  </a:cubicBezTo>
                  <a:cubicBezTo>
                    <a:pt x="326" y="275"/>
                    <a:pt x="326" y="274"/>
                    <a:pt x="325" y="274"/>
                  </a:cubicBezTo>
                  <a:cubicBezTo>
                    <a:pt x="327" y="267"/>
                    <a:pt x="328" y="260"/>
                    <a:pt x="329" y="253"/>
                  </a:cubicBezTo>
                  <a:cubicBezTo>
                    <a:pt x="331" y="254"/>
                    <a:pt x="333" y="256"/>
                    <a:pt x="336" y="257"/>
                  </a:cubicBezTo>
                  <a:cubicBezTo>
                    <a:pt x="339" y="259"/>
                    <a:pt x="343" y="261"/>
                    <a:pt x="346" y="263"/>
                  </a:cubicBezTo>
                  <a:cubicBezTo>
                    <a:pt x="345" y="269"/>
                    <a:pt x="343" y="276"/>
                    <a:pt x="341" y="282"/>
                  </a:cubicBezTo>
                  <a:moveTo>
                    <a:pt x="362" y="298"/>
                  </a:moveTo>
                  <a:cubicBezTo>
                    <a:pt x="362" y="297"/>
                    <a:pt x="363" y="297"/>
                    <a:pt x="363" y="297"/>
                  </a:cubicBezTo>
                  <a:cubicBezTo>
                    <a:pt x="363" y="297"/>
                    <a:pt x="363" y="297"/>
                    <a:pt x="363" y="297"/>
                  </a:cubicBezTo>
                  <a:cubicBezTo>
                    <a:pt x="363" y="297"/>
                    <a:pt x="363" y="297"/>
                    <a:pt x="362" y="298"/>
                  </a:cubicBezTo>
                  <a:moveTo>
                    <a:pt x="364" y="293"/>
                  </a:moveTo>
                  <a:cubicBezTo>
                    <a:pt x="366" y="288"/>
                    <a:pt x="368" y="283"/>
                    <a:pt x="369" y="278"/>
                  </a:cubicBezTo>
                  <a:cubicBezTo>
                    <a:pt x="372" y="280"/>
                    <a:pt x="375" y="282"/>
                    <a:pt x="378" y="284"/>
                  </a:cubicBezTo>
                  <a:cubicBezTo>
                    <a:pt x="375" y="286"/>
                    <a:pt x="372" y="289"/>
                    <a:pt x="369" y="292"/>
                  </a:cubicBezTo>
                  <a:cubicBezTo>
                    <a:pt x="368" y="293"/>
                    <a:pt x="367" y="293"/>
                    <a:pt x="366" y="294"/>
                  </a:cubicBezTo>
                  <a:cubicBezTo>
                    <a:pt x="366" y="294"/>
                    <a:pt x="365" y="294"/>
                    <a:pt x="364" y="293"/>
                  </a:cubicBezTo>
                  <a:moveTo>
                    <a:pt x="398" y="282"/>
                  </a:moveTo>
                  <a:cubicBezTo>
                    <a:pt x="399" y="282"/>
                    <a:pt x="399" y="281"/>
                    <a:pt x="399" y="280"/>
                  </a:cubicBezTo>
                  <a:cubicBezTo>
                    <a:pt x="405" y="272"/>
                    <a:pt x="409" y="264"/>
                    <a:pt x="412" y="254"/>
                  </a:cubicBezTo>
                  <a:cubicBezTo>
                    <a:pt x="416" y="257"/>
                    <a:pt x="419" y="259"/>
                    <a:pt x="423" y="261"/>
                  </a:cubicBezTo>
                  <a:cubicBezTo>
                    <a:pt x="420" y="272"/>
                    <a:pt x="417" y="284"/>
                    <a:pt x="411" y="294"/>
                  </a:cubicBezTo>
                  <a:cubicBezTo>
                    <a:pt x="410" y="294"/>
                    <a:pt x="409" y="293"/>
                    <a:pt x="408" y="293"/>
                  </a:cubicBezTo>
                  <a:cubicBezTo>
                    <a:pt x="408" y="292"/>
                    <a:pt x="408" y="292"/>
                    <a:pt x="408" y="291"/>
                  </a:cubicBezTo>
                  <a:cubicBezTo>
                    <a:pt x="407" y="290"/>
                    <a:pt x="407" y="290"/>
                    <a:pt x="406" y="291"/>
                  </a:cubicBezTo>
                  <a:cubicBezTo>
                    <a:pt x="406" y="292"/>
                    <a:pt x="406" y="292"/>
                    <a:pt x="406" y="293"/>
                  </a:cubicBezTo>
                  <a:cubicBezTo>
                    <a:pt x="406" y="292"/>
                    <a:pt x="406" y="292"/>
                    <a:pt x="406" y="292"/>
                  </a:cubicBezTo>
                  <a:cubicBezTo>
                    <a:pt x="402" y="291"/>
                    <a:pt x="399" y="290"/>
                    <a:pt x="396" y="288"/>
                  </a:cubicBezTo>
                  <a:cubicBezTo>
                    <a:pt x="397" y="286"/>
                    <a:pt x="398" y="284"/>
                    <a:pt x="398" y="282"/>
                  </a:cubicBezTo>
                  <a:moveTo>
                    <a:pt x="427" y="259"/>
                  </a:moveTo>
                  <a:cubicBezTo>
                    <a:pt x="428" y="256"/>
                    <a:pt x="429" y="253"/>
                    <a:pt x="430" y="250"/>
                  </a:cubicBezTo>
                  <a:cubicBezTo>
                    <a:pt x="431" y="248"/>
                    <a:pt x="432" y="245"/>
                    <a:pt x="433" y="242"/>
                  </a:cubicBezTo>
                  <a:cubicBezTo>
                    <a:pt x="439" y="246"/>
                    <a:pt x="445" y="251"/>
                    <a:pt x="451" y="256"/>
                  </a:cubicBezTo>
                  <a:cubicBezTo>
                    <a:pt x="450" y="260"/>
                    <a:pt x="449" y="264"/>
                    <a:pt x="448" y="269"/>
                  </a:cubicBezTo>
                  <a:cubicBezTo>
                    <a:pt x="441" y="266"/>
                    <a:pt x="434" y="263"/>
                    <a:pt x="427" y="259"/>
                  </a:cubicBezTo>
                  <a:moveTo>
                    <a:pt x="442" y="243"/>
                  </a:moveTo>
                  <a:cubicBezTo>
                    <a:pt x="440" y="241"/>
                    <a:pt x="437" y="239"/>
                    <a:pt x="435" y="237"/>
                  </a:cubicBezTo>
                  <a:cubicBezTo>
                    <a:pt x="436" y="232"/>
                    <a:pt x="438" y="227"/>
                    <a:pt x="440" y="222"/>
                  </a:cubicBezTo>
                  <a:cubicBezTo>
                    <a:pt x="442" y="217"/>
                    <a:pt x="444" y="212"/>
                    <a:pt x="445" y="206"/>
                  </a:cubicBezTo>
                  <a:cubicBezTo>
                    <a:pt x="450" y="210"/>
                    <a:pt x="455" y="214"/>
                    <a:pt x="459" y="218"/>
                  </a:cubicBezTo>
                  <a:cubicBezTo>
                    <a:pt x="456" y="228"/>
                    <a:pt x="453" y="238"/>
                    <a:pt x="452" y="249"/>
                  </a:cubicBezTo>
                  <a:cubicBezTo>
                    <a:pt x="452" y="249"/>
                    <a:pt x="452" y="250"/>
                    <a:pt x="451" y="250"/>
                  </a:cubicBezTo>
                  <a:cubicBezTo>
                    <a:pt x="448" y="248"/>
                    <a:pt x="445" y="245"/>
                    <a:pt x="442" y="243"/>
                  </a:cubicBezTo>
                  <a:moveTo>
                    <a:pt x="412" y="217"/>
                  </a:moveTo>
                  <a:cubicBezTo>
                    <a:pt x="406" y="212"/>
                    <a:pt x="400" y="207"/>
                    <a:pt x="394" y="201"/>
                  </a:cubicBezTo>
                  <a:cubicBezTo>
                    <a:pt x="398" y="200"/>
                    <a:pt x="401" y="199"/>
                    <a:pt x="405" y="197"/>
                  </a:cubicBezTo>
                  <a:cubicBezTo>
                    <a:pt x="406" y="198"/>
                    <a:pt x="407" y="199"/>
                    <a:pt x="409" y="200"/>
                  </a:cubicBezTo>
                  <a:cubicBezTo>
                    <a:pt x="410" y="200"/>
                    <a:pt x="410" y="199"/>
                    <a:pt x="409" y="198"/>
                  </a:cubicBezTo>
                  <a:cubicBezTo>
                    <a:pt x="409" y="198"/>
                    <a:pt x="408" y="197"/>
                    <a:pt x="407" y="196"/>
                  </a:cubicBezTo>
                  <a:cubicBezTo>
                    <a:pt x="411" y="195"/>
                    <a:pt x="414" y="194"/>
                    <a:pt x="418" y="193"/>
                  </a:cubicBezTo>
                  <a:cubicBezTo>
                    <a:pt x="416" y="201"/>
                    <a:pt x="414" y="209"/>
                    <a:pt x="412" y="217"/>
                  </a:cubicBezTo>
                  <a:moveTo>
                    <a:pt x="385" y="205"/>
                  </a:moveTo>
                  <a:cubicBezTo>
                    <a:pt x="386" y="204"/>
                    <a:pt x="387" y="204"/>
                    <a:pt x="389" y="203"/>
                  </a:cubicBezTo>
                  <a:cubicBezTo>
                    <a:pt x="388" y="205"/>
                    <a:pt x="388" y="207"/>
                    <a:pt x="387" y="209"/>
                  </a:cubicBezTo>
                  <a:cubicBezTo>
                    <a:pt x="386" y="208"/>
                    <a:pt x="384" y="207"/>
                    <a:pt x="383" y="206"/>
                  </a:cubicBezTo>
                  <a:cubicBezTo>
                    <a:pt x="383" y="206"/>
                    <a:pt x="384" y="205"/>
                    <a:pt x="385" y="205"/>
                  </a:cubicBezTo>
                  <a:moveTo>
                    <a:pt x="385" y="218"/>
                  </a:moveTo>
                  <a:cubicBezTo>
                    <a:pt x="384" y="221"/>
                    <a:pt x="383" y="225"/>
                    <a:pt x="382" y="228"/>
                  </a:cubicBezTo>
                  <a:cubicBezTo>
                    <a:pt x="379" y="226"/>
                    <a:pt x="376" y="224"/>
                    <a:pt x="372" y="222"/>
                  </a:cubicBezTo>
                  <a:cubicBezTo>
                    <a:pt x="369" y="220"/>
                    <a:pt x="364" y="220"/>
                    <a:pt x="361" y="217"/>
                  </a:cubicBezTo>
                  <a:cubicBezTo>
                    <a:pt x="369" y="216"/>
                    <a:pt x="377" y="216"/>
                    <a:pt x="385" y="218"/>
                  </a:cubicBezTo>
                  <a:moveTo>
                    <a:pt x="109" y="331"/>
                  </a:moveTo>
                  <a:cubicBezTo>
                    <a:pt x="95" y="350"/>
                    <a:pt x="77" y="364"/>
                    <a:pt x="61" y="372"/>
                  </a:cubicBezTo>
                  <a:cubicBezTo>
                    <a:pt x="75" y="357"/>
                    <a:pt x="92" y="338"/>
                    <a:pt x="108" y="320"/>
                  </a:cubicBezTo>
                  <a:cubicBezTo>
                    <a:pt x="118" y="326"/>
                    <a:pt x="118" y="326"/>
                    <a:pt x="121" y="335"/>
                  </a:cubicBezTo>
                  <a:cubicBezTo>
                    <a:pt x="117" y="334"/>
                    <a:pt x="113" y="333"/>
                    <a:pt x="109" y="331"/>
                  </a:cubicBezTo>
                  <a:moveTo>
                    <a:pt x="246" y="344"/>
                  </a:moveTo>
                  <a:cubicBezTo>
                    <a:pt x="246" y="337"/>
                    <a:pt x="252" y="331"/>
                    <a:pt x="255" y="325"/>
                  </a:cubicBezTo>
                  <a:cubicBezTo>
                    <a:pt x="257" y="320"/>
                    <a:pt x="258" y="315"/>
                    <a:pt x="260" y="311"/>
                  </a:cubicBezTo>
                  <a:cubicBezTo>
                    <a:pt x="261" y="304"/>
                    <a:pt x="263" y="297"/>
                    <a:pt x="264" y="290"/>
                  </a:cubicBezTo>
                  <a:cubicBezTo>
                    <a:pt x="265" y="285"/>
                    <a:pt x="265" y="279"/>
                    <a:pt x="268" y="274"/>
                  </a:cubicBezTo>
                  <a:cubicBezTo>
                    <a:pt x="269" y="272"/>
                    <a:pt x="267" y="271"/>
                    <a:pt x="266" y="272"/>
                  </a:cubicBezTo>
                  <a:cubicBezTo>
                    <a:pt x="263" y="276"/>
                    <a:pt x="263" y="281"/>
                    <a:pt x="262" y="285"/>
                  </a:cubicBezTo>
                  <a:cubicBezTo>
                    <a:pt x="261" y="294"/>
                    <a:pt x="259" y="302"/>
                    <a:pt x="256" y="310"/>
                  </a:cubicBezTo>
                  <a:cubicBezTo>
                    <a:pt x="254" y="318"/>
                    <a:pt x="252" y="325"/>
                    <a:pt x="249" y="332"/>
                  </a:cubicBezTo>
                  <a:cubicBezTo>
                    <a:pt x="246" y="336"/>
                    <a:pt x="244" y="340"/>
                    <a:pt x="244" y="345"/>
                  </a:cubicBezTo>
                  <a:cubicBezTo>
                    <a:pt x="230" y="349"/>
                    <a:pt x="216" y="353"/>
                    <a:pt x="202" y="356"/>
                  </a:cubicBezTo>
                  <a:cubicBezTo>
                    <a:pt x="202" y="355"/>
                    <a:pt x="203" y="353"/>
                    <a:pt x="203" y="351"/>
                  </a:cubicBezTo>
                  <a:cubicBezTo>
                    <a:pt x="205" y="343"/>
                    <a:pt x="209" y="336"/>
                    <a:pt x="212" y="328"/>
                  </a:cubicBezTo>
                  <a:cubicBezTo>
                    <a:pt x="216" y="319"/>
                    <a:pt x="218" y="309"/>
                    <a:pt x="222" y="299"/>
                  </a:cubicBezTo>
                  <a:cubicBezTo>
                    <a:pt x="223" y="298"/>
                    <a:pt x="220" y="297"/>
                    <a:pt x="220" y="299"/>
                  </a:cubicBezTo>
                  <a:cubicBezTo>
                    <a:pt x="214" y="312"/>
                    <a:pt x="210" y="326"/>
                    <a:pt x="204" y="339"/>
                  </a:cubicBezTo>
                  <a:cubicBezTo>
                    <a:pt x="202" y="344"/>
                    <a:pt x="201" y="351"/>
                    <a:pt x="199" y="357"/>
                  </a:cubicBezTo>
                  <a:cubicBezTo>
                    <a:pt x="193" y="359"/>
                    <a:pt x="188" y="360"/>
                    <a:pt x="183" y="361"/>
                  </a:cubicBezTo>
                  <a:cubicBezTo>
                    <a:pt x="184" y="358"/>
                    <a:pt x="185" y="354"/>
                    <a:pt x="186" y="351"/>
                  </a:cubicBezTo>
                  <a:cubicBezTo>
                    <a:pt x="188" y="341"/>
                    <a:pt x="192" y="332"/>
                    <a:pt x="194" y="322"/>
                  </a:cubicBezTo>
                  <a:cubicBezTo>
                    <a:pt x="195" y="317"/>
                    <a:pt x="197" y="311"/>
                    <a:pt x="194" y="306"/>
                  </a:cubicBezTo>
                  <a:cubicBezTo>
                    <a:pt x="193" y="305"/>
                    <a:pt x="191" y="306"/>
                    <a:pt x="192" y="308"/>
                  </a:cubicBezTo>
                  <a:cubicBezTo>
                    <a:pt x="194" y="312"/>
                    <a:pt x="191" y="319"/>
                    <a:pt x="190" y="324"/>
                  </a:cubicBezTo>
                  <a:cubicBezTo>
                    <a:pt x="188" y="331"/>
                    <a:pt x="185" y="339"/>
                    <a:pt x="184" y="346"/>
                  </a:cubicBezTo>
                  <a:cubicBezTo>
                    <a:pt x="182" y="351"/>
                    <a:pt x="181" y="357"/>
                    <a:pt x="180" y="362"/>
                  </a:cubicBezTo>
                  <a:cubicBezTo>
                    <a:pt x="179" y="362"/>
                    <a:pt x="178" y="363"/>
                    <a:pt x="177" y="363"/>
                  </a:cubicBezTo>
                  <a:cubicBezTo>
                    <a:pt x="165" y="366"/>
                    <a:pt x="153" y="366"/>
                    <a:pt x="139" y="368"/>
                  </a:cubicBezTo>
                  <a:cubicBezTo>
                    <a:pt x="141" y="365"/>
                    <a:pt x="142" y="363"/>
                    <a:pt x="143" y="360"/>
                  </a:cubicBezTo>
                  <a:cubicBezTo>
                    <a:pt x="149" y="348"/>
                    <a:pt x="153" y="336"/>
                    <a:pt x="162" y="326"/>
                  </a:cubicBezTo>
                  <a:cubicBezTo>
                    <a:pt x="163" y="325"/>
                    <a:pt x="161" y="323"/>
                    <a:pt x="160" y="324"/>
                  </a:cubicBezTo>
                  <a:cubicBezTo>
                    <a:pt x="152" y="334"/>
                    <a:pt x="147" y="345"/>
                    <a:pt x="142" y="357"/>
                  </a:cubicBezTo>
                  <a:cubicBezTo>
                    <a:pt x="140" y="360"/>
                    <a:pt x="139" y="363"/>
                    <a:pt x="138" y="366"/>
                  </a:cubicBezTo>
                  <a:cubicBezTo>
                    <a:pt x="139" y="345"/>
                    <a:pt x="140" y="325"/>
                    <a:pt x="121" y="310"/>
                  </a:cubicBezTo>
                  <a:cubicBezTo>
                    <a:pt x="138" y="294"/>
                    <a:pt x="152" y="279"/>
                    <a:pt x="169" y="266"/>
                  </a:cubicBezTo>
                  <a:cubicBezTo>
                    <a:pt x="191" y="248"/>
                    <a:pt x="213" y="230"/>
                    <a:pt x="231" y="208"/>
                  </a:cubicBezTo>
                  <a:cubicBezTo>
                    <a:pt x="248" y="188"/>
                    <a:pt x="265" y="168"/>
                    <a:pt x="282" y="147"/>
                  </a:cubicBezTo>
                  <a:cubicBezTo>
                    <a:pt x="288" y="140"/>
                    <a:pt x="295" y="136"/>
                    <a:pt x="305" y="135"/>
                  </a:cubicBezTo>
                  <a:cubicBezTo>
                    <a:pt x="319" y="134"/>
                    <a:pt x="332" y="135"/>
                    <a:pt x="344" y="141"/>
                  </a:cubicBezTo>
                  <a:cubicBezTo>
                    <a:pt x="342" y="142"/>
                    <a:pt x="340" y="143"/>
                    <a:pt x="338" y="143"/>
                  </a:cubicBezTo>
                  <a:cubicBezTo>
                    <a:pt x="336" y="144"/>
                    <a:pt x="337" y="147"/>
                    <a:pt x="340" y="147"/>
                  </a:cubicBezTo>
                  <a:cubicBezTo>
                    <a:pt x="343" y="146"/>
                    <a:pt x="345" y="145"/>
                    <a:pt x="348" y="143"/>
                  </a:cubicBezTo>
                  <a:cubicBezTo>
                    <a:pt x="350" y="145"/>
                    <a:pt x="352" y="146"/>
                    <a:pt x="354" y="148"/>
                  </a:cubicBezTo>
                  <a:cubicBezTo>
                    <a:pt x="368" y="160"/>
                    <a:pt x="369" y="166"/>
                    <a:pt x="357" y="183"/>
                  </a:cubicBezTo>
                  <a:cubicBezTo>
                    <a:pt x="352" y="189"/>
                    <a:pt x="346" y="195"/>
                    <a:pt x="341" y="201"/>
                  </a:cubicBezTo>
                  <a:cubicBezTo>
                    <a:pt x="332" y="212"/>
                    <a:pt x="332" y="214"/>
                    <a:pt x="345" y="222"/>
                  </a:cubicBezTo>
                  <a:cubicBezTo>
                    <a:pt x="349" y="220"/>
                    <a:pt x="353" y="218"/>
                    <a:pt x="358" y="217"/>
                  </a:cubicBezTo>
                  <a:cubicBezTo>
                    <a:pt x="358" y="218"/>
                    <a:pt x="358" y="218"/>
                    <a:pt x="358" y="218"/>
                  </a:cubicBezTo>
                  <a:cubicBezTo>
                    <a:pt x="358" y="219"/>
                    <a:pt x="359" y="219"/>
                    <a:pt x="359" y="220"/>
                  </a:cubicBezTo>
                  <a:cubicBezTo>
                    <a:pt x="359" y="219"/>
                    <a:pt x="358" y="220"/>
                    <a:pt x="358" y="221"/>
                  </a:cubicBezTo>
                  <a:cubicBezTo>
                    <a:pt x="354" y="232"/>
                    <a:pt x="351" y="243"/>
                    <a:pt x="348" y="255"/>
                  </a:cubicBezTo>
                  <a:cubicBezTo>
                    <a:pt x="348" y="256"/>
                    <a:pt x="348" y="258"/>
                    <a:pt x="347" y="260"/>
                  </a:cubicBezTo>
                  <a:cubicBezTo>
                    <a:pt x="345" y="259"/>
                    <a:pt x="344" y="258"/>
                    <a:pt x="342" y="257"/>
                  </a:cubicBezTo>
                  <a:cubicBezTo>
                    <a:pt x="337" y="255"/>
                    <a:pt x="333" y="252"/>
                    <a:pt x="329" y="250"/>
                  </a:cubicBezTo>
                  <a:cubicBezTo>
                    <a:pt x="330" y="244"/>
                    <a:pt x="330" y="238"/>
                    <a:pt x="330" y="231"/>
                  </a:cubicBezTo>
                  <a:cubicBezTo>
                    <a:pt x="330" y="229"/>
                    <a:pt x="328" y="229"/>
                    <a:pt x="328" y="231"/>
                  </a:cubicBezTo>
                  <a:cubicBezTo>
                    <a:pt x="328" y="237"/>
                    <a:pt x="327" y="243"/>
                    <a:pt x="327" y="248"/>
                  </a:cubicBezTo>
                  <a:cubicBezTo>
                    <a:pt x="323" y="246"/>
                    <a:pt x="318" y="244"/>
                    <a:pt x="313" y="244"/>
                  </a:cubicBezTo>
                  <a:cubicBezTo>
                    <a:pt x="312" y="243"/>
                    <a:pt x="311" y="246"/>
                    <a:pt x="313" y="246"/>
                  </a:cubicBezTo>
                  <a:cubicBezTo>
                    <a:pt x="318" y="247"/>
                    <a:pt x="322" y="249"/>
                    <a:pt x="326" y="251"/>
                  </a:cubicBezTo>
                  <a:cubicBezTo>
                    <a:pt x="325" y="259"/>
                    <a:pt x="324" y="265"/>
                    <a:pt x="322" y="273"/>
                  </a:cubicBezTo>
                  <a:cubicBezTo>
                    <a:pt x="317" y="270"/>
                    <a:pt x="312" y="267"/>
                    <a:pt x="307" y="264"/>
                  </a:cubicBezTo>
                  <a:cubicBezTo>
                    <a:pt x="307" y="260"/>
                    <a:pt x="308" y="255"/>
                    <a:pt x="308" y="251"/>
                  </a:cubicBezTo>
                  <a:cubicBezTo>
                    <a:pt x="308" y="250"/>
                    <a:pt x="306" y="250"/>
                    <a:pt x="306" y="251"/>
                  </a:cubicBezTo>
                  <a:cubicBezTo>
                    <a:pt x="305" y="255"/>
                    <a:pt x="305" y="258"/>
                    <a:pt x="304" y="262"/>
                  </a:cubicBezTo>
                  <a:cubicBezTo>
                    <a:pt x="303" y="262"/>
                    <a:pt x="302" y="261"/>
                    <a:pt x="301" y="260"/>
                  </a:cubicBezTo>
                  <a:cubicBezTo>
                    <a:pt x="301" y="260"/>
                    <a:pt x="300" y="261"/>
                    <a:pt x="300" y="262"/>
                  </a:cubicBezTo>
                  <a:cubicBezTo>
                    <a:pt x="301" y="263"/>
                    <a:pt x="303" y="264"/>
                    <a:pt x="304" y="265"/>
                  </a:cubicBezTo>
                  <a:cubicBezTo>
                    <a:pt x="302" y="276"/>
                    <a:pt x="300" y="287"/>
                    <a:pt x="296" y="298"/>
                  </a:cubicBezTo>
                  <a:cubicBezTo>
                    <a:pt x="290" y="296"/>
                    <a:pt x="283" y="295"/>
                    <a:pt x="278" y="292"/>
                  </a:cubicBezTo>
                  <a:cubicBezTo>
                    <a:pt x="282" y="281"/>
                    <a:pt x="285" y="270"/>
                    <a:pt x="288" y="259"/>
                  </a:cubicBezTo>
                  <a:cubicBezTo>
                    <a:pt x="289" y="258"/>
                    <a:pt x="286" y="257"/>
                    <a:pt x="286" y="259"/>
                  </a:cubicBezTo>
                  <a:cubicBezTo>
                    <a:pt x="283" y="269"/>
                    <a:pt x="280" y="280"/>
                    <a:pt x="276" y="291"/>
                  </a:cubicBezTo>
                  <a:cubicBezTo>
                    <a:pt x="275" y="290"/>
                    <a:pt x="273" y="289"/>
                    <a:pt x="272" y="288"/>
                  </a:cubicBezTo>
                  <a:cubicBezTo>
                    <a:pt x="271" y="287"/>
                    <a:pt x="269" y="289"/>
                    <a:pt x="270" y="290"/>
                  </a:cubicBezTo>
                  <a:cubicBezTo>
                    <a:pt x="271" y="291"/>
                    <a:pt x="273" y="293"/>
                    <a:pt x="275" y="294"/>
                  </a:cubicBezTo>
                  <a:cubicBezTo>
                    <a:pt x="274" y="296"/>
                    <a:pt x="274" y="298"/>
                    <a:pt x="273" y="299"/>
                  </a:cubicBezTo>
                  <a:cubicBezTo>
                    <a:pt x="271" y="306"/>
                    <a:pt x="268" y="311"/>
                    <a:pt x="266" y="318"/>
                  </a:cubicBezTo>
                  <a:cubicBezTo>
                    <a:pt x="265" y="320"/>
                    <a:pt x="265" y="322"/>
                    <a:pt x="264" y="325"/>
                  </a:cubicBezTo>
                  <a:cubicBezTo>
                    <a:pt x="264" y="323"/>
                    <a:pt x="258" y="338"/>
                    <a:pt x="255" y="333"/>
                  </a:cubicBezTo>
                  <a:cubicBezTo>
                    <a:pt x="255" y="332"/>
                    <a:pt x="254" y="333"/>
                    <a:pt x="255" y="333"/>
                  </a:cubicBezTo>
                  <a:cubicBezTo>
                    <a:pt x="255" y="336"/>
                    <a:pt x="257" y="336"/>
                    <a:pt x="259" y="335"/>
                  </a:cubicBezTo>
                  <a:cubicBezTo>
                    <a:pt x="264" y="334"/>
                    <a:pt x="266" y="328"/>
                    <a:pt x="267" y="324"/>
                  </a:cubicBezTo>
                  <a:cubicBezTo>
                    <a:pt x="270" y="314"/>
                    <a:pt x="274" y="305"/>
                    <a:pt x="277" y="295"/>
                  </a:cubicBezTo>
                  <a:cubicBezTo>
                    <a:pt x="282" y="298"/>
                    <a:pt x="288" y="300"/>
                    <a:pt x="294" y="302"/>
                  </a:cubicBezTo>
                  <a:cubicBezTo>
                    <a:pt x="292" y="308"/>
                    <a:pt x="289" y="314"/>
                    <a:pt x="287" y="320"/>
                  </a:cubicBezTo>
                  <a:cubicBezTo>
                    <a:pt x="285" y="324"/>
                    <a:pt x="283" y="337"/>
                    <a:pt x="277" y="331"/>
                  </a:cubicBezTo>
                  <a:cubicBezTo>
                    <a:pt x="277" y="330"/>
                    <a:pt x="276" y="331"/>
                    <a:pt x="277" y="331"/>
                  </a:cubicBezTo>
                  <a:cubicBezTo>
                    <a:pt x="277" y="332"/>
                    <a:pt x="278" y="333"/>
                    <a:pt x="278" y="334"/>
                  </a:cubicBezTo>
                  <a:cubicBezTo>
                    <a:pt x="274" y="335"/>
                    <a:pt x="270" y="337"/>
                    <a:pt x="266" y="338"/>
                  </a:cubicBezTo>
                  <a:cubicBezTo>
                    <a:pt x="260" y="340"/>
                    <a:pt x="253" y="342"/>
                    <a:pt x="246" y="344"/>
                  </a:cubicBezTo>
                  <a:moveTo>
                    <a:pt x="308" y="327"/>
                  </a:moveTo>
                  <a:cubicBezTo>
                    <a:pt x="308" y="326"/>
                    <a:pt x="309" y="325"/>
                    <a:pt x="309" y="324"/>
                  </a:cubicBezTo>
                  <a:cubicBezTo>
                    <a:pt x="312" y="319"/>
                    <a:pt x="313" y="313"/>
                    <a:pt x="315" y="308"/>
                  </a:cubicBezTo>
                  <a:cubicBezTo>
                    <a:pt x="320" y="309"/>
                    <a:pt x="325" y="311"/>
                    <a:pt x="331" y="313"/>
                  </a:cubicBezTo>
                  <a:cubicBezTo>
                    <a:pt x="330" y="314"/>
                    <a:pt x="330" y="316"/>
                    <a:pt x="329" y="317"/>
                  </a:cubicBezTo>
                  <a:cubicBezTo>
                    <a:pt x="329" y="317"/>
                    <a:pt x="328" y="319"/>
                    <a:pt x="327" y="322"/>
                  </a:cubicBezTo>
                  <a:cubicBezTo>
                    <a:pt x="322" y="324"/>
                    <a:pt x="316" y="325"/>
                    <a:pt x="310" y="326"/>
                  </a:cubicBezTo>
                  <a:cubicBezTo>
                    <a:pt x="309" y="326"/>
                    <a:pt x="308" y="327"/>
                    <a:pt x="308" y="327"/>
                  </a:cubicBezTo>
                  <a:moveTo>
                    <a:pt x="332" y="320"/>
                  </a:moveTo>
                  <a:cubicBezTo>
                    <a:pt x="333" y="318"/>
                    <a:pt x="333" y="316"/>
                    <a:pt x="334" y="314"/>
                  </a:cubicBezTo>
                  <a:cubicBezTo>
                    <a:pt x="336" y="315"/>
                    <a:pt x="338" y="316"/>
                    <a:pt x="340" y="317"/>
                  </a:cubicBezTo>
                  <a:cubicBezTo>
                    <a:pt x="338" y="318"/>
                    <a:pt x="335" y="319"/>
                    <a:pt x="332" y="320"/>
                  </a:cubicBezTo>
                  <a:moveTo>
                    <a:pt x="365" y="317"/>
                  </a:moveTo>
                  <a:cubicBezTo>
                    <a:pt x="369" y="312"/>
                    <a:pt x="374" y="308"/>
                    <a:pt x="379" y="303"/>
                  </a:cubicBezTo>
                  <a:cubicBezTo>
                    <a:pt x="381" y="304"/>
                    <a:pt x="382" y="305"/>
                    <a:pt x="384" y="305"/>
                  </a:cubicBezTo>
                  <a:cubicBezTo>
                    <a:pt x="384" y="305"/>
                    <a:pt x="385" y="305"/>
                    <a:pt x="385" y="306"/>
                  </a:cubicBezTo>
                  <a:cubicBezTo>
                    <a:pt x="385" y="306"/>
                    <a:pt x="385" y="306"/>
                    <a:pt x="385" y="306"/>
                  </a:cubicBezTo>
                  <a:cubicBezTo>
                    <a:pt x="385" y="307"/>
                    <a:pt x="385" y="310"/>
                    <a:pt x="385" y="313"/>
                  </a:cubicBezTo>
                  <a:cubicBezTo>
                    <a:pt x="383" y="313"/>
                    <a:pt x="381" y="314"/>
                    <a:pt x="379" y="315"/>
                  </a:cubicBezTo>
                  <a:cubicBezTo>
                    <a:pt x="378" y="314"/>
                    <a:pt x="378" y="312"/>
                    <a:pt x="378" y="311"/>
                  </a:cubicBezTo>
                  <a:cubicBezTo>
                    <a:pt x="378" y="310"/>
                    <a:pt x="376" y="310"/>
                    <a:pt x="376" y="311"/>
                  </a:cubicBezTo>
                  <a:cubicBezTo>
                    <a:pt x="376" y="312"/>
                    <a:pt x="376" y="314"/>
                    <a:pt x="376" y="316"/>
                  </a:cubicBezTo>
                  <a:cubicBezTo>
                    <a:pt x="375" y="316"/>
                    <a:pt x="374" y="316"/>
                    <a:pt x="373" y="317"/>
                  </a:cubicBezTo>
                  <a:cubicBezTo>
                    <a:pt x="370" y="317"/>
                    <a:pt x="368" y="318"/>
                    <a:pt x="365" y="317"/>
                  </a:cubicBezTo>
                  <a:moveTo>
                    <a:pt x="404" y="307"/>
                  </a:moveTo>
                  <a:cubicBezTo>
                    <a:pt x="404" y="306"/>
                    <a:pt x="404" y="306"/>
                    <a:pt x="403" y="305"/>
                  </a:cubicBezTo>
                  <a:cubicBezTo>
                    <a:pt x="401" y="304"/>
                    <a:pt x="402" y="304"/>
                    <a:pt x="399" y="304"/>
                  </a:cubicBezTo>
                  <a:cubicBezTo>
                    <a:pt x="399" y="304"/>
                    <a:pt x="398" y="305"/>
                    <a:pt x="398" y="305"/>
                  </a:cubicBezTo>
                  <a:cubicBezTo>
                    <a:pt x="396" y="305"/>
                    <a:pt x="393" y="304"/>
                    <a:pt x="391" y="303"/>
                  </a:cubicBezTo>
                  <a:cubicBezTo>
                    <a:pt x="391" y="301"/>
                    <a:pt x="391" y="299"/>
                    <a:pt x="392" y="296"/>
                  </a:cubicBezTo>
                  <a:cubicBezTo>
                    <a:pt x="393" y="295"/>
                    <a:pt x="393" y="294"/>
                    <a:pt x="394" y="293"/>
                  </a:cubicBezTo>
                  <a:cubicBezTo>
                    <a:pt x="395" y="293"/>
                    <a:pt x="396" y="294"/>
                    <a:pt x="397" y="294"/>
                  </a:cubicBezTo>
                  <a:cubicBezTo>
                    <a:pt x="398" y="294"/>
                    <a:pt x="402" y="296"/>
                    <a:pt x="406" y="297"/>
                  </a:cubicBezTo>
                  <a:cubicBezTo>
                    <a:pt x="406" y="299"/>
                    <a:pt x="406" y="301"/>
                    <a:pt x="405" y="302"/>
                  </a:cubicBezTo>
                  <a:cubicBezTo>
                    <a:pt x="405" y="304"/>
                    <a:pt x="407" y="304"/>
                    <a:pt x="408" y="303"/>
                  </a:cubicBezTo>
                  <a:cubicBezTo>
                    <a:pt x="409" y="302"/>
                    <a:pt x="411" y="300"/>
                    <a:pt x="412" y="299"/>
                  </a:cubicBezTo>
                  <a:cubicBezTo>
                    <a:pt x="417" y="300"/>
                    <a:pt x="421" y="301"/>
                    <a:pt x="424" y="300"/>
                  </a:cubicBezTo>
                  <a:cubicBezTo>
                    <a:pt x="422" y="301"/>
                    <a:pt x="420" y="302"/>
                    <a:pt x="418" y="302"/>
                  </a:cubicBezTo>
                  <a:cubicBezTo>
                    <a:pt x="413" y="304"/>
                    <a:pt x="409" y="305"/>
                    <a:pt x="404" y="307"/>
                  </a:cubicBezTo>
                  <a:moveTo>
                    <a:pt x="455" y="290"/>
                  </a:moveTo>
                  <a:cubicBezTo>
                    <a:pt x="455" y="290"/>
                    <a:pt x="454" y="287"/>
                    <a:pt x="454" y="283"/>
                  </a:cubicBezTo>
                  <a:cubicBezTo>
                    <a:pt x="454" y="282"/>
                    <a:pt x="452" y="282"/>
                    <a:pt x="452" y="283"/>
                  </a:cubicBezTo>
                  <a:cubicBezTo>
                    <a:pt x="452" y="286"/>
                    <a:pt x="453" y="288"/>
                    <a:pt x="454" y="291"/>
                  </a:cubicBezTo>
                  <a:cubicBezTo>
                    <a:pt x="451" y="292"/>
                    <a:pt x="449" y="293"/>
                    <a:pt x="446" y="293"/>
                  </a:cubicBezTo>
                  <a:cubicBezTo>
                    <a:pt x="446" y="293"/>
                    <a:pt x="447" y="293"/>
                    <a:pt x="447" y="293"/>
                  </a:cubicBezTo>
                  <a:cubicBezTo>
                    <a:pt x="448" y="286"/>
                    <a:pt x="450" y="280"/>
                    <a:pt x="451" y="274"/>
                  </a:cubicBezTo>
                  <a:cubicBezTo>
                    <a:pt x="454" y="276"/>
                    <a:pt x="458" y="276"/>
                    <a:pt x="461" y="276"/>
                  </a:cubicBezTo>
                  <a:cubicBezTo>
                    <a:pt x="461" y="276"/>
                    <a:pt x="462" y="276"/>
                    <a:pt x="462" y="276"/>
                  </a:cubicBezTo>
                  <a:cubicBezTo>
                    <a:pt x="461" y="278"/>
                    <a:pt x="461" y="280"/>
                    <a:pt x="460" y="282"/>
                  </a:cubicBezTo>
                  <a:cubicBezTo>
                    <a:pt x="460" y="284"/>
                    <a:pt x="459" y="288"/>
                    <a:pt x="457" y="290"/>
                  </a:cubicBezTo>
                  <a:cubicBezTo>
                    <a:pt x="457" y="290"/>
                    <a:pt x="456" y="290"/>
                    <a:pt x="455" y="290"/>
                  </a:cubicBezTo>
                  <a:moveTo>
                    <a:pt x="464" y="270"/>
                  </a:moveTo>
                  <a:cubicBezTo>
                    <a:pt x="463" y="271"/>
                    <a:pt x="463" y="273"/>
                    <a:pt x="462" y="275"/>
                  </a:cubicBezTo>
                  <a:cubicBezTo>
                    <a:pt x="462" y="274"/>
                    <a:pt x="462" y="274"/>
                    <a:pt x="461" y="274"/>
                  </a:cubicBezTo>
                  <a:cubicBezTo>
                    <a:pt x="458" y="273"/>
                    <a:pt x="455" y="271"/>
                    <a:pt x="452" y="270"/>
                  </a:cubicBezTo>
                  <a:cubicBezTo>
                    <a:pt x="453" y="266"/>
                    <a:pt x="454" y="262"/>
                    <a:pt x="454" y="259"/>
                  </a:cubicBezTo>
                  <a:cubicBezTo>
                    <a:pt x="456" y="259"/>
                    <a:pt x="457" y="260"/>
                    <a:pt x="458" y="261"/>
                  </a:cubicBezTo>
                  <a:cubicBezTo>
                    <a:pt x="460" y="263"/>
                    <a:pt x="462" y="264"/>
                    <a:pt x="465" y="266"/>
                  </a:cubicBezTo>
                  <a:cubicBezTo>
                    <a:pt x="465" y="267"/>
                    <a:pt x="464" y="268"/>
                    <a:pt x="464" y="270"/>
                  </a:cubicBezTo>
                  <a:moveTo>
                    <a:pt x="467" y="261"/>
                  </a:moveTo>
                  <a:cubicBezTo>
                    <a:pt x="463" y="259"/>
                    <a:pt x="459" y="256"/>
                    <a:pt x="455" y="253"/>
                  </a:cubicBezTo>
                  <a:cubicBezTo>
                    <a:pt x="457" y="242"/>
                    <a:pt x="459" y="231"/>
                    <a:pt x="462" y="220"/>
                  </a:cubicBezTo>
                  <a:cubicBezTo>
                    <a:pt x="465" y="223"/>
                    <a:pt x="467" y="226"/>
                    <a:pt x="470" y="229"/>
                  </a:cubicBezTo>
                  <a:cubicBezTo>
                    <a:pt x="472" y="231"/>
                    <a:pt x="473" y="233"/>
                    <a:pt x="475" y="235"/>
                  </a:cubicBezTo>
                  <a:cubicBezTo>
                    <a:pt x="472" y="244"/>
                    <a:pt x="469" y="252"/>
                    <a:pt x="467" y="261"/>
                  </a:cubicBezTo>
                  <a:moveTo>
                    <a:pt x="479" y="264"/>
                  </a:moveTo>
                  <a:cubicBezTo>
                    <a:pt x="479" y="265"/>
                    <a:pt x="478" y="266"/>
                    <a:pt x="478" y="267"/>
                  </a:cubicBezTo>
                  <a:cubicBezTo>
                    <a:pt x="478" y="267"/>
                    <a:pt x="478" y="267"/>
                    <a:pt x="478" y="267"/>
                  </a:cubicBezTo>
                  <a:cubicBezTo>
                    <a:pt x="478" y="267"/>
                    <a:pt x="478" y="267"/>
                    <a:pt x="478" y="267"/>
                  </a:cubicBezTo>
                  <a:cubicBezTo>
                    <a:pt x="478" y="266"/>
                    <a:pt x="477" y="266"/>
                    <a:pt x="476" y="267"/>
                  </a:cubicBezTo>
                  <a:cubicBezTo>
                    <a:pt x="474" y="266"/>
                    <a:pt x="472" y="264"/>
                    <a:pt x="470" y="263"/>
                  </a:cubicBezTo>
                  <a:cubicBezTo>
                    <a:pt x="472" y="256"/>
                    <a:pt x="474" y="250"/>
                    <a:pt x="476" y="243"/>
                  </a:cubicBezTo>
                  <a:cubicBezTo>
                    <a:pt x="476" y="242"/>
                    <a:pt x="477" y="240"/>
                    <a:pt x="477" y="239"/>
                  </a:cubicBezTo>
                  <a:cubicBezTo>
                    <a:pt x="479" y="242"/>
                    <a:pt x="481" y="245"/>
                    <a:pt x="483" y="248"/>
                  </a:cubicBezTo>
                  <a:cubicBezTo>
                    <a:pt x="482" y="253"/>
                    <a:pt x="480" y="259"/>
                    <a:pt x="479" y="264"/>
                  </a:cubicBezTo>
                  <a:moveTo>
                    <a:pt x="485" y="242"/>
                  </a:moveTo>
                  <a:cubicBezTo>
                    <a:pt x="483" y="239"/>
                    <a:pt x="481" y="236"/>
                    <a:pt x="479" y="233"/>
                  </a:cubicBezTo>
                  <a:cubicBezTo>
                    <a:pt x="482" y="223"/>
                    <a:pt x="485" y="212"/>
                    <a:pt x="488" y="201"/>
                  </a:cubicBezTo>
                  <a:cubicBezTo>
                    <a:pt x="489" y="197"/>
                    <a:pt x="490" y="194"/>
                    <a:pt x="490" y="190"/>
                  </a:cubicBezTo>
                  <a:cubicBezTo>
                    <a:pt x="492" y="192"/>
                    <a:pt x="494" y="194"/>
                    <a:pt x="495" y="197"/>
                  </a:cubicBezTo>
                  <a:cubicBezTo>
                    <a:pt x="494" y="201"/>
                    <a:pt x="493" y="206"/>
                    <a:pt x="492" y="211"/>
                  </a:cubicBezTo>
                  <a:cubicBezTo>
                    <a:pt x="490" y="221"/>
                    <a:pt x="487" y="231"/>
                    <a:pt x="485" y="242"/>
                  </a:cubicBezTo>
                  <a:moveTo>
                    <a:pt x="501" y="261"/>
                  </a:moveTo>
                  <a:cubicBezTo>
                    <a:pt x="497" y="256"/>
                    <a:pt x="493" y="251"/>
                    <a:pt x="488" y="246"/>
                  </a:cubicBezTo>
                  <a:cubicBezTo>
                    <a:pt x="491" y="235"/>
                    <a:pt x="494" y="223"/>
                    <a:pt x="496" y="212"/>
                  </a:cubicBezTo>
                  <a:cubicBezTo>
                    <a:pt x="497" y="208"/>
                    <a:pt x="498" y="205"/>
                    <a:pt x="499" y="201"/>
                  </a:cubicBezTo>
                  <a:cubicBezTo>
                    <a:pt x="499" y="201"/>
                    <a:pt x="499" y="202"/>
                    <a:pt x="499" y="202"/>
                  </a:cubicBezTo>
                  <a:cubicBezTo>
                    <a:pt x="501" y="204"/>
                    <a:pt x="503" y="207"/>
                    <a:pt x="507" y="211"/>
                  </a:cubicBezTo>
                  <a:cubicBezTo>
                    <a:pt x="504" y="227"/>
                    <a:pt x="501" y="244"/>
                    <a:pt x="501" y="261"/>
                  </a:cubicBezTo>
                  <a:moveTo>
                    <a:pt x="508" y="204"/>
                  </a:moveTo>
                  <a:cubicBezTo>
                    <a:pt x="505" y="201"/>
                    <a:pt x="502" y="198"/>
                    <a:pt x="500" y="195"/>
                  </a:cubicBezTo>
                  <a:cubicBezTo>
                    <a:pt x="501" y="189"/>
                    <a:pt x="502" y="183"/>
                    <a:pt x="503" y="177"/>
                  </a:cubicBezTo>
                  <a:cubicBezTo>
                    <a:pt x="505" y="172"/>
                    <a:pt x="506" y="166"/>
                    <a:pt x="506" y="160"/>
                  </a:cubicBezTo>
                  <a:cubicBezTo>
                    <a:pt x="510" y="159"/>
                    <a:pt x="513" y="157"/>
                    <a:pt x="516" y="156"/>
                  </a:cubicBezTo>
                  <a:cubicBezTo>
                    <a:pt x="514" y="165"/>
                    <a:pt x="513" y="175"/>
                    <a:pt x="511" y="184"/>
                  </a:cubicBezTo>
                  <a:cubicBezTo>
                    <a:pt x="510" y="191"/>
                    <a:pt x="509" y="197"/>
                    <a:pt x="508" y="20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113"/>
            <p:cNvSpPr/>
            <p:nvPr/>
          </p:nvSpPr>
          <p:spPr bwMode="auto">
            <a:xfrm>
              <a:off x="11964988" y="5118100"/>
              <a:ext cx="38100" cy="236538"/>
            </a:xfrm>
            <a:custGeom>
              <a:avLst/>
              <a:gdLst>
                <a:gd name="T0" fmla="*/ 3 w 10"/>
                <a:gd name="T1" fmla="*/ 0 h 63"/>
                <a:gd name="T2" fmla="*/ 2 w 10"/>
                <a:gd name="T3" fmla="*/ 1 h 63"/>
                <a:gd name="T4" fmla="*/ 2 w 10"/>
                <a:gd name="T5" fmla="*/ 3 h 63"/>
                <a:gd name="T6" fmla="*/ 5 w 10"/>
                <a:gd name="T7" fmla="*/ 33 h 63"/>
                <a:gd name="T8" fmla="*/ 6 w 10"/>
                <a:gd name="T9" fmla="*/ 62 h 63"/>
                <a:gd name="T10" fmla="*/ 6 w 10"/>
                <a:gd name="T11" fmla="*/ 62 h 63"/>
                <a:gd name="T12" fmla="*/ 5 w 10"/>
                <a:gd name="T13" fmla="*/ 1 h 63"/>
                <a:gd name="T14" fmla="*/ 3 w 10"/>
                <a:gd name="T15" fmla="*/ 0 h 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63">
                  <a:moveTo>
                    <a:pt x="3" y="0"/>
                  </a:moveTo>
                  <a:cubicBezTo>
                    <a:pt x="3" y="1"/>
                    <a:pt x="2" y="1"/>
                    <a:pt x="2" y="1"/>
                  </a:cubicBezTo>
                  <a:cubicBezTo>
                    <a:pt x="0" y="1"/>
                    <a:pt x="1" y="4"/>
                    <a:pt x="2" y="3"/>
                  </a:cubicBezTo>
                  <a:cubicBezTo>
                    <a:pt x="5" y="3"/>
                    <a:pt x="5" y="30"/>
                    <a:pt x="5" y="33"/>
                  </a:cubicBezTo>
                  <a:cubicBezTo>
                    <a:pt x="5" y="42"/>
                    <a:pt x="5" y="52"/>
                    <a:pt x="6" y="62"/>
                  </a:cubicBezTo>
                  <a:cubicBezTo>
                    <a:pt x="6" y="63"/>
                    <a:pt x="6" y="63"/>
                    <a:pt x="6" y="62"/>
                  </a:cubicBezTo>
                  <a:cubicBezTo>
                    <a:pt x="7" y="42"/>
                    <a:pt x="10" y="20"/>
                    <a:pt x="5" y="1"/>
                  </a:cubicBezTo>
                  <a:cubicBezTo>
                    <a:pt x="5" y="1"/>
                    <a:pt x="4" y="0"/>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114"/>
            <p:cNvSpPr/>
            <p:nvPr/>
          </p:nvSpPr>
          <p:spPr bwMode="auto">
            <a:xfrm>
              <a:off x="12017375" y="5054600"/>
              <a:ext cx="57150" cy="261938"/>
            </a:xfrm>
            <a:custGeom>
              <a:avLst/>
              <a:gdLst>
                <a:gd name="T0" fmla="*/ 1 w 15"/>
                <a:gd name="T1" fmla="*/ 4 h 70"/>
                <a:gd name="T2" fmla="*/ 13 w 15"/>
                <a:gd name="T3" fmla="*/ 69 h 70"/>
                <a:gd name="T4" fmla="*/ 15 w 15"/>
                <a:gd name="T5" fmla="*/ 69 h 70"/>
                <a:gd name="T6" fmla="*/ 12 w 15"/>
                <a:gd name="T7" fmla="*/ 35 h 70"/>
                <a:gd name="T8" fmla="*/ 3 w 15"/>
                <a:gd name="T9" fmla="*/ 2 h 70"/>
                <a:gd name="T10" fmla="*/ 1 w 15"/>
                <a:gd name="T11" fmla="*/ 4 h 70"/>
              </a:gdLst>
              <a:ahLst/>
              <a:cxnLst>
                <a:cxn ang="0">
                  <a:pos x="T0" y="T1"/>
                </a:cxn>
                <a:cxn ang="0">
                  <a:pos x="T2" y="T3"/>
                </a:cxn>
                <a:cxn ang="0">
                  <a:pos x="T4" y="T5"/>
                </a:cxn>
                <a:cxn ang="0">
                  <a:pos x="T6" y="T7"/>
                </a:cxn>
                <a:cxn ang="0">
                  <a:pos x="T8" y="T9"/>
                </a:cxn>
                <a:cxn ang="0">
                  <a:pos x="T10" y="T11"/>
                </a:cxn>
              </a:cxnLst>
              <a:rect l="0" t="0" r="r" b="b"/>
              <a:pathLst>
                <a:path w="15" h="70">
                  <a:moveTo>
                    <a:pt x="1" y="4"/>
                  </a:moveTo>
                  <a:cubicBezTo>
                    <a:pt x="10" y="24"/>
                    <a:pt x="10" y="48"/>
                    <a:pt x="13" y="69"/>
                  </a:cubicBezTo>
                  <a:cubicBezTo>
                    <a:pt x="13" y="70"/>
                    <a:pt x="15" y="70"/>
                    <a:pt x="15" y="69"/>
                  </a:cubicBezTo>
                  <a:cubicBezTo>
                    <a:pt x="15" y="58"/>
                    <a:pt x="14" y="46"/>
                    <a:pt x="12" y="35"/>
                  </a:cubicBezTo>
                  <a:cubicBezTo>
                    <a:pt x="10" y="24"/>
                    <a:pt x="8" y="13"/>
                    <a:pt x="3" y="2"/>
                  </a:cubicBezTo>
                  <a:cubicBezTo>
                    <a:pt x="3" y="0"/>
                    <a:pt x="0" y="2"/>
                    <a:pt x="1" y="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115"/>
            <p:cNvSpPr/>
            <p:nvPr/>
          </p:nvSpPr>
          <p:spPr bwMode="auto">
            <a:xfrm>
              <a:off x="11034713" y="5376862"/>
              <a:ext cx="336550" cy="334963"/>
            </a:xfrm>
            <a:custGeom>
              <a:avLst/>
              <a:gdLst>
                <a:gd name="T0" fmla="*/ 89 w 90"/>
                <a:gd name="T1" fmla="*/ 22 h 89"/>
                <a:gd name="T2" fmla="*/ 87 w 90"/>
                <a:gd name="T3" fmla="*/ 20 h 89"/>
                <a:gd name="T4" fmla="*/ 46 w 90"/>
                <a:gd name="T5" fmla="*/ 58 h 89"/>
                <a:gd name="T6" fmla="*/ 23 w 90"/>
                <a:gd name="T7" fmla="*/ 74 h 89"/>
                <a:gd name="T8" fmla="*/ 8 w 90"/>
                <a:gd name="T9" fmla="*/ 77 h 89"/>
                <a:gd name="T10" fmla="*/ 41 w 90"/>
                <a:gd name="T11" fmla="*/ 35 h 89"/>
                <a:gd name="T12" fmla="*/ 60 w 90"/>
                <a:gd name="T13" fmla="*/ 18 h 89"/>
                <a:gd name="T14" fmla="*/ 76 w 90"/>
                <a:gd name="T15" fmla="*/ 1 h 89"/>
                <a:gd name="T16" fmla="*/ 76 w 90"/>
                <a:gd name="T17" fmla="*/ 1 h 89"/>
                <a:gd name="T18" fmla="*/ 33 w 90"/>
                <a:gd name="T19" fmla="*/ 42 h 89"/>
                <a:gd name="T20" fmla="*/ 1 w 90"/>
                <a:gd name="T21" fmla="*/ 84 h 89"/>
                <a:gd name="T22" fmla="*/ 2 w 90"/>
                <a:gd name="T23" fmla="*/ 86 h 89"/>
                <a:gd name="T24" fmla="*/ 19 w 90"/>
                <a:gd name="T25" fmla="*/ 82 h 89"/>
                <a:gd name="T26" fmla="*/ 48 w 90"/>
                <a:gd name="T27" fmla="*/ 62 h 89"/>
                <a:gd name="T28" fmla="*/ 89 w 90"/>
                <a:gd name="T29" fmla="*/ 22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0" h="89">
                  <a:moveTo>
                    <a:pt x="89" y="22"/>
                  </a:moveTo>
                  <a:cubicBezTo>
                    <a:pt x="90" y="20"/>
                    <a:pt x="88" y="19"/>
                    <a:pt x="87" y="20"/>
                  </a:cubicBezTo>
                  <a:cubicBezTo>
                    <a:pt x="75" y="36"/>
                    <a:pt x="62" y="48"/>
                    <a:pt x="46" y="58"/>
                  </a:cubicBezTo>
                  <a:cubicBezTo>
                    <a:pt x="38" y="63"/>
                    <a:pt x="31" y="69"/>
                    <a:pt x="23" y="74"/>
                  </a:cubicBezTo>
                  <a:cubicBezTo>
                    <a:pt x="19" y="77"/>
                    <a:pt x="0" y="89"/>
                    <a:pt x="8" y="77"/>
                  </a:cubicBezTo>
                  <a:cubicBezTo>
                    <a:pt x="16" y="62"/>
                    <a:pt x="30" y="48"/>
                    <a:pt x="41" y="35"/>
                  </a:cubicBezTo>
                  <a:cubicBezTo>
                    <a:pt x="47" y="28"/>
                    <a:pt x="53" y="23"/>
                    <a:pt x="60" y="18"/>
                  </a:cubicBezTo>
                  <a:cubicBezTo>
                    <a:pt x="65" y="12"/>
                    <a:pt x="71" y="7"/>
                    <a:pt x="76" y="1"/>
                  </a:cubicBezTo>
                  <a:cubicBezTo>
                    <a:pt x="77" y="1"/>
                    <a:pt x="76" y="0"/>
                    <a:pt x="76" y="1"/>
                  </a:cubicBezTo>
                  <a:cubicBezTo>
                    <a:pt x="61" y="14"/>
                    <a:pt x="45" y="26"/>
                    <a:pt x="33" y="42"/>
                  </a:cubicBezTo>
                  <a:cubicBezTo>
                    <a:pt x="22" y="55"/>
                    <a:pt x="7" y="68"/>
                    <a:pt x="1" y="84"/>
                  </a:cubicBezTo>
                  <a:cubicBezTo>
                    <a:pt x="0" y="85"/>
                    <a:pt x="1" y="86"/>
                    <a:pt x="2" y="86"/>
                  </a:cubicBezTo>
                  <a:cubicBezTo>
                    <a:pt x="8" y="88"/>
                    <a:pt x="14" y="85"/>
                    <a:pt x="19" y="82"/>
                  </a:cubicBezTo>
                  <a:cubicBezTo>
                    <a:pt x="29" y="76"/>
                    <a:pt x="38" y="68"/>
                    <a:pt x="48" y="62"/>
                  </a:cubicBezTo>
                  <a:cubicBezTo>
                    <a:pt x="64" y="52"/>
                    <a:pt x="81" y="39"/>
                    <a:pt x="89" y="2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116"/>
            <p:cNvSpPr/>
            <p:nvPr/>
          </p:nvSpPr>
          <p:spPr bwMode="auto">
            <a:xfrm>
              <a:off x="10939463" y="3987800"/>
              <a:ext cx="585788" cy="285750"/>
            </a:xfrm>
            <a:custGeom>
              <a:avLst/>
              <a:gdLst>
                <a:gd name="T0" fmla="*/ 13 w 156"/>
                <a:gd name="T1" fmla="*/ 57 h 76"/>
                <a:gd name="T2" fmla="*/ 21 w 156"/>
                <a:gd name="T3" fmla="*/ 51 h 76"/>
                <a:gd name="T4" fmla="*/ 35 w 156"/>
                <a:gd name="T5" fmla="*/ 42 h 76"/>
                <a:gd name="T6" fmla="*/ 67 w 156"/>
                <a:gd name="T7" fmla="*/ 25 h 76"/>
                <a:gd name="T8" fmla="*/ 104 w 156"/>
                <a:gd name="T9" fmla="*/ 11 h 76"/>
                <a:gd name="T10" fmla="*/ 143 w 156"/>
                <a:gd name="T11" fmla="*/ 1 h 76"/>
                <a:gd name="T12" fmla="*/ 143 w 156"/>
                <a:gd name="T13" fmla="*/ 1 h 76"/>
                <a:gd name="T14" fmla="*/ 100 w 156"/>
                <a:gd name="T15" fmla="*/ 10 h 76"/>
                <a:gd name="T16" fmla="*/ 59 w 156"/>
                <a:gd name="T17" fmla="*/ 25 h 76"/>
                <a:gd name="T18" fmla="*/ 19 w 156"/>
                <a:gd name="T19" fmla="*/ 47 h 76"/>
                <a:gd name="T20" fmla="*/ 3 w 156"/>
                <a:gd name="T21" fmla="*/ 68 h 76"/>
                <a:gd name="T22" fmla="*/ 20 w 156"/>
                <a:gd name="T23" fmla="*/ 69 h 76"/>
                <a:gd name="T24" fmla="*/ 67 w 156"/>
                <a:gd name="T25" fmla="*/ 48 h 76"/>
                <a:gd name="T26" fmla="*/ 155 w 156"/>
                <a:gd name="T27" fmla="*/ 4 h 76"/>
                <a:gd name="T28" fmla="*/ 155 w 156"/>
                <a:gd name="T29" fmla="*/ 2 h 76"/>
                <a:gd name="T30" fmla="*/ 86 w 156"/>
                <a:gd name="T31" fmla="*/ 37 h 76"/>
                <a:gd name="T32" fmla="*/ 52 w 156"/>
                <a:gd name="T33" fmla="*/ 52 h 76"/>
                <a:gd name="T34" fmla="*/ 32 w 156"/>
                <a:gd name="T35" fmla="*/ 60 h 76"/>
                <a:gd name="T36" fmla="*/ 16 w 156"/>
                <a:gd name="T37" fmla="*/ 67 h 76"/>
                <a:gd name="T38" fmla="*/ 13 w 156"/>
                <a:gd name="T39" fmla="*/ 64 h 76"/>
                <a:gd name="T40" fmla="*/ 13 w 156"/>
                <a:gd name="T41" fmla="*/ 57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6" h="76">
                  <a:moveTo>
                    <a:pt x="13" y="57"/>
                  </a:moveTo>
                  <a:cubicBezTo>
                    <a:pt x="14" y="54"/>
                    <a:pt x="19" y="52"/>
                    <a:pt x="21" y="51"/>
                  </a:cubicBezTo>
                  <a:cubicBezTo>
                    <a:pt x="26" y="47"/>
                    <a:pt x="30" y="45"/>
                    <a:pt x="35" y="42"/>
                  </a:cubicBezTo>
                  <a:cubicBezTo>
                    <a:pt x="46" y="36"/>
                    <a:pt x="56" y="30"/>
                    <a:pt x="67" y="25"/>
                  </a:cubicBezTo>
                  <a:cubicBezTo>
                    <a:pt x="79" y="19"/>
                    <a:pt x="92" y="16"/>
                    <a:pt x="104" y="11"/>
                  </a:cubicBezTo>
                  <a:cubicBezTo>
                    <a:pt x="117" y="7"/>
                    <a:pt x="129" y="3"/>
                    <a:pt x="143" y="1"/>
                  </a:cubicBezTo>
                  <a:cubicBezTo>
                    <a:pt x="143" y="1"/>
                    <a:pt x="143" y="1"/>
                    <a:pt x="143" y="1"/>
                  </a:cubicBezTo>
                  <a:cubicBezTo>
                    <a:pt x="128" y="0"/>
                    <a:pt x="114" y="5"/>
                    <a:pt x="100" y="10"/>
                  </a:cubicBezTo>
                  <a:cubicBezTo>
                    <a:pt x="86" y="15"/>
                    <a:pt x="72" y="19"/>
                    <a:pt x="59" y="25"/>
                  </a:cubicBezTo>
                  <a:cubicBezTo>
                    <a:pt x="46" y="32"/>
                    <a:pt x="32" y="39"/>
                    <a:pt x="19" y="47"/>
                  </a:cubicBezTo>
                  <a:cubicBezTo>
                    <a:pt x="14" y="51"/>
                    <a:pt x="0" y="60"/>
                    <a:pt x="3" y="68"/>
                  </a:cubicBezTo>
                  <a:cubicBezTo>
                    <a:pt x="6" y="76"/>
                    <a:pt x="15" y="72"/>
                    <a:pt x="20" y="69"/>
                  </a:cubicBezTo>
                  <a:cubicBezTo>
                    <a:pt x="36" y="62"/>
                    <a:pt x="52" y="56"/>
                    <a:pt x="67" y="48"/>
                  </a:cubicBezTo>
                  <a:cubicBezTo>
                    <a:pt x="97" y="34"/>
                    <a:pt x="127" y="20"/>
                    <a:pt x="155" y="4"/>
                  </a:cubicBezTo>
                  <a:cubicBezTo>
                    <a:pt x="156" y="3"/>
                    <a:pt x="156" y="2"/>
                    <a:pt x="155" y="2"/>
                  </a:cubicBezTo>
                  <a:cubicBezTo>
                    <a:pt x="131" y="13"/>
                    <a:pt x="109" y="27"/>
                    <a:pt x="86" y="37"/>
                  </a:cubicBezTo>
                  <a:cubicBezTo>
                    <a:pt x="74" y="42"/>
                    <a:pt x="63" y="47"/>
                    <a:pt x="52" y="52"/>
                  </a:cubicBezTo>
                  <a:cubicBezTo>
                    <a:pt x="46" y="55"/>
                    <a:pt x="39" y="58"/>
                    <a:pt x="32" y="60"/>
                  </a:cubicBezTo>
                  <a:cubicBezTo>
                    <a:pt x="29" y="62"/>
                    <a:pt x="20" y="67"/>
                    <a:pt x="16" y="67"/>
                  </a:cubicBezTo>
                  <a:cubicBezTo>
                    <a:pt x="14" y="69"/>
                    <a:pt x="13" y="67"/>
                    <a:pt x="13" y="64"/>
                  </a:cubicBezTo>
                  <a:cubicBezTo>
                    <a:pt x="10" y="61"/>
                    <a:pt x="10" y="59"/>
                    <a:pt x="13" y="57"/>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117"/>
            <p:cNvSpPr/>
            <p:nvPr/>
          </p:nvSpPr>
          <p:spPr bwMode="auto">
            <a:xfrm>
              <a:off x="11615738" y="3924300"/>
              <a:ext cx="68263" cy="19050"/>
            </a:xfrm>
            <a:custGeom>
              <a:avLst/>
              <a:gdLst>
                <a:gd name="T0" fmla="*/ 1 w 18"/>
                <a:gd name="T1" fmla="*/ 3 h 5"/>
                <a:gd name="T2" fmla="*/ 1 w 18"/>
                <a:gd name="T3" fmla="*/ 5 h 5"/>
                <a:gd name="T4" fmla="*/ 15 w 18"/>
                <a:gd name="T5" fmla="*/ 4 h 5"/>
                <a:gd name="T6" fmla="*/ 15 w 18"/>
                <a:gd name="T7" fmla="*/ 0 h 5"/>
                <a:gd name="T8" fmla="*/ 1 w 18"/>
                <a:gd name="T9" fmla="*/ 3 h 5"/>
              </a:gdLst>
              <a:ahLst/>
              <a:cxnLst>
                <a:cxn ang="0">
                  <a:pos x="T0" y="T1"/>
                </a:cxn>
                <a:cxn ang="0">
                  <a:pos x="T2" y="T3"/>
                </a:cxn>
                <a:cxn ang="0">
                  <a:pos x="T4" y="T5"/>
                </a:cxn>
                <a:cxn ang="0">
                  <a:pos x="T6" y="T7"/>
                </a:cxn>
                <a:cxn ang="0">
                  <a:pos x="T8" y="T9"/>
                </a:cxn>
              </a:cxnLst>
              <a:rect l="0" t="0" r="r" b="b"/>
              <a:pathLst>
                <a:path w="18" h="5">
                  <a:moveTo>
                    <a:pt x="1" y="3"/>
                  </a:moveTo>
                  <a:cubicBezTo>
                    <a:pt x="0" y="4"/>
                    <a:pt x="0" y="5"/>
                    <a:pt x="1" y="5"/>
                  </a:cubicBezTo>
                  <a:cubicBezTo>
                    <a:pt x="6" y="4"/>
                    <a:pt x="10" y="4"/>
                    <a:pt x="15" y="4"/>
                  </a:cubicBezTo>
                  <a:cubicBezTo>
                    <a:pt x="18" y="4"/>
                    <a:pt x="18" y="0"/>
                    <a:pt x="15" y="0"/>
                  </a:cubicBezTo>
                  <a:cubicBezTo>
                    <a:pt x="10" y="0"/>
                    <a:pt x="5" y="1"/>
                    <a:pt x="1"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118"/>
            <p:cNvSpPr>
              <a:spLocks noEditPoints="1"/>
            </p:cNvSpPr>
            <p:nvPr/>
          </p:nvSpPr>
          <p:spPr bwMode="auto">
            <a:xfrm>
              <a:off x="9398000" y="4881562"/>
              <a:ext cx="198438" cy="236538"/>
            </a:xfrm>
            <a:custGeom>
              <a:avLst/>
              <a:gdLst>
                <a:gd name="T0" fmla="*/ 45 w 53"/>
                <a:gd name="T1" fmla="*/ 11 h 63"/>
                <a:gd name="T2" fmla="*/ 44 w 53"/>
                <a:gd name="T3" fmla="*/ 10 h 63"/>
                <a:gd name="T4" fmla="*/ 53 w 53"/>
                <a:gd name="T5" fmla="*/ 2 h 63"/>
                <a:gd name="T6" fmla="*/ 51 w 53"/>
                <a:gd name="T7" fmla="*/ 0 h 63"/>
                <a:gd name="T8" fmla="*/ 18 w 53"/>
                <a:gd name="T9" fmla="*/ 35 h 63"/>
                <a:gd name="T10" fmla="*/ 4 w 53"/>
                <a:gd name="T11" fmla="*/ 52 h 63"/>
                <a:gd name="T12" fmla="*/ 0 w 53"/>
                <a:gd name="T13" fmla="*/ 61 h 63"/>
                <a:gd name="T14" fmla="*/ 2 w 53"/>
                <a:gd name="T15" fmla="*/ 63 h 63"/>
                <a:gd name="T16" fmla="*/ 26 w 53"/>
                <a:gd name="T17" fmla="*/ 45 h 63"/>
                <a:gd name="T18" fmla="*/ 45 w 53"/>
                <a:gd name="T19" fmla="*/ 11 h 63"/>
                <a:gd name="T20" fmla="*/ 17 w 53"/>
                <a:gd name="T21" fmla="*/ 49 h 63"/>
                <a:gd name="T22" fmla="*/ 8 w 53"/>
                <a:gd name="T23" fmla="*/ 54 h 63"/>
                <a:gd name="T24" fmla="*/ 15 w 53"/>
                <a:gd name="T25" fmla="*/ 43 h 63"/>
                <a:gd name="T26" fmla="*/ 28 w 53"/>
                <a:gd name="T27" fmla="*/ 27 h 63"/>
                <a:gd name="T28" fmla="*/ 42 w 53"/>
                <a:gd name="T29" fmla="*/ 11 h 63"/>
                <a:gd name="T30" fmla="*/ 25 w 53"/>
                <a:gd name="T31" fmla="*/ 39 h 63"/>
                <a:gd name="T32" fmla="*/ 17 w 53"/>
                <a:gd name="T33" fmla="*/ 49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3" h="63">
                  <a:moveTo>
                    <a:pt x="45" y="11"/>
                  </a:moveTo>
                  <a:cubicBezTo>
                    <a:pt x="46" y="10"/>
                    <a:pt x="45" y="10"/>
                    <a:pt x="44" y="10"/>
                  </a:cubicBezTo>
                  <a:cubicBezTo>
                    <a:pt x="47" y="7"/>
                    <a:pt x="50" y="4"/>
                    <a:pt x="53" y="2"/>
                  </a:cubicBezTo>
                  <a:cubicBezTo>
                    <a:pt x="53" y="1"/>
                    <a:pt x="52" y="0"/>
                    <a:pt x="51" y="0"/>
                  </a:cubicBezTo>
                  <a:cubicBezTo>
                    <a:pt x="38" y="11"/>
                    <a:pt x="29" y="22"/>
                    <a:pt x="18" y="35"/>
                  </a:cubicBezTo>
                  <a:cubicBezTo>
                    <a:pt x="14" y="41"/>
                    <a:pt x="9" y="46"/>
                    <a:pt x="4" y="52"/>
                  </a:cubicBezTo>
                  <a:cubicBezTo>
                    <a:pt x="2" y="55"/>
                    <a:pt x="0" y="57"/>
                    <a:pt x="0" y="61"/>
                  </a:cubicBezTo>
                  <a:cubicBezTo>
                    <a:pt x="0" y="62"/>
                    <a:pt x="1" y="63"/>
                    <a:pt x="2" y="63"/>
                  </a:cubicBezTo>
                  <a:cubicBezTo>
                    <a:pt x="13" y="62"/>
                    <a:pt x="20" y="53"/>
                    <a:pt x="26" y="45"/>
                  </a:cubicBezTo>
                  <a:cubicBezTo>
                    <a:pt x="34" y="35"/>
                    <a:pt x="44" y="25"/>
                    <a:pt x="45" y="11"/>
                  </a:cubicBezTo>
                  <a:moveTo>
                    <a:pt x="17" y="49"/>
                  </a:moveTo>
                  <a:cubicBezTo>
                    <a:pt x="15" y="52"/>
                    <a:pt x="5" y="61"/>
                    <a:pt x="8" y="54"/>
                  </a:cubicBezTo>
                  <a:cubicBezTo>
                    <a:pt x="8" y="51"/>
                    <a:pt x="13" y="46"/>
                    <a:pt x="15" y="43"/>
                  </a:cubicBezTo>
                  <a:cubicBezTo>
                    <a:pt x="20" y="38"/>
                    <a:pt x="24" y="33"/>
                    <a:pt x="28" y="27"/>
                  </a:cubicBezTo>
                  <a:cubicBezTo>
                    <a:pt x="33" y="21"/>
                    <a:pt x="37" y="16"/>
                    <a:pt x="42" y="11"/>
                  </a:cubicBezTo>
                  <a:cubicBezTo>
                    <a:pt x="39" y="22"/>
                    <a:pt x="32" y="30"/>
                    <a:pt x="25" y="39"/>
                  </a:cubicBezTo>
                  <a:cubicBezTo>
                    <a:pt x="22" y="42"/>
                    <a:pt x="20" y="46"/>
                    <a:pt x="17" y="49"/>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reeform 5"/>
          <p:cNvSpPr/>
          <p:nvPr/>
        </p:nvSpPr>
        <p:spPr bwMode="auto">
          <a:xfrm rot="8206570">
            <a:off x="4202614" y="2239543"/>
            <a:ext cx="858774" cy="519365"/>
          </a:xfrm>
          <a:custGeom>
            <a:avLst/>
            <a:gdLst>
              <a:gd name="T0" fmla="*/ 305 w 316"/>
              <a:gd name="T1" fmla="*/ 141 h 193"/>
              <a:gd name="T2" fmla="*/ 4 w 316"/>
              <a:gd name="T3" fmla="*/ 135 h 193"/>
              <a:gd name="T4" fmla="*/ 31 w 316"/>
              <a:gd name="T5" fmla="*/ 0 h 193"/>
              <a:gd name="T6" fmla="*/ 31 w 316"/>
              <a:gd name="T7" fmla="*/ 0 h 193"/>
              <a:gd name="T8" fmla="*/ 285 w 316"/>
              <a:gd name="T9" fmla="*/ 2 h 193"/>
              <a:gd name="T10" fmla="*/ 305 w 316"/>
              <a:gd name="T11" fmla="*/ 141 h 193"/>
            </a:gdLst>
            <a:ahLst/>
            <a:cxnLst>
              <a:cxn ang="0">
                <a:pos x="T0" y="T1"/>
              </a:cxn>
              <a:cxn ang="0">
                <a:pos x="T2" y="T3"/>
              </a:cxn>
              <a:cxn ang="0">
                <a:pos x="T4" y="T5"/>
              </a:cxn>
              <a:cxn ang="0">
                <a:pos x="T6" y="T7"/>
              </a:cxn>
              <a:cxn ang="0">
                <a:pos x="T8" y="T9"/>
              </a:cxn>
              <a:cxn ang="0">
                <a:pos x="T10" y="T11"/>
              </a:cxn>
            </a:cxnLst>
            <a:rect l="0" t="0" r="r" b="b"/>
            <a:pathLst>
              <a:path w="316" h="193">
                <a:moveTo>
                  <a:pt x="305" y="141"/>
                </a:moveTo>
                <a:cubicBezTo>
                  <a:pt x="267" y="193"/>
                  <a:pt x="16" y="177"/>
                  <a:pt x="4" y="135"/>
                </a:cubicBezTo>
                <a:cubicBezTo>
                  <a:pt x="0" y="121"/>
                  <a:pt x="31" y="0"/>
                  <a:pt x="31" y="0"/>
                </a:cubicBezTo>
                <a:cubicBezTo>
                  <a:pt x="31" y="0"/>
                  <a:pt x="31" y="0"/>
                  <a:pt x="31" y="0"/>
                </a:cubicBezTo>
                <a:cubicBezTo>
                  <a:pt x="49" y="7"/>
                  <a:pt x="159" y="45"/>
                  <a:pt x="285" y="2"/>
                </a:cubicBezTo>
                <a:cubicBezTo>
                  <a:pt x="285" y="2"/>
                  <a:pt x="316" y="126"/>
                  <a:pt x="305" y="141"/>
                </a:cubicBezTo>
                <a:close/>
              </a:path>
            </a:pathLst>
          </a:custGeom>
          <a:solidFill>
            <a:srgbClr val="005790"/>
          </a:solidFill>
          <a:ln w="9525">
            <a:solidFill>
              <a:srgbClr val="000000"/>
            </a:solidFill>
            <a:round/>
          </a:ln>
        </p:spPr>
        <p:txBody>
          <a:bodyPr vert="horz" wrap="square" lIns="91440" tIns="45720" rIns="91440" bIns="45720" numCol="1" anchor="t" anchorCtr="0" compatLnSpc="1"/>
          <a:lstStyle/>
          <a:p>
            <a:endParaRPr lang="zh-CN" altLang="en-US">
              <a:solidFill>
                <a:srgbClr val="005790"/>
              </a:solidFill>
            </a:endParaRPr>
          </a:p>
        </p:txBody>
      </p:sp>
      <p:sp>
        <p:nvSpPr>
          <p:cNvPr id="21" name="Freeform 6"/>
          <p:cNvSpPr/>
          <p:nvPr/>
        </p:nvSpPr>
        <p:spPr bwMode="auto">
          <a:xfrm rot="8206570">
            <a:off x="4536311" y="2536210"/>
            <a:ext cx="708432" cy="479501"/>
          </a:xfrm>
          <a:custGeom>
            <a:avLst/>
            <a:gdLst>
              <a:gd name="T0" fmla="*/ 259 w 261"/>
              <a:gd name="T1" fmla="*/ 3 h 178"/>
              <a:gd name="T2" fmla="*/ 259 w 261"/>
              <a:gd name="T3" fmla="*/ 1 h 178"/>
              <a:gd name="T4" fmla="*/ 261 w 261"/>
              <a:gd name="T5" fmla="*/ 2 h 178"/>
              <a:gd name="T6" fmla="*/ 261 w 261"/>
              <a:gd name="T7" fmla="*/ 134 h 178"/>
              <a:gd name="T8" fmla="*/ 257 w 261"/>
              <a:gd name="T9" fmla="*/ 135 h 178"/>
              <a:gd name="T10" fmla="*/ 3 w 261"/>
              <a:gd name="T11" fmla="*/ 133 h 178"/>
              <a:gd name="T12" fmla="*/ 0 w 261"/>
              <a:gd name="T13" fmla="*/ 131 h 178"/>
              <a:gd name="T14" fmla="*/ 0 w 261"/>
              <a:gd name="T15" fmla="*/ 0 h 178"/>
              <a:gd name="T16" fmla="*/ 4 w 261"/>
              <a:gd name="T17" fmla="*/ 1 h 178"/>
              <a:gd name="T18" fmla="*/ 259 w 261"/>
              <a:gd name="T19" fmla="*/ 3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1" h="178">
                <a:moveTo>
                  <a:pt x="259" y="3"/>
                </a:moveTo>
                <a:cubicBezTo>
                  <a:pt x="259" y="1"/>
                  <a:pt x="259" y="1"/>
                  <a:pt x="259" y="1"/>
                </a:cubicBezTo>
                <a:cubicBezTo>
                  <a:pt x="261" y="2"/>
                  <a:pt x="261" y="2"/>
                  <a:pt x="261" y="2"/>
                </a:cubicBezTo>
                <a:cubicBezTo>
                  <a:pt x="261" y="134"/>
                  <a:pt x="261" y="134"/>
                  <a:pt x="261" y="134"/>
                </a:cubicBezTo>
                <a:cubicBezTo>
                  <a:pt x="260" y="134"/>
                  <a:pt x="258" y="135"/>
                  <a:pt x="257" y="135"/>
                </a:cubicBezTo>
                <a:cubicBezTo>
                  <a:pt x="131" y="178"/>
                  <a:pt x="21" y="140"/>
                  <a:pt x="3" y="133"/>
                </a:cubicBezTo>
                <a:cubicBezTo>
                  <a:pt x="1" y="132"/>
                  <a:pt x="0" y="131"/>
                  <a:pt x="0" y="131"/>
                </a:cubicBezTo>
                <a:cubicBezTo>
                  <a:pt x="0" y="0"/>
                  <a:pt x="0" y="0"/>
                  <a:pt x="0" y="0"/>
                </a:cubicBezTo>
                <a:cubicBezTo>
                  <a:pt x="0" y="0"/>
                  <a:pt x="1" y="0"/>
                  <a:pt x="4" y="1"/>
                </a:cubicBezTo>
                <a:cubicBezTo>
                  <a:pt x="23" y="9"/>
                  <a:pt x="132" y="47"/>
                  <a:pt x="259" y="3"/>
                </a:cubicBezTo>
                <a:close/>
              </a:path>
            </a:pathLst>
          </a:custGeom>
          <a:solidFill>
            <a:srgbClr val="C9CACA"/>
          </a:solidFill>
          <a:ln w="9525">
            <a:solidFill>
              <a:srgbClr val="000000"/>
            </a:solidFill>
            <a:round/>
          </a:ln>
        </p:spPr>
        <p:txBody>
          <a:bodyPr vert="horz" wrap="square" lIns="91440" tIns="45720" rIns="91440" bIns="45720" numCol="1" anchor="t" anchorCtr="0" compatLnSpc="1"/>
          <a:lstStyle/>
          <a:p>
            <a:endParaRPr lang="zh-CN" altLang="en-US">
              <a:solidFill>
                <a:srgbClr val="005790"/>
              </a:solidFill>
            </a:endParaRPr>
          </a:p>
        </p:txBody>
      </p:sp>
      <p:sp>
        <p:nvSpPr>
          <p:cNvPr id="24" name="Freeform 9"/>
          <p:cNvSpPr/>
          <p:nvPr/>
        </p:nvSpPr>
        <p:spPr bwMode="auto">
          <a:xfrm rot="8206570">
            <a:off x="7460160" y="5499164"/>
            <a:ext cx="154898" cy="179955"/>
          </a:xfrm>
          <a:custGeom>
            <a:avLst/>
            <a:gdLst>
              <a:gd name="T0" fmla="*/ 0 w 57"/>
              <a:gd name="T1" fmla="*/ 58 h 67"/>
              <a:gd name="T2" fmla="*/ 30 w 57"/>
              <a:gd name="T3" fmla="*/ 0 h 67"/>
              <a:gd name="T4" fmla="*/ 57 w 57"/>
              <a:gd name="T5" fmla="*/ 58 h 67"/>
              <a:gd name="T6" fmla="*/ 30 w 57"/>
              <a:gd name="T7" fmla="*/ 67 h 67"/>
              <a:gd name="T8" fmla="*/ 0 w 57"/>
              <a:gd name="T9" fmla="*/ 58 h 67"/>
            </a:gdLst>
            <a:ahLst/>
            <a:cxnLst>
              <a:cxn ang="0">
                <a:pos x="T0" y="T1"/>
              </a:cxn>
              <a:cxn ang="0">
                <a:pos x="T2" y="T3"/>
              </a:cxn>
              <a:cxn ang="0">
                <a:pos x="T4" y="T5"/>
              </a:cxn>
              <a:cxn ang="0">
                <a:pos x="T6" y="T7"/>
              </a:cxn>
              <a:cxn ang="0">
                <a:pos x="T8" y="T9"/>
              </a:cxn>
            </a:cxnLst>
            <a:rect l="0" t="0" r="r" b="b"/>
            <a:pathLst>
              <a:path w="57" h="67">
                <a:moveTo>
                  <a:pt x="0" y="58"/>
                </a:moveTo>
                <a:cubicBezTo>
                  <a:pt x="30" y="0"/>
                  <a:pt x="30" y="0"/>
                  <a:pt x="30" y="0"/>
                </a:cubicBezTo>
                <a:cubicBezTo>
                  <a:pt x="57" y="58"/>
                  <a:pt x="57" y="58"/>
                  <a:pt x="57" y="58"/>
                </a:cubicBezTo>
                <a:cubicBezTo>
                  <a:pt x="48" y="63"/>
                  <a:pt x="44" y="67"/>
                  <a:pt x="30" y="67"/>
                </a:cubicBezTo>
                <a:cubicBezTo>
                  <a:pt x="13" y="67"/>
                  <a:pt x="7" y="62"/>
                  <a:pt x="0" y="58"/>
                </a:cubicBezTo>
                <a:close/>
              </a:path>
            </a:pathLst>
          </a:custGeom>
          <a:solidFill>
            <a:srgbClr val="005790"/>
          </a:solidFill>
          <a:ln w="9525">
            <a:solidFill>
              <a:srgbClr val="000000"/>
            </a:solidFill>
            <a:round/>
          </a:ln>
        </p:spPr>
        <p:txBody>
          <a:bodyPr vert="horz" wrap="square" lIns="91440" tIns="45720" rIns="91440" bIns="45720" numCol="1" anchor="t" anchorCtr="0" compatLnSpc="1"/>
          <a:lstStyle/>
          <a:p>
            <a:endParaRPr lang="zh-CN" altLang="en-US">
              <a:solidFill>
                <a:srgbClr val="005790"/>
              </a:solidFill>
            </a:endParaRPr>
          </a:p>
        </p:txBody>
      </p:sp>
      <p:sp>
        <p:nvSpPr>
          <p:cNvPr id="25" name="Freeform 10"/>
          <p:cNvSpPr/>
          <p:nvPr/>
        </p:nvSpPr>
        <p:spPr bwMode="auto">
          <a:xfrm rot="8206570">
            <a:off x="7051781" y="5167204"/>
            <a:ext cx="257404" cy="153759"/>
          </a:xfrm>
          <a:custGeom>
            <a:avLst/>
            <a:gdLst>
              <a:gd name="T0" fmla="*/ 0 w 95"/>
              <a:gd name="T1" fmla="*/ 57 h 57"/>
              <a:gd name="T2" fmla="*/ 0 w 95"/>
              <a:gd name="T3" fmla="*/ 56 h 57"/>
              <a:gd name="T4" fmla="*/ 95 w 95"/>
              <a:gd name="T5" fmla="*/ 53 h 57"/>
            </a:gdLst>
            <a:ahLst/>
            <a:cxnLst>
              <a:cxn ang="0">
                <a:pos x="T0" y="T1"/>
              </a:cxn>
              <a:cxn ang="0">
                <a:pos x="T2" y="T3"/>
              </a:cxn>
              <a:cxn ang="0">
                <a:pos x="T4" y="T5"/>
              </a:cxn>
            </a:cxnLst>
            <a:rect l="0" t="0" r="r" b="b"/>
            <a:pathLst>
              <a:path w="95" h="57">
                <a:moveTo>
                  <a:pt x="0" y="57"/>
                </a:moveTo>
                <a:cubicBezTo>
                  <a:pt x="0" y="57"/>
                  <a:pt x="0" y="56"/>
                  <a:pt x="0" y="56"/>
                </a:cubicBezTo>
                <a:cubicBezTo>
                  <a:pt x="3" y="52"/>
                  <a:pt x="40" y="0"/>
                  <a:pt x="95" y="53"/>
                </a:cubicBezTo>
              </a:path>
            </a:pathLst>
          </a:custGeom>
          <a:noFill/>
          <a:ln w="22225" cap="rnd">
            <a:solidFill>
              <a:srgbClr val="00579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srgbClr val="005790"/>
              </a:solidFill>
            </a:endParaRPr>
          </a:p>
        </p:txBody>
      </p:sp>
      <p:sp>
        <p:nvSpPr>
          <p:cNvPr id="26" name="Freeform 11"/>
          <p:cNvSpPr/>
          <p:nvPr/>
        </p:nvSpPr>
        <p:spPr bwMode="auto">
          <a:xfrm rot="8206570">
            <a:off x="6181006" y="2362759"/>
            <a:ext cx="244876" cy="3162885"/>
          </a:xfrm>
          <a:custGeom>
            <a:avLst/>
            <a:gdLst>
              <a:gd name="T0" fmla="*/ 3 w 90"/>
              <a:gd name="T1" fmla="*/ 1174 h 1174"/>
              <a:gd name="T2" fmla="*/ 2 w 90"/>
              <a:gd name="T3" fmla="*/ 1171 h 1174"/>
              <a:gd name="T4" fmla="*/ 0 w 90"/>
              <a:gd name="T5" fmla="*/ 41 h 1174"/>
              <a:gd name="T6" fmla="*/ 9 w 90"/>
              <a:gd name="T7" fmla="*/ 30 h 1174"/>
              <a:gd name="T8" fmla="*/ 90 w 90"/>
              <a:gd name="T9" fmla="*/ 40 h 1174"/>
            </a:gdLst>
            <a:ahLst/>
            <a:cxnLst>
              <a:cxn ang="0">
                <a:pos x="T0" y="T1"/>
              </a:cxn>
              <a:cxn ang="0">
                <a:pos x="T2" y="T3"/>
              </a:cxn>
              <a:cxn ang="0">
                <a:pos x="T4" y="T5"/>
              </a:cxn>
              <a:cxn ang="0">
                <a:pos x="T6" y="T7"/>
              </a:cxn>
              <a:cxn ang="0">
                <a:pos x="T8" y="T9"/>
              </a:cxn>
            </a:cxnLst>
            <a:rect l="0" t="0" r="r" b="b"/>
            <a:pathLst>
              <a:path w="90" h="1174">
                <a:moveTo>
                  <a:pt x="3" y="1174"/>
                </a:moveTo>
                <a:cubicBezTo>
                  <a:pt x="2" y="1171"/>
                  <a:pt x="2" y="1171"/>
                  <a:pt x="2" y="1171"/>
                </a:cubicBezTo>
                <a:cubicBezTo>
                  <a:pt x="0" y="41"/>
                  <a:pt x="0" y="41"/>
                  <a:pt x="0" y="41"/>
                </a:cubicBezTo>
                <a:cubicBezTo>
                  <a:pt x="0" y="41"/>
                  <a:pt x="3" y="36"/>
                  <a:pt x="9" y="30"/>
                </a:cubicBezTo>
                <a:cubicBezTo>
                  <a:pt x="23" y="17"/>
                  <a:pt x="52" y="0"/>
                  <a:pt x="90" y="40"/>
                </a:cubicBezTo>
              </a:path>
            </a:pathLst>
          </a:custGeom>
          <a:noFill/>
          <a:ln w="22225" cap="rnd">
            <a:solidFill>
              <a:srgbClr val="00579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srgbClr val="005790"/>
              </a:solidFill>
            </a:endParaRPr>
          </a:p>
        </p:txBody>
      </p:sp>
      <p:sp>
        <p:nvSpPr>
          <p:cNvPr id="27" name="Freeform 12"/>
          <p:cNvSpPr/>
          <p:nvPr/>
        </p:nvSpPr>
        <p:spPr bwMode="auto">
          <a:xfrm rot="8206570">
            <a:off x="4536311" y="2536210"/>
            <a:ext cx="708432" cy="479501"/>
          </a:xfrm>
          <a:custGeom>
            <a:avLst/>
            <a:gdLst>
              <a:gd name="T0" fmla="*/ 261 w 261"/>
              <a:gd name="T1" fmla="*/ 134 h 178"/>
              <a:gd name="T2" fmla="*/ 257 w 261"/>
              <a:gd name="T3" fmla="*/ 135 h 178"/>
              <a:gd name="T4" fmla="*/ 3 w 261"/>
              <a:gd name="T5" fmla="*/ 133 h 178"/>
              <a:gd name="T6" fmla="*/ 0 w 261"/>
              <a:gd name="T7" fmla="*/ 131 h 178"/>
              <a:gd name="T8" fmla="*/ 0 w 261"/>
              <a:gd name="T9" fmla="*/ 0 h 178"/>
            </a:gdLst>
            <a:ahLst/>
            <a:cxnLst>
              <a:cxn ang="0">
                <a:pos x="T0" y="T1"/>
              </a:cxn>
              <a:cxn ang="0">
                <a:pos x="T2" y="T3"/>
              </a:cxn>
              <a:cxn ang="0">
                <a:pos x="T4" y="T5"/>
              </a:cxn>
              <a:cxn ang="0">
                <a:pos x="T6" y="T7"/>
              </a:cxn>
              <a:cxn ang="0">
                <a:pos x="T8" y="T9"/>
              </a:cxn>
            </a:cxnLst>
            <a:rect l="0" t="0" r="r" b="b"/>
            <a:pathLst>
              <a:path w="261" h="178">
                <a:moveTo>
                  <a:pt x="261" y="134"/>
                </a:moveTo>
                <a:cubicBezTo>
                  <a:pt x="260" y="134"/>
                  <a:pt x="258" y="135"/>
                  <a:pt x="257" y="135"/>
                </a:cubicBezTo>
                <a:cubicBezTo>
                  <a:pt x="131" y="178"/>
                  <a:pt x="21" y="140"/>
                  <a:pt x="3" y="133"/>
                </a:cubicBezTo>
                <a:cubicBezTo>
                  <a:pt x="1" y="132"/>
                  <a:pt x="0" y="131"/>
                  <a:pt x="0" y="131"/>
                </a:cubicBezTo>
                <a:cubicBezTo>
                  <a:pt x="0" y="0"/>
                  <a:pt x="0" y="0"/>
                  <a:pt x="0" y="0"/>
                </a:cubicBezTo>
              </a:path>
            </a:pathLst>
          </a:custGeom>
          <a:solidFill>
            <a:srgbClr val="FFFFFF"/>
          </a:solidFill>
          <a:ln w="22225" cap="rnd">
            <a:solidFill>
              <a:srgbClr val="005790"/>
            </a:solidFill>
            <a:prstDash val="solid"/>
            <a:round/>
          </a:ln>
        </p:spPr>
        <p:txBody>
          <a:bodyPr vert="horz" wrap="square" lIns="91440" tIns="45720" rIns="91440" bIns="45720" numCol="1" anchor="t" anchorCtr="0" compatLnSpc="1"/>
          <a:lstStyle/>
          <a:p>
            <a:endParaRPr lang="zh-CN" altLang="en-US">
              <a:solidFill>
                <a:srgbClr val="005790"/>
              </a:solidFill>
            </a:endParaRPr>
          </a:p>
        </p:txBody>
      </p:sp>
      <p:sp>
        <p:nvSpPr>
          <p:cNvPr id="28" name="Freeform 13"/>
          <p:cNvSpPr/>
          <p:nvPr/>
        </p:nvSpPr>
        <p:spPr bwMode="auto">
          <a:xfrm rot="8206570">
            <a:off x="4664866" y="2838357"/>
            <a:ext cx="702737" cy="134397"/>
          </a:xfrm>
          <a:custGeom>
            <a:avLst/>
            <a:gdLst>
              <a:gd name="T0" fmla="*/ 259 w 259"/>
              <a:gd name="T1" fmla="*/ 5 h 50"/>
              <a:gd name="T2" fmla="*/ 259 w 259"/>
              <a:gd name="T3" fmla="*/ 6 h 50"/>
              <a:gd name="T4" fmla="*/ 4 w 259"/>
              <a:gd name="T5" fmla="*/ 4 h 50"/>
              <a:gd name="T6" fmla="*/ 0 w 259"/>
              <a:gd name="T7" fmla="*/ 3 h 50"/>
              <a:gd name="T8" fmla="*/ 3 w 259"/>
              <a:gd name="T9" fmla="*/ 1 h 50"/>
            </a:gdLst>
            <a:ahLst/>
            <a:cxnLst>
              <a:cxn ang="0">
                <a:pos x="T0" y="T1"/>
              </a:cxn>
              <a:cxn ang="0">
                <a:pos x="T2" y="T3"/>
              </a:cxn>
              <a:cxn ang="0">
                <a:pos x="T4" y="T5"/>
              </a:cxn>
              <a:cxn ang="0">
                <a:pos x="T6" y="T7"/>
              </a:cxn>
              <a:cxn ang="0">
                <a:pos x="T8" y="T9"/>
              </a:cxn>
            </a:cxnLst>
            <a:rect l="0" t="0" r="r" b="b"/>
            <a:pathLst>
              <a:path w="259" h="50">
                <a:moveTo>
                  <a:pt x="259" y="5"/>
                </a:moveTo>
                <a:cubicBezTo>
                  <a:pt x="259" y="5"/>
                  <a:pt x="259" y="6"/>
                  <a:pt x="259" y="6"/>
                </a:cubicBezTo>
                <a:cubicBezTo>
                  <a:pt x="132" y="50"/>
                  <a:pt x="23" y="12"/>
                  <a:pt x="4" y="4"/>
                </a:cubicBezTo>
                <a:cubicBezTo>
                  <a:pt x="1" y="3"/>
                  <a:pt x="0" y="3"/>
                  <a:pt x="0" y="3"/>
                </a:cubicBezTo>
                <a:cubicBezTo>
                  <a:pt x="0" y="3"/>
                  <a:pt x="2" y="0"/>
                  <a:pt x="3" y="1"/>
                </a:cubicBezTo>
              </a:path>
            </a:pathLst>
          </a:custGeom>
          <a:noFill/>
          <a:ln w="22225" cap="rnd">
            <a:solidFill>
              <a:srgbClr val="00579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srgbClr val="005790"/>
              </a:solidFill>
            </a:endParaRPr>
          </a:p>
        </p:txBody>
      </p:sp>
      <p:sp>
        <p:nvSpPr>
          <p:cNvPr id="29" name="Freeform 14"/>
          <p:cNvSpPr/>
          <p:nvPr/>
        </p:nvSpPr>
        <p:spPr bwMode="auto">
          <a:xfrm rot="8206570">
            <a:off x="4667332" y="2824936"/>
            <a:ext cx="629844" cy="92256"/>
          </a:xfrm>
          <a:custGeom>
            <a:avLst/>
            <a:gdLst>
              <a:gd name="T0" fmla="*/ 0 w 232"/>
              <a:gd name="T1" fmla="*/ 0 h 34"/>
              <a:gd name="T2" fmla="*/ 232 w 232"/>
              <a:gd name="T3" fmla="*/ 1 h 34"/>
            </a:gdLst>
            <a:ahLst/>
            <a:cxnLst>
              <a:cxn ang="0">
                <a:pos x="T0" y="T1"/>
              </a:cxn>
              <a:cxn ang="0">
                <a:pos x="T2" y="T3"/>
              </a:cxn>
            </a:cxnLst>
            <a:rect l="0" t="0" r="r" b="b"/>
            <a:pathLst>
              <a:path w="232" h="34">
                <a:moveTo>
                  <a:pt x="0" y="0"/>
                </a:moveTo>
                <a:cubicBezTo>
                  <a:pt x="35" y="11"/>
                  <a:pt x="126" y="34"/>
                  <a:pt x="232" y="1"/>
                </a:cubicBezTo>
              </a:path>
            </a:pathLst>
          </a:custGeom>
          <a:noFill/>
          <a:ln w="22225" cap="rnd">
            <a:solidFill>
              <a:srgbClr val="00579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srgbClr val="005790"/>
              </a:solidFill>
            </a:endParaRPr>
          </a:p>
        </p:txBody>
      </p:sp>
      <p:sp>
        <p:nvSpPr>
          <p:cNvPr id="30" name="Freeform 15"/>
          <p:cNvSpPr/>
          <p:nvPr/>
        </p:nvSpPr>
        <p:spPr bwMode="auto">
          <a:xfrm rot="8206570">
            <a:off x="4638342" y="2782889"/>
            <a:ext cx="621871" cy="94533"/>
          </a:xfrm>
          <a:custGeom>
            <a:avLst/>
            <a:gdLst>
              <a:gd name="T0" fmla="*/ 0 w 229"/>
              <a:gd name="T1" fmla="*/ 0 h 35"/>
              <a:gd name="T2" fmla="*/ 229 w 229"/>
              <a:gd name="T3" fmla="*/ 3 h 35"/>
            </a:gdLst>
            <a:ahLst/>
            <a:cxnLst>
              <a:cxn ang="0">
                <a:pos x="T0" y="T1"/>
              </a:cxn>
              <a:cxn ang="0">
                <a:pos x="T2" y="T3"/>
              </a:cxn>
            </a:cxnLst>
            <a:rect l="0" t="0" r="r" b="b"/>
            <a:pathLst>
              <a:path w="229" h="35">
                <a:moveTo>
                  <a:pt x="0" y="0"/>
                </a:moveTo>
                <a:cubicBezTo>
                  <a:pt x="34" y="11"/>
                  <a:pt x="124" y="35"/>
                  <a:pt x="229" y="3"/>
                </a:cubicBezTo>
              </a:path>
            </a:pathLst>
          </a:custGeom>
          <a:noFill/>
          <a:ln w="22225" cap="rnd">
            <a:solidFill>
              <a:srgbClr val="00579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srgbClr val="005790"/>
              </a:solidFill>
            </a:endParaRPr>
          </a:p>
        </p:txBody>
      </p:sp>
      <p:sp>
        <p:nvSpPr>
          <p:cNvPr id="31" name="Freeform 16"/>
          <p:cNvSpPr/>
          <p:nvPr/>
        </p:nvSpPr>
        <p:spPr bwMode="auto">
          <a:xfrm rot="8206570">
            <a:off x="4521864" y="2680067"/>
            <a:ext cx="641233" cy="94533"/>
          </a:xfrm>
          <a:custGeom>
            <a:avLst/>
            <a:gdLst>
              <a:gd name="T0" fmla="*/ 0 w 236"/>
              <a:gd name="T1" fmla="*/ 0 h 35"/>
              <a:gd name="T2" fmla="*/ 236 w 236"/>
              <a:gd name="T3" fmla="*/ 0 h 35"/>
            </a:gdLst>
            <a:ahLst/>
            <a:cxnLst>
              <a:cxn ang="0">
                <a:pos x="T0" y="T1"/>
              </a:cxn>
              <a:cxn ang="0">
                <a:pos x="T2" y="T3"/>
              </a:cxn>
            </a:cxnLst>
            <a:rect l="0" t="0" r="r" b="b"/>
            <a:pathLst>
              <a:path w="236" h="35">
                <a:moveTo>
                  <a:pt x="0" y="0"/>
                </a:moveTo>
                <a:cubicBezTo>
                  <a:pt x="34" y="11"/>
                  <a:pt x="128" y="35"/>
                  <a:pt x="236" y="0"/>
                </a:cubicBezTo>
              </a:path>
            </a:pathLst>
          </a:custGeom>
          <a:noFill/>
          <a:ln w="22225" cap="rnd">
            <a:solidFill>
              <a:srgbClr val="00579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srgbClr val="005790"/>
              </a:solidFill>
            </a:endParaRPr>
          </a:p>
        </p:txBody>
      </p:sp>
      <p:sp>
        <p:nvSpPr>
          <p:cNvPr id="32" name="Freeform 17"/>
          <p:cNvSpPr/>
          <p:nvPr/>
        </p:nvSpPr>
        <p:spPr bwMode="auto">
          <a:xfrm rot="8206570">
            <a:off x="4488547" y="2638597"/>
            <a:ext cx="637816" cy="97950"/>
          </a:xfrm>
          <a:custGeom>
            <a:avLst/>
            <a:gdLst>
              <a:gd name="T0" fmla="*/ 0 w 235"/>
              <a:gd name="T1" fmla="*/ 0 h 36"/>
              <a:gd name="T2" fmla="*/ 235 w 235"/>
              <a:gd name="T3" fmla="*/ 2 h 36"/>
            </a:gdLst>
            <a:ahLst/>
            <a:cxnLst>
              <a:cxn ang="0">
                <a:pos x="T0" y="T1"/>
              </a:cxn>
              <a:cxn ang="0">
                <a:pos x="T2" y="T3"/>
              </a:cxn>
            </a:cxnLst>
            <a:rect l="0" t="0" r="r" b="b"/>
            <a:pathLst>
              <a:path w="235" h="36">
                <a:moveTo>
                  <a:pt x="0" y="0"/>
                </a:moveTo>
                <a:cubicBezTo>
                  <a:pt x="34" y="11"/>
                  <a:pt x="127" y="36"/>
                  <a:pt x="235" y="2"/>
                </a:cubicBezTo>
              </a:path>
            </a:pathLst>
          </a:custGeom>
          <a:noFill/>
          <a:ln w="22225" cap="rnd">
            <a:solidFill>
              <a:srgbClr val="00579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srgbClr val="005790"/>
              </a:solidFill>
            </a:endParaRPr>
          </a:p>
        </p:txBody>
      </p:sp>
      <p:sp>
        <p:nvSpPr>
          <p:cNvPr id="33" name="Freeform 18"/>
          <p:cNvSpPr/>
          <p:nvPr/>
        </p:nvSpPr>
        <p:spPr bwMode="auto">
          <a:xfrm rot="8206570">
            <a:off x="4202614" y="2239543"/>
            <a:ext cx="858774" cy="519365"/>
          </a:xfrm>
          <a:custGeom>
            <a:avLst/>
            <a:gdLst>
              <a:gd name="T0" fmla="*/ 285 w 316"/>
              <a:gd name="T1" fmla="*/ 2 h 193"/>
              <a:gd name="T2" fmla="*/ 305 w 316"/>
              <a:gd name="T3" fmla="*/ 141 h 193"/>
              <a:gd name="T4" fmla="*/ 4 w 316"/>
              <a:gd name="T5" fmla="*/ 135 h 193"/>
              <a:gd name="T6" fmla="*/ 31 w 316"/>
              <a:gd name="T7" fmla="*/ 0 h 193"/>
            </a:gdLst>
            <a:ahLst/>
            <a:cxnLst>
              <a:cxn ang="0">
                <a:pos x="T0" y="T1"/>
              </a:cxn>
              <a:cxn ang="0">
                <a:pos x="T2" y="T3"/>
              </a:cxn>
              <a:cxn ang="0">
                <a:pos x="T4" y="T5"/>
              </a:cxn>
              <a:cxn ang="0">
                <a:pos x="T6" y="T7"/>
              </a:cxn>
            </a:cxnLst>
            <a:rect l="0" t="0" r="r" b="b"/>
            <a:pathLst>
              <a:path w="316" h="193">
                <a:moveTo>
                  <a:pt x="285" y="2"/>
                </a:moveTo>
                <a:cubicBezTo>
                  <a:pt x="285" y="2"/>
                  <a:pt x="316" y="126"/>
                  <a:pt x="305" y="141"/>
                </a:cubicBezTo>
                <a:cubicBezTo>
                  <a:pt x="267" y="193"/>
                  <a:pt x="16" y="177"/>
                  <a:pt x="4" y="135"/>
                </a:cubicBezTo>
                <a:cubicBezTo>
                  <a:pt x="0" y="121"/>
                  <a:pt x="31" y="0"/>
                  <a:pt x="31" y="0"/>
                </a:cubicBezTo>
              </a:path>
            </a:pathLst>
          </a:custGeom>
          <a:noFill/>
          <a:ln w="22225" cap="rnd">
            <a:solidFill>
              <a:srgbClr val="00579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srgbClr val="005790"/>
              </a:solidFill>
            </a:endParaRPr>
          </a:p>
        </p:txBody>
      </p:sp>
      <p:sp>
        <p:nvSpPr>
          <p:cNvPr id="34" name="Freeform 19"/>
          <p:cNvSpPr/>
          <p:nvPr/>
        </p:nvSpPr>
        <p:spPr bwMode="auto">
          <a:xfrm rot="8206570">
            <a:off x="4671424" y="2879536"/>
            <a:ext cx="5695" cy="358772"/>
          </a:xfrm>
          <a:custGeom>
            <a:avLst/>
            <a:gdLst>
              <a:gd name="T0" fmla="*/ 5 w 5"/>
              <a:gd name="T1" fmla="*/ 315 h 315"/>
              <a:gd name="T2" fmla="*/ 5 w 5"/>
              <a:gd name="T3" fmla="*/ 3 h 315"/>
              <a:gd name="T4" fmla="*/ 0 w 5"/>
              <a:gd name="T5" fmla="*/ 0 h 315"/>
            </a:gdLst>
            <a:ahLst/>
            <a:cxnLst>
              <a:cxn ang="0">
                <a:pos x="T0" y="T1"/>
              </a:cxn>
              <a:cxn ang="0">
                <a:pos x="T2" y="T3"/>
              </a:cxn>
              <a:cxn ang="0">
                <a:pos x="T4" y="T5"/>
              </a:cxn>
            </a:cxnLst>
            <a:rect l="0" t="0" r="r" b="b"/>
            <a:pathLst>
              <a:path w="5" h="315">
                <a:moveTo>
                  <a:pt x="5" y="315"/>
                </a:moveTo>
                <a:lnTo>
                  <a:pt x="5" y="3"/>
                </a:lnTo>
                <a:lnTo>
                  <a:pt x="0" y="0"/>
                </a:lnTo>
              </a:path>
            </a:pathLst>
          </a:custGeom>
          <a:noFill/>
          <a:ln w="22225" cap="rnd">
            <a:solidFill>
              <a:srgbClr val="00579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srgbClr val="005790"/>
              </a:solidFill>
            </a:endParaRPr>
          </a:p>
        </p:txBody>
      </p:sp>
      <p:sp>
        <p:nvSpPr>
          <p:cNvPr id="37" name="Freeform 20"/>
          <p:cNvSpPr/>
          <p:nvPr/>
        </p:nvSpPr>
        <p:spPr bwMode="auto">
          <a:xfrm rot="8206570">
            <a:off x="5837591" y="2692102"/>
            <a:ext cx="201595" cy="3130994"/>
          </a:xfrm>
          <a:custGeom>
            <a:avLst/>
            <a:gdLst>
              <a:gd name="T0" fmla="*/ 0 w 74"/>
              <a:gd name="T1" fmla="*/ 23 h 1162"/>
              <a:gd name="T2" fmla="*/ 57 w 74"/>
              <a:gd name="T3" fmla="*/ 16 h 1162"/>
              <a:gd name="T4" fmla="*/ 74 w 74"/>
              <a:gd name="T5" fmla="*/ 31 h 1162"/>
              <a:gd name="T6" fmla="*/ 73 w 74"/>
              <a:gd name="T7" fmla="*/ 1160 h 1162"/>
              <a:gd name="T8" fmla="*/ 73 w 74"/>
              <a:gd name="T9" fmla="*/ 1162 h 1162"/>
              <a:gd name="T10" fmla="*/ 73 w 74"/>
              <a:gd name="T11" fmla="*/ 1162 h 1162"/>
            </a:gdLst>
            <a:ahLst/>
            <a:cxnLst>
              <a:cxn ang="0">
                <a:pos x="T0" y="T1"/>
              </a:cxn>
              <a:cxn ang="0">
                <a:pos x="T2" y="T3"/>
              </a:cxn>
              <a:cxn ang="0">
                <a:pos x="T4" y="T5"/>
              </a:cxn>
              <a:cxn ang="0">
                <a:pos x="T6" y="T7"/>
              </a:cxn>
              <a:cxn ang="0">
                <a:pos x="T8" y="T9"/>
              </a:cxn>
              <a:cxn ang="0">
                <a:pos x="T10" y="T11"/>
              </a:cxn>
            </a:cxnLst>
            <a:rect l="0" t="0" r="r" b="b"/>
            <a:pathLst>
              <a:path w="74" h="1162">
                <a:moveTo>
                  <a:pt x="0" y="23"/>
                </a:moveTo>
                <a:cubicBezTo>
                  <a:pt x="0" y="23"/>
                  <a:pt x="28" y="0"/>
                  <a:pt x="57" y="16"/>
                </a:cubicBezTo>
                <a:cubicBezTo>
                  <a:pt x="63" y="19"/>
                  <a:pt x="69" y="24"/>
                  <a:pt x="74" y="31"/>
                </a:cubicBezTo>
                <a:cubicBezTo>
                  <a:pt x="73" y="1160"/>
                  <a:pt x="73" y="1160"/>
                  <a:pt x="73" y="1160"/>
                </a:cubicBezTo>
                <a:cubicBezTo>
                  <a:pt x="73" y="1162"/>
                  <a:pt x="73" y="1162"/>
                  <a:pt x="73" y="1162"/>
                </a:cubicBezTo>
                <a:cubicBezTo>
                  <a:pt x="73" y="1162"/>
                  <a:pt x="73" y="1162"/>
                  <a:pt x="73" y="1162"/>
                </a:cubicBezTo>
              </a:path>
            </a:pathLst>
          </a:custGeom>
          <a:noFill/>
          <a:ln w="22225" cap="rnd">
            <a:solidFill>
              <a:srgbClr val="00579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srgbClr val="005790"/>
              </a:solidFill>
            </a:endParaRPr>
          </a:p>
        </p:txBody>
      </p:sp>
      <p:sp>
        <p:nvSpPr>
          <p:cNvPr id="38" name="Line 21"/>
          <p:cNvSpPr>
            <a:spLocks noChangeShapeType="1"/>
          </p:cNvSpPr>
          <p:nvPr/>
        </p:nvSpPr>
        <p:spPr bwMode="auto">
          <a:xfrm rot="8206570">
            <a:off x="5813035" y="2740791"/>
            <a:ext cx="0" cy="2465843"/>
          </a:xfrm>
          <a:prstGeom prst="line">
            <a:avLst/>
          </a:prstGeom>
          <a:noFill/>
          <a:ln w="22225" cap="rnd">
            <a:solidFill>
              <a:srgbClr val="005790"/>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rgbClr val="005790"/>
              </a:solidFill>
            </a:endParaRPr>
          </a:p>
        </p:txBody>
      </p:sp>
      <p:sp>
        <p:nvSpPr>
          <p:cNvPr id="39" name="Line 22"/>
          <p:cNvSpPr>
            <a:spLocks noChangeShapeType="1"/>
          </p:cNvSpPr>
          <p:nvPr/>
        </p:nvSpPr>
        <p:spPr bwMode="auto">
          <a:xfrm rot="8206570">
            <a:off x="6957707" y="5066365"/>
            <a:ext cx="0" cy="250571"/>
          </a:xfrm>
          <a:prstGeom prst="line">
            <a:avLst/>
          </a:prstGeom>
          <a:noFill/>
          <a:ln w="22225" cap="rnd">
            <a:solidFill>
              <a:srgbClr val="005790"/>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rgbClr val="005790"/>
              </a:solidFill>
            </a:endParaRPr>
          </a:p>
        </p:txBody>
      </p:sp>
      <p:sp>
        <p:nvSpPr>
          <p:cNvPr id="40" name="Line 23"/>
          <p:cNvSpPr>
            <a:spLocks noChangeShapeType="1"/>
          </p:cNvSpPr>
          <p:nvPr/>
        </p:nvSpPr>
        <p:spPr bwMode="auto">
          <a:xfrm rot="8206570">
            <a:off x="5764306" y="2803456"/>
            <a:ext cx="0" cy="1481784"/>
          </a:xfrm>
          <a:prstGeom prst="line">
            <a:avLst/>
          </a:prstGeom>
          <a:noFill/>
          <a:ln w="22225" cap="rnd">
            <a:solidFill>
              <a:srgbClr val="005790"/>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rgbClr val="005790"/>
              </a:solidFill>
            </a:endParaRPr>
          </a:p>
        </p:txBody>
      </p:sp>
      <p:sp>
        <p:nvSpPr>
          <p:cNvPr id="41" name="Line 24"/>
          <p:cNvSpPr>
            <a:spLocks noChangeShapeType="1"/>
          </p:cNvSpPr>
          <p:nvPr/>
        </p:nvSpPr>
        <p:spPr bwMode="auto">
          <a:xfrm rot="8206570">
            <a:off x="6957730" y="4425202"/>
            <a:ext cx="0" cy="777908"/>
          </a:xfrm>
          <a:prstGeom prst="line">
            <a:avLst/>
          </a:prstGeom>
          <a:noFill/>
          <a:ln w="22225" cap="rnd">
            <a:solidFill>
              <a:srgbClr val="005790"/>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rgbClr val="005790"/>
              </a:solidFill>
            </a:endParaRPr>
          </a:p>
        </p:txBody>
      </p:sp>
      <p:sp>
        <p:nvSpPr>
          <p:cNvPr id="42" name="Freeform 25"/>
          <p:cNvSpPr/>
          <p:nvPr/>
        </p:nvSpPr>
        <p:spPr bwMode="auto">
          <a:xfrm rot="8206570">
            <a:off x="7072550" y="5101503"/>
            <a:ext cx="632121" cy="633260"/>
          </a:xfrm>
          <a:custGeom>
            <a:avLst/>
            <a:gdLst>
              <a:gd name="T0" fmla="*/ 0 w 555"/>
              <a:gd name="T1" fmla="*/ 556 h 556"/>
              <a:gd name="T2" fmla="*/ 217 w 555"/>
              <a:gd name="T3" fmla="*/ 137 h 556"/>
              <a:gd name="T4" fmla="*/ 288 w 555"/>
              <a:gd name="T5" fmla="*/ 0 h 556"/>
              <a:gd name="T6" fmla="*/ 353 w 555"/>
              <a:gd name="T7" fmla="*/ 137 h 556"/>
              <a:gd name="T8" fmla="*/ 555 w 555"/>
              <a:gd name="T9" fmla="*/ 556 h 556"/>
            </a:gdLst>
            <a:ahLst/>
            <a:cxnLst>
              <a:cxn ang="0">
                <a:pos x="T0" y="T1"/>
              </a:cxn>
              <a:cxn ang="0">
                <a:pos x="T2" y="T3"/>
              </a:cxn>
              <a:cxn ang="0">
                <a:pos x="T4" y="T5"/>
              </a:cxn>
              <a:cxn ang="0">
                <a:pos x="T6" y="T7"/>
              </a:cxn>
              <a:cxn ang="0">
                <a:pos x="T8" y="T9"/>
              </a:cxn>
            </a:cxnLst>
            <a:rect l="0" t="0" r="r" b="b"/>
            <a:pathLst>
              <a:path w="555" h="556">
                <a:moveTo>
                  <a:pt x="0" y="556"/>
                </a:moveTo>
                <a:lnTo>
                  <a:pt x="217" y="137"/>
                </a:lnTo>
                <a:lnTo>
                  <a:pt x="288" y="0"/>
                </a:lnTo>
                <a:lnTo>
                  <a:pt x="353" y="137"/>
                </a:lnTo>
                <a:lnTo>
                  <a:pt x="555" y="556"/>
                </a:lnTo>
              </a:path>
            </a:pathLst>
          </a:custGeom>
          <a:noFill/>
          <a:ln w="22225" cap="rnd">
            <a:solidFill>
              <a:srgbClr val="00579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srgbClr val="005790"/>
              </a:solidFill>
            </a:endParaRPr>
          </a:p>
        </p:txBody>
      </p:sp>
      <p:sp>
        <p:nvSpPr>
          <p:cNvPr id="43" name="Freeform 26"/>
          <p:cNvSpPr/>
          <p:nvPr/>
        </p:nvSpPr>
        <p:spPr bwMode="auto">
          <a:xfrm rot="8206570">
            <a:off x="7406729" y="5520332"/>
            <a:ext cx="154898" cy="23918"/>
          </a:xfrm>
          <a:custGeom>
            <a:avLst/>
            <a:gdLst>
              <a:gd name="T0" fmla="*/ 0 w 57"/>
              <a:gd name="T1" fmla="*/ 0 h 9"/>
              <a:gd name="T2" fmla="*/ 30 w 57"/>
              <a:gd name="T3" fmla="*/ 9 h 9"/>
              <a:gd name="T4" fmla="*/ 57 w 57"/>
              <a:gd name="T5" fmla="*/ 0 h 9"/>
            </a:gdLst>
            <a:ahLst/>
            <a:cxnLst>
              <a:cxn ang="0">
                <a:pos x="T0" y="T1"/>
              </a:cxn>
              <a:cxn ang="0">
                <a:pos x="T2" y="T3"/>
              </a:cxn>
              <a:cxn ang="0">
                <a:pos x="T4" y="T5"/>
              </a:cxn>
            </a:cxnLst>
            <a:rect l="0" t="0" r="r" b="b"/>
            <a:pathLst>
              <a:path w="57" h="9">
                <a:moveTo>
                  <a:pt x="0" y="0"/>
                </a:moveTo>
                <a:cubicBezTo>
                  <a:pt x="7" y="4"/>
                  <a:pt x="13" y="9"/>
                  <a:pt x="30" y="9"/>
                </a:cubicBezTo>
                <a:cubicBezTo>
                  <a:pt x="44" y="9"/>
                  <a:pt x="48" y="5"/>
                  <a:pt x="57" y="0"/>
                </a:cubicBezTo>
              </a:path>
            </a:pathLst>
          </a:custGeom>
          <a:solidFill>
            <a:srgbClr val="005790"/>
          </a:solidFill>
          <a:ln w="22225" cap="rnd">
            <a:solidFill>
              <a:srgbClr val="005790"/>
            </a:solidFill>
            <a:prstDash val="solid"/>
            <a:round/>
          </a:ln>
        </p:spPr>
        <p:txBody>
          <a:bodyPr vert="horz" wrap="square" lIns="91440" tIns="45720" rIns="91440" bIns="45720" numCol="1" anchor="t" anchorCtr="0" compatLnSpc="1"/>
          <a:lstStyle/>
          <a:p>
            <a:endParaRPr lang="zh-CN" altLang="en-US">
              <a:solidFill>
                <a:srgbClr val="005790"/>
              </a:solidFill>
            </a:endParaRPr>
          </a:p>
        </p:txBody>
      </p:sp>
      <p:sp>
        <p:nvSpPr>
          <p:cNvPr id="52" name="文本框 51"/>
          <p:cNvSpPr txBox="1"/>
          <p:nvPr/>
        </p:nvSpPr>
        <p:spPr>
          <a:xfrm>
            <a:off x="1968110" y="1752074"/>
            <a:ext cx="1261884" cy="461665"/>
          </a:xfrm>
          <a:prstGeom prst="rect">
            <a:avLst/>
          </a:prstGeom>
          <a:solidFill>
            <a:schemeClr val="accent1">
              <a:lumMod val="20000"/>
              <a:lumOff val="80000"/>
            </a:schemeClr>
          </a:solidFill>
        </p:spPr>
        <p:txBody>
          <a:bodyPr wrap="none" rtlCol="0">
            <a:spAutoFit/>
          </a:bodyPr>
          <a:lstStyle/>
          <a:p>
            <a:pPr algn="ctr"/>
            <a:r>
              <a:rPr lang="zh-CN" altLang="en-US" sz="2400" b="1" spc="-300" dirty="0" smtClean="0">
                <a:solidFill>
                  <a:srgbClr val="002060"/>
                </a:solidFill>
                <a:latin typeface="华文行楷" panose="02010800040101010101" pitchFamily="2" charset="-122"/>
                <a:ea typeface="华文行楷" panose="02010800040101010101" pitchFamily="2" charset="-122"/>
              </a:rPr>
              <a:t>同义义场</a:t>
            </a:r>
            <a:endParaRPr lang="zh-CN" altLang="en-US" sz="2400" b="1" spc="-300" dirty="0">
              <a:solidFill>
                <a:srgbClr val="002060"/>
              </a:solidFill>
              <a:latin typeface="华文行楷" panose="02010800040101010101" pitchFamily="2" charset="-122"/>
              <a:ea typeface="华文行楷" panose="02010800040101010101" pitchFamily="2" charset="-122"/>
            </a:endParaRPr>
          </a:p>
        </p:txBody>
      </p:sp>
      <p:sp>
        <p:nvSpPr>
          <p:cNvPr id="53" name="文本框 52"/>
          <p:cNvSpPr txBox="1"/>
          <p:nvPr/>
        </p:nvSpPr>
        <p:spPr>
          <a:xfrm>
            <a:off x="103628" y="2347467"/>
            <a:ext cx="4212149" cy="1569660"/>
          </a:xfrm>
          <a:prstGeom prst="rect">
            <a:avLst/>
          </a:prstGeom>
          <a:noFill/>
        </p:spPr>
        <p:txBody>
          <a:bodyPr wrap="square" rtlCol="0">
            <a:spAutoFit/>
          </a:bodyPr>
          <a:lstStyle>
            <a:defPPr>
              <a:defRPr lang="zh-CN"/>
            </a:defPPr>
            <a:lvl1pPr algn="just">
              <a:lnSpc>
                <a:spcPct val="125000"/>
              </a:lnSpc>
              <a:defRPr sz="1600">
                <a:solidFill>
                  <a:schemeClr val="accent1">
                    <a:lumMod val="50000"/>
                  </a:schemeClr>
                </a:solidFill>
                <a:latin typeface="华文黑体" panose="02010600040101010101" pitchFamily="2" charset="-122"/>
                <a:ea typeface="华文黑体" panose="02010600040101010101" pitchFamily="2" charset="-122"/>
              </a:defRPr>
            </a:lvl1pPr>
          </a:lstStyle>
          <a:p>
            <a:pPr>
              <a:lnSpc>
                <a:spcPct val="100000"/>
              </a:lnSpc>
            </a:pPr>
            <a:r>
              <a:rPr lang="zh-CN" altLang="zh-CN" sz="2400" b="1" dirty="0">
                <a:latin typeface="华文行楷" panose="02010800040101010101" pitchFamily="2" charset="-122"/>
                <a:ea typeface="华文行楷" panose="02010800040101010101" pitchFamily="2" charset="-122"/>
              </a:rPr>
              <a:t>一种理性意思基本相同，并在某种程度上</a:t>
            </a:r>
            <a:r>
              <a:rPr lang="zh-CN" altLang="zh-CN" sz="2400" b="1" dirty="0" smtClean="0">
                <a:latin typeface="华文行楷" panose="02010800040101010101" pitchFamily="2" charset="-122"/>
                <a:ea typeface="华文行楷" panose="02010800040101010101" pitchFamily="2" charset="-122"/>
              </a:rPr>
              <a:t>可以</a:t>
            </a:r>
            <a:r>
              <a:rPr lang="zh-CN" altLang="en-US" sz="2400" b="1" dirty="0">
                <a:latin typeface="华文行楷" panose="02010800040101010101" pitchFamily="2" charset="-122"/>
                <a:ea typeface="华文行楷" panose="02010800040101010101" pitchFamily="2" charset="-122"/>
              </a:rPr>
              <a:t>互换</a:t>
            </a:r>
            <a:r>
              <a:rPr lang="zh-CN" altLang="zh-CN" sz="2400" b="1" dirty="0" smtClean="0">
                <a:latin typeface="华文行楷" panose="02010800040101010101" pitchFamily="2" charset="-122"/>
                <a:ea typeface="华文行楷" panose="02010800040101010101" pitchFamily="2" charset="-122"/>
              </a:rPr>
              <a:t>，</a:t>
            </a:r>
            <a:r>
              <a:rPr lang="zh-CN" altLang="zh-CN" sz="2400" b="1" dirty="0">
                <a:latin typeface="华文行楷" panose="02010800040101010101" pitchFamily="2" charset="-122"/>
                <a:ea typeface="华文行楷" panose="02010800040101010101" pitchFamily="2" charset="-122"/>
              </a:rPr>
              <a:t>而在发音、拼法、内涵、习惯用法等方面不同的词组成的语义场</a:t>
            </a:r>
            <a:r>
              <a:rPr lang="zh-CN" altLang="zh-CN" sz="2400" b="1" dirty="0" smtClean="0">
                <a:latin typeface="华文行楷" panose="02010800040101010101" pitchFamily="2" charset="-122"/>
                <a:ea typeface="华文行楷" panose="02010800040101010101" pitchFamily="2" charset="-122"/>
              </a:rPr>
              <a:t>。</a:t>
            </a:r>
            <a:endParaRPr lang="en-US" altLang="zh-CN" sz="2400" b="1" dirty="0">
              <a:solidFill>
                <a:srgbClr val="005790"/>
              </a:solidFill>
              <a:latin typeface="华文行楷" panose="02010800040101010101" pitchFamily="2" charset="-122"/>
              <a:ea typeface="华文行楷" panose="02010800040101010101" pitchFamily="2" charset="-122"/>
            </a:endParaRPr>
          </a:p>
        </p:txBody>
      </p:sp>
      <p:sp>
        <p:nvSpPr>
          <p:cNvPr id="54" name="Freeform 30"/>
          <p:cNvSpPr>
            <a:spLocks noEditPoints="1"/>
          </p:cNvSpPr>
          <p:nvPr/>
        </p:nvSpPr>
        <p:spPr bwMode="auto">
          <a:xfrm>
            <a:off x="1616736" y="1820503"/>
            <a:ext cx="335491" cy="324806"/>
          </a:xfrm>
          <a:custGeom>
            <a:avLst/>
            <a:gdLst>
              <a:gd name="T0" fmla="*/ 10 w 31"/>
              <a:gd name="T1" fmla="*/ 19 h 30"/>
              <a:gd name="T2" fmla="*/ 11 w 31"/>
              <a:gd name="T3" fmla="*/ 0 h 30"/>
              <a:gd name="T4" fmla="*/ 28 w 31"/>
              <a:gd name="T5" fmla="*/ 8 h 30"/>
              <a:gd name="T6" fmla="*/ 26 w 31"/>
              <a:gd name="T7" fmla="*/ 27 h 30"/>
              <a:gd name="T8" fmla="*/ 23 w 31"/>
              <a:gd name="T9" fmla="*/ 25 h 30"/>
              <a:gd name="T10" fmla="*/ 22 w 31"/>
              <a:gd name="T11" fmla="*/ 21 h 30"/>
              <a:gd name="T12" fmla="*/ 29 w 31"/>
              <a:gd name="T13" fmla="*/ 9 h 30"/>
              <a:gd name="T14" fmla="*/ 22 w 31"/>
              <a:gd name="T15" fmla="*/ 24 h 30"/>
              <a:gd name="T16" fmla="*/ 21 w 31"/>
              <a:gd name="T17" fmla="*/ 22 h 30"/>
              <a:gd name="T18" fmla="*/ 28 w 31"/>
              <a:gd name="T19" fmla="*/ 10 h 30"/>
              <a:gd name="T20" fmla="*/ 24 w 31"/>
              <a:gd name="T21" fmla="*/ 14 h 30"/>
              <a:gd name="T22" fmla="*/ 21 w 31"/>
              <a:gd name="T23" fmla="*/ 18 h 30"/>
              <a:gd name="T24" fmla="*/ 24 w 31"/>
              <a:gd name="T25" fmla="*/ 14 h 30"/>
              <a:gd name="T26" fmla="*/ 20 w 31"/>
              <a:gd name="T27" fmla="*/ 19 h 30"/>
              <a:gd name="T28" fmla="*/ 19 w 31"/>
              <a:gd name="T29" fmla="*/ 20 h 30"/>
              <a:gd name="T30" fmla="*/ 22 w 31"/>
              <a:gd name="T31" fmla="*/ 14 h 30"/>
              <a:gd name="T32" fmla="*/ 23 w 31"/>
              <a:gd name="T33" fmla="*/ 10 h 30"/>
              <a:gd name="T34" fmla="*/ 17 w 31"/>
              <a:gd name="T35" fmla="*/ 22 h 30"/>
              <a:gd name="T36" fmla="*/ 20 w 31"/>
              <a:gd name="T37" fmla="*/ 16 h 30"/>
              <a:gd name="T38" fmla="*/ 16 w 31"/>
              <a:gd name="T39" fmla="*/ 19 h 30"/>
              <a:gd name="T40" fmla="*/ 19 w 31"/>
              <a:gd name="T41" fmla="*/ 12 h 30"/>
              <a:gd name="T42" fmla="*/ 17 w 31"/>
              <a:gd name="T43" fmla="*/ 18 h 30"/>
              <a:gd name="T44" fmla="*/ 21 w 31"/>
              <a:gd name="T45" fmla="*/ 11 h 30"/>
              <a:gd name="T46" fmla="*/ 21 w 31"/>
              <a:gd name="T47" fmla="*/ 10 h 30"/>
              <a:gd name="T48" fmla="*/ 15 w 31"/>
              <a:gd name="T49" fmla="*/ 23 h 30"/>
              <a:gd name="T50" fmla="*/ 16 w 31"/>
              <a:gd name="T51" fmla="*/ 20 h 30"/>
              <a:gd name="T52" fmla="*/ 15 w 31"/>
              <a:gd name="T53" fmla="*/ 13 h 30"/>
              <a:gd name="T54" fmla="*/ 11 w 31"/>
              <a:gd name="T55" fmla="*/ 28 h 30"/>
              <a:gd name="T56" fmla="*/ 17 w 31"/>
              <a:gd name="T57" fmla="*/ 13 h 30"/>
              <a:gd name="T58" fmla="*/ 17 w 31"/>
              <a:gd name="T59" fmla="*/ 17 h 30"/>
              <a:gd name="T60" fmla="*/ 14 w 31"/>
              <a:gd name="T61" fmla="*/ 23 h 30"/>
              <a:gd name="T62" fmla="*/ 19 w 31"/>
              <a:gd name="T63" fmla="*/ 11 h 30"/>
              <a:gd name="T64" fmla="*/ 12 w 31"/>
              <a:gd name="T65" fmla="*/ 26 h 30"/>
              <a:gd name="T66" fmla="*/ 11 w 31"/>
              <a:gd name="T67" fmla="*/ 27 h 30"/>
              <a:gd name="T68" fmla="*/ 11 w 31"/>
              <a:gd name="T69" fmla="*/ 23 h 30"/>
              <a:gd name="T70" fmla="*/ 12 w 31"/>
              <a:gd name="T71" fmla="*/ 20 h 30"/>
              <a:gd name="T72" fmla="*/ 17 w 31"/>
              <a:gd name="T73" fmla="*/ 10 h 30"/>
              <a:gd name="T74" fmla="*/ 11 w 31"/>
              <a:gd name="T75" fmla="*/ 13 h 30"/>
              <a:gd name="T76" fmla="*/ 15 w 31"/>
              <a:gd name="T77" fmla="*/ 8 h 30"/>
              <a:gd name="T78" fmla="*/ 11 w 31"/>
              <a:gd name="T79" fmla="*/ 16 h 30"/>
              <a:gd name="T80" fmla="*/ 11 w 31"/>
              <a:gd name="T81" fmla="*/ 15 h 30"/>
              <a:gd name="T82" fmla="*/ 11 w 31"/>
              <a:gd name="T83" fmla="*/ 11 h 30"/>
              <a:gd name="T84" fmla="*/ 10 w 31"/>
              <a:gd name="T85" fmla="*/ 18 h 30"/>
              <a:gd name="T86" fmla="*/ 14 w 31"/>
              <a:gd name="T87" fmla="*/ 9 h 30"/>
              <a:gd name="T88" fmla="*/ 11 w 31"/>
              <a:gd name="T89" fmla="*/ 12 h 30"/>
              <a:gd name="T90" fmla="*/ 12 w 31"/>
              <a:gd name="T91" fmla="*/ 7 h 30"/>
              <a:gd name="T92" fmla="*/ 12 w 31"/>
              <a:gd name="T93" fmla="*/ 4 h 30"/>
              <a:gd name="T94" fmla="*/ 10 w 31"/>
              <a:gd name="T95" fmla="*/ 14 h 30"/>
              <a:gd name="T96" fmla="*/ 10 w 31"/>
              <a:gd name="T97" fmla="*/ 15 h 30"/>
              <a:gd name="T98" fmla="*/ 10 w 31"/>
              <a:gd name="T99" fmla="*/ 12 h 30"/>
              <a:gd name="T100" fmla="*/ 12 w 31"/>
              <a:gd name="T101" fmla="*/ 7 h 30"/>
              <a:gd name="T102" fmla="*/ 9 w 31"/>
              <a:gd name="T103" fmla="*/ 11 h 30"/>
              <a:gd name="T104" fmla="*/ 5 w 31"/>
              <a:gd name="T105" fmla="*/ 11 h 30"/>
              <a:gd name="T106" fmla="*/ 12 w 31"/>
              <a:gd name="T107" fmla="*/ 2 h 30"/>
              <a:gd name="T108" fmla="*/ 1 w 31"/>
              <a:gd name="T109"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1" h="30">
                <a:moveTo>
                  <a:pt x="16" y="23"/>
                </a:moveTo>
                <a:cubicBezTo>
                  <a:pt x="14" y="25"/>
                  <a:pt x="13" y="27"/>
                  <a:pt x="11" y="30"/>
                </a:cubicBezTo>
                <a:cubicBezTo>
                  <a:pt x="10" y="30"/>
                  <a:pt x="10" y="28"/>
                  <a:pt x="10" y="28"/>
                </a:cubicBezTo>
                <a:cubicBezTo>
                  <a:pt x="10" y="25"/>
                  <a:pt x="10" y="22"/>
                  <a:pt x="10" y="19"/>
                </a:cubicBezTo>
                <a:cubicBezTo>
                  <a:pt x="8" y="18"/>
                  <a:pt x="6" y="17"/>
                  <a:pt x="5" y="15"/>
                </a:cubicBezTo>
                <a:cubicBezTo>
                  <a:pt x="3" y="14"/>
                  <a:pt x="1" y="13"/>
                  <a:pt x="0" y="11"/>
                </a:cubicBezTo>
                <a:cubicBezTo>
                  <a:pt x="3" y="10"/>
                  <a:pt x="7" y="10"/>
                  <a:pt x="11" y="10"/>
                </a:cubicBezTo>
                <a:cubicBezTo>
                  <a:pt x="11" y="7"/>
                  <a:pt x="11" y="4"/>
                  <a:pt x="11" y="0"/>
                </a:cubicBezTo>
                <a:cubicBezTo>
                  <a:pt x="12" y="1"/>
                  <a:pt x="13" y="2"/>
                  <a:pt x="13" y="3"/>
                </a:cubicBezTo>
                <a:cubicBezTo>
                  <a:pt x="14" y="4"/>
                  <a:pt x="15" y="6"/>
                  <a:pt x="16" y="7"/>
                </a:cubicBezTo>
                <a:cubicBezTo>
                  <a:pt x="16" y="8"/>
                  <a:pt x="17" y="8"/>
                  <a:pt x="17" y="9"/>
                </a:cubicBezTo>
                <a:cubicBezTo>
                  <a:pt x="21" y="9"/>
                  <a:pt x="24" y="9"/>
                  <a:pt x="28" y="8"/>
                </a:cubicBezTo>
                <a:cubicBezTo>
                  <a:pt x="29" y="8"/>
                  <a:pt x="30" y="8"/>
                  <a:pt x="31" y="8"/>
                </a:cubicBezTo>
                <a:cubicBezTo>
                  <a:pt x="30" y="10"/>
                  <a:pt x="28" y="12"/>
                  <a:pt x="27" y="13"/>
                </a:cubicBezTo>
                <a:cubicBezTo>
                  <a:pt x="25" y="14"/>
                  <a:pt x="23" y="16"/>
                  <a:pt x="22" y="17"/>
                </a:cubicBezTo>
                <a:cubicBezTo>
                  <a:pt x="23" y="20"/>
                  <a:pt x="25" y="23"/>
                  <a:pt x="26" y="27"/>
                </a:cubicBezTo>
                <a:cubicBezTo>
                  <a:pt x="26" y="27"/>
                  <a:pt x="25" y="27"/>
                  <a:pt x="24" y="26"/>
                </a:cubicBezTo>
                <a:cubicBezTo>
                  <a:pt x="22" y="25"/>
                  <a:pt x="19" y="25"/>
                  <a:pt x="16" y="23"/>
                </a:cubicBezTo>
                <a:close/>
                <a:moveTo>
                  <a:pt x="24" y="25"/>
                </a:moveTo>
                <a:cubicBezTo>
                  <a:pt x="24" y="25"/>
                  <a:pt x="23" y="25"/>
                  <a:pt x="23" y="25"/>
                </a:cubicBezTo>
                <a:cubicBezTo>
                  <a:pt x="23" y="26"/>
                  <a:pt x="24" y="25"/>
                  <a:pt x="25" y="26"/>
                </a:cubicBezTo>
                <a:lnTo>
                  <a:pt x="24" y="25"/>
                </a:lnTo>
                <a:close/>
                <a:moveTo>
                  <a:pt x="22" y="20"/>
                </a:moveTo>
                <a:cubicBezTo>
                  <a:pt x="22" y="21"/>
                  <a:pt x="22" y="21"/>
                  <a:pt x="22" y="21"/>
                </a:cubicBezTo>
                <a:cubicBezTo>
                  <a:pt x="23" y="22"/>
                  <a:pt x="23" y="23"/>
                  <a:pt x="24" y="24"/>
                </a:cubicBezTo>
                <a:cubicBezTo>
                  <a:pt x="23" y="23"/>
                  <a:pt x="23" y="21"/>
                  <a:pt x="22" y="20"/>
                </a:cubicBezTo>
                <a:close/>
                <a:moveTo>
                  <a:pt x="29" y="9"/>
                </a:moveTo>
                <a:cubicBezTo>
                  <a:pt x="29" y="9"/>
                  <a:pt x="29" y="9"/>
                  <a:pt x="29" y="9"/>
                </a:cubicBezTo>
                <a:cubicBezTo>
                  <a:pt x="29" y="9"/>
                  <a:pt x="30" y="9"/>
                  <a:pt x="30" y="9"/>
                </a:cubicBezTo>
                <a:cubicBezTo>
                  <a:pt x="29" y="9"/>
                  <a:pt x="29" y="9"/>
                  <a:pt x="29" y="9"/>
                </a:cubicBezTo>
                <a:close/>
                <a:moveTo>
                  <a:pt x="18" y="22"/>
                </a:moveTo>
                <a:cubicBezTo>
                  <a:pt x="19" y="22"/>
                  <a:pt x="21" y="24"/>
                  <a:pt x="22" y="24"/>
                </a:cubicBezTo>
                <a:cubicBezTo>
                  <a:pt x="21" y="23"/>
                  <a:pt x="19" y="22"/>
                  <a:pt x="18" y="22"/>
                </a:cubicBezTo>
                <a:close/>
                <a:moveTo>
                  <a:pt x="21" y="22"/>
                </a:moveTo>
                <a:cubicBezTo>
                  <a:pt x="21" y="22"/>
                  <a:pt x="21" y="23"/>
                  <a:pt x="22" y="23"/>
                </a:cubicBezTo>
                <a:cubicBezTo>
                  <a:pt x="22" y="22"/>
                  <a:pt x="22" y="22"/>
                  <a:pt x="21" y="22"/>
                </a:cubicBezTo>
                <a:close/>
                <a:moveTo>
                  <a:pt x="27" y="9"/>
                </a:moveTo>
                <a:cubicBezTo>
                  <a:pt x="27" y="9"/>
                  <a:pt x="27" y="9"/>
                  <a:pt x="27" y="9"/>
                </a:cubicBezTo>
                <a:cubicBezTo>
                  <a:pt x="27" y="10"/>
                  <a:pt x="27" y="10"/>
                  <a:pt x="27" y="11"/>
                </a:cubicBezTo>
                <a:cubicBezTo>
                  <a:pt x="27" y="11"/>
                  <a:pt x="28" y="11"/>
                  <a:pt x="28" y="10"/>
                </a:cubicBezTo>
                <a:cubicBezTo>
                  <a:pt x="27" y="10"/>
                  <a:pt x="28" y="10"/>
                  <a:pt x="27" y="9"/>
                </a:cubicBezTo>
                <a:close/>
                <a:moveTo>
                  <a:pt x="24" y="14"/>
                </a:moveTo>
                <a:cubicBezTo>
                  <a:pt x="24" y="13"/>
                  <a:pt x="25" y="13"/>
                  <a:pt x="25" y="13"/>
                </a:cubicBezTo>
                <a:cubicBezTo>
                  <a:pt x="25" y="12"/>
                  <a:pt x="24" y="13"/>
                  <a:pt x="24" y="14"/>
                </a:cubicBezTo>
                <a:close/>
                <a:moveTo>
                  <a:pt x="26" y="10"/>
                </a:moveTo>
                <a:cubicBezTo>
                  <a:pt x="26" y="10"/>
                  <a:pt x="26" y="10"/>
                  <a:pt x="26" y="10"/>
                </a:cubicBezTo>
                <a:cubicBezTo>
                  <a:pt x="26" y="9"/>
                  <a:pt x="26" y="10"/>
                  <a:pt x="26" y="10"/>
                </a:cubicBezTo>
                <a:close/>
                <a:moveTo>
                  <a:pt x="21" y="18"/>
                </a:moveTo>
                <a:cubicBezTo>
                  <a:pt x="21" y="18"/>
                  <a:pt x="21" y="19"/>
                  <a:pt x="21" y="19"/>
                </a:cubicBezTo>
                <a:cubicBezTo>
                  <a:pt x="21" y="18"/>
                  <a:pt x="21" y="18"/>
                  <a:pt x="21" y="18"/>
                </a:cubicBezTo>
                <a:close/>
                <a:moveTo>
                  <a:pt x="23" y="14"/>
                </a:moveTo>
                <a:cubicBezTo>
                  <a:pt x="23" y="15"/>
                  <a:pt x="23" y="14"/>
                  <a:pt x="24" y="14"/>
                </a:cubicBezTo>
                <a:cubicBezTo>
                  <a:pt x="23" y="14"/>
                  <a:pt x="23" y="14"/>
                  <a:pt x="23" y="14"/>
                </a:cubicBezTo>
                <a:close/>
                <a:moveTo>
                  <a:pt x="20" y="19"/>
                </a:moveTo>
                <a:cubicBezTo>
                  <a:pt x="21" y="20"/>
                  <a:pt x="21" y="20"/>
                  <a:pt x="21" y="20"/>
                </a:cubicBezTo>
                <a:lnTo>
                  <a:pt x="20" y="19"/>
                </a:lnTo>
                <a:close/>
                <a:moveTo>
                  <a:pt x="19" y="20"/>
                </a:moveTo>
                <a:cubicBezTo>
                  <a:pt x="19" y="20"/>
                  <a:pt x="19" y="20"/>
                  <a:pt x="18" y="20"/>
                </a:cubicBezTo>
                <a:cubicBezTo>
                  <a:pt x="19" y="20"/>
                  <a:pt x="20" y="21"/>
                  <a:pt x="20" y="20"/>
                </a:cubicBezTo>
                <a:lnTo>
                  <a:pt x="19" y="20"/>
                </a:lnTo>
                <a:close/>
                <a:moveTo>
                  <a:pt x="22" y="14"/>
                </a:moveTo>
                <a:cubicBezTo>
                  <a:pt x="22" y="14"/>
                  <a:pt x="21" y="13"/>
                  <a:pt x="21" y="14"/>
                </a:cubicBezTo>
                <a:cubicBezTo>
                  <a:pt x="21" y="14"/>
                  <a:pt x="22" y="15"/>
                  <a:pt x="22" y="14"/>
                </a:cubicBezTo>
                <a:cubicBezTo>
                  <a:pt x="22" y="14"/>
                  <a:pt x="22" y="14"/>
                  <a:pt x="22" y="14"/>
                </a:cubicBezTo>
                <a:close/>
                <a:moveTo>
                  <a:pt x="22" y="12"/>
                </a:moveTo>
                <a:cubicBezTo>
                  <a:pt x="22" y="13"/>
                  <a:pt x="23" y="13"/>
                  <a:pt x="23" y="12"/>
                </a:cubicBezTo>
                <a:cubicBezTo>
                  <a:pt x="23" y="12"/>
                  <a:pt x="22" y="12"/>
                  <a:pt x="22" y="12"/>
                </a:cubicBezTo>
                <a:close/>
                <a:moveTo>
                  <a:pt x="23" y="10"/>
                </a:moveTo>
                <a:cubicBezTo>
                  <a:pt x="23" y="10"/>
                  <a:pt x="24" y="10"/>
                  <a:pt x="24" y="10"/>
                </a:cubicBezTo>
                <a:cubicBezTo>
                  <a:pt x="24" y="9"/>
                  <a:pt x="24" y="9"/>
                  <a:pt x="24" y="9"/>
                </a:cubicBezTo>
                <a:cubicBezTo>
                  <a:pt x="24" y="10"/>
                  <a:pt x="23" y="9"/>
                  <a:pt x="23" y="10"/>
                </a:cubicBezTo>
                <a:close/>
                <a:moveTo>
                  <a:pt x="17" y="22"/>
                </a:moveTo>
                <a:cubicBezTo>
                  <a:pt x="18" y="23"/>
                  <a:pt x="18" y="23"/>
                  <a:pt x="18" y="23"/>
                </a:cubicBezTo>
                <a:cubicBezTo>
                  <a:pt x="18" y="22"/>
                  <a:pt x="18" y="22"/>
                  <a:pt x="18" y="22"/>
                </a:cubicBezTo>
                <a:cubicBezTo>
                  <a:pt x="17" y="22"/>
                  <a:pt x="17" y="22"/>
                  <a:pt x="17" y="22"/>
                </a:cubicBezTo>
                <a:close/>
                <a:moveTo>
                  <a:pt x="20" y="16"/>
                </a:moveTo>
                <a:cubicBezTo>
                  <a:pt x="19" y="16"/>
                  <a:pt x="19" y="16"/>
                  <a:pt x="19" y="16"/>
                </a:cubicBezTo>
                <a:cubicBezTo>
                  <a:pt x="19" y="16"/>
                  <a:pt x="20" y="17"/>
                  <a:pt x="20" y="17"/>
                </a:cubicBezTo>
                <a:cubicBezTo>
                  <a:pt x="20" y="16"/>
                  <a:pt x="20" y="16"/>
                  <a:pt x="20" y="16"/>
                </a:cubicBezTo>
                <a:close/>
                <a:moveTo>
                  <a:pt x="16" y="19"/>
                </a:moveTo>
                <a:cubicBezTo>
                  <a:pt x="17" y="19"/>
                  <a:pt x="17" y="19"/>
                  <a:pt x="18" y="19"/>
                </a:cubicBezTo>
                <a:cubicBezTo>
                  <a:pt x="18" y="19"/>
                  <a:pt x="18" y="19"/>
                  <a:pt x="18" y="19"/>
                </a:cubicBezTo>
                <a:cubicBezTo>
                  <a:pt x="18" y="18"/>
                  <a:pt x="16" y="18"/>
                  <a:pt x="16" y="19"/>
                </a:cubicBezTo>
                <a:close/>
                <a:moveTo>
                  <a:pt x="19" y="12"/>
                </a:moveTo>
                <a:cubicBezTo>
                  <a:pt x="20" y="13"/>
                  <a:pt x="20" y="13"/>
                  <a:pt x="21" y="13"/>
                </a:cubicBezTo>
                <a:cubicBezTo>
                  <a:pt x="20" y="12"/>
                  <a:pt x="20" y="12"/>
                  <a:pt x="19" y="12"/>
                </a:cubicBezTo>
                <a:close/>
                <a:moveTo>
                  <a:pt x="17" y="17"/>
                </a:moveTo>
                <a:cubicBezTo>
                  <a:pt x="17" y="18"/>
                  <a:pt x="17" y="18"/>
                  <a:pt x="17" y="18"/>
                </a:cubicBezTo>
                <a:cubicBezTo>
                  <a:pt x="17" y="18"/>
                  <a:pt x="18" y="18"/>
                  <a:pt x="18" y="18"/>
                </a:cubicBezTo>
                <a:lnTo>
                  <a:pt x="17" y="17"/>
                </a:lnTo>
                <a:close/>
                <a:moveTo>
                  <a:pt x="20" y="11"/>
                </a:moveTo>
                <a:cubicBezTo>
                  <a:pt x="21" y="11"/>
                  <a:pt x="21" y="11"/>
                  <a:pt x="21" y="11"/>
                </a:cubicBezTo>
                <a:cubicBezTo>
                  <a:pt x="21" y="11"/>
                  <a:pt x="21" y="11"/>
                  <a:pt x="21" y="11"/>
                </a:cubicBezTo>
                <a:cubicBezTo>
                  <a:pt x="21" y="11"/>
                  <a:pt x="20" y="11"/>
                  <a:pt x="20" y="11"/>
                </a:cubicBezTo>
                <a:close/>
                <a:moveTo>
                  <a:pt x="21" y="10"/>
                </a:moveTo>
                <a:cubicBezTo>
                  <a:pt x="21" y="10"/>
                  <a:pt x="21" y="10"/>
                  <a:pt x="21" y="10"/>
                </a:cubicBezTo>
                <a:cubicBezTo>
                  <a:pt x="22" y="10"/>
                  <a:pt x="22" y="10"/>
                  <a:pt x="22" y="10"/>
                </a:cubicBezTo>
                <a:lnTo>
                  <a:pt x="21" y="10"/>
                </a:lnTo>
                <a:close/>
                <a:moveTo>
                  <a:pt x="15" y="22"/>
                </a:moveTo>
                <a:cubicBezTo>
                  <a:pt x="15" y="22"/>
                  <a:pt x="14" y="23"/>
                  <a:pt x="15" y="23"/>
                </a:cubicBezTo>
                <a:cubicBezTo>
                  <a:pt x="15" y="23"/>
                  <a:pt x="15" y="22"/>
                  <a:pt x="15" y="22"/>
                </a:cubicBezTo>
                <a:cubicBezTo>
                  <a:pt x="15" y="22"/>
                  <a:pt x="15" y="22"/>
                  <a:pt x="15" y="22"/>
                </a:cubicBezTo>
                <a:close/>
                <a:moveTo>
                  <a:pt x="12" y="18"/>
                </a:moveTo>
                <a:cubicBezTo>
                  <a:pt x="13" y="20"/>
                  <a:pt x="15" y="20"/>
                  <a:pt x="16" y="20"/>
                </a:cubicBezTo>
                <a:cubicBezTo>
                  <a:pt x="15" y="19"/>
                  <a:pt x="13" y="17"/>
                  <a:pt x="12" y="18"/>
                </a:cubicBezTo>
                <a:close/>
                <a:moveTo>
                  <a:pt x="15" y="13"/>
                </a:moveTo>
                <a:cubicBezTo>
                  <a:pt x="16" y="14"/>
                  <a:pt x="18" y="15"/>
                  <a:pt x="19" y="15"/>
                </a:cubicBezTo>
                <a:cubicBezTo>
                  <a:pt x="18" y="14"/>
                  <a:pt x="16" y="13"/>
                  <a:pt x="15" y="13"/>
                </a:cubicBezTo>
                <a:close/>
                <a:moveTo>
                  <a:pt x="13" y="25"/>
                </a:moveTo>
                <a:cubicBezTo>
                  <a:pt x="13" y="26"/>
                  <a:pt x="13" y="26"/>
                  <a:pt x="13" y="26"/>
                </a:cubicBezTo>
                <a:cubicBezTo>
                  <a:pt x="12" y="26"/>
                  <a:pt x="12" y="26"/>
                  <a:pt x="12" y="26"/>
                </a:cubicBezTo>
                <a:cubicBezTo>
                  <a:pt x="12" y="27"/>
                  <a:pt x="10" y="27"/>
                  <a:pt x="11" y="28"/>
                </a:cubicBezTo>
                <a:cubicBezTo>
                  <a:pt x="11" y="27"/>
                  <a:pt x="13" y="26"/>
                  <a:pt x="13" y="25"/>
                </a:cubicBezTo>
                <a:close/>
                <a:moveTo>
                  <a:pt x="17" y="13"/>
                </a:moveTo>
                <a:cubicBezTo>
                  <a:pt x="18" y="13"/>
                  <a:pt x="18" y="14"/>
                  <a:pt x="19" y="14"/>
                </a:cubicBezTo>
                <a:cubicBezTo>
                  <a:pt x="18" y="14"/>
                  <a:pt x="18" y="13"/>
                  <a:pt x="17" y="13"/>
                </a:cubicBezTo>
                <a:close/>
                <a:moveTo>
                  <a:pt x="14" y="16"/>
                </a:moveTo>
                <a:cubicBezTo>
                  <a:pt x="14" y="16"/>
                  <a:pt x="13" y="16"/>
                  <a:pt x="14" y="17"/>
                </a:cubicBezTo>
                <a:cubicBezTo>
                  <a:pt x="14" y="17"/>
                  <a:pt x="15" y="17"/>
                  <a:pt x="16" y="17"/>
                </a:cubicBezTo>
                <a:cubicBezTo>
                  <a:pt x="17" y="17"/>
                  <a:pt x="17" y="17"/>
                  <a:pt x="17" y="17"/>
                </a:cubicBezTo>
                <a:cubicBezTo>
                  <a:pt x="16" y="17"/>
                  <a:pt x="15" y="16"/>
                  <a:pt x="14" y="16"/>
                </a:cubicBezTo>
                <a:close/>
                <a:moveTo>
                  <a:pt x="12" y="22"/>
                </a:moveTo>
                <a:cubicBezTo>
                  <a:pt x="12" y="23"/>
                  <a:pt x="13" y="23"/>
                  <a:pt x="13" y="23"/>
                </a:cubicBezTo>
                <a:cubicBezTo>
                  <a:pt x="14" y="23"/>
                  <a:pt x="14" y="23"/>
                  <a:pt x="14" y="23"/>
                </a:cubicBezTo>
                <a:cubicBezTo>
                  <a:pt x="13" y="23"/>
                  <a:pt x="13" y="23"/>
                  <a:pt x="12" y="22"/>
                </a:cubicBezTo>
                <a:close/>
                <a:moveTo>
                  <a:pt x="19" y="10"/>
                </a:moveTo>
                <a:cubicBezTo>
                  <a:pt x="18" y="10"/>
                  <a:pt x="18" y="10"/>
                  <a:pt x="18" y="10"/>
                </a:cubicBezTo>
                <a:cubicBezTo>
                  <a:pt x="18" y="11"/>
                  <a:pt x="19" y="11"/>
                  <a:pt x="19" y="11"/>
                </a:cubicBezTo>
                <a:cubicBezTo>
                  <a:pt x="19" y="11"/>
                  <a:pt x="19" y="10"/>
                  <a:pt x="19" y="10"/>
                </a:cubicBezTo>
                <a:close/>
                <a:moveTo>
                  <a:pt x="11" y="24"/>
                </a:moveTo>
                <a:cubicBezTo>
                  <a:pt x="10" y="25"/>
                  <a:pt x="11" y="25"/>
                  <a:pt x="11" y="25"/>
                </a:cubicBezTo>
                <a:cubicBezTo>
                  <a:pt x="11" y="25"/>
                  <a:pt x="11" y="25"/>
                  <a:pt x="12" y="26"/>
                </a:cubicBezTo>
                <a:cubicBezTo>
                  <a:pt x="12" y="25"/>
                  <a:pt x="12" y="25"/>
                  <a:pt x="12" y="25"/>
                </a:cubicBezTo>
                <a:cubicBezTo>
                  <a:pt x="11" y="25"/>
                  <a:pt x="11" y="24"/>
                  <a:pt x="11" y="24"/>
                </a:cubicBezTo>
                <a:close/>
                <a:moveTo>
                  <a:pt x="11" y="26"/>
                </a:moveTo>
                <a:cubicBezTo>
                  <a:pt x="11" y="27"/>
                  <a:pt x="11" y="27"/>
                  <a:pt x="11" y="27"/>
                </a:cubicBezTo>
                <a:lnTo>
                  <a:pt x="11" y="26"/>
                </a:lnTo>
                <a:close/>
                <a:moveTo>
                  <a:pt x="11" y="22"/>
                </a:moveTo>
                <a:cubicBezTo>
                  <a:pt x="11" y="23"/>
                  <a:pt x="10" y="23"/>
                  <a:pt x="11" y="23"/>
                </a:cubicBezTo>
                <a:cubicBezTo>
                  <a:pt x="11" y="23"/>
                  <a:pt x="11" y="23"/>
                  <a:pt x="11" y="23"/>
                </a:cubicBezTo>
                <a:cubicBezTo>
                  <a:pt x="11" y="23"/>
                  <a:pt x="11" y="22"/>
                  <a:pt x="11" y="22"/>
                </a:cubicBezTo>
                <a:close/>
                <a:moveTo>
                  <a:pt x="11" y="20"/>
                </a:moveTo>
                <a:cubicBezTo>
                  <a:pt x="11" y="21"/>
                  <a:pt x="11" y="21"/>
                  <a:pt x="11" y="21"/>
                </a:cubicBezTo>
                <a:cubicBezTo>
                  <a:pt x="11" y="21"/>
                  <a:pt x="12" y="21"/>
                  <a:pt x="12" y="20"/>
                </a:cubicBezTo>
                <a:cubicBezTo>
                  <a:pt x="12" y="20"/>
                  <a:pt x="11" y="20"/>
                  <a:pt x="11" y="20"/>
                </a:cubicBezTo>
                <a:close/>
                <a:moveTo>
                  <a:pt x="16" y="10"/>
                </a:moveTo>
                <a:cubicBezTo>
                  <a:pt x="16" y="11"/>
                  <a:pt x="16" y="11"/>
                  <a:pt x="16" y="11"/>
                </a:cubicBezTo>
                <a:cubicBezTo>
                  <a:pt x="17" y="10"/>
                  <a:pt x="17" y="10"/>
                  <a:pt x="17" y="10"/>
                </a:cubicBezTo>
                <a:cubicBezTo>
                  <a:pt x="16" y="10"/>
                  <a:pt x="16" y="10"/>
                  <a:pt x="16" y="10"/>
                </a:cubicBezTo>
                <a:close/>
                <a:moveTo>
                  <a:pt x="11" y="13"/>
                </a:moveTo>
                <a:cubicBezTo>
                  <a:pt x="12" y="14"/>
                  <a:pt x="14" y="15"/>
                  <a:pt x="15" y="14"/>
                </a:cubicBezTo>
                <a:cubicBezTo>
                  <a:pt x="13" y="14"/>
                  <a:pt x="12" y="13"/>
                  <a:pt x="11" y="13"/>
                </a:cubicBezTo>
                <a:close/>
                <a:moveTo>
                  <a:pt x="11" y="18"/>
                </a:moveTo>
                <a:cubicBezTo>
                  <a:pt x="10" y="19"/>
                  <a:pt x="11" y="19"/>
                  <a:pt x="12" y="19"/>
                </a:cubicBezTo>
                <a:cubicBezTo>
                  <a:pt x="11" y="19"/>
                  <a:pt x="11" y="18"/>
                  <a:pt x="11" y="18"/>
                </a:cubicBezTo>
                <a:close/>
                <a:moveTo>
                  <a:pt x="15" y="8"/>
                </a:moveTo>
                <a:cubicBezTo>
                  <a:pt x="15" y="8"/>
                  <a:pt x="16" y="9"/>
                  <a:pt x="15" y="10"/>
                </a:cubicBezTo>
                <a:cubicBezTo>
                  <a:pt x="15" y="10"/>
                  <a:pt x="16" y="10"/>
                  <a:pt x="16" y="9"/>
                </a:cubicBezTo>
                <a:cubicBezTo>
                  <a:pt x="16" y="9"/>
                  <a:pt x="16" y="8"/>
                  <a:pt x="15" y="8"/>
                </a:cubicBezTo>
                <a:close/>
                <a:moveTo>
                  <a:pt x="11" y="16"/>
                </a:moveTo>
                <a:cubicBezTo>
                  <a:pt x="11" y="17"/>
                  <a:pt x="12" y="18"/>
                  <a:pt x="12" y="17"/>
                </a:cubicBezTo>
                <a:cubicBezTo>
                  <a:pt x="12" y="17"/>
                  <a:pt x="11" y="16"/>
                  <a:pt x="11" y="16"/>
                </a:cubicBezTo>
                <a:close/>
                <a:moveTo>
                  <a:pt x="11" y="14"/>
                </a:moveTo>
                <a:cubicBezTo>
                  <a:pt x="11" y="15"/>
                  <a:pt x="11" y="15"/>
                  <a:pt x="11" y="15"/>
                </a:cubicBezTo>
                <a:cubicBezTo>
                  <a:pt x="12" y="16"/>
                  <a:pt x="12" y="16"/>
                  <a:pt x="13" y="16"/>
                </a:cubicBezTo>
                <a:cubicBezTo>
                  <a:pt x="12" y="15"/>
                  <a:pt x="12" y="14"/>
                  <a:pt x="11" y="14"/>
                </a:cubicBezTo>
                <a:close/>
                <a:moveTo>
                  <a:pt x="13" y="11"/>
                </a:moveTo>
                <a:cubicBezTo>
                  <a:pt x="12" y="11"/>
                  <a:pt x="12" y="11"/>
                  <a:pt x="11" y="11"/>
                </a:cubicBezTo>
                <a:cubicBezTo>
                  <a:pt x="12" y="12"/>
                  <a:pt x="14" y="13"/>
                  <a:pt x="14" y="12"/>
                </a:cubicBezTo>
                <a:cubicBezTo>
                  <a:pt x="14" y="12"/>
                  <a:pt x="13" y="11"/>
                  <a:pt x="13" y="11"/>
                </a:cubicBezTo>
                <a:close/>
                <a:moveTo>
                  <a:pt x="8" y="17"/>
                </a:moveTo>
                <a:cubicBezTo>
                  <a:pt x="8" y="17"/>
                  <a:pt x="10" y="18"/>
                  <a:pt x="10" y="18"/>
                </a:cubicBezTo>
                <a:cubicBezTo>
                  <a:pt x="9" y="18"/>
                  <a:pt x="9" y="17"/>
                  <a:pt x="8" y="17"/>
                </a:cubicBezTo>
                <a:close/>
                <a:moveTo>
                  <a:pt x="14" y="9"/>
                </a:moveTo>
                <a:cubicBezTo>
                  <a:pt x="14" y="10"/>
                  <a:pt x="14" y="10"/>
                  <a:pt x="14" y="10"/>
                </a:cubicBezTo>
                <a:cubicBezTo>
                  <a:pt x="14" y="9"/>
                  <a:pt x="14" y="9"/>
                  <a:pt x="14" y="9"/>
                </a:cubicBezTo>
                <a:close/>
                <a:moveTo>
                  <a:pt x="14" y="8"/>
                </a:moveTo>
                <a:cubicBezTo>
                  <a:pt x="14" y="8"/>
                  <a:pt x="14" y="8"/>
                  <a:pt x="14" y="8"/>
                </a:cubicBezTo>
                <a:cubicBezTo>
                  <a:pt x="14" y="8"/>
                  <a:pt x="14" y="8"/>
                  <a:pt x="14" y="8"/>
                </a:cubicBezTo>
                <a:close/>
                <a:moveTo>
                  <a:pt x="11" y="12"/>
                </a:moveTo>
                <a:cubicBezTo>
                  <a:pt x="11" y="12"/>
                  <a:pt x="11" y="12"/>
                  <a:pt x="11" y="12"/>
                </a:cubicBezTo>
                <a:cubicBezTo>
                  <a:pt x="12" y="13"/>
                  <a:pt x="12" y="13"/>
                  <a:pt x="12" y="13"/>
                </a:cubicBezTo>
                <a:lnTo>
                  <a:pt x="11" y="12"/>
                </a:lnTo>
                <a:close/>
                <a:moveTo>
                  <a:pt x="12" y="7"/>
                </a:moveTo>
                <a:cubicBezTo>
                  <a:pt x="11" y="8"/>
                  <a:pt x="12" y="8"/>
                  <a:pt x="11" y="9"/>
                </a:cubicBezTo>
                <a:cubicBezTo>
                  <a:pt x="12" y="9"/>
                  <a:pt x="12" y="9"/>
                  <a:pt x="13" y="9"/>
                </a:cubicBezTo>
                <a:cubicBezTo>
                  <a:pt x="13" y="9"/>
                  <a:pt x="13" y="8"/>
                  <a:pt x="12" y="7"/>
                </a:cubicBezTo>
                <a:close/>
                <a:moveTo>
                  <a:pt x="12" y="4"/>
                </a:moveTo>
                <a:cubicBezTo>
                  <a:pt x="11" y="5"/>
                  <a:pt x="13" y="6"/>
                  <a:pt x="14" y="7"/>
                </a:cubicBezTo>
                <a:cubicBezTo>
                  <a:pt x="14" y="6"/>
                  <a:pt x="13" y="5"/>
                  <a:pt x="12" y="4"/>
                </a:cubicBezTo>
                <a:close/>
                <a:moveTo>
                  <a:pt x="8" y="13"/>
                </a:moveTo>
                <a:cubicBezTo>
                  <a:pt x="9" y="13"/>
                  <a:pt x="9" y="14"/>
                  <a:pt x="10" y="14"/>
                </a:cubicBezTo>
                <a:cubicBezTo>
                  <a:pt x="10" y="14"/>
                  <a:pt x="10" y="14"/>
                  <a:pt x="10" y="14"/>
                </a:cubicBezTo>
                <a:cubicBezTo>
                  <a:pt x="10" y="13"/>
                  <a:pt x="9" y="13"/>
                  <a:pt x="8" y="13"/>
                </a:cubicBezTo>
                <a:close/>
                <a:moveTo>
                  <a:pt x="8" y="14"/>
                </a:moveTo>
                <a:cubicBezTo>
                  <a:pt x="8" y="14"/>
                  <a:pt x="9" y="15"/>
                  <a:pt x="10" y="15"/>
                </a:cubicBezTo>
                <a:cubicBezTo>
                  <a:pt x="9" y="14"/>
                  <a:pt x="9" y="13"/>
                  <a:pt x="8" y="14"/>
                </a:cubicBezTo>
                <a:close/>
                <a:moveTo>
                  <a:pt x="10" y="11"/>
                </a:moveTo>
                <a:cubicBezTo>
                  <a:pt x="10" y="11"/>
                  <a:pt x="10" y="11"/>
                  <a:pt x="9" y="12"/>
                </a:cubicBezTo>
                <a:cubicBezTo>
                  <a:pt x="10" y="12"/>
                  <a:pt x="10" y="12"/>
                  <a:pt x="10" y="12"/>
                </a:cubicBezTo>
                <a:cubicBezTo>
                  <a:pt x="11" y="12"/>
                  <a:pt x="11" y="11"/>
                  <a:pt x="10" y="11"/>
                </a:cubicBezTo>
                <a:close/>
                <a:moveTo>
                  <a:pt x="12" y="6"/>
                </a:moveTo>
                <a:cubicBezTo>
                  <a:pt x="12" y="7"/>
                  <a:pt x="12" y="7"/>
                  <a:pt x="12" y="7"/>
                </a:cubicBezTo>
                <a:cubicBezTo>
                  <a:pt x="12" y="7"/>
                  <a:pt x="12" y="7"/>
                  <a:pt x="12" y="7"/>
                </a:cubicBezTo>
                <a:cubicBezTo>
                  <a:pt x="12" y="7"/>
                  <a:pt x="12" y="6"/>
                  <a:pt x="12" y="6"/>
                </a:cubicBezTo>
                <a:close/>
                <a:moveTo>
                  <a:pt x="8" y="11"/>
                </a:moveTo>
                <a:cubicBezTo>
                  <a:pt x="8" y="11"/>
                  <a:pt x="8" y="11"/>
                  <a:pt x="9" y="12"/>
                </a:cubicBezTo>
                <a:cubicBezTo>
                  <a:pt x="9" y="11"/>
                  <a:pt x="9" y="11"/>
                  <a:pt x="9" y="11"/>
                </a:cubicBezTo>
                <a:cubicBezTo>
                  <a:pt x="9" y="11"/>
                  <a:pt x="8" y="11"/>
                  <a:pt x="8" y="11"/>
                </a:cubicBezTo>
                <a:close/>
                <a:moveTo>
                  <a:pt x="5" y="11"/>
                </a:moveTo>
                <a:cubicBezTo>
                  <a:pt x="6" y="12"/>
                  <a:pt x="7" y="13"/>
                  <a:pt x="8" y="12"/>
                </a:cubicBezTo>
                <a:cubicBezTo>
                  <a:pt x="7" y="12"/>
                  <a:pt x="5" y="11"/>
                  <a:pt x="5" y="11"/>
                </a:cubicBezTo>
                <a:close/>
                <a:moveTo>
                  <a:pt x="12" y="2"/>
                </a:moveTo>
                <a:cubicBezTo>
                  <a:pt x="12" y="3"/>
                  <a:pt x="12" y="3"/>
                  <a:pt x="12" y="3"/>
                </a:cubicBezTo>
                <a:cubicBezTo>
                  <a:pt x="12" y="3"/>
                  <a:pt x="12" y="3"/>
                  <a:pt x="12" y="3"/>
                </a:cubicBezTo>
                <a:lnTo>
                  <a:pt x="12" y="2"/>
                </a:lnTo>
                <a:close/>
                <a:moveTo>
                  <a:pt x="3" y="12"/>
                </a:moveTo>
                <a:cubicBezTo>
                  <a:pt x="4" y="13"/>
                  <a:pt x="4" y="13"/>
                  <a:pt x="4" y="13"/>
                </a:cubicBezTo>
                <a:lnTo>
                  <a:pt x="3" y="12"/>
                </a:lnTo>
                <a:close/>
                <a:moveTo>
                  <a:pt x="1" y="12"/>
                </a:moveTo>
                <a:cubicBezTo>
                  <a:pt x="2" y="12"/>
                  <a:pt x="2" y="12"/>
                  <a:pt x="2" y="12"/>
                </a:cubicBezTo>
                <a:cubicBezTo>
                  <a:pt x="2" y="11"/>
                  <a:pt x="2" y="11"/>
                  <a:pt x="2" y="11"/>
                </a:cubicBezTo>
                <a:cubicBezTo>
                  <a:pt x="2" y="11"/>
                  <a:pt x="2" y="11"/>
                  <a:pt x="1" y="12"/>
                </a:cubicBezTo>
                <a:close/>
              </a:path>
            </a:pathLst>
          </a:custGeom>
          <a:solidFill>
            <a:srgbClr val="C00000"/>
          </a:solidFill>
          <a:ln>
            <a:noFill/>
          </a:ln>
        </p:spPr>
        <p:txBody>
          <a:bodyPr vert="horz" wrap="square" lIns="91440" tIns="45720" rIns="91440" bIns="45720" numCol="1" anchor="t" anchorCtr="0" compatLnSpc="1"/>
          <a:lstStyle/>
          <a:p>
            <a:endParaRPr lang="zh-CN" altLang="en-US" sz="1400">
              <a:solidFill>
                <a:srgbClr val="005790"/>
              </a:solidFill>
            </a:endParaRPr>
          </a:p>
        </p:txBody>
      </p:sp>
      <p:sp>
        <p:nvSpPr>
          <p:cNvPr id="55" name="文本框 54"/>
          <p:cNvSpPr txBox="1"/>
          <p:nvPr/>
        </p:nvSpPr>
        <p:spPr>
          <a:xfrm>
            <a:off x="2096987" y="4331606"/>
            <a:ext cx="1415772" cy="461665"/>
          </a:xfrm>
          <a:prstGeom prst="rect">
            <a:avLst/>
          </a:prstGeom>
          <a:solidFill>
            <a:schemeClr val="accent1">
              <a:lumMod val="20000"/>
              <a:lumOff val="80000"/>
            </a:schemeClr>
          </a:solidFill>
        </p:spPr>
        <p:txBody>
          <a:bodyPr wrap="none" rtlCol="0">
            <a:spAutoFit/>
          </a:bodyPr>
          <a:lstStyle/>
          <a:p>
            <a:r>
              <a:rPr lang="zh-CN" altLang="zh-CN" sz="2400" b="1" dirty="0">
                <a:solidFill>
                  <a:srgbClr val="002060"/>
                </a:solidFill>
                <a:latin typeface="华文行楷" panose="02010800040101010101" pitchFamily="2" charset="-122"/>
                <a:ea typeface="华文行楷" panose="02010800040101010101" pitchFamily="2" charset="-122"/>
              </a:rPr>
              <a:t>反义义</a:t>
            </a:r>
            <a:r>
              <a:rPr lang="zh-CN" altLang="zh-CN" sz="2400" b="1" dirty="0" smtClean="0">
                <a:solidFill>
                  <a:srgbClr val="002060"/>
                </a:solidFill>
                <a:latin typeface="华文行楷" panose="02010800040101010101" pitchFamily="2" charset="-122"/>
                <a:ea typeface="华文行楷" panose="02010800040101010101" pitchFamily="2" charset="-122"/>
              </a:rPr>
              <a:t>场</a:t>
            </a:r>
            <a:endParaRPr lang="zh-CN" altLang="en-US" sz="3200" b="1" spc="-300" dirty="0">
              <a:solidFill>
                <a:srgbClr val="002060"/>
              </a:solidFill>
              <a:latin typeface="华文行楷" panose="02010800040101010101" pitchFamily="2" charset="-122"/>
              <a:ea typeface="华文行楷" panose="02010800040101010101" pitchFamily="2" charset="-122"/>
            </a:endParaRPr>
          </a:p>
        </p:txBody>
      </p:sp>
      <p:sp>
        <p:nvSpPr>
          <p:cNvPr id="56" name="文本框 55"/>
          <p:cNvSpPr txBox="1"/>
          <p:nvPr/>
        </p:nvSpPr>
        <p:spPr>
          <a:xfrm>
            <a:off x="397565" y="4922918"/>
            <a:ext cx="4634299" cy="1569660"/>
          </a:xfrm>
          <a:prstGeom prst="rect">
            <a:avLst/>
          </a:prstGeom>
          <a:noFill/>
        </p:spPr>
        <p:txBody>
          <a:bodyPr wrap="square" rtlCol="0">
            <a:spAutoFit/>
          </a:bodyPr>
          <a:lstStyle>
            <a:defPPr>
              <a:defRPr lang="zh-CN"/>
            </a:defPPr>
            <a:lvl1pPr algn="just">
              <a:lnSpc>
                <a:spcPct val="125000"/>
              </a:lnSpc>
              <a:defRPr sz="1600">
                <a:solidFill>
                  <a:schemeClr val="accent1">
                    <a:lumMod val="50000"/>
                  </a:schemeClr>
                </a:solidFill>
                <a:latin typeface="华文黑体" panose="02010600040101010101" pitchFamily="2" charset="-122"/>
                <a:ea typeface="华文黑体" panose="02010600040101010101" pitchFamily="2" charset="-122"/>
              </a:defRPr>
            </a:lvl1pPr>
          </a:lstStyle>
          <a:p>
            <a:pPr>
              <a:lnSpc>
                <a:spcPct val="100000"/>
              </a:lnSpc>
            </a:pPr>
            <a:r>
              <a:rPr lang="zh-CN" altLang="zh-CN" sz="2400" b="1" dirty="0">
                <a:latin typeface="华文行楷" panose="02010800040101010101" pitchFamily="2" charset="-122"/>
                <a:ea typeface="华文行楷" panose="02010800040101010101" pitchFamily="2" charset="-122"/>
              </a:rPr>
              <a:t>语义相对、相反或相矛盾的属于同一性和同义范畴的一组词构成的语义场。</a:t>
            </a:r>
            <a:endParaRPr lang="zh-CN" altLang="zh-CN" sz="2400" b="1" dirty="0">
              <a:latin typeface="华文行楷" panose="02010800040101010101" pitchFamily="2" charset="-122"/>
              <a:ea typeface="华文行楷" panose="02010800040101010101" pitchFamily="2" charset="-122"/>
            </a:endParaRPr>
          </a:p>
          <a:p>
            <a:pPr>
              <a:lnSpc>
                <a:spcPct val="100000"/>
              </a:lnSpc>
            </a:pPr>
            <a:endParaRPr lang="en-US" altLang="zh-CN" sz="2400" b="1" dirty="0">
              <a:solidFill>
                <a:srgbClr val="005790"/>
              </a:solidFill>
              <a:latin typeface="华文行楷" panose="02010800040101010101" pitchFamily="2" charset="-122"/>
              <a:ea typeface="华文行楷" panose="02010800040101010101" pitchFamily="2" charset="-122"/>
            </a:endParaRPr>
          </a:p>
        </p:txBody>
      </p:sp>
      <p:sp>
        <p:nvSpPr>
          <p:cNvPr id="57" name="Freeform 30"/>
          <p:cNvSpPr>
            <a:spLocks noEditPoints="1"/>
          </p:cNvSpPr>
          <p:nvPr/>
        </p:nvSpPr>
        <p:spPr bwMode="auto">
          <a:xfrm>
            <a:off x="1603418" y="4433109"/>
            <a:ext cx="335491" cy="324806"/>
          </a:xfrm>
          <a:custGeom>
            <a:avLst/>
            <a:gdLst>
              <a:gd name="T0" fmla="*/ 10 w 31"/>
              <a:gd name="T1" fmla="*/ 19 h 30"/>
              <a:gd name="T2" fmla="*/ 11 w 31"/>
              <a:gd name="T3" fmla="*/ 0 h 30"/>
              <a:gd name="T4" fmla="*/ 28 w 31"/>
              <a:gd name="T5" fmla="*/ 8 h 30"/>
              <a:gd name="T6" fmla="*/ 26 w 31"/>
              <a:gd name="T7" fmla="*/ 27 h 30"/>
              <a:gd name="T8" fmla="*/ 23 w 31"/>
              <a:gd name="T9" fmla="*/ 25 h 30"/>
              <a:gd name="T10" fmla="*/ 22 w 31"/>
              <a:gd name="T11" fmla="*/ 21 h 30"/>
              <a:gd name="T12" fmla="*/ 29 w 31"/>
              <a:gd name="T13" fmla="*/ 9 h 30"/>
              <a:gd name="T14" fmla="*/ 22 w 31"/>
              <a:gd name="T15" fmla="*/ 24 h 30"/>
              <a:gd name="T16" fmla="*/ 21 w 31"/>
              <a:gd name="T17" fmla="*/ 22 h 30"/>
              <a:gd name="T18" fmla="*/ 28 w 31"/>
              <a:gd name="T19" fmla="*/ 10 h 30"/>
              <a:gd name="T20" fmla="*/ 24 w 31"/>
              <a:gd name="T21" fmla="*/ 14 h 30"/>
              <a:gd name="T22" fmla="*/ 21 w 31"/>
              <a:gd name="T23" fmla="*/ 18 h 30"/>
              <a:gd name="T24" fmla="*/ 24 w 31"/>
              <a:gd name="T25" fmla="*/ 14 h 30"/>
              <a:gd name="T26" fmla="*/ 20 w 31"/>
              <a:gd name="T27" fmla="*/ 19 h 30"/>
              <a:gd name="T28" fmla="*/ 19 w 31"/>
              <a:gd name="T29" fmla="*/ 20 h 30"/>
              <a:gd name="T30" fmla="*/ 22 w 31"/>
              <a:gd name="T31" fmla="*/ 14 h 30"/>
              <a:gd name="T32" fmla="*/ 23 w 31"/>
              <a:gd name="T33" fmla="*/ 10 h 30"/>
              <a:gd name="T34" fmla="*/ 17 w 31"/>
              <a:gd name="T35" fmla="*/ 22 h 30"/>
              <a:gd name="T36" fmla="*/ 20 w 31"/>
              <a:gd name="T37" fmla="*/ 16 h 30"/>
              <a:gd name="T38" fmla="*/ 16 w 31"/>
              <a:gd name="T39" fmla="*/ 19 h 30"/>
              <a:gd name="T40" fmla="*/ 19 w 31"/>
              <a:gd name="T41" fmla="*/ 12 h 30"/>
              <a:gd name="T42" fmla="*/ 17 w 31"/>
              <a:gd name="T43" fmla="*/ 18 h 30"/>
              <a:gd name="T44" fmla="*/ 21 w 31"/>
              <a:gd name="T45" fmla="*/ 11 h 30"/>
              <a:gd name="T46" fmla="*/ 21 w 31"/>
              <a:gd name="T47" fmla="*/ 10 h 30"/>
              <a:gd name="T48" fmla="*/ 15 w 31"/>
              <a:gd name="T49" fmla="*/ 23 h 30"/>
              <a:gd name="T50" fmla="*/ 16 w 31"/>
              <a:gd name="T51" fmla="*/ 20 h 30"/>
              <a:gd name="T52" fmla="*/ 15 w 31"/>
              <a:gd name="T53" fmla="*/ 13 h 30"/>
              <a:gd name="T54" fmla="*/ 11 w 31"/>
              <a:gd name="T55" fmla="*/ 28 h 30"/>
              <a:gd name="T56" fmla="*/ 17 w 31"/>
              <a:gd name="T57" fmla="*/ 13 h 30"/>
              <a:gd name="T58" fmla="*/ 17 w 31"/>
              <a:gd name="T59" fmla="*/ 17 h 30"/>
              <a:gd name="T60" fmla="*/ 14 w 31"/>
              <a:gd name="T61" fmla="*/ 23 h 30"/>
              <a:gd name="T62" fmla="*/ 19 w 31"/>
              <a:gd name="T63" fmla="*/ 11 h 30"/>
              <a:gd name="T64" fmla="*/ 12 w 31"/>
              <a:gd name="T65" fmla="*/ 26 h 30"/>
              <a:gd name="T66" fmla="*/ 11 w 31"/>
              <a:gd name="T67" fmla="*/ 27 h 30"/>
              <a:gd name="T68" fmla="*/ 11 w 31"/>
              <a:gd name="T69" fmla="*/ 23 h 30"/>
              <a:gd name="T70" fmla="*/ 12 w 31"/>
              <a:gd name="T71" fmla="*/ 20 h 30"/>
              <a:gd name="T72" fmla="*/ 17 w 31"/>
              <a:gd name="T73" fmla="*/ 10 h 30"/>
              <a:gd name="T74" fmla="*/ 11 w 31"/>
              <a:gd name="T75" fmla="*/ 13 h 30"/>
              <a:gd name="T76" fmla="*/ 15 w 31"/>
              <a:gd name="T77" fmla="*/ 8 h 30"/>
              <a:gd name="T78" fmla="*/ 11 w 31"/>
              <a:gd name="T79" fmla="*/ 16 h 30"/>
              <a:gd name="T80" fmla="*/ 11 w 31"/>
              <a:gd name="T81" fmla="*/ 15 h 30"/>
              <a:gd name="T82" fmla="*/ 11 w 31"/>
              <a:gd name="T83" fmla="*/ 11 h 30"/>
              <a:gd name="T84" fmla="*/ 10 w 31"/>
              <a:gd name="T85" fmla="*/ 18 h 30"/>
              <a:gd name="T86" fmla="*/ 14 w 31"/>
              <a:gd name="T87" fmla="*/ 9 h 30"/>
              <a:gd name="T88" fmla="*/ 11 w 31"/>
              <a:gd name="T89" fmla="*/ 12 h 30"/>
              <a:gd name="T90" fmla="*/ 12 w 31"/>
              <a:gd name="T91" fmla="*/ 7 h 30"/>
              <a:gd name="T92" fmla="*/ 12 w 31"/>
              <a:gd name="T93" fmla="*/ 4 h 30"/>
              <a:gd name="T94" fmla="*/ 10 w 31"/>
              <a:gd name="T95" fmla="*/ 14 h 30"/>
              <a:gd name="T96" fmla="*/ 10 w 31"/>
              <a:gd name="T97" fmla="*/ 15 h 30"/>
              <a:gd name="T98" fmla="*/ 10 w 31"/>
              <a:gd name="T99" fmla="*/ 12 h 30"/>
              <a:gd name="T100" fmla="*/ 12 w 31"/>
              <a:gd name="T101" fmla="*/ 7 h 30"/>
              <a:gd name="T102" fmla="*/ 9 w 31"/>
              <a:gd name="T103" fmla="*/ 11 h 30"/>
              <a:gd name="T104" fmla="*/ 5 w 31"/>
              <a:gd name="T105" fmla="*/ 11 h 30"/>
              <a:gd name="T106" fmla="*/ 12 w 31"/>
              <a:gd name="T107" fmla="*/ 2 h 30"/>
              <a:gd name="T108" fmla="*/ 1 w 31"/>
              <a:gd name="T109"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1" h="30">
                <a:moveTo>
                  <a:pt x="16" y="23"/>
                </a:moveTo>
                <a:cubicBezTo>
                  <a:pt x="14" y="25"/>
                  <a:pt x="13" y="27"/>
                  <a:pt x="11" y="30"/>
                </a:cubicBezTo>
                <a:cubicBezTo>
                  <a:pt x="10" y="30"/>
                  <a:pt x="10" y="28"/>
                  <a:pt x="10" y="28"/>
                </a:cubicBezTo>
                <a:cubicBezTo>
                  <a:pt x="10" y="25"/>
                  <a:pt x="10" y="22"/>
                  <a:pt x="10" y="19"/>
                </a:cubicBezTo>
                <a:cubicBezTo>
                  <a:pt x="8" y="18"/>
                  <a:pt x="6" y="17"/>
                  <a:pt x="5" y="15"/>
                </a:cubicBezTo>
                <a:cubicBezTo>
                  <a:pt x="3" y="14"/>
                  <a:pt x="1" y="13"/>
                  <a:pt x="0" y="11"/>
                </a:cubicBezTo>
                <a:cubicBezTo>
                  <a:pt x="3" y="10"/>
                  <a:pt x="7" y="10"/>
                  <a:pt x="11" y="10"/>
                </a:cubicBezTo>
                <a:cubicBezTo>
                  <a:pt x="11" y="7"/>
                  <a:pt x="11" y="4"/>
                  <a:pt x="11" y="0"/>
                </a:cubicBezTo>
                <a:cubicBezTo>
                  <a:pt x="12" y="1"/>
                  <a:pt x="13" y="2"/>
                  <a:pt x="13" y="3"/>
                </a:cubicBezTo>
                <a:cubicBezTo>
                  <a:pt x="14" y="4"/>
                  <a:pt x="15" y="6"/>
                  <a:pt x="16" y="7"/>
                </a:cubicBezTo>
                <a:cubicBezTo>
                  <a:pt x="16" y="8"/>
                  <a:pt x="17" y="8"/>
                  <a:pt x="17" y="9"/>
                </a:cubicBezTo>
                <a:cubicBezTo>
                  <a:pt x="21" y="9"/>
                  <a:pt x="24" y="9"/>
                  <a:pt x="28" y="8"/>
                </a:cubicBezTo>
                <a:cubicBezTo>
                  <a:pt x="29" y="8"/>
                  <a:pt x="30" y="8"/>
                  <a:pt x="31" y="8"/>
                </a:cubicBezTo>
                <a:cubicBezTo>
                  <a:pt x="30" y="10"/>
                  <a:pt x="28" y="12"/>
                  <a:pt x="27" y="13"/>
                </a:cubicBezTo>
                <a:cubicBezTo>
                  <a:pt x="25" y="14"/>
                  <a:pt x="23" y="16"/>
                  <a:pt x="22" y="17"/>
                </a:cubicBezTo>
                <a:cubicBezTo>
                  <a:pt x="23" y="20"/>
                  <a:pt x="25" y="23"/>
                  <a:pt x="26" y="27"/>
                </a:cubicBezTo>
                <a:cubicBezTo>
                  <a:pt x="26" y="27"/>
                  <a:pt x="25" y="27"/>
                  <a:pt x="24" y="26"/>
                </a:cubicBezTo>
                <a:cubicBezTo>
                  <a:pt x="22" y="25"/>
                  <a:pt x="19" y="25"/>
                  <a:pt x="16" y="23"/>
                </a:cubicBezTo>
                <a:close/>
                <a:moveTo>
                  <a:pt x="24" y="25"/>
                </a:moveTo>
                <a:cubicBezTo>
                  <a:pt x="24" y="25"/>
                  <a:pt x="23" y="25"/>
                  <a:pt x="23" y="25"/>
                </a:cubicBezTo>
                <a:cubicBezTo>
                  <a:pt x="23" y="26"/>
                  <a:pt x="24" y="25"/>
                  <a:pt x="25" y="26"/>
                </a:cubicBezTo>
                <a:lnTo>
                  <a:pt x="24" y="25"/>
                </a:lnTo>
                <a:close/>
                <a:moveTo>
                  <a:pt x="22" y="20"/>
                </a:moveTo>
                <a:cubicBezTo>
                  <a:pt x="22" y="21"/>
                  <a:pt x="22" y="21"/>
                  <a:pt x="22" y="21"/>
                </a:cubicBezTo>
                <a:cubicBezTo>
                  <a:pt x="23" y="22"/>
                  <a:pt x="23" y="23"/>
                  <a:pt x="24" y="24"/>
                </a:cubicBezTo>
                <a:cubicBezTo>
                  <a:pt x="23" y="23"/>
                  <a:pt x="23" y="21"/>
                  <a:pt x="22" y="20"/>
                </a:cubicBezTo>
                <a:close/>
                <a:moveTo>
                  <a:pt x="29" y="9"/>
                </a:moveTo>
                <a:cubicBezTo>
                  <a:pt x="29" y="9"/>
                  <a:pt x="29" y="9"/>
                  <a:pt x="29" y="9"/>
                </a:cubicBezTo>
                <a:cubicBezTo>
                  <a:pt x="29" y="9"/>
                  <a:pt x="30" y="9"/>
                  <a:pt x="30" y="9"/>
                </a:cubicBezTo>
                <a:cubicBezTo>
                  <a:pt x="29" y="9"/>
                  <a:pt x="29" y="9"/>
                  <a:pt x="29" y="9"/>
                </a:cubicBezTo>
                <a:close/>
                <a:moveTo>
                  <a:pt x="18" y="22"/>
                </a:moveTo>
                <a:cubicBezTo>
                  <a:pt x="19" y="22"/>
                  <a:pt x="21" y="24"/>
                  <a:pt x="22" y="24"/>
                </a:cubicBezTo>
                <a:cubicBezTo>
                  <a:pt x="21" y="23"/>
                  <a:pt x="19" y="22"/>
                  <a:pt x="18" y="22"/>
                </a:cubicBezTo>
                <a:close/>
                <a:moveTo>
                  <a:pt x="21" y="22"/>
                </a:moveTo>
                <a:cubicBezTo>
                  <a:pt x="21" y="22"/>
                  <a:pt x="21" y="23"/>
                  <a:pt x="22" y="23"/>
                </a:cubicBezTo>
                <a:cubicBezTo>
                  <a:pt x="22" y="22"/>
                  <a:pt x="22" y="22"/>
                  <a:pt x="21" y="22"/>
                </a:cubicBezTo>
                <a:close/>
                <a:moveTo>
                  <a:pt x="27" y="9"/>
                </a:moveTo>
                <a:cubicBezTo>
                  <a:pt x="27" y="9"/>
                  <a:pt x="27" y="9"/>
                  <a:pt x="27" y="9"/>
                </a:cubicBezTo>
                <a:cubicBezTo>
                  <a:pt x="27" y="10"/>
                  <a:pt x="27" y="10"/>
                  <a:pt x="27" y="11"/>
                </a:cubicBezTo>
                <a:cubicBezTo>
                  <a:pt x="27" y="11"/>
                  <a:pt x="28" y="11"/>
                  <a:pt x="28" y="10"/>
                </a:cubicBezTo>
                <a:cubicBezTo>
                  <a:pt x="27" y="10"/>
                  <a:pt x="28" y="10"/>
                  <a:pt x="27" y="9"/>
                </a:cubicBezTo>
                <a:close/>
                <a:moveTo>
                  <a:pt x="24" y="14"/>
                </a:moveTo>
                <a:cubicBezTo>
                  <a:pt x="24" y="13"/>
                  <a:pt x="25" y="13"/>
                  <a:pt x="25" y="13"/>
                </a:cubicBezTo>
                <a:cubicBezTo>
                  <a:pt x="25" y="12"/>
                  <a:pt x="24" y="13"/>
                  <a:pt x="24" y="14"/>
                </a:cubicBezTo>
                <a:close/>
                <a:moveTo>
                  <a:pt x="26" y="10"/>
                </a:moveTo>
                <a:cubicBezTo>
                  <a:pt x="26" y="10"/>
                  <a:pt x="26" y="10"/>
                  <a:pt x="26" y="10"/>
                </a:cubicBezTo>
                <a:cubicBezTo>
                  <a:pt x="26" y="9"/>
                  <a:pt x="26" y="10"/>
                  <a:pt x="26" y="10"/>
                </a:cubicBezTo>
                <a:close/>
                <a:moveTo>
                  <a:pt x="21" y="18"/>
                </a:moveTo>
                <a:cubicBezTo>
                  <a:pt x="21" y="18"/>
                  <a:pt x="21" y="19"/>
                  <a:pt x="21" y="19"/>
                </a:cubicBezTo>
                <a:cubicBezTo>
                  <a:pt x="21" y="18"/>
                  <a:pt x="21" y="18"/>
                  <a:pt x="21" y="18"/>
                </a:cubicBezTo>
                <a:close/>
                <a:moveTo>
                  <a:pt x="23" y="14"/>
                </a:moveTo>
                <a:cubicBezTo>
                  <a:pt x="23" y="15"/>
                  <a:pt x="23" y="14"/>
                  <a:pt x="24" y="14"/>
                </a:cubicBezTo>
                <a:cubicBezTo>
                  <a:pt x="23" y="14"/>
                  <a:pt x="23" y="14"/>
                  <a:pt x="23" y="14"/>
                </a:cubicBezTo>
                <a:close/>
                <a:moveTo>
                  <a:pt x="20" y="19"/>
                </a:moveTo>
                <a:cubicBezTo>
                  <a:pt x="21" y="20"/>
                  <a:pt x="21" y="20"/>
                  <a:pt x="21" y="20"/>
                </a:cubicBezTo>
                <a:lnTo>
                  <a:pt x="20" y="19"/>
                </a:lnTo>
                <a:close/>
                <a:moveTo>
                  <a:pt x="19" y="20"/>
                </a:moveTo>
                <a:cubicBezTo>
                  <a:pt x="19" y="20"/>
                  <a:pt x="19" y="20"/>
                  <a:pt x="18" y="20"/>
                </a:cubicBezTo>
                <a:cubicBezTo>
                  <a:pt x="19" y="20"/>
                  <a:pt x="20" y="21"/>
                  <a:pt x="20" y="20"/>
                </a:cubicBezTo>
                <a:lnTo>
                  <a:pt x="19" y="20"/>
                </a:lnTo>
                <a:close/>
                <a:moveTo>
                  <a:pt x="22" y="14"/>
                </a:moveTo>
                <a:cubicBezTo>
                  <a:pt x="22" y="14"/>
                  <a:pt x="21" y="13"/>
                  <a:pt x="21" y="14"/>
                </a:cubicBezTo>
                <a:cubicBezTo>
                  <a:pt x="21" y="14"/>
                  <a:pt x="22" y="15"/>
                  <a:pt x="22" y="14"/>
                </a:cubicBezTo>
                <a:cubicBezTo>
                  <a:pt x="22" y="14"/>
                  <a:pt x="22" y="14"/>
                  <a:pt x="22" y="14"/>
                </a:cubicBezTo>
                <a:close/>
                <a:moveTo>
                  <a:pt x="22" y="12"/>
                </a:moveTo>
                <a:cubicBezTo>
                  <a:pt x="22" y="13"/>
                  <a:pt x="23" y="13"/>
                  <a:pt x="23" y="12"/>
                </a:cubicBezTo>
                <a:cubicBezTo>
                  <a:pt x="23" y="12"/>
                  <a:pt x="22" y="12"/>
                  <a:pt x="22" y="12"/>
                </a:cubicBezTo>
                <a:close/>
                <a:moveTo>
                  <a:pt x="23" y="10"/>
                </a:moveTo>
                <a:cubicBezTo>
                  <a:pt x="23" y="10"/>
                  <a:pt x="24" y="10"/>
                  <a:pt x="24" y="10"/>
                </a:cubicBezTo>
                <a:cubicBezTo>
                  <a:pt x="24" y="9"/>
                  <a:pt x="24" y="9"/>
                  <a:pt x="24" y="9"/>
                </a:cubicBezTo>
                <a:cubicBezTo>
                  <a:pt x="24" y="10"/>
                  <a:pt x="23" y="9"/>
                  <a:pt x="23" y="10"/>
                </a:cubicBezTo>
                <a:close/>
                <a:moveTo>
                  <a:pt x="17" y="22"/>
                </a:moveTo>
                <a:cubicBezTo>
                  <a:pt x="18" y="23"/>
                  <a:pt x="18" y="23"/>
                  <a:pt x="18" y="23"/>
                </a:cubicBezTo>
                <a:cubicBezTo>
                  <a:pt x="18" y="22"/>
                  <a:pt x="18" y="22"/>
                  <a:pt x="18" y="22"/>
                </a:cubicBezTo>
                <a:cubicBezTo>
                  <a:pt x="17" y="22"/>
                  <a:pt x="17" y="22"/>
                  <a:pt x="17" y="22"/>
                </a:cubicBezTo>
                <a:close/>
                <a:moveTo>
                  <a:pt x="20" y="16"/>
                </a:moveTo>
                <a:cubicBezTo>
                  <a:pt x="19" y="16"/>
                  <a:pt x="19" y="16"/>
                  <a:pt x="19" y="16"/>
                </a:cubicBezTo>
                <a:cubicBezTo>
                  <a:pt x="19" y="16"/>
                  <a:pt x="20" y="17"/>
                  <a:pt x="20" y="17"/>
                </a:cubicBezTo>
                <a:cubicBezTo>
                  <a:pt x="20" y="16"/>
                  <a:pt x="20" y="16"/>
                  <a:pt x="20" y="16"/>
                </a:cubicBezTo>
                <a:close/>
                <a:moveTo>
                  <a:pt x="16" y="19"/>
                </a:moveTo>
                <a:cubicBezTo>
                  <a:pt x="17" y="19"/>
                  <a:pt x="17" y="19"/>
                  <a:pt x="18" y="19"/>
                </a:cubicBezTo>
                <a:cubicBezTo>
                  <a:pt x="18" y="19"/>
                  <a:pt x="18" y="19"/>
                  <a:pt x="18" y="19"/>
                </a:cubicBezTo>
                <a:cubicBezTo>
                  <a:pt x="18" y="18"/>
                  <a:pt x="16" y="18"/>
                  <a:pt x="16" y="19"/>
                </a:cubicBezTo>
                <a:close/>
                <a:moveTo>
                  <a:pt x="19" y="12"/>
                </a:moveTo>
                <a:cubicBezTo>
                  <a:pt x="20" y="13"/>
                  <a:pt x="20" y="13"/>
                  <a:pt x="21" y="13"/>
                </a:cubicBezTo>
                <a:cubicBezTo>
                  <a:pt x="20" y="12"/>
                  <a:pt x="20" y="12"/>
                  <a:pt x="19" y="12"/>
                </a:cubicBezTo>
                <a:close/>
                <a:moveTo>
                  <a:pt x="17" y="17"/>
                </a:moveTo>
                <a:cubicBezTo>
                  <a:pt x="17" y="18"/>
                  <a:pt x="17" y="18"/>
                  <a:pt x="17" y="18"/>
                </a:cubicBezTo>
                <a:cubicBezTo>
                  <a:pt x="17" y="18"/>
                  <a:pt x="18" y="18"/>
                  <a:pt x="18" y="18"/>
                </a:cubicBezTo>
                <a:lnTo>
                  <a:pt x="17" y="17"/>
                </a:lnTo>
                <a:close/>
                <a:moveTo>
                  <a:pt x="20" y="11"/>
                </a:moveTo>
                <a:cubicBezTo>
                  <a:pt x="21" y="11"/>
                  <a:pt x="21" y="11"/>
                  <a:pt x="21" y="11"/>
                </a:cubicBezTo>
                <a:cubicBezTo>
                  <a:pt x="21" y="11"/>
                  <a:pt x="21" y="11"/>
                  <a:pt x="21" y="11"/>
                </a:cubicBezTo>
                <a:cubicBezTo>
                  <a:pt x="21" y="11"/>
                  <a:pt x="20" y="11"/>
                  <a:pt x="20" y="11"/>
                </a:cubicBezTo>
                <a:close/>
                <a:moveTo>
                  <a:pt x="21" y="10"/>
                </a:moveTo>
                <a:cubicBezTo>
                  <a:pt x="21" y="10"/>
                  <a:pt x="21" y="10"/>
                  <a:pt x="21" y="10"/>
                </a:cubicBezTo>
                <a:cubicBezTo>
                  <a:pt x="22" y="10"/>
                  <a:pt x="22" y="10"/>
                  <a:pt x="22" y="10"/>
                </a:cubicBezTo>
                <a:lnTo>
                  <a:pt x="21" y="10"/>
                </a:lnTo>
                <a:close/>
                <a:moveTo>
                  <a:pt x="15" y="22"/>
                </a:moveTo>
                <a:cubicBezTo>
                  <a:pt x="15" y="22"/>
                  <a:pt x="14" y="23"/>
                  <a:pt x="15" y="23"/>
                </a:cubicBezTo>
                <a:cubicBezTo>
                  <a:pt x="15" y="23"/>
                  <a:pt x="15" y="22"/>
                  <a:pt x="15" y="22"/>
                </a:cubicBezTo>
                <a:cubicBezTo>
                  <a:pt x="15" y="22"/>
                  <a:pt x="15" y="22"/>
                  <a:pt x="15" y="22"/>
                </a:cubicBezTo>
                <a:close/>
                <a:moveTo>
                  <a:pt x="12" y="18"/>
                </a:moveTo>
                <a:cubicBezTo>
                  <a:pt x="13" y="20"/>
                  <a:pt x="15" y="20"/>
                  <a:pt x="16" y="20"/>
                </a:cubicBezTo>
                <a:cubicBezTo>
                  <a:pt x="15" y="19"/>
                  <a:pt x="13" y="17"/>
                  <a:pt x="12" y="18"/>
                </a:cubicBezTo>
                <a:close/>
                <a:moveTo>
                  <a:pt x="15" y="13"/>
                </a:moveTo>
                <a:cubicBezTo>
                  <a:pt x="16" y="14"/>
                  <a:pt x="18" y="15"/>
                  <a:pt x="19" y="15"/>
                </a:cubicBezTo>
                <a:cubicBezTo>
                  <a:pt x="18" y="14"/>
                  <a:pt x="16" y="13"/>
                  <a:pt x="15" y="13"/>
                </a:cubicBezTo>
                <a:close/>
                <a:moveTo>
                  <a:pt x="13" y="25"/>
                </a:moveTo>
                <a:cubicBezTo>
                  <a:pt x="13" y="26"/>
                  <a:pt x="13" y="26"/>
                  <a:pt x="13" y="26"/>
                </a:cubicBezTo>
                <a:cubicBezTo>
                  <a:pt x="12" y="26"/>
                  <a:pt x="12" y="26"/>
                  <a:pt x="12" y="26"/>
                </a:cubicBezTo>
                <a:cubicBezTo>
                  <a:pt x="12" y="27"/>
                  <a:pt x="10" y="27"/>
                  <a:pt x="11" y="28"/>
                </a:cubicBezTo>
                <a:cubicBezTo>
                  <a:pt x="11" y="27"/>
                  <a:pt x="13" y="26"/>
                  <a:pt x="13" y="25"/>
                </a:cubicBezTo>
                <a:close/>
                <a:moveTo>
                  <a:pt x="17" y="13"/>
                </a:moveTo>
                <a:cubicBezTo>
                  <a:pt x="18" y="13"/>
                  <a:pt x="18" y="14"/>
                  <a:pt x="19" y="14"/>
                </a:cubicBezTo>
                <a:cubicBezTo>
                  <a:pt x="18" y="14"/>
                  <a:pt x="18" y="13"/>
                  <a:pt x="17" y="13"/>
                </a:cubicBezTo>
                <a:close/>
                <a:moveTo>
                  <a:pt x="14" y="16"/>
                </a:moveTo>
                <a:cubicBezTo>
                  <a:pt x="14" y="16"/>
                  <a:pt x="13" y="16"/>
                  <a:pt x="14" y="17"/>
                </a:cubicBezTo>
                <a:cubicBezTo>
                  <a:pt x="14" y="17"/>
                  <a:pt x="15" y="17"/>
                  <a:pt x="16" y="17"/>
                </a:cubicBezTo>
                <a:cubicBezTo>
                  <a:pt x="17" y="17"/>
                  <a:pt x="17" y="17"/>
                  <a:pt x="17" y="17"/>
                </a:cubicBezTo>
                <a:cubicBezTo>
                  <a:pt x="16" y="17"/>
                  <a:pt x="15" y="16"/>
                  <a:pt x="14" y="16"/>
                </a:cubicBezTo>
                <a:close/>
                <a:moveTo>
                  <a:pt x="12" y="22"/>
                </a:moveTo>
                <a:cubicBezTo>
                  <a:pt x="12" y="23"/>
                  <a:pt x="13" y="23"/>
                  <a:pt x="13" y="23"/>
                </a:cubicBezTo>
                <a:cubicBezTo>
                  <a:pt x="14" y="23"/>
                  <a:pt x="14" y="23"/>
                  <a:pt x="14" y="23"/>
                </a:cubicBezTo>
                <a:cubicBezTo>
                  <a:pt x="13" y="23"/>
                  <a:pt x="13" y="23"/>
                  <a:pt x="12" y="22"/>
                </a:cubicBezTo>
                <a:close/>
                <a:moveTo>
                  <a:pt x="19" y="10"/>
                </a:moveTo>
                <a:cubicBezTo>
                  <a:pt x="18" y="10"/>
                  <a:pt x="18" y="10"/>
                  <a:pt x="18" y="10"/>
                </a:cubicBezTo>
                <a:cubicBezTo>
                  <a:pt x="18" y="11"/>
                  <a:pt x="19" y="11"/>
                  <a:pt x="19" y="11"/>
                </a:cubicBezTo>
                <a:cubicBezTo>
                  <a:pt x="19" y="11"/>
                  <a:pt x="19" y="10"/>
                  <a:pt x="19" y="10"/>
                </a:cubicBezTo>
                <a:close/>
                <a:moveTo>
                  <a:pt x="11" y="24"/>
                </a:moveTo>
                <a:cubicBezTo>
                  <a:pt x="10" y="25"/>
                  <a:pt x="11" y="25"/>
                  <a:pt x="11" y="25"/>
                </a:cubicBezTo>
                <a:cubicBezTo>
                  <a:pt x="11" y="25"/>
                  <a:pt x="11" y="25"/>
                  <a:pt x="12" y="26"/>
                </a:cubicBezTo>
                <a:cubicBezTo>
                  <a:pt x="12" y="25"/>
                  <a:pt x="12" y="25"/>
                  <a:pt x="12" y="25"/>
                </a:cubicBezTo>
                <a:cubicBezTo>
                  <a:pt x="11" y="25"/>
                  <a:pt x="11" y="24"/>
                  <a:pt x="11" y="24"/>
                </a:cubicBezTo>
                <a:close/>
                <a:moveTo>
                  <a:pt x="11" y="26"/>
                </a:moveTo>
                <a:cubicBezTo>
                  <a:pt x="11" y="27"/>
                  <a:pt x="11" y="27"/>
                  <a:pt x="11" y="27"/>
                </a:cubicBezTo>
                <a:lnTo>
                  <a:pt x="11" y="26"/>
                </a:lnTo>
                <a:close/>
                <a:moveTo>
                  <a:pt x="11" y="22"/>
                </a:moveTo>
                <a:cubicBezTo>
                  <a:pt x="11" y="23"/>
                  <a:pt x="10" y="23"/>
                  <a:pt x="11" y="23"/>
                </a:cubicBezTo>
                <a:cubicBezTo>
                  <a:pt x="11" y="23"/>
                  <a:pt x="11" y="23"/>
                  <a:pt x="11" y="23"/>
                </a:cubicBezTo>
                <a:cubicBezTo>
                  <a:pt x="11" y="23"/>
                  <a:pt x="11" y="22"/>
                  <a:pt x="11" y="22"/>
                </a:cubicBezTo>
                <a:close/>
                <a:moveTo>
                  <a:pt x="11" y="20"/>
                </a:moveTo>
                <a:cubicBezTo>
                  <a:pt x="11" y="21"/>
                  <a:pt x="11" y="21"/>
                  <a:pt x="11" y="21"/>
                </a:cubicBezTo>
                <a:cubicBezTo>
                  <a:pt x="11" y="21"/>
                  <a:pt x="12" y="21"/>
                  <a:pt x="12" y="20"/>
                </a:cubicBezTo>
                <a:cubicBezTo>
                  <a:pt x="12" y="20"/>
                  <a:pt x="11" y="20"/>
                  <a:pt x="11" y="20"/>
                </a:cubicBezTo>
                <a:close/>
                <a:moveTo>
                  <a:pt x="16" y="10"/>
                </a:moveTo>
                <a:cubicBezTo>
                  <a:pt x="16" y="11"/>
                  <a:pt x="16" y="11"/>
                  <a:pt x="16" y="11"/>
                </a:cubicBezTo>
                <a:cubicBezTo>
                  <a:pt x="17" y="10"/>
                  <a:pt x="17" y="10"/>
                  <a:pt x="17" y="10"/>
                </a:cubicBezTo>
                <a:cubicBezTo>
                  <a:pt x="16" y="10"/>
                  <a:pt x="16" y="10"/>
                  <a:pt x="16" y="10"/>
                </a:cubicBezTo>
                <a:close/>
                <a:moveTo>
                  <a:pt x="11" y="13"/>
                </a:moveTo>
                <a:cubicBezTo>
                  <a:pt x="12" y="14"/>
                  <a:pt x="14" y="15"/>
                  <a:pt x="15" y="14"/>
                </a:cubicBezTo>
                <a:cubicBezTo>
                  <a:pt x="13" y="14"/>
                  <a:pt x="12" y="13"/>
                  <a:pt x="11" y="13"/>
                </a:cubicBezTo>
                <a:close/>
                <a:moveTo>
                  <a:pt x="11" y="18"/>
                </a:moveTo>
                <a:cubicBezTo>
                  <a:pt x="10" y="19"/>
                  <a:pt x="11" y="19"/>
                  <a:pt x="12" y="19"/>
                </a:cubicBezTo>
                <a:cubicBezTo>
                  <a:pt x="11" y="19"/>
                  <a:pt x="11" y="18"/>
                  <a:pt x="11" y="18"/>
                </a:cubicBezTo>
                <a:close/>
                <a:moveTo>
                  <a:pt x="15" y="8"/>
                </a:moveTo>
                <a:cubicBezTo>
                  <a:pt x="15" y="8"/>
                  <a:pt x="16" y="9"/>
                  <a:pt x="15" y="10"/>
                </a:cubicBezTo>
                <a:cubicBezTo>
                  <a:pt x="15" y="10"/>
                  <a:pt x="16" y="10"/>
                  <a:pt x="16" y="9"/>
                </a:cubicBezTo>
                <a:cubicBezTo>
                  <a:pt x="16" y="9"/>
                  <a:pt x="16" y="8"/>
                  <a:pt x="15" y="8"/>
                </a:cubicBezTo>
                <a:close/>
                <a:moveTo>
                  <a:pt x="11" y="16"/>
                </a:moveTo>
                <a:cubicBezTo>
                  <a:pt x="11" y="17"/>
                  <a:pt x="12" y="18"/>
                  <a:pt x="12" y="17"/>
                </a:cubicBezTo>
                <a:cubicBezTo>
                  <a:pt x="12" y="17"/>
                  <a:pt x="11" y="16"/>
                  <a:pt x="11" y="16"/>
                </a:cubicBezTo>
                <a:close/>
                <a:moveTo>
                  <a:pt x="11" y="14"/>
                </a:moveTo>
                <a:cubicBezTo>
                  <a:pt x="11" y="15"/>
                  <a:pt x="11" y="15"/>
                  <a:pt x="11" y="15"/>
                </a:cubicBezTo>
                <a:cubicBezTo>
                  <a:pt x="12" y="16"/>
                  <a:pt x="12" y="16"/>
                  <a:pt x="13" y="16"/>
                </a:cubicBezTo>
                <a:cubicBezTo>
                  <a:pt x="12" y="15"/>
                  <a:pt x="12" y="14"/>
                  <a:pt x="11" y="14"/>
                </a:cubicBezTo>
                <a:close/>
                <a:moveTo>
                  <a:pt x="13" y="11"/>
                </a:moveTo>
                <a:cubicBezTo>
                  <a:pt x="12" y="11"/>
                  <a:pt x="12" y="11"/>
                  <a:pt x="11" y="11"/>
                </a:cubicBezTo>
                <a:cubicBezTo>
                  <a:pt x="12" y="12"/>
                  <a:pt x="14" y="13"/>
                  <a:pt x="14" y="12"/>
                </a:cubicBezTo>
                <a:cubicBezTo>
                  <a:pt x="14" y="12"/>
                  <a:pt x="13" y="11"/>
                  <a:pt x="13" y="11"/>
                </a:cubicBezTo>
                <a:close/>
                <a:moveTo>
                  <a:pt x="8" y="17"/>
                </a:moveTo>
                <a:cubicBezTo>
                  <a:pt x="8" y="17"/>
                  <a:pt x="10" y="18"/>
                  <a:pt x="10" y="18"/>
                </a:cubicBezTo>
                <a:cubicBezTo>
                  <a:pt x="9" y="18"/>
                  <a:pt x="9" y="17"/>
                  <a:pt x="8" y="17"/>
                </a:cubicBezTo>
                <a:close/>
                <a:moveTo>
                  <a:pt x="14" y="9"/>
                </a:moveTo>
                <a:cubicBezTo>
                  <a:pt x="14" y="10"/>
                  <a:pt x="14" y="10"/>
                  <a:pt x="14" y="10"/>
                </a:cubicBezTo>
                <a:cubicBezTo>
                  <a:pt x="14" y="9"/>
                  <a:pt x="14" y="9"/>
                  <a:pt x="14" y="9"/>
                </a:cubicBezTo>
                <a:close/>
                <a:moveTo>
                  <a:pt x="14" y="8"/>
                </a:moveTo>
                <a:cubicBezTo>
                  <a:pt x="14" y="8"/>
                  <a:pt x="14" y="8"/>
                  <a:pt x="14" y="8"/>
                </a:cubicBezTo>
                <a:cubicBezTo>
                  <a:pt x="14" y="8"/>
                  <a:pt x="14" y="8"/>
                  <a:pt x="14" y="8"/>
                </a:cubicBezTo>
                <a:close/>
                <a:moveTo>
                  <a:pt x="11" y="12"/>
                </a:moveTo>
                <a:cubicBezTo>
                  <a:pt x="11" y="12"/>
                  <a:pt x="11" y="12"/>
                  <a:pt x="11" y="12"/>
                </a:cubicBezTo>
                <a:cubicBezTo>
                  <a:pt x="12" y="13"/>
                  <a:pt x="12" y="13"/>
                  <a:pt x="12" y="13"/>
                </a:cubicBezTo>
                <a:lnTo>
                  <a:pt x="11" y="12"/>
                </a:lnTo>
                <a:close/>
                <a:moveTo>
                  <a:pt x="12" y="7"/>
                </a:moveTo>
                <a:cubicBezTo>
                  <a:pt x="11" y="8"/>
                  <a:pt x="12" y="8"/>
                  <a:pt x="11" y="9"/>
                </a:cubicBezTo>
                <a:cubicBezTo>
                  <a:pt x="12" y="9"/>
                  <a:pt x="12" y="9"/>
                  <a:pt x="13" y="9"/>
                </a:cubicBezTo>
                <a:cubicBezTo>
                  <a:pt x="13" y="9"/>
                  <a:pt x="13" y="8"/>
                  <a:pt x="12" y="7"/>
                </a:cubicBezTo>
                <a:close/>
                <a:moveTo>
                  <a:pt x="12" y="4"/>
                </a:moveTo>
                <a:cubicBezTo>
                  <a:pt x="11" y="5"/>
                  <a:pt x="13" y="6"/>
                  <a:pt x="14" y="7"/>
                </a:cubicBezTo>
                <a:cubicBezTo>
                  <a:pt x="14" y="6"/>
                  <a:pt x="13" y="5"/>
                  <a:pt x="12" y="4"/>
                </a:cubicBezTo>
                <a:close/>
                <a:moveTo>
                  <a:pt x="8" y="13"/>
                </a:moveTo>
                <a:cubicBezTo>
                  <a:pt x="9" y="13"/>
                  <a:pt x="9" y="14"/>
                  <a:pt x="10" y="14"/>
                </a:cubicBezTo>
                <a:cubicBezTo>
                  <a:pt x="10" y="14"/>
                  <a:pt x="10" y="14"/>
                  <a:pt x="10" y="14"/>
                </a:cubicBezTo>
                <a:cubicBezTo>
                  <a:pt x="10" y="13"/>
                  <a:pt x="9" y="13"/>
                  <a:pt x="8" y="13"/>
                </a:cubicBezTo>
                <a:close/>
                <a:moveTo>
                  <a:pt x="8" y="14"/>
                </a:moveTo>
                <a:cubicBezTo>
                  <a:pt x="8" y="14"/>
                  <a:pt x="9" y="15"/>
                  <a:pt x="10" y="15"/>
                </a:cubicBezTo>
                <a:cubicBezTo>
                  <a:pt x="9" y="14"/>
                  <a:pt x="9" y="13"/>
                  <a:pt x="8" y="14"/>
                </a:cubicBezTo>
                <a:close/>
                <a:moveTo>
                  <a:pt x="10" y="11"/>
                </a:moveTo>
                <a:cubicBezTo>
                  <a:pt x="10" y="11"/>
                  <a:pt x="10" y="11"/>
                  <a:pt x="9" y="12"/>
                </a:cubicBezTo>
                <a:cubicBezTo>
                  <a:pt x="10" y="12"/>
                  <a:pt x="10" y="12"/>
                  <a:pt x="10" y="12"/>
                </a:cubicBezTo>
                <a:cubicBezTo>
                  <a:pt x="11" y="12"/>
                  <a:pt x="11" y="11"/>
                  <a:pt x="10" y="11"/>
                </a:cubicBezTo>
                <a:close/>
                <a:moveTo>
                  <a:pt x="12" y="6"/>
                </a:moveTo>
                <a:cubicBezTo>
                  <a:pt x="12" y="7"/>
                  <a:pt x="12" y="7"/>
                  <a:pt x="12" y="7"/>
                </a:cubicBezTo>
                <a:cubicBezTo>
                  <a:pt x="12" y="7"/>
                  <a:pt x="12" y="7"/>
                  <a:pt x="12" y="7"/>
                </a:cubicBezTo>
                <a:cubicBezTo>
                  <a:pt x="12" y="7"/>
                  <a:pt x="12" y="6"/>
                  <a:pt x="12" y="6"/>
                </a:cubicBezTo>
                <a:close/>
                <a:moveTo>
                  <a:pt x="8" y="11"/>
                </a:moveTo>
                <a:cubicBezTo>
                  <a:pt x="8" y="11"/>
                  <a:pt x="8" y="11"/>
                  <a:pt x="9" y="12"/>
                </a:cubicBezTo>
                <a:cubicBezTo>
                  <a:pt x="9" y="11"/>
                  <a:pt x="9" y="11"/>
                  <a:pt x="9" y="11"/>
                </a:cubicBezTo>
                <a:cubicBezTo>
                  <a:pt x="9" y="11"/>
                  <a:pt x="8" y="11"/>
                  <a:pt x="8" y="11"/>
                </a:cubicBezTo>
                <a:close/>
                <a:moveTo>
                  <a:pt x="5" y="11"/>
                </a:moveTo>
                <a:cubicBezTo>
                  <a:pt x="6" y="12"/>
                  <a:pt x="7" y="13"/>
                  <a:pt x="8" y="12"/>
                </a:cubicBezTo>
                <a:cubicBezTo>
                  <a:pt x="7" y="12"/>
                  <a:pt x="5" y="11"/>
                  <a:pt x="5" y="11"/>
                </a:cubicBezTo>
                <a:close/>
                <a:moveTo>
                  <a:pt x="12" y="2"/>
                </a:moveTo>
                <a:cubicBezTo>
                  <a:pt x="12" y="3"/>
                  <a:pt x="12" y="3"/>
                  <a:pt x="12" y="3"/>
                </a:cubicBezTo>
                <a:cubicBezTo>
                  <a:pt x="12" y="3"/>
                  <a:pt x="12" y="3"/>
                  <a:pt x="12" y="3"/>
                </a:cubicBezTo>
                <a:lnTo>
                  <a:pt x="12" y="2"/>
                </a:lnTo>
                <a:close/>
                <a:moveTo>
                  <a:pt x="3" y="12"/>
                </a:moveTo>
                <a:cubicBezTo>
                  <a:pt x="4" y="13"/>
                  <a:pt x="4" y="13"/>
                  <a:pt x="4" y="13"/>
                </a:cubicBezTo>
                <a:lnTo>
                  <a:pt x="3" y="12"/>
                </a:lnTo>
                <a:close/>
                <a:moveTo>
                  <a:pt x="1" y="12"/>
                </a:moveTo>
                <a:cubicBezTo>
                  <a:pt x="2" y="12"/>
                  <a:pt x="2" y="12"/>
                  <a:pt x="2" y="12"/>
                </a:cubicBezTo>
                <a:cubicBezTo>
                  <a:pt x="2" y="11"/>
                  <a:pt x="2" y="11"/>
                  <a:pt x="2" y="11"/>
                </a:cubicBezTo>
                <a:cubicBezTo>
                  <a:pt x="2" y="11"/>
                  <a:pt x="2" y="11"/>
                  <a:pt x="1" y="12"/>
                </a:cubicBezTo>
                <a:close/>
              </a:path>
            </a:pathLst>
          </a:custGeom>
          <a:solidFill>
            <a:srgbClr val="C00000"/>
          </a:solidFill>
          <a:ln>
            <a:noFill/>
          </a:ln>
        </p:spPr>
        <p:txBody>
          <a:bodyPr vert="horz" wrap="square" lIns="91440" tIns="45720" rIns="91440" bIns="45720" numCol="1" anchor="t" anchorCtr="0" compatLnSpc="1"/>
          <a:lstStyle/>
          <a:p>
            <a:endParaRPr lang="zh-CN" altLang="en-US" sz="1400">
              <a:solidFill>
                <a:srgbClr val="005790"/>
              </a:solidFill>
            </a:endParaRPr>
          </a:p>
        </p:txBody>
      </p:sp>
      <p:sp>
        <p:nvSpPr>
          <p:cNvPr id="58" name="文本框 57"/>
          <p:cNvSpPr txBox="1"/>
          <p:nvPr/>
        </p:nvSpPr>
        <p:spPr>
          <a:xfrm>
            <a:off x="6557777" y="1080194"/>
            <a:ext cx="1723549" cy="461665"/>
          </a:xfrm>
          <a:prstGeom prst="rect">
            <a:avLst/>
          </a:prstGeom>
          <a:solidFill>
            <a:schemeClr val="accent1">
              <a:lumMod val="20000"/>
              <a:lumOff val="80000"/>
            </a:schemeClr>
          </a:solidFill>
        </p:spPr>
        <p:txBody>
          <a:bodyPr wrap="none" rtlCol="0">
            <a:spAutoFit/>
          </a:bodyPr>
          <a:lstStyle/>
          <a:p>
            <a:r>
              <a:rPr lang="zh-CN" altLang="zh-CN" sz="2400" b="1" dirty="0">
                <a:solidFill>
                  <a:srgbClr val="002060"/>
                </a:solidFill>
                <a:latin typeface="华文行楷" panose="02010800040101010101" pitchFamily="2" charset="-122"/>
                <a:ea typeface="华文行楷" panose="02010800040101010101" pitchFamily="2" charset="-122"/>
              </a:rPr>
              <a:t>上下义义</a:t>
            </a:r>
            <a:r>
              <a:rPr lang="zh-CN" altLang="zh-CN" sz="2400" b="1" dirty="0" smtClean="0">
                <a:solidFill>
                  <a:srgbClr val="002060"/>
                </a:solidFill>
                <a:latin typeface="华文行楷" panose="02010800040101010101" pitchFamily="2" charset="-122"/>
                <a:ea typeface="华文行楷" panose="02010800040101010101" pitchFamily="2" charset="-122"/>
              </a:rPr>
              <a:t>场</a:t>
            </a:r>
            <a:endParaRPr lang="zh-CN" altLang="en-US" sz="3200" b="1" spc="-300" dirty="0">
              <a:solidFill>
                <a:srgbClr val="002060"/>
              </a:solidFill>
              <a:latin typeface="华文行楷" panose="02010800040101010101" pitchFamily="2" charset="-122"/>
              <a:ea typeface="华文行楷" panose="02010800040101010101" pitchFamily="2" charset="-122"/>
            </a:endParaRPr>
          </a:p>
        </p:txBody>
      </p:sp>
      <p:sp>
        <p:nvSpPr>
          <p:cNvPr id="59" name="文本框 58"/>
          <p:cNvSpPr txBox="1"/>
          <p:nvPr/>
        </p:nvSpPr>
        <p:spPr>
          <a:xfrm>
            <a:off x="5938388" y="1707982"/>
            <a:ext cx="4631757" cy="1569660"/>
          </a:xfrm>
          <a:prstGeom prst="rect">
            <a:avLst/>
          </a:prstGeom>
          <a:noFill/>
        </p:spPr>
        <p:txBody>
          <a:bodyPr wrap="square" rtlCol="0">
            <a:spAutoFit/>
          </a:bodyPr>
          <a:lstStyle>
            <a:defPPr>
              <a:defRPr lang="zh-CN"/>
            </a:defPPr>
            <a:lvl1pPr algn="just">
              <a:lnSpc>
                <a:spcPct val="125000"/>
              </a:lnSpc>
              <a:defRPr sz="1600">
                <a:solidFill>
                  <a:schemeClr val="accent1">
                    <a:lumMod val="50000"/>
                  </a:schemeClr>
                </a:solidFill>
                <a:latin typeface="华文黑体" panose="02010600040101010101" pitchFamily="2" charset="-122"/>
                <a:ea typeface="华文黑体" panose="02010600040101010101" pitchFamily="2" charset="-122"/>
              </a:defRPr>
            </a:lvl1pPr>
          </a:lstStyle>
          <a:p>
            <a:pPr>
              <a:lnSpc>
                <a:spcPct val="100000"/>
              </a:lnSpc>
            </a:pPr>
            <a:r>
              <a:rPr lang="zh-CN" altLang="zh-CN" sz="2400" b="1" dirty="0">
                <a:latin typeface="华文行楷" panose="02010800040101010101" pitchFamily="2" charset="-122"/>
                <a:ea typeface="华文行楷" panose="02010800040101010101" pitchFamily="2" charset="-122"/>
              </a:rPr>
              <a:t>在相同含义下的包容关系，也就是语义之间外延大小的上下语义的包含关系。上下义义场包含着上下义词</a:t>
            </a:r>
            <a:r>
              <a:rPr lang="zh-CN" altLang="zh-CN" sz="2400" b="1" dirty="0" smtClean="0">
                <a:latin typeface="华文行楷" panose="02010800040101010101" pitchFamily="2" charset="-122"/>
                <a:ea typeface="华文行楷" panose="02010800040101010101" pitchFamily="2" charset="-122"/>
              </a:rPr>
              <a:t>。</a:t>
            </a:r>
            <a:endParaRPr lang="en-US" altLang="zh-CN" sz="2400" b="1" dirty="0">
              <a:solidFill>
                <a:srgbClr val="005790"/>
              </a:solidFill>
              <a:latin typeface="华文行楷" panose="02010800040101010101" pitchFamily="2" charset="-122"/>
              <a:ea typeface="华文行楷" panose="02010800040101010101" pitchFamily="2" charset="-122"/>
            </a:endParaRPr>
          </a:p>
        </p:txBody>
      </p:sp>
      <p:sp>
        <p:nvSpPr>
          <p:cNvPr id="60" name="Freeform 30"/>
          <p:cNvSpPr>
            <a:spLocks noEditPoints="1"/>
          </p:cNvSpPr>
          <p:nvPr/>
        </p:nvSpPr>
        <p:spPr bwMode="auto">
          <a:xfrm>
            <a:off x="6229373" y="1160851"/>
            <a:ext cx="261875" cy="275541"/>
          </a:xfrm>
          <a:custGeom>
            <a:avLst/>
            <a:gdLst>
              <a:gd name="T0" fmla="*/ 10 w 31"/>
              <a:gd name="T1" fmla="*/ 19 h 30"/>
              <a:gd name="T2" fmla="*/ 11 w 31"/>
              <a:gd name="T3" fmla="*/ 0 h 30"/>
              <a:gd name="T4" fmla="*/ 28 w 31"/>
              <a:gd name="T5" fmla="*/ 8 h 30"/>
              <a:gd name="T6" fmla="*/ 26 w 31"/>
              <a:gd name="T7" fmla="*/ 27 h 30"/>
              <a:gd name="T8" fmla="*/ 23 w 31"/>
              <a:gd name="T9" fmla="*/ 25 h 30"/>
              <a:gd name="T10" fmla="*/ 22 w 31"/>
              <a:gd name="T11" fmla="*/ 21 h 30"/>
              <a:gd name="T12" fmla="*/ 29 w 31"/>
              <a:gd name="T13" fmla="*/ 9 h 30"/>
              <a:gd name="T14" fmla="*/ 22 w 31"/>
              <a:gd name="T15" fmla="*/ 24 h 30"/>
              <a:gd name="T16" fmla="*/ 21 w 31"/>
              <a:gd name="T17" fmla="*/ 22 h 30"/>
              <a:gd name="T18" fmla="*/ 28 w 31"/>
              <a:gd name="T19" fmla="*/ 10 h 30"/>
              <a:gd name="T20" fmla="*/ 24 w 31"/>
              <a:gd name="T21" fmla="*/ 14 h 30"/>
              <a:gd name="T22" fmla="*/ 21 w 31"/>
              <a:gd name="T23" fmla="*/ 18 h 30"/>
              <a:gd name="T24" fmla="*/ 24 w 31"/>
              <a:gd name="T25" fmla="*/ 14 h 30"/>
              <a:gd name="T26" fmla="*/ 20 w 31"/>
              <a:gd name="T27" fmla="*/ 19 h 30"/>
              <a:gd name="T28" fmla="*/ 19 w 31"/>
              <a:gd name="T29" fmla="*/ 20 h 30"/>
              <a:gd name="T30" fmla="*/ 22 w 31"/>
              <a:gd name="T31" fmla="*/ 14 h 30"/>
              <a:gd name="T32" fmla="*/ 23 w 31"/>
              <a:gd name="T33" fmla="*/ 10 h 30"/>
              <a:gd name="T34" fmla="*/ 17 w 31"/>
              <a:gd name="T35" fmla="*/ 22 h 30"/>
              <a:gd name="T36" fmla="*/ 20 w 31"/>
              <a:gd name="T37" fmla="*/ 16 h 30"/>
              <a:gd name="T38" fmla="*/ 16 w 31"/>
              <a:gd name="T39" fmla="*/ 19 h 30"/>
              <a:gd name="T40" fmla="*/ 19 w 31"/>
              <a:gd name="T41" fmla="*/ 12 h 30"/>
              <a:gd name="T42" fmla="*/ 17 w 31"/>
              <a:gd name="T43" fmla="*/ 18 h 30"/>
              <a:gd name="T44" fmla="*/ 21 w 31"/>
              <a:gd name="T45" fmla="*/ 11 h 30"/>
              <a:gd name="T46" fmla="*/ 21 w 31"/>
              <a:gd name="T47" fmla="*/ 10 h 30"/>
              <a:gd name="T48" fmla="*/ 15 w 31"/>
              <a:gd name="T49" fmla="*/ 23 h 30"/>
              <a:gd name="T50" fmla="*/ 16 w 31"/>
              <a:gd name="T51" fmla="*/ 20 h 30"/>
              <a:gd name="T52" fmla="*/ 15 w 31"/>
              <a:gd name="T53" fmla="*/ 13 h 30"/>
              <a:gd name="T54" fmla="*/ 11 w 31"/>
              <a:gd name="T55" fmla="*/ 28 h 30"/>
              <a:gd name="T56" fmla="*/ 17 w 31"/>
              <a:gd name="T57" fmla="*/ 13 h 30"/>
              <a:gd name="T58" fmla="*/ 17 w 31"/>
              <a:gd name="T59" fmla="*/ 17 h 30"/>
              <a:gd name="T60" fmla="*/ 14 w 31"/>
              <a:gd name="T61" fmla="*/ 23 h 30"/>
              <a:gd name="T62" fmla="*/ 19 w 31"/>
              <a:gd name="T63" fmla="*/ 11 h 30"/>
              <a:gd name="T64" fmla="*/ 12 w 31"/>
              <a:gd name="T65" fmla="*/ 26 h 30"/>
              <a:gd name="T66" fmla="*/ 11 w 31"/>
              <a:gd name="T67" fmla="*/ 27 h 30"/>
              <a:gd name="T68" fmla="*/ 11 w 31"/>
              <a:gd name="T69" fmla="*/ 23 h 30"/>
              <a:gd name="T70" fmla="*/ 12 w 31"/>
              <a:gd name="T71" fmla="*/ 20 h 30"/>
              <a:gd name="T72" fmla="*/ 17 w 31"/>
              <a:gd name="T73" fmla="*/ 10 h 30"/>
              <a:gd name="T74" fmla="*/ 11 w 31"/>
              <a:gd name="T75" fmla="*/ 13 h 30"/>
              <a:gd name="T76" fmla="*/ 15 w 31"/>
              <a:gd name="T77" fmla="*/ 8 h 30"/>
              <a:gd name="T78" fmla="*/ 11 w 31"/>
              <a:gd name="T79" fmla="*/ 16 h 30"/>
              <a:gd name="T80" fmla="*/ 11 w 31"/>
              <a:gd name="T81" fmla="*/ 15 h 30"/>
              <a:gd name="T82" fmla="*/ 11 w 31"/>
              <a:gd name="T83" fmla="*/ 11 h 30"/>
              <a:gd name="T84" fmla="*/ 10 w 31"/>
              <a:gd name="T85" fmla="*/ 18 h 30"/>
              <a:gd name="T86" fmla="*/ 14 w 31"/>
              <a:gd name="T87" fmla="*/ 9 h 30"/>
              <a:gd name="T88" fmla="*/ 11 w 31"/>
              <a:gd name="T89" fmla="*/ 12 h 30"/>
              <a:gd name="T90" fmla="*/ 12 w 31"/>
              <a:gd name="T91" fmla="*/ 7 h 30"/>
              <a:gd name="T92" fmla="*/ 12 w 31"/>
              <a:gd name="T93" fmla="*/ 4 h 30"/>
              <a:gd name="T94" fmla="*/ 10 w 31"/>
              <a:gd name="T95" fmla="*/ 14 h 30"/>
              <a:gd name="T96" fmla="*/ 10 w 31"/>
              <a:gd name="T97" fmla="*/ 15 h 30"/>
              <a:gd name="T98" fmla="*/ 10 w 31"/>
              <a:gd name="T99" fmla="*/ 12 h 30"/>
              <a:gd name="T100" fmla="*/ 12 w 31"/>
              <a:gd name="T101" fmla="*/ 7 h 30"/>
              <a:gd name="T102" fmla="*/ 9 w 31"/>
              <a:gd name="T103" fmla="*/ 11 h 30"/>
              <a:gd name="T104" fmla="*/ 5 w 31"/>
              <a:gd name="T105" fmla="*/ 11 h 30"/>
              <a:gd name="T106" fmla="*/ 12 w 31"/>
              <a:gd name="T107" fmla="*/ 2 h 30"/>
              <a:gd name="T108" fmla="*/ 1 w 31"/>
              <a:gd name="T109"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1" h="30">
                <a:moveTo>
                  <a:pt x="16" y="23"/>
                </a:moveTo>
                <a:cubicBezTo>
                  <a:pt x="14" y="25"/>
                  <a:pt x="13" y="27"/>
                  <a:pt x="11" y="30"/>
                </a:cubicBezTo>
                <a:cubicBezTo>
                  <a:pt x="10" y="30"/>
                  <a:pt x="10" y="28"/>
                  <a:pt x="10" y="28"/>
                </a:cubicBezTo>
                <a:cubicBezTo>
                  <a:pt x="10" y="25"/>
                  <a:pt x="10" y="22"/>
                  <a:pt x="10" y="19"/>
                </a:cubicBezTo>
                <a:cubicBezTo>
                  <a:pt x="8" y="18"/>
                  <a:pt x="6" y="17"/>
                  <a:pt x="5" y="15"/>
                </a:cubicBezTo>
                <a:cubicBezTo>
                  <a:pt x="3" y="14"/>
                  <a:pt x="1" y="13"/>
                  <a:pt x="0" y="11"/>
                </a:cubicBezTo>
                <a:cubicBezTo>
                  <a:pt x="3" y="10"/>
                  <a:pt x="7" y="10"/>
                  <a:pt x="11" y="10"/>
                </a:cubicBezTo>
                <a:cubicBezTo>
                  <a:pt x="11" y="7"/>
                  <a:pt x="11" y="4"/>
                  <a:pt x="11" y="0"/>
                </a:cubicBezTo>
                <a:cubicBezTo>
                  <a:pt x="12" y="1"/>
                  <a:pt x="13" y="2"/>
                  <a:pt x="13" y="3"/>
                </a:cubicBezTo>
                <a:cubicBezTo>
                  <a:pt x="14" y="4"/>
                  <a:pt x="15" y="6"/>
                  <a:pt x="16" y="7"/>
                </a:cubicBezTo>
                <a:cubicBezTo>
                  <a:pt x="16" y="8"/>
                  <a:pt x="17" y="8"/>
                  <a:pt x="17" y="9"/>
                </a:cubicBezTo>
                <a:cubicBezTo>
                  <a:pt x="21" y="9"/>
                  <a:pt x="24" y="9"/>
                  <a:pt x="28" y="8"/>
                </a:cubicBezTo>
                <a:cubicBezTo>
                  <a:pt x="29" y="8"/>
                  <a:pt x="30" y="8"/>
                  <a:pt x="31" y="8"/>
                </a:cubicBezTo>
                <a:cubicBezTo>
                  <a:pt x="30" y="10"/>
                  <a:pt x="28" y="12"/>
                  <a:pt x="27" y="13"/>
                </a:cubicBezTo>
                <a:cubicBezTo>
                  <a:pt x="25" y="14"/>
                  <a:pt x="23" y="16"/>
                  <a:pt x="22" y="17"/>
                </a:cubicBezTo>
                <a:cubicBezTo>
                  <a:pt x="23" y="20"/>
                  <a:pt x="25" y="23"/>
                  <a:pt x="26" y="27"/>
                </a:cubicBezTo>
                <a:cubicBezTo>
                  <a:pt x="26" y="27"/>
                  <a:pt x="25" y="27"/>
                  <a:pt x="24" y="26"/>
                </a:cubicBezTo>
                <a:cubicBezTo>
                  <a:pt x="22" y="25"/>
                  <a:pt x="19" y="25"/>
                  <a:pt x="16" y="23"/>
                </a:cubicBezTo>
                <a:close/>
                <a:moveTo>
                  <a:pt x="24" y="25"/>
                </a:moveTo>
                <a:cubicBezTo>
                  <a:pt x="24" y="25"/>
                  <a:pt x="23" y="25"/>
                  <a:pt x="23" y="25"/>
                </a:cubicBezTo>
                <a:cubicBezTo>
                  <a:pt x="23" y="26"/>
                  <a:pt x="24" y="25"/>
                  <a:pt x="25" y="26"/>
                </a:cubicBezTo>
                <a:lnTo>
                  <a:pt x="24" y="25"/>
                </a:lnTo>
                <a:close/>
                <a:moveTo>
                  <a:pt x="22" y="20"/>
                </a:moveTo>
                <a:cubicBezTo>
                  <a:pt x="22" y="21"/>
                  <a:pt x="22" y="21"/>
                  <a:pt x="22" y="21"/>
                </a:cubicBezTo>
                <a:cubicBezTo>
                  <a:pt x="23" y="22"/>
                  <a:pt x="23" y="23"/>
                  <a:pt x="24" y="24"/>
                </a:cubicBezTo>
                <a:cubicBezTo>
                  <a:pt x="23" y="23"/>
                  <a:pt x="23" y="21"/>
                  <a:pt x="22" y="20"/>
                </a:cubicBezTo>
                <a:close/>
                <a:moveTo>
                  <a:pt x="29" y="9"/>
                </a:moveTo>
                <a:cubicBezTo>
                  <a:pt x="29" y="9"/>
                  <a:pt x="29" y="9"/>
                  <a:pt x="29" y="9"/>
                </a:cubicBezTo>
                <a:cubicBezTo>
                  <a:pt x="29" y="9"/>
                  <a:pt x="30" y="9"/>
                  <a:pt x="30" y="9"/>
                </a:cubicBezTo>
                <a:cubicBezTo>
                  <a:pt x="29" y="9"/>
                  <a:pt x="29" y="9"/>
                  <a:pt x="29" y="9"/>
                </a:cubicBezTo>
                <a:close/>
                <a:moveTo>
                  <a:pt x="18" y="22"/>
                </a:moveTo>
                <a:cubicBezTo>
                  <a:pt x="19" y="22"/>
                  <a:pt x="21" y="24"/>
                  <a:pt x="22" y="24"/>
                </a:cubicBezTo>
                <a:cubicBezTo>
                  <a:pt x="21" y="23"/>
                  <a:pt x="19" y="22"/>
                  <a:pt x="18" y="22"/>
                </a:cubicBezTo>
                <a:close/>
                <a:moveTo>
                  <a:pt x="21" y="22"/>
                </a:moveTo>
                <a:cubicBezTo>
                  <a:pt x="21" y="22"/>
                  <a:pt x="21" y="23"/>
                  <a:pt x="22" y="23"/>
                </a:cubicBezTo>
                <a:cubicBezTo>
                  <a:pt x="22" y="22"/>
                  <a:pt x="22" y="22"/>
                  <a:pt x="21" y="22"/>
                </a:cubicBezTo>
                <a:close/>
                <a:moveTo>
                  <a:pt x="27" y="9"/>
                </a:moveTo>
                <a:cubicBezTo>
                  <a:pt x="27" y="9"/>
                  <a:pt x="27" y="9"/>
                  <a:pt x="27" y="9"/>
                </a:cubicBezTo>
                <a:cubicBezTo>
                  <a:pt x="27" y="10"/>
                  <a:pt x="27" y="10"/>
                  <a:pt x="27" y="11"/>
                </a:cubicBezTo>
                <a:cubicBezTo>
                  <a:pt x="27" y="11"/>
                  <a:pt x="28" y="11"/>
                  <a:pt x="28" y="10"/>
                </a:cubicBezTo>
                <a:cubicBezTo>
                  <a:pt x="27" y="10"/>
                  <a:pt x="28" y="10"/>
                  <a:pt x="27" y="9"/>
                </a:cubicBezTo>
                <a:close/>
                <a:moveTo>
                  <a:pt x="24" y="14"/>
                </a:moveTo>
                <a:cubicBezTo>
                  <a:pt x="24" y="13"/>
                  <a:pt x="25" y="13"/>
                  <a:pt x="25" y="13"/>
                </a:cubicBezTo>
                <a:cubicBezTo>
                  <a:pt x="25" y="12"/>
                  <a:pt x="24" y="13"/>
                  <a:pt x="24" y="14"/>
                </a:cubicBezTo>
                <a:close/>
                <a:moveTo>
                  <a:pt x="26" y="10"/>
                </a:moveTo>
                <a:cubicBezTo>
                  <a:pt x="26" y="10"/>
                  <a:pt x="26" y="10"/>
                  <a:pt x="26" y="10"/>
                </a:cubicBezTo>
                <a:cubicBezTo>
                  <a:pt x="26" y="9"/>
                  <a:pt x="26" y="10"/>
                  <a:pt x="26" y="10"/>
                </a:cubicBezTo>
                <a:close/>
                <a:moveTo>
                  <a:pt x="21" y="18"/>
                </a:moveTo>
                <a:cubicBezTo>
                  <a:pt x="21" y="18"/>
                  <a:pt x="21" y="19"/>
                  <a:pt x="21" y="19"/>
                </a:cubicBezTo>
                <a:cubicBezTo>
                  <a:pt x="21" y="18"/>
                  <a:pt x="21" y="18"/>
                  <a:pt x="21" y="18"/>
                </a:cubicBezTo>
                <a:close/>
                <a:moveTo>
                  <a:pt x="23" y="14"/>
                </a:moveTo>
                <a:cubicBezTo>
                  <a:pt x="23" y="15"/>
                  <a:pt x="23" y="14"/>
                  <a:pt x="24" y="14"/>
                </a:cubicBezTo>
                <a:cubicBezTo>
                  <a:pt x="23" y="14"/>
                  <a:pt x="23" y="14"/>
                  <a:pt x="23" y="14"/>
                </a:cubicBezTo>
                <a:close/>
                <a:moveTo>
                  <a:pt x="20" y="19"/>
                </a:moveTo>
                <a:cubicBezTo>
                  <a:pt x="21" y="20"/>
                  <a:pt x="21" y="20"/>
                  <a:pt x="21" y="20"/>
                </a:cubicBezTo>
                <a:lnTo>
                  <a:pt x="20" y="19"/>
                </a:lnTo>
                <a:close/>
                <a:moveTo>
                  <a:pt x="19" y="20"/>
                </a:moveTo>
                <a:cubicBezTo>
                  <a:pt x="19" y="20"/>
                  <a:pt x="19" y="20"/>
                  <a:pt x="18" y="20"/>
                </a:cubicBezTo>
                <a:cubicBezTo>
                  <a:pt x="19" y="20"/>
                  <a:pt x="20" y="21"/>
                  <a:pt x="20" y="20"/>
                </a:cubicBezTo>
                <a:lnTo>
                  <a:pt x="19" y="20"/>
                </a:lnTo>
                <a:close/>
                <a:moveTo>
                  <a:pt x="22" y="14"/>
                </a:moveTo>
                <a:cubicBezTo>
                  <a:pt x="22" y="14"/>
                  <a:pt x="21" y="13"/>
                  <a:pt x="21" y="14"/>
                </a:cubicBezTo>
                <a:cubicBezTo>
                  <a:pt x="21" y="14"/>
                  <a:pt x="22" y="15"/>
                  <a:pt x="22" y="14"/>
                </a:cubicBezTo>
                <a:cubicBezTo>
                  <a:pt x="22" y="14"/>
                  <a:pt x="22" y="14"/>
                  <a:pt x="22" y="14"/>
                </a:cubicBezTo>
                <a:close/>
                <a:moveTo>
                  <a:pt x="22" y="12"/>
                </a:moveTo>
                <a:cubicBezTo>
                  <a:pt x="22" y="13"/>
                  <a:pt x="23" y="13"/>
                  <a:pt x="23" y="12"/>
                </a:cubicBezTo>
                <a:cubicBezTo>
                  <a:pt x="23" y="12"/>
                  <a:pt x="22" y="12"/>
                  <a:pt x="22" y="12"/>
                </a:cubicBezTo>
                <a:close/>
                <a:moveTo>
                  <a:pt x="23" y="10"/>
                </a:moveTo>
                <a:cubicBezTo>
                  <a:pt x="23" y="10"/>
                  <a:pt x="24" y="10"/>
                  <a:pt x="24" y="10"/>
                </a:cubicBezTo>
                <a:cubicBezTo>
                  <a:pt x="24" y="9"/>
                  <a:pt x="24" y="9"/>
                  <a:pt x="24" y="9"/>
                </a:cubicBezTo>
                <a:cubicBezTo>
                  <a:pt x="24" y="10"/>
                  <a:pt x="23" y="9"/>
                  <a:pt x="23" y="10"/>
                </a:cubicBezTo>
                <a:close/>
                <a:moveTo>
                  <a:pt x="17" y="22"/>
                </a:moveTo>
                <a:cubicBezTo>
                  <a:pt x="18" y="23"/>
                  <a:pt x="18" y="23"/>
                  <a:pt x="18" y="23"/>
                </a:cubicBezTo>
                <a:cubicBezTo>
                  <a:pt x="18" y="22"/>
                  <a:pt x="18" y="22"/>
                  <a:pt x="18" y="22"/>
                </a:cubicBezTo>
                <a:cubicBezTo>
                  <a:pt x="17" y="22"/>
                  <a:pt x="17" y="22"/>
                  <a:pt x="17" y="22"/>
                </a:cubicBezTo>
                <a:close/>
                <a:moveTo>
                  <a:pt x="20" y="16"/>
                </a:moveTo>
                <a:cubicBezTo>
                  <a:pt x="19" y="16"/>
                  <a:pt x="19" y="16"/>
                  <a:pt x="19" y="16"/>
                </a:cubicBezTo>
                <a:cubicBezTo>
                  <a:pt x="19" y="16"/>
                  <a:pt x="20" y="17"/>
                  <a:pt x="20" y="17"/>
                </a:cubicBezTo>
                <a:cubicBezTo>
                  <a:pt x="20" y="16"/>
                  <a:pt x="20" y="16"/>
                  <a:pt x="20" y="16"/>
                </a:cubicBezTo>
                <a:close/>
                <a:moveTo>
                  <a:pt x="16" y="19"/>
                </a:moveTo>
                <a:cubicBezTo>
                  <a:pt x="17" y="19"/>
                  <a:pt x="17" y="19"/>
                  <a:pt x="18" y="19"/>
                </a:cubicBezTo>
                <a:cubicBezTo>
                  <a:pt x="18" y="19"/>
                  <a:pt x="18" y="19"/>
                  <a:pt x="18" y="19"/>
                </a:cubicBezTo>
                <a:cubicBezTo>
                  <a:pt x="18" y="18"/>
                  <a:pt x="16" y="18"/>
                  <a:pt x="16" y="19"/>
                </a:cubicBezTo>
                <a:close/>
                <a:moveTo>
                  <a:pt x="19" y="12"/>
                </a:moveTo>
                <a:cubicBezTo>
                  <a:pt x="20" y="13"/>
                  <a:pt x="20" y="13"/>
                  <a:pt x="21" y="13"/>
                </a:cubicBezTo>
                <a:cubicBezTo>
                  <a:pt x="20" y="12"/>
                  <a:pt x="20" y="12"/>
                  <a:pt x="19" y="12"/>
                </a:cubicBezTo>
                <a:close/>
                <a:moveTo>
                  <a:pt x="17" y="17"/>
                </a:moveTo>
                <a:cubicBezTo>
                  <a:pt x="17" y="18"/>
                  <a:pt x="17" y="18"/>
                  <a:pt x="17" y="18"/>
                </a:cubicBezTo>
                <a:cubicBezTo>
                  <a:pt x="17" y="18"/>
                  <a:pt x="18" y="18"/>
                  <a:pt x="18" y="18"/>
                </a:cubicBezTo>
                <a:lnTo>
                  <a:pt x="17" y="17"/>
                </a:lnTo>
                <a:close/>
                <a:moveTo>
                  <a:pt x="20" y="11"/>
                </a:moveTo>
                <a:cubicBezTo>
                  <a:pt x="21" y="11"/>
                  <a:pt x="21" y="11"/>
                  <a:pt x="21" y="11"/>
                </a:cubicBezTo>
                <a:cubicBezTo>
                  <a:pt x="21" y="11"/>
                  <a:pt x="21" y="11"/>
                  <a:pt x="21" y="11"/>
                </a:cubicBezTo>
                <a:cubicBezTo>
                  <a:pt x="21" y="11"/>
                  <a:pt x="20" y="11"/>
                  <a:pt x="20" y="11"/>
                </a:cubicBezTo>
                <a:close/>
                <a:moveTo>
                  <a:pt x="21" y="10"/>
                </a:moveTo>
                <a:cubicBezTo>
                  <a:pt x="21" y="10"/>
                  <a:pt x="21" y="10"/>
                  <a:pt x="21" y="10"/>
                </a:cubicBezTo>
                <a:cubicBezTo>
                  <a:pt x="22" y="10"/>
                  <a:pt x="22" y="10"/>
                  <a:pt x="22" y="10"/>
                </a:cubicBezTo>
                <a:lnTo>
                  <a:pt x="21" y="10"/>
                </a:lnTo>
                <a:close/>
                <a:moveTo>
                  <a:pt x="15" y="22"/>
                </a:moveTo>
                <a:cubicBezTo>
                  <a:pt x="15" y="22"/>
                  <a:pt x="14" y="23"/>
                  <a:pt x="15" y="23"/>
                </a:cubicBezTo>
                <a:cubicBezTo>
                  <a:pt x="15" y="23"/>
                  <a:pt x="15" y="22"/>
                  <a:pt x="15" y="22"/>
                </a:cubicBezTo>
                <a:cubicBezTo>
                  <a:pt x="15" y="22"/>
                  <a:pt x="15" y="22"/>
                  <a:pt x="15" y="22"/>
                </a:cubicBezTo>
                <a:close/>
                <a:moveTo>
                  <a:pt x="12" y="18"/>
                </a:moveTo>
                <a:cubicBezTo>
                  <a:pt x="13" y="20"/>
                  <a:pt x="15" y="20"/>
                  <a:pt x="16" y="20"/>
                </a:cubicBezTo>
                <a:cubicBezTo>
                  <a:pt x="15" y="19"/>
                  <a:pt x="13" y="17"/>
                  <a:pt x="12" y="18"/>
                </a:cubicBezTo>
                <a:close/>
                <a:moveTo>
                  <a:pt x="15" y="13"/>
                </a:moveTo>
                <a:cubicBezTo>
                  <a:pt x="16" y="14"/>
                  <a:pt x="18" y="15"/>
                  <a:pt x="19" y="15"/>
                </a:cubicBezTo>
                <a:cubicBezTo>
                  <a:pt x="18" y="14"/>
                  <a:pt x="16" y="13"/>
                  <a:pt x="15" y="13"/>
                </a:cubicBezTo>
                <a:close/>
                <a:moveTo>
                  <a:pt x="13" y="25"/>
                </a:moveTo>
                <a:cubicBezTo>
                  <a:pt x="13" y="26"/>
                  <a:pt x="13" y="26"/>
                  <a:pt x="13" y="26"/>
                </a:cubicBezTo>
                <a:cubicBezTo>
                  <a:pt x="12" y="26"/>
                  <a:pt x="12" y="26"/>
                  <a:pt x="12" y="26"/>
                </a:cubicBezTo>
                <a:cubicBezTo>
                  <a:pt x="12" y="27"/>
                  <a:pt x="10" y="27"/>
                  <a:pt x="11" y="28"/>
                </a:cubicBezTo>
                <a:cubicBezTo>
                  <a:pt x="11" y="27"/>
                  <a:pt x="13" y="26"/>
                  <a:pt x="13" y="25"/>
                </a:cubicBezTo>
                <a:close/>
                <a:moveTo>
                  <a:pt x="17" y="13"/>
                </a:moveTo>
                <a:cubicBezTo>
                  <a:pt x="18" y="13"/>
                  <a:pt x="18" y="14"/>
                  <a:pt x="19" y="14"/>
                </a:cubicBezTo>
                <a:cubicBezTo>
                  <a:pt x="18" y="14"/>
                  <a:pt x="18" y="13"/>
                  <a:pt x="17" y="13"/>
                </a:cubicBezTo>
                <a:close/>
                <a:moveTo>
                  <a:pt x="14" y="16"/>
                </a:moveTo>
                <a:cubicBezTo>
                  <a:pt x="14" y="16"/>
                  <a:pt x="13" y="16"/>
                  <a:pt x="14" y="17"/>
                </a:cubicBezTo>
                <a:cubicBezTo>
                  <a:pt x="14" y="17"/>
                  <a:pt x="15" y="17"/>
                  <a:pt x="16" y="17"/>
                </a:cubicBezTo>
                <a:cubicBezTo>
                  <a:pt x="17" y="17"/>
                  <a:pt x="17" y="17"/>
                  <a:pt x="17" y="17"/>
                </a:cubicBezTo>
                <a:cubicBezTo>
                  <a:pt x="16" y="17"/>
                  <a:pt x="15" y="16"/>
                  <a:pt x="14" y="16"/>
                </a:cubicBezTo>
                <a:close/>
                <a:moveTo>
                  <a:pt x="12" y="22"/>
                </a:moveTo>
                <a:cubicBezTo>
                  <a:pt x="12" y="23"/>
                  <a:pt x="13" y="23"/>
                  <a:pt x="13" y="23"/>
                </a:cubicBezTo>
                <a:cubicBezTo>
                  <a:pt x="14" y="23"/>
                  <a:pt x="14" y="23"/>
                  <a:pt x="14" y="23"/>
                </a:cubicBezTo>
                <a:cubicBezTo>
                  <a:pt x="13" y="23"/>
                  <a:pt x="13" y="23"/>
                  <a:pt x="12" y="22"/>
                </a:cubicBezTo>
                <a:close/>
                <a:moveTo>
                  <a:pt x="19" y="10"/>
                </a:moveTo>
                <a:cubicBezTo>
                  <a:pt x="18" y="10"/>
                  <a:pt x="18" y="10"/>
                  <a:pt x="18" y="10"/>
                </a:cubicBezTo>
                <a:cubicBezTo>
                  <a:pt x="18" y="11"/>
                  <a:pt x="19" y="11"/>
                  <a:pt x="19" y="11"/>
                </a:cubicBezTo>
                <a:cubicBezTo>
                  <a:pt x="19" y="11"/>
                  <a:pt x="19" y="10"/>
                  <a:pt x="19" y="10"/>
                </a:cubicBezTo>
                <a:close/>
                <a:moveTo>
                  <a:pt x="11" y="24"/>
                </a:moveTo>
                <a:cubicBezTo>
                  <a:pt x="10" y="25"/>
                  <a:pt x="11" y="25"/>
                  <a:pt x="11" y="25"/>
                </a:cubicBezTo>
                <a:cubicBezTo>
                  <a:pt x="11" y="25"/>
                  <a:pt x="11" y="25"/>
                  <a:pt x="12" y="26"/>
                </a:cubicBezTo>
                <a:cubicBezTo>
                  <a:pt x="12" y="25"/>
                  <a:pt x="12" y="25"/>
                  <a:pt x="12" y="25"/>
                </a:cubicBezTo>
                <a:cubicBezTo>
                  <a:pt x="11" y="25"/>
                  <a:pt x="11" y="24"/>
                  <a:pt x="11" y="24"/>
                </a:cubicBezTo>
                <a:close/>
                <a:moveTo>
                  <a:pt x="11" y="26"/>
                </a:moveTo>
                <a:cubicBezTo>
                  <a:pt x="11" y="27"/>
                  <a:pt x="11" y="27"/>
                  <a:pt x="11" y="27"/>
                </a:cubicBezTo>
                <a:lnTo>
                  <a:pt x="11" y="26"/>
                </a:lnTo>
                <a:close/>
                <a:moveTo>
                  <a:pt x="11" y="22"/>
                </a:moveTo>
                <a:cubicBezTo>
                  <a:pt x="11" y="23"/>
                  <a:pt x="10" y="23"/>
                  <a:pt x="11" y="23"/>
                </a:cubicBezTo>
                <a:cubicBezTo>
                  <a:pt x="11" y="23"/>
                  <a:pt x="11" y="23"/>
                  <a:pt x="11" y="23"/>
                </a:cubicBezTo>
                <a:cubicBezTo>
                  <a:pt x="11" y="23"/>
                  <a:pt x="11" y="22"/>
                  <a:pt x="11" y="22"/>
                </a:cubicBezTo>
                <a:close/>
                <a:moveTo>
                  <a:pt x="11" y="20"/>
                </a:moveTo>
                <a:cubicBezTo>
                  <a:pt x="11" y="21"/>
                  <a:pt x="11" y="21"/>
                  <a:pt x="11" y="21"/>
                </a:cubicBezTo>
                <a:cubicBezTo>
                  <a:pt x="11" y="21"/>
                  <a:pt x="12" y="21"/>
                  <a:pt x="12" y="20"/>
                </a:cubicBezTo>
                <a:cubicBezTo>
                  <a:pt x="12" y="20"/>
                  <a:pt x="11" y="20"/>
                  <a:pt x="11" y="20"/>
                </a:cubicBezTo>
                <a:close/>
                <a:moveTo>
                  <a:pt x="16" y="10"/>
                </a:moveTo>
                <a:cubicBezTo>
                  <a:pt x="16" y="11"/>
                  <a:pt x="16" y="11"/>
                  <a:pt x="16" y="11"/>
                </a:cubicBezTo>
                <a:cubicBezTo>
                  <a:pt x="17" y="10"/>
                  <a:pt x="17" y="10"/>
                  <a:pt x="17" y="10"/>
                </a:cubicBezTo>
                <a:cubicBezTo>
                  <a:pt x="16" y="10"/>
                  <a:pt x="16" y="10"/>
                  <a:pt x="16" y="10"/>
                </a:cubicBezTo>
                <a:close/>
                <a:moveTo>
                  <a:pt x="11" y="13"/>
                </a:moveTo>
                <a:cubicBezTo>
                  <a:pt x="12" y="14"/>
                  <a:pt x="14" y="15"/>
                  <a:pt x="15" y="14"/>
                </a:cubicBezTo>
                <a:cubicBezTo>
                  <a:pt x="13" y="14"/>
                  <a:pt x="12" y="13"/>
                  <a:pt x="11" y="13"/>
                </a:cubicBezTo>
                <a:close/>
                <a:moveTo>
                  <a:pt x="11" y="18"/>
                </a:moveTo>
                <a:cubicBezTo>
                  <a:pt x="10" y="19"/>
                  <a:pt x="11" y="19"/>
                  <a:pt x="12" y="19"/>
                </a:cubicBezTo>
                <a:cubicBezTo>
                  <a:pt x="11" y="19"/>
                  <a:pt x="11" y="18"/>
                  <a:pt x="11" y="18"/>
                </a:cubicBezTo>
                <a:close/>
                <a:moveTo>
                  <a:pt x="15" y="8"/>
                </a:moveTo>
                <a:cubicBezTo>
                  <a:pt x="15" y="8"/>
                  <a:pt x="16" y="9"/>
                  <a:pt x="15" y="10"/>
                </a:cubicBezTo>
                <a:cubicBezTo>
                  <a:pt x="15" y="10"/>
                  <a:pt x="16" y="10"/>
                  <a:pt x="16" y="9"/>
                </a:cubicBezTo>
                <a:cubicBezTo>
                  <a:pt x="16" y="9"/>
                  <a:pt x="16" y="8"/>
                  <a:pt x="15" y="8"/>
                </a:cubicBezTo>
                <a:close/>
                <a:moveTo>
                  <a:pt x="11" y="16"/>
                </a:moveTo>
                <a:cubicBezTo>
                  <a:pt x="11" y="17"/>
                  <a:pt x="12" y="18"/>
                  <a:pt x="12" y="17"/>
                </a:cubicBezTo>
                <a:cubicBezTo>
                  <a:pt x="12" y="17"/>
                  <a:pt x="11" y="16"/>
                  <a:pt x="11" y="16"/>
                </a:cubicBezTo>
                <a:close/>
                <a:moveTo>
                  <a:pt x="11" y="14"/>
                </a:moveTo>
                <a:cubicBezTo>
                  <a:pt x="11" y="15"/>
                  <a:pt x="11" y="15"/>
                  <a:pt x="11" y="15"/>
                </a:cubicBezTo>
                <a:cubicBezTo>
                  <a:pt x="12" y="16"/>
                  <a:pt x="12" y="16"/>
                  <a:pt x="13" y="16"/>
                </a:cubicBezTo>
                <a:cubicBezTo>
                  <a:pt x="12" y="15"/>
                  <a:pt x="12" y="14"/>
                  <a:pt x="11" y="14"/>
                </a:cubicBezTo>
                <a:close/>
                <a:moveTo>
                  <a:pt x="13" y="11"/>
                </a:moveTo>
                <a:cubicBezTo>
                  <a:pt x="12" y="11"/>
                  <a:pt x="12" y="11"/>
                  <a:pt x="11" y="11"/>
                </a:cubicBezTo>
                <a:cubicBezTo>
                  <a:pt x="12" y="12"/>
                  <a:pt x="14" y="13"/>
                  <a:pt x="14" y="12"/>
                </a:cubicBezTo>
                <a:cubicBezTo>
                  <a:pt x="14" y="12"/>
                  <a:pt x="13" y="11"/>
                  <a:pt x="13" y="11"/>
                </a:cubicBezTo>
                <a:close/>
                <a:moveTo>
                  <a:pt x="8" y="17"/>
                </a:moveTo>
                <a:cubicBezTo>
                  <a:pt x="8" y="17"/>
                  <a:pt x="10" y="18"/>
                  <a:pt x="10" y="18"/>
                </a:cubicBezTo>
                <a:cubicBezTo>
                  <a:pt x="9" y="18"/>
                  <a:pt x="9" y="17"/>
                  <a:pt x="8" y="17"/>
                </a:cubicBezTo>
                <a:close/>
                <a:moveTo>
                  <a:pt x="14" y="9"/>
                </a:moveTo>
                <a:cubicBezTo>
                  <a:pt x="14" y="10"/>
                  <a:pt x="14" y="10"/>
                  <a:pt x="14" y="10"/>
                </a:cubicBezTo>
                <a:cubicBezTo>
                  <a:pt x="14" y="9"/>
                  <a:pt x="14" y="9"/>
                  <a:pt x="14" y="9"/>
                </a:cubicBezTo>
                <a:close/>
                <a:moveTo>
                  <a:pt x="14" y="8"/>
                </a:moveTo>
                <a:cubicBezTo>
                  <a:pt x="14" y="8"/>
                  <a:pt x="14" y="8"/>
                  <a:pt x="14" y="8"/>
                </a:cubicBezTo>
                <a:cubicBezTo>
                  <a:pt x="14" y="8"/>
                  <a:pt x="14" y="8"/>
                  <a:pt x="14" y="8"/>
                </a:cubicBezTo>
                <a:close/>
                <a:moveTo>
                  <a:pt x="11" y="12"/>
                </a:moveTo>
                <a:cubicBezTo>
                  <a:pt x="11" y="12"/>
                  <a:pt x="11" y="12"/>
                  <a:pt x="11" y="12"/>
                </a:cubicBezTo>
                <a:cubicBezTo>
                  <a:pt x="12" y="13"/>
                  <a:pt x="12" y="13"/>
                  <a:pt x="12" y="13"/>
                </a:cubicBezTo>
                <a:lnTo>
                  <a:pt x="11" y="12"/>
                </a:lnTo>
                <a:close/>
                <a:moveTo>
                  <a:pt x="12" y="7"/>
                </a:moveTo>
                <a:cubicBezTo>
                  <a:pt x="11" y="8"/>
                  <a:pt x="12" y="8"/>
                  <a:pt x="11" y="9"/>
                </a:cubicBezTo>
                <a:cubicBezTo>
                  <a:pt x="12" y="9"/>
                  <a:pt x="12" y="9"/>
                  <a:pt x="13" y="9"/>
                </a:cubicBezTo>
                <a:cubicBezTo>
                  <a:pt x="13" y="9"/>
                  <a:pt x="13" y="8"/>
                  <a:pt x="12" y="7"/>
                </a:cubicBezTo>
                <a:close/>
                <a:moveTo>
                  <a:pt x="12" y="4"/>
                </a:moveTo>
                <a:cubicBezTo>
                  <a:pt x="11" y="5"/>
                  <a:pt x="13" y="6"/>
                  <a:pt x="14" y="7"/>
                </a:cubicBezTo>
                <a:cubicBezTo>
                  <a:pt x="14" y="6"/>
                  <a:pt x="13" y="5"/>
                  <a:pt x="12" y="4"/>
                </a:cubicBezTo>
                <a:close/>
                <a:moveTo>
                  <a:pt x="8" y="13"/>
                </a:moveTo>
                <a:cubicBezTo>
                  <a:pt x="9" y="13"/>
                  <a:pt x="9" y="14"/>
                  <a:pt x="10" y="14"/>
                </a:cubicBezTo>
                <a:cubicBezTo>
                  <a:pt x="10" y="14"/>
                  <a:pt x="10" y="14"/>
                  <a:pt x="10" y="14"/>
                </a:cubicBezTo>
                <a:cubicBezTo>
                  <a:pt x="10" y="13"/>
                  <a:pt x="9" y="13"/>
                  <a:pt x="8" y="13"/>
                </a:cubicBezTo>
                <a:close/>
                <a:moveTo>
                  <a:pt x="8" y="14"/>
                </a:moveTo>
                <a:cubicBezTo>
                  <a:pt x="8" y="14"/>
                  <a:pt x="9" y="15"/>
                  <a:pt x="10" y="15"/>
                </a:cubicBezTo>
                <a:cubicBezTo>
                  <a:pt x="9" y="14"/>
                  <a:pt x="9" y="13"/>
                  <a:pt x="8" y="14"/>
                </a:cubicBezTo>
                <a:close/>
                <a:moveTo>
                  <a:pt x="10" y="11"/>
                </a:moveTo>
                <a:cubicBezTo>
                  <a:pt x="10" y="11"/>
                  <a:pt x="10" y="11"/>
                  <a:pt x="9" y="12"/>
                </a:cubicBezTo>
                <a:cubicBezTo>
                  <a:pt x="10" y="12"/>
                  <a:pt x="10" y="12"/>
                  <a:pt x="10" y="12"/>
                </a:cubicBezTo>
                <a:cubicBezTo>
                  <a:pt x="11" y="12"/>
                  <a:pt x="11" y="11"/>
                  <a:pt x="10" y="11"/>
                </a:cubicBezTo>
                <a:close/>
                <a:moveTo>
                  <a:pt x="12" y="6"/>
                </a:moveTo>
                <a:cubicBezTo>
                  <a:pt x="12" y="7"/>
                  <a:pt x="12" y="7"/>
                  <a:pt x="12" y="7"/>
                </a:cubicBezTo>
                <a:cubicBezTo>
                  <a:pt x="12" y="7"/>
                  <a:pt x="12" y="7"/>
                  <a:pt x="12" y="7"/>
                </a:cubicBezTo>
                <a:cubicBezTo>
                  <a:pt x="12" y="7"/>
                  <a:pt x="12" y="6"/>
                  <a:pt x="12" y="6"/>
                </a:cubicBezTo>
                <a:close/>
                <a:moveTo>
                  <a:pt x="8" y="11"/>
                </a:moveTo>
                <a:cubicBezTo>
                  <a:pt x="8" y="11"/>
                  <a:pt x="8" y="11"/>
                  <a:pt x="9" y="12"/>
                </a:cubicBezTo>
                <a:cubicBezTo>
                  <a:pt x="9" y="11"/>
                  <a:pt x="9" y="11"/>
                  <a:pt x="9" y="11"/>
                </a:cubicBezTo>
                <a:cubicBezTo>
                  <a:pt x="9" y="11"/>
                  <a:pt x="8" y="11"/>
                  <a:pt x="8" y="11"/>
                </a:cubicBezTo>
                <a:close/>
                <a:moveTo>
                  <a:pt x="5" y="11"/>
                </a:moveTo>
                <a:cubicBezTo>
                  <a:pt x="6" y="12"/>
                  <a:pt x="7" y="13"/>
                  <a:pt x="8" y="12"/>
                </a:cubicBezTo>
                <a:cubicBezTo>
                  <a:pt x="7" y="12"/>
                  <a:pt x="5" y="11"/>
                  <a:pt x="5" y="11"/>
                </a:cubicBezTo>
                <a:close/>
                <a:moveTo>
                  <a:pt x="12" y="2"/>
                </a:moveTo>
                <a:cubicBezTo>
                  <a:pt x="12" y="3"/>
                  <a:pt x="12" y="3"/>
                  <a:pt x="12" y="3"/>
                </a:cubicBezTo>
                <a:cubicBezTo>
                  <a:pt x="12" y="3"/>
                  <a:pt x="12" y="3"/>
                  <a:pt x="12" y="3"/>
                </a:cubicBezTo>
                <a:lnTo>
                  <a:pt x="12" y="2"/>
                </a:lnTo>
                <a:close/>
                <a:moveTo>
                  <a:pt x="3" y="12"/>
                </a:moveTo>
                <a:cubicBezTo>
                  <a:pt x="4" y="13"/>
                  <a:pt x="4" y="13"/>
                  <a:pt x="4" y="13"/>
                </a:cubicBezTo>
                <a:lnTo>
                  <a:pt x="3" y="12"/>
                </a:lnTo>
                <a:close/>
                <a:moveTo>
                  <a:pt x="1" y="12"/>
                </a:moveTo>
                <a:cubicBezTo>
                  <a:pt x="2" y="12"/>
                  <a:pt x="2" y="12"/>
                  <a:pt x="2" y="12"/>
                </a:cubicBezTo>
                <a:cubicBezTo>
                  <a:pt x="2" y="11"/>
                  <a:pt x="2" y="11"/>
                  <a:pt x="2" y="11"/>
                </a:cubicBezTo>
                <a:cubicBezTo>
                  <a:pt x="2" y="11"/>
                  <a:pt x="2" y="11"/>
                  <a:pt x="1" y="12"/>
                </a:cubicBezTo>
                <a:close/>
              </a:path>
            </a:pathLst>
          </a:custGeom>
          <a:solidFill>
            <a:srgbClr val="C00000"/>
          </a:solidFill>
          <a:ln>
            <a:noFill/>
          </a:ln>
        </p:spPr>
        <p:txBody>
          <a:bodyPr vert="horz" wrap="square" lIns="91440" tIns="45720" rIns="91440" bIns="45720" numCol="1" anchor="t" anchorCtr="0" compatLnSpc="1"/>
          <a:lstStyle/>
          <a:p>
            <a:endParaRPr lang="zh-CN" altLang="en-US" sz="1400">
              <a:solidFill>
                <a:srgbClr val="002060"/>
              </a:solidFill>
            </a:endParaRPr>
          </a:p>
        </p:txBody>
      </p:sp>
      <p:sp>
        <p:nvSpPr>
          <p:cNvPr id="61" name="文本框 60"/>
          <p:cNvSpPr txBox="1"/>
          <p:nvPr/>
        </p:nvSpPr>
        <p:spPr>
          <a:xfrm>
            <a:off x="8820064" y="3246339"/>
            <a:ext cx="2339102" cy="461665"/>
          </a:xfrm>
          <a:prstGeom prst="rect">
            <a:avLst/>
          </a:prstGeom>
          <a:solidFill>
            <a:schemeClr val="accent1">
              <a:lumMod val="20000"/>
              <a:lumOff val="80000"/>
            </a:schemeClr>
          </a:solidFill>
        </p:spPr>
        <p:txBody>
          <a:bodyPr wrap="none" rtlCol="0">
            <a:spAutoFit/>
          </a:bodyPr>
          <a:lstStyle/>
          <a:p>
            <a:r>
              <a:rPr lang="zh-CN" altLang="zh-CN" sz="2400" b="1" dirty="0">
                <a:solidFill>
                  <a:srgbClr val="002060"/>
                </a:solidFill>
                <a:latin typeface="华文行楷" panose="02010800040101010101" pitchFamily="2" charset="-122"/>
                <a:ea typeface="华文行楷" panose="02010800040101010101" pitchFamily="2" charset="-122"/>
              </a:rPr>
              <a:t>整体与部分义</a:t>
            </a:r>
            <a:r>
              <a:rPr lang="zh-CN" altLang="zh-CN" sz="2400" b="1" dirty="0" smtClean="0">
                <a:solidFill>
                  <a:srgbClr val="002060"/>
                </a:solidFill>
                <a:latin typeface="华文行楷" panose="02010800040101010101" pitchFamily="2" charset="-122"/>
                <a:ea typeface="华文行楷" panose="02010800040101010101" pitchFamily="2" charset="-122"/>
              </a:rPr>
              <a:t>场</a:t>
            </a:r>
            <a:endParaRPr lang="zh-CN" altLang="en-US" sz="3200" b="1" spc="-300" dirty="0">
              <a:solidFill>
                <a:srgbClr val="002060"/>
              </a:solidFill>
              <a:latin typeface="华文行楷" panose="02010800040101010101" pitchFamily="2" charset="-122"/>
              <a:ea typeface="华文行楷" panose="02010800040101010101" pitchFamily="2" charset="-122"/>
            </a:endParaRPr>
          </a:p>
        </p:txBody>
      </p:sp>
      <p:sp>
        <p:nvSpPr>
          <p:cNvPr id="62" name="文本框 61"/>
          <p:cNvSpPr txBox="1"/>
          <p:nvPr/>
        </p:nvSpPr>
        <p:spPr>
          <a:xfrm>
            <a:off x="7422337" y="3851626"/>
            <a:ext cx="4712152" cy="2308324"/>
          </a:xfrm>
          <a:prstGeom prst="rect">
            <a:avLst/>
          </a:prstGeom>
          <a:noFill/>
        </p:spPr>
        <p:txBody>
          <a:bodyPr wrap="square" rtlCol="0">
            <a:spAutoFit/>
          </a:bodyPr>
          <a:lstStyle>
            <a:defPPr>
              <a:defRPr lang="zh-CN"/>
            </a:defPPr>
            <a:lvl1pPr algn="just">
              <a:lnSpc>
                <a:spcPct val="125000"/>
              </a:lnSpc>
              <a:defRPr sz="1600">
                <a:solidFill>
                  <a:schemeClr val="accent1">
                    <a:lumMod val="50000"/>
                  </a:schemeClr>
                </a:solidFill>
                <a:latin typeface="华文黑体" panose="02010600040101010101" pitchFamily="2" charset="-122"/>
                <a:ea typeface="华文黑体" panose="02010600040101010101" pitchFamily="2" charset="-122"/>
              </a:defRPr>
            </a:lvl1pPr>
          </a:lstStyle>
          <a:p>
            <a:pPr>
              <a:lnSpc>
                <a:spcPct val="100000"/>
              </a:lnSpc>
            </a:pPr>
            <a:r>
              <a:rPr lang="zh-CN" altLang="zh-CN" sz="2400" b="1" dirty="0">
                <a:latin typeface="华文行楷" panose="02010800040101010101" pitchFamily="2" charset="-122"/>
                <a:ea typeface="华文行楷" panose="02010800040101010101" pitchFamily="2" charset="-122"/>
              </a:rPr>
              <a:t>当一个词的词义是另一个词概念的一部分，或者说如果一个词的词义是另一个词的词义整体的一部分，两者形成了部分与整体的关系，那么这两个词就形成了整体与部分义场</a:t>
            </a:r>
            <a:r>
              <a:rPr lang="zh-CN" altLang="zh-CN" sz="2400" b="1" dirty="0" smtClean="0">
                <a:latin typeface="华文行楷" panose="02010800040101010101" pitchFamily="2" charset="-122"/>
                <a:ea typeface="华文行楷" panose="02010800040101010101" pitchFamily="2" charset="-122"/>
              </a:rPr>
              <a:t>。</a:t>
            </a:r>
            <a:endParaRPr lang="en-US" altLang="zh-CN" sz="2000" b="1" dirty="0">
              <a:solidFill>
                <a:srgbClr val="005790"/>
              </a:solidFill>
              <a:latin typeface="华文行楷" panose="02010800040101010101" pitchFamily="2" charset="-122"/>
              <a:ea typeface="华文行楷" panose="02010800040101010101" pitchFamily="2" charset="-122"/>
            </a:endParaRPr>
          </a:p>
        </p:txBody>
      </p:sp>
      <p:sp>
        <p:nvSpPr>
          <p:cNvPr id="63" name="Freeform 30"/>
          <p:cNvSpPr>
            <a:spLocks noEditPoints="1"/>
          </p:cNvSpPr>
          <p:nvPr/>
        </p:nvSpPr>
        <p:spPr bwMode="auto">
          <a:xfrm>
            <a:off x="8339541" y="3275249"/>
            <a:ext cx="335491" cy="324806"/>
          </a:xfrm>
          <a:custGeom>
            <a:avLst/>
            <a:gdLst>
              <a:gd name="T0" fmla="*/ 10 w 31"/>
              <a:gd name="T1" fmla="*/ 19 h 30"/>
              <a:gd name="T2" fmla="*/ 11 w 31"/>
              <a:gd name="T3" fmla="*/ 0 h 30"/>
              <a:gd name="T4" fmla="*/ 28 w 31"/>
              <a:gd name="T5" fmla="*/ 8 h 30"/>
              <a:gd name="T6" fmla="*/ 26 w 31"/>
              <a:gd name="T7" fmla="*/ 27 h 30"/>
              <a:gd name="T8" fmla="*/ 23 w 31"/>
              <a:gd name="T9" fmla="*/ 25 h 30"/>
              <a:gd name="T10" fmla="*/ 22 w 31"/>
              <a:gd name="T11" fmla="*/ 21 h 30"/>
              <a:gd name="T12" fmla="*/ 29 w 31"/>
              <a:gd name="T13" fmla="*/ 9 h 30"/>
              <a:gd name="T14" fmla="*/ 22 w 31"/>
              <a:gd name="T15" fmla="*/ 24 h 30"/>
              <a:gd name="T16" fmla="*/ 21 w 31"/>
              <a:gd name="T17" fmla="*/ 22 h 30"/>
              <a:gd name="T18" fmla="*/ 28 w 31"/>
              <a:gd name="T19" fmla="*/ 10 h 30"/>
              <a:gd name="T20" fmla="*/ 24 w 31"/>
              <a:gd name="T21" fmla="*/ 14 h 30"/>
              <a:gd name="T22" fmla="*/ 21 w 31"/>
              <a:gd name="T23" fmla="*/ 18 h 30"/>
              <a:gd name="T24" fmla="*/ 24 w 31"/>
              <a:gd name="T25" fmla="*/ 14 h 30"/>
              <a:gd name="T26" fmla="*/ 20 w 31"/>
              <a:gd name="T27" fmla="*/ 19 h 30"/>
              <a:gd name="T28" fmla="*/ 19 w 31"/>
              <a:gd name="T29" fmla="*/ 20 h 30"/>
              <a:gd name="T30" fmla="*/ 22 w 31"/>
              <a:gd name="T31" fmla="*/ 14 h 30"/>
              <a:gd name="T32" fmla="*/ 23 w 31"/>
              <a:gd name="T33" fmla="*/ 10 h 30"/>
              <a:gd name="T34" fmla="*/ 17 w 31"/>
              <a:gd name="T35" fmla="*/ 22 h 30"/>
              <a:gd name="T36" fmla="*/ 20 w 31"/>
              <a:gd name="T37" fmla="*/ 16 h 30"/>
              <a:gd name="T38" fmla="*/ 16 w 31"/>
              <a:gd name="T39" fmla="*/ 19 h 30"/>
              <a:gd name="T40" fmla="*/ 19 w 31"/>
              <a:gd name="T41" fmla="*/ 12 h 30"/>
              <a:gd name="T42" fmla="*/ 17 w 31"/>
              <a:gd name="T43" fmla="*/ 18 h 30"/>
              <a:gd name="T44" fmla="*/ 21 w 31"/>
              <a:gd name="T45" fmla="*/ 11 h 30"/>
              <a:gd name="T46" fmla="*/ 21 w 31"/>
              <a:gd name="T47" fmla="*/ 10 h 30"/>
              <a:gd name="T48" fmla="*/ 15 w 31"/>
              <a:gd name="T49" fmla="*/ 23 h 30"/>
              <a:gd name="T50" fmla="*/ 16 w 31"/>
              <a:gd name="T51" fmla="*/ 20 h 30"/>
              <a:gd name="T52" fmla="*/ 15 w 31"/>
              <a:gd name="T53" fmla="*/ 13 h 30"/>
              <a:gd name="T54" fmla="*/ 11 w 31"/>
              <a:gd name="T55" fmla="*/ 28 h 30"/>
              <a:gd name="T56" fmla="*/ 17 w 31"/>
              <a:gd name="T57" fmla="*/ 13 h 30"/>
              <a:gd name="T58" fmla="*/ 17 w 31"/>
              <a:gd name="T59" fmla="*/ 17 h 30"/>
              <a:gd name="T60" fmla="*/ 14 w 31"/>
              <a:gd name="T61" fmla="*/ 23 h 30"/>
              <a:gd name="T62" fmla="*/ 19 w 31"/>
              <a:gd name="T63" fmla="*/ 11 h 30"/>
              <a:gd name="T64" fmla="*/ 12 w 31"/>
              <a:gd name="T65" fmla="*/ 26 h 30"/>
              <a:gd name="T66" fmla="*/ 11 w 31"/>
              <a:gd name="T67" fmla="*/ 27 h 30"/>
              <a:gd name="T68" fmla="*/ 11 w 31"/>
              <a:gd name="T69" fmla="*/ 23 h 30"/>
              <a:gd name="T70" fmla="*/ 12 w 31"/>
              <a:gd name="T71" fmla="*/ 20 h 30"/>
              <a:gd name="T72" fmla="*/ 17 w 31"/>
              <a:gd name="T73" fmla="*/ 10 h 30"/>
              <a:gd name="T74" fmla="*/ 11 w 31"/>
              <a:gd name="T75" fmla="*/ 13 h 30"/>
              <a:gd name="T76" fmla="*/ 15 w 31"/>
              <a:gd name="T77" fmla="*/ 8 h 30"/>
              <a:gd name="T78" fmla="*/ 11 w 31"/>
              <a:gd name="T79" fmla="*/ 16 h 30"/>
              <a:gd name="T80" fmla="*/ 11 w 31"/>
              <a:gd name="T81" fmla="*/ 15 h 30"/>
              <a:gd name="T82" fmla="*/ 11 w 31"/>
              <a:gd name="T83" fmla="*/ 11 h 30"/>
              <a:gd name="T84" fmla="*/ 10 w 31"/>
              <a:gd name="T85" fmla="*/ 18 h 30"/>
              <a:gd name="T86" fmla="*/ 14 w 31"/>
              <a:gd name="T87" fmla="*/ 9 h 30"/>
              <a:gd name="T88" fmla="*/ 11 w 31"/>
              <a:gd name="T89" fmla="*/ 12 h 30"/>
              <a:gd name="T90" fmla="*/ 12 w 31"/>
              <a:gd name="T91" fmla="*/ 7 h 30"/>
              <a:gd name="T92" fmla="*/ 12 w 31"/>
              <a:gd name="T93" fmla="*/ 4 h 30"/>
              <a:gd name="T94" fmla="*/ 10 w 31"/>
              <a:gd name="T95" fmla="*/ 14 h 30"/>
              <a:gd name="T96" fmla="*/ 10 w 31"/>
              <a:gd name="T97" fmla="*/ 15 h 30"/>
              <a:gd name="T98" fmla="*/ 10 w 31"/>
              <a:gd name="T99" fmla="*/ 12 h 30"/>
              <a:gd name="T100" fmla="*/ 12 w 31"/>
              <a:gd name="T101" fmla="*/ 7 h 30"/>
              <a:gd name="T102" fmla="*/ 9 w 31"/>
              <a:gd name="T103" fmla="*/ 11 h 30"/>
              <a:gd name="T104" fmla="*/ 5 w 31"/>
              <a:gd name="T105" fmla="*/ 11 h 30"/>
              <a:gd name="T106" fmla="*/ 12 w 31"/>
              <a:gd name="T107" fmla="*/ 2 h 30"/>
              <a:gd name="T108" fmla="*/ 1 w 31"/>
              <a:gd name="T109"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1" h="30">
                <a:moveTo>
                  <a:pt x="16" y="23"/>
                </a:moveTo>
                <a:cubicBezTo>
                  <a:pt x="14" y="25"/>
                  <a:pt x="13" y="27"/>
                  <a:pt x="11" y="30"/>
                </a:cubicBezTo>
                <a:cubicBezTo>
                  <a:pt x="10" y="30"/>
                  <a:pt x="10" y="28"/>
                  <a:pt x="10" y="28"/>
                </a:cubicBezTo>
                <a:cubicBezTo>
                  <a:pt x="10" y="25"/>
                  <a:pt x="10" y="22"/>
                  <a:pt x="10" y="19"/>
                </a:cubicBezTo>
                <a:cubicBezTo>
                  <a:pt x="8" y="18"/>
                  <a:pt x="6" y="17"/>
                  <a:pt x="5" y="15"/>
                </a:cubicBezTo>
                <a:cubicBezTo>
                  <a:pt x="3" y="14"/>
                  <a:pt x="1" y="13"/>
                  <a:pt x="0" y="11"/>
                </a:cubicBezTo>
                <a:cubicBezTo>
                  <a:pt x="3" y="10"/>
                  <a:pt x="7" y="10"/>
                  <a:pt x="11" y="10"/>
                </a:cubicBezTo>
                <a:cubicBezTo>
                  <a:pt x="11" y="7"/>
                  <a:pt x="11" y="4"/>
                  <a:pt x="11" y="0"/>
                </a:cubicBezTo>
                <a:cubicBezTo>
                  <a:pt x="12" y="1"/>
                  <a:pt x="13" y="2"/>
                  <a:pt x="13" y="3"/>
                </a:cubicBezTo>
                <a:cubicBezTo>
                  <a:pt x="14" y="4"/>
                  <a:pt x="15" y="6"/>
                  <a:pt x="16" y="7"/>
                </a:cubicBezTo>
                <a:cubicBezTo>
                  <a:pt x="16" y="8"/>
                  <a:pt x="17" y="8"/>
                  <a:pt x="17" y="9"/>
                </a:cubicBezTo>
                <a:cubicBezTo>
                  <a:pt x="21" y="9"/>
                  <a:pt x="24" y="9"/>
                  <a:pt x="28" y="8"/>
                </a:cubicBezTo>
                <a:cubicBezTo>
                  <a:pt x="29" y="8"/>
                  <a:pt x="30" y="8"/>
                  <a:pt x="31" y="8"/>
                </a:cubicBezTo>
                <a:cubicBezTo>
                  <a:pt x="30" y="10"/>
                  <a:pt x="28" y="12"/>
                  <a:pt x="27" y="13"/>
                </a:cubicBezTo>
                <a:cubicBezTo>
                  <a:pt x="25" y="14"/>
                  <a:pt x="23" y="16"/>
                  <a:pt x="22" y="17"/>
                </a:cubicBezTo>
                <a:cubicBezTo>
                  <a:pt x="23" y="20"/>
                  <a:pt x="25" y="23"/>
                  <a:pt x="26" y="27"/>
                </a:cubicBezTo>
                <a:cubicBezTo>
                  <a:pt x="26" y="27"/>
                  <a:pt x="25" y="27"/>
                  <a:pt x="24" y="26"/>
                </a:cubicBezTo>
                <a:cubicBezTo>
                  <a:pt x="22" y="25"/>
                  <a:pt x="19" y="25"/>
                  <a:pt x="16" y="23"/>
                </a:cubicBezTo>
                <a:close/>
                <a:moveTo>
                  <a:pt x="24" y="25"/>
                </a:moveTo>
                <a:cubicBezTo>
                  <a:pt x="24" y="25"/>
                  <a:pt x="23" y="25"/>
                  <a:pt x="23" y="25"/>
                </a:cubicBezTo>
                <a:cubicBezTo>
                  <a:pt x="23" y="26"/>
                  <a:pt x="24" y="25"/>
                  <a:pt x="25" y="26"/>
                </a:cubicBezTo>
                <a:lnTo>
                  <a:pt x="24" y="25"/>
                </a:lnTo>
                <a:close/>
                <a:moveTo>
                  <a:pt x="22" y="20"/>
                </a:moveTo>
                <a:cubicBezTo>
                  <a:pt x="22" y="21"/>
                  <a:pt x="22" y="21"/>
                  <a:pt x="22" y="21"/>
                </a:cubicBezTo>
                <a:cubicBezTo>
                  <a:pt x="23" y="22"/>
                  <a:pt x="23" y="23"/>
                  <a:pt x="24" y="24"/>
                </a:cubicBezTo>
                <a:cubicBezTo>
                  <a:pt x="23" y="23"/>
                  <a:pt x="23" y="21"/>
                  <a:pt x="22" y="20"/>
                </a:cubicBezTo>
                <a:close/>
                <a:moveTo>
                  <a:pt x="29" y="9"/>
                </a:moveTo>
                <a:cubicBezTo>
                  <a:pt x="29" y="9"/>
                  <a:pt x="29" y="9"/>
                  <a:pt x="29" y="9"/>
                </a:cubicBezTo>
                <a:cubicBezTo>
                  <a:pt x="29" y="9"/>
                  <a:pt x="30" y="9"/>
                  <a:pt x="30" y="9"/>
                </a:cubicBezTo>
                <a:cubicBezTo>
                  <a:pt x="29" y="9"/>
                  <a:pt x="29" y="9"/>
                  <a:pt x="29" y="9"/>
                </a:cubicBezTo>
                <a:close/>
                <a:moveTo>
                  <a:pt x="18" y="22"/>
                </a:moveTo>
                <a:cubicBezTo>
                  <a:pt x="19" y="22"/>
                  <a:pt x="21" y="24"/>
                  <a:pt x="22" y="24"/>
                </a:cubicBezTo>
                <a:cubicBezTo>
                  <a:pt x="21" y="23"/>
                  <a:pt x="19" y="22"/>
                  <a:pt x="18" y="22"/>
                </a:cubicBezTo>
                <a:close/>
                <a:moveTo>
                  <a:pt x="21" y="22"/>
                </a:moveTo>
                <a:cubicBezTo>
                  <a:pt x="21" y="22"/>
                  <a:pt x="21" y="23"/>
                  <a:pt x="22" y="23"/>
                </a:cubicBezTo>
                <a:cubicBezTo>
                  <a:pt x="22" y="22"/>
                  <a:pt x="22" y="22"/>
                  <a:pt x="21" y="22"/>
                </a:cubicBezTo>
                <a:close/>
                <a:moveTo>
                  <a:pt x="27" y="9"/>
                </a:moveTo>
                <a:cubicBezTo>
                  <a:pt x="27" y="9"/>
                  <a:pt x="27" y="9"/>
                  <a:pt x="27" y="9"/>
                </a:cubicBezTo>
                <a:cubicBezTo>
                  <a:pt x="27" y="10"/>
                  <a:pt x="27" y="10"/>
                  <a:pt x="27" y="11"/>
                </a:cubicBezTo>
                <a:cubicBezTo>
                  <a:pt x="27" y="11"/>
                  <a:pt x="28" y="11"/>
                  <a:pt x="28" y="10"/>
                </a:cubicBezTo>
                <a:cubicBezTo>
                  <a:pt x="27" y="10"/>
                  <a:pt x="28" y="10"/>
                  <a:pt x="27" y="9"/>
                </a:cubicBezTo>
                <a:close/>
                <a:moveTo>
                  <a:pt x="24" y="14"/>
                </a:moveTo>
                <a:cubicBezTo>
                  <a:pt x="24" y="13"/>
                  <a:pt x="25" y="13"/>
                  <a:pt x="25" y="13"/>
                </a:cubicBezTo>
                <a:cubicBezTo>
                  <a:pt x="25" y="12"/>
                  <a:pt x="24" y="13"/>
                  <a:pt x="24" y="14"/>
                </a:cubicBezTo>
                <a:close/>
                <a:moveTo>
                  <a:pt x="26" y="10"/>
                </a:moveTo>
                <a:cubicBezTo>
                  <a:pt x="26" y="10"/>
                  <a:pt x="26" y="10"/>
                  <a:pt x="26" y="10"/>
                </a:cubicBezTo>
                <a:cubicBezTo>
                  <a:pt x="26" y="9"/>
                  <a:pt x="26" y="10"/>
                  <a:pt x="26" y="10"/>
                </a:cubicBezTo>
                <a:close/>
                <a:moveTo>
                  <a:pt x="21" y="18"/>
                </a:moveTo>
                <a:cubicBezTo>
                  <a:pt x="21" y="18"/>
                  <a:pt x="21" y="19"/>
                  <a:pt x="21" y="19"/>
                </a:cubicBezTo>
                <a:cubicBezTo>
                  <a:pt x="21" y="18"/>
                  <a:pt x="21" y="18"/>
                  <a:pt x="21" y="18"/>
                </a:cubicBezTo>
                <a:close/>
                <a:moveTo>
                  <a:pt x="23" y="14"/>
                </a:moveTo>
                <a:cubicBezTo>
                  <a:pt x="23" y="15"/>
                  <a:pt x="23" y="14"/>
                  <a:pt x="24" y="14"/>
                </a:cubicBezTo>
                <a:cubicBezTo>
                  <a:pt x="23" y="14"/>
                  <a:pt x="23" y="14"/>
                  <a:pt x="23" y="14"/>
                </a:cubicBezTo>
                <a:close/>
                <a:moveTo>
                  <a:pt x="20" y="19"/>
                </a:moveTo>
                <a:cubicBezTo>
                  <a:pt x="21" y="20"/>
                  <a:pt x="21" y="20"/>
                  <a:pt x="21" y="20"/>
                </a:cubicBezTo>
                <a:lnTo>
                  <a:pt x="20" y="19"/>
                </a:lnTo>
                <a:close/>
                <a:moveTo>
                  <a:pt x="19" y="20"/>
                </a:moveTo>
                <a:cubicBezTo>
                  <a:pt x="19" y="20"/>
                  <a:pt x="19" y="20"/>
                  <a:pt x="18" y="20"/>
                </a:cubicBezTo>
                <a:cubicBezTo>
                  <a:pt x="19" y="20"/>
                  <a:pt x="20" y="21"/>
                  <a:pt x="20" y="20"/>
                </a:cubicBezTo>
                <a:lnTo>
                  <a:pt x="19" y="20"/>
                </a:lnTo>
                <a:close/>
                <a:moveTo>
                  <a:pt x="22" y="14"/>
                </a:moveTo>
                <a:cubicBezTo>
                  <a:pt x="22" y="14"/>
                  <a:pt x="21" y="13"/>
                  <a:pt x="21" y="14"/>
                </a:cubicBezTo>
                <a:cubicBezTo>
                  <a:pt x="21" y="14"/>
                  <a:pt x="22" y="15"/>
                  <a:pt x="22" y="14"/>
                </a:cubicBezTo>
                <a:cubicBezTo>
                  <a:pt x="22" y="14"/>
                  <a:pt x="22" y="14"/>
                  <a:pt x="22" y="14"/>
                </a:cubicBezTo>
                <a:close/>
                <a:moveTo>
                  <a:pt x="22" y="12"/>
                </a:moveTo>
                <a:cubicBezTo>
                  <a:pt x="22" y="13"/>
                  <a:pt x="23" y="13"/>
                  <a:pt x="23" y="12"/>
                </a:cubicBezTo>
                <a:cubicBezTo>
                  <a:pt x="23" y="12"/>
                  <a:pt x="22" y="12"/>
                  <a:pt x="22" y="12"/>
                </a:cubicBezTo>
                <a:close/>
                <a:moveTo>
                  <a:pt x="23" y="10"/>
                </a:moveTo>
                <a:cubicBezTo>
                  <a:pt x="23" y="10"/>
                  <a:pt x="24" y="10"/>
                  <a:pt x="24" y="10"/>
                </a:cubicBezTo>
                <a:cubicBezTo>
                  <a:pt x="24" y="9"/>
                  <a:pt x="24" y="9"/>
                  <a:pt x="24" y="9"/>
                </a:cubicBezTo>
                <a:cubicBezTo>
                  <a:pt x="24" y="10"/>
                  <a:pt x="23" y="9"/>
                  <a:pt x="23" y="10"/>
                </a:cubicBezTo>
                <a:close/>
                <a:moveTo>
                  <a:pt x="17" y="22"/>
                </a:moveTo>
                <a:cubicBezTo>
                  <a:pt x="18" y="23"/>
                  <a:pt x="18" y="23"/>
                  <a:pt x="18" y="23"/>
                </a:cubicBezTo>
                <a:cubicBezTo>
                  <a:pt x="18" y="22"/>
                  <a:pt x="18" y="22"/>
                  <a:pt x="18" y="22"/>
                </a:cubicBezTo>
                <a:cubicBezTo>
                  <a:pt x="17" y="22"/>
                  <a:pt x="17" y="22"/>
                  <a:pt x="17" y="22"/>
                </a:cubicBezTo>
                <a:close/>
                <a:moveTo>
                  <a:pt x="20" y="16"/>
                </a:moveTo>
                <a:cubicBezTo>
                  <a:pt x="19" y="16"/>
                  <a:pt x="19" y="16"/>
                  <a:pt x="19" y="16"/>
                </a:cubicBezTo>
                <a:cubicBezTo>
                  <a:pt x="19" y="16"/>
                  <a:pt x="20" y="17"/>
                  <a:pt x="20" y="17"/>
                </a:cubicBezTo>
                <a:cubicBezTo>
                  <a:pt x="20" y="16"/>
                  <a:pt x="20" y="16"/>
                  <a:pt x="20" y="16"/>
                </a:cubicBezTo>
                <a:close/>
                <a:moveTo>
                  <a:pt x="16" y="19"/>
                </a:moveTo>
                <a:cubicBezTo>
                  <a:pt x="17" y="19"/>
                  <a:pt x="17" y="19"/>
                  <a:pt x="18" y="19"/>
                </a:cubicBezTo>
                <a:cubicBezTo>
                  <a:pt x="18" y="19"/>
                  <a:pt x="18" y="19"/>
                  <a:pt x="18" y="19"/>
                </a:cubicBezTo>
                <a:cubicBezTo>
                  <a:pt x="18" y="18"/>
                  <a:pt x="16" y="18"/>
                  <a:pt x="16" y="19"/>
                </a:cubicBezTo>
                <a:close/>
                <a:moveTo>
                  <a:pt x="19" y="12"/>
                </a:moveTo>
                <a:cubicBezTo>
                  <a:pt x="20" y="13"/>
                  <a:pt x="20" y="13"/>
                  <a:pt x="21" y="13"/>
                </a:cubicBezTo>
                <a:cubicBezTo>
                  <a:pt x="20" y="12"/>
                  <a:pt x="20" y="12"/>
                  <a:pt x="19" y="12"/>
                </a:cubicBezTo>
                <a:close/>
                <a:moveTo>
                  <a:pt x="17" y="17"/>
                </a:moveTo>
                <a:cubicBezTo>
                  <a:pt x="17" y="18"/>
                  <a:pt x="17" y="18"/>
                  <a:pt x="17" y="18"/>
                </a:cubicBezTo>
                <a:cubicBezTo>
                  <a:pt x="17" y="18"/>
                  <a:pt x="18" y="18"/>
                  <a:pt x="18" y="18"/>
                </a:cubicBezTo>
                <a:lnTo>
                  <a:pt x="17" y="17"/>
                </a:lnTo>
                <a:close/>
                <a:moveTo>
                  <a:pt x="20" y="11"/>
                </a:moveTo>
                <a:cubicBezTo>
                  <a:pt x="21" y="11"/>
                  <a:pt x="21" y="11"/>
                  <a:pt x="21" y="11"/>
                </a:cubicBezTo>
                <a:cubicBezTo>
                  <a:pt x="21" y="11"/>
                  <a:pt x="21" y="11"/>
                  <a:pt x="21" y="11"/>
                </a:cubicBezTo>
                <a:cubicBezTo>
                  <a:pt x="21" y="11"/>
                  <a:pt x="20" y="11"/>
                  <a:pt x="20" y="11"/>
                </a:cubicBezTo>
                <a:close/>
                <a:moveTo>
                  <a:pt x="21" y="10"/>
                </a:moveTo>
                <a:cubicBezTo>
                  <a:pt x="21" y="10"/>
                  <a:pt x="21" y="10"/>
                  <a:pt x="21" y="10"/>
                </a:cubicBezTo>
                <a:cubicBezTo>
                  <a:pt x="22" y="10"/>
                  <a:pt x="22" y="10"/>
                  <a:pt x="22" y="10"/>
                </a:cubicBezTo>
                <a:lnTo>
                  <a:pt x="21" y="10"/>
                </a:lnTo>
                <a:close/>
                <a:moveTo>
                  <a:pt x="15" y="22"/>
                </a:moveTo>
                <a:cubicBezTo>
                  <a:pt x="15" y="22"/>
                  <a:pt x="14" y="23"/>
                  <a:pt x="15" y="23"/>
                </a:cubicBezTo>
                <a:cubicBezTo>
                  <a:pt x="15" y="23"/>
                  <a:pt x="15" y="22"/>
                  <a:pt x="15" y="22"/>
                </a:cubicBezTo>
                <a:cubicBezTo>
                  <a:pt x="15" y="22"/>
                  <a:pt x="15" y="22"/>
                  <a:pt x="15" y="22"/>
                </a:cubicBezTo>
                <a:close/>
                <a:moveTo>
                  <a:pt x="12" y="18"/>
                </a:moveTo>
                <a:cubicBezTo>
                  <a:pt x="13" y="20"/>
                  <a:pt x="15" y="20"/>
                  <a:pt x="16" y="20"/>
                </a:cubicBezTo>
                <a:cubicBezTo>
                  <a:pt x="15" y="19"/>
                  <a:pt x="13" y="17"/>
                  <a:pt x="12" y="18"/>
                </a:cubicBezTo>
                <a:close/>
                <a:moveTo>
                  <a:pt x="15" y="13"/>
                </a:moveTo>
                <a:cubicBezTo>
                  <a:pt x="16" y="14"/>
                  <a:pt x="18" y="15"/>
                  <a:pt x="19" y="15"/>
                </a:cubicBezTo>
                <a:cubicBezTo>
                  <a:pt x="18" y="14"/>
                  <a:pt x="16" y="13"/>
                  <a:pt x="15" y="13"/>
                </a:cubicBezTo>
                <a:close/>
                <a:moveTo>
                  <a:pt x="13" y="25"/>
                </a:moveTo>
                <a:cubicBezTo>
                  <a:pt x="13" y="26"/>
                  <a:pt x="13" y="26"/>
                  <a:pt x="13" y="26"/>
                </a:cubicBezTo>
                <a:cubicBezTo>
                  <a:pt x="12" y="26"/>
                  <a:pt x="12" y="26"/>
                  <a:pt x="12" y="26"/>
                </a:cubicBezTo>
                <a:cubicBezTo>
                  <a:pt x="12" y="27"/>
                  <a:pt x="10" y="27"/>
                  <a:pt x="11" y="28"/>
                </a:cubicBezTo>
                <a:cubicBezTo>
                  <a:pt x="11" y="27"/>
                  <a:pt x="13" y="26"/>
                  <a:pt x="13" y="25"/>
                </a:cubicBezTo>
                <a:close/>
                <a:moveTo>
                  <a:pt x="17" y="13"/>
                </a:moveTo>
                <a:cubicBezTo>
                  <a:pt x="18" y="13"/>
                  <a:pt x="18" y="14"/>
                  <a:pt x="19" y="14"/>
                </a:cubicBezTo>
                <a:cubicBezTo>
                  <a:pt x="18" y="14"/>
                  <a:pt x="18" y="13"/>
                  <a:pt x="17" y="13"/>
                </a:cubicBezTo>
                <a:close/>
                <a:moveTo>
                  <a:pt x="14" y="16"/>
                </a:moveTo>
                <a:cubicBezTo>
                  <a:pt x="14" y="16"/>
                  <a:pt x="13" y="16"/>
                  <a:pt x="14" y="17"/>
                </a:cubicBezTo>
                <a:cubicBezTo>
                  <a:pt x="14" y="17"/>
                  <a:pt x="15" y="17"/>
                  <a:pt x="16" y="17"/>
                </a:cubicBezTo>
                <a:cubicBezTo>
                  <a:pt x="17" y="17"/>
                  <a:pt x="17" y="17"/>
                  <a:pt x="17" y="17"/>
                </a:cubicBezTo>
                <a:cubicBezTo>
                  <a:pt x="16" y="17"/>
                  <a:pt x="15" y="16"/>
                  <a:pt x="14" y="16"/>
                </a:cubicBezTo>
                <a:close/>
                <a:moveTo>
                  <a:pt x="12" y="22"/>
                </a:moveTo>
                <a:cubicBezTo>
                  <a:pt x="12" y="23"/>
                  <a:pt x="13" y="23"/>
                  <a:pt x="13" y="23"/>
                </a:cubicBezTo>
                <a:cubicBezTo>
                  <a:pt x="14" y="23"/>
                  <a:pt x="14" y="23"/>
                  <a:pt x="14" y="23"/>
                </a:cubicBezTo>
                <a:cubicBezTo>
                  <a:pt x="13" y="23"/>
                  <a:pt x="13" y="23"/>
                  <a:pt x="12" y="22"/>
                </a:cubicBezTo>
                <a:close/>
                <a:moveTo>
                  <a:pt x="19" y="10"/>
                </a:moveTo>
                <a:cubicBezTo>
                  <a:pt x="18" y="10"/>
                  <a:pt x="18" y="10"/>
                  <a:pt x="18" y="10"/>
                </a:cubicBezTo>
                <a:cubicBezTo>
                  <a:pt x="18" y="11"/>
                  <a:pt x="19" y="11"/>
                  <a:pt x="19" y="11"/>
                </a:cubicBezTo>
                <a:cubicBezTo>
                  <a:pt x="19" y="11"/>
                  <a:pt x="19" y="10"/>
                  <a:pt x="19" y="10"/>
                </a:cubicBezTo>
                <a:close/>
                <a:moveTo>
                  <a:pt x="11" y="24"/>
                </a:moveTo>
                <a:cubicBezTo>
                  <a:pt x="10" y="25"/>
                  <a:pt x="11" y="25"/>
                  <a:pt x="11" y="25"/>
                </a:cubicBezTo>
                <a:cubicBezTo>
                  <a:pt x="11" y="25"/>
                  <a:pt x="11" y="25"/>
                  <a:pt x="12" y="26"/>
                </a:cubicBezTo>
                <a:cubicBezTo>
                  <a:pt x="12" y="25"/>
                  <a:pt x="12" y="25"/>
                  <a:pt x="12" y="25"/>
                </a:cubicBezTo>
                <a:cubicBezTo>
                  <a:pt x="11" y="25"/>
                  <a:pt x="11" y="24"/>
                  <a:pt x="11" y="24"/>
                </a:cubicBezTo>
                <a:close/>
                <a:moveTo>
                  <a:pt x="11" y="26"/>
                </a:moveTo>
                <a:cubicBezTo>
                  <a:pt x="11" y="27"/>
                  <a:pt x="11" y="27"/>
                  <a:pt x="11" y="27"/>
                </a:cubicBezTo>
                <a:lnTo>
                  <a:pt x="11" y="26"/>
                </a:lnTo>
                <a:close/>
                <a:moveTo>
                  <a:pt x="11" y="22"/>
                </a:moveTo>
                <a:cubicBezTo>
                  <a:pt x="11" y="23"/>
                  <a:pt x="10" y="23"/>
                  <a:pt x="11" y="23"/>
                </a:cubicBezTo>
                <a:cubicBezTo>
                  <a:pt x="11" y="23"/>
                  <a:pt x="11" y="23"/>
                  <a:pt x="11" y="23"/>
                </a:cubicBezTo>
                <a:cubicBezTo>
                  <a:pt x="11" y="23"/>
                  <a:pt x="11" y="22"/>
                  <a:pt x="11" y="22"/>
                </a:cubicBezTo>
                <a:close/>
                <a:moveTo>
                  <a:pt x="11" y="20"/>
                </a:moveTo>
                <a:cubicBezTo>
                  <a:pt x="11" y="21"/>
                  <a:pt x="11" y="21"/>
                  <a:pt x="11" y="21"/>
                </a:cubicBezTo>
                <a:cubicBezTo>
                  <a:pt x="11" y="21"/>
                  <a:pt x="12" y="21"/>
                  <a:pt x="12" y="20"/>
                </a:cubicBezTo>
                <a:cubicBezTo>
                  <a:pt x="12" y="20"/>
                  <a:pt x="11" y="20"/>
                  <a:pt x="11" y="20"/>
                </a:cubicBezTo>
                <a:close/>
                <a:moveTo>
                  <a:pt x="16" y="10"/>
                </a:moveTo>
                <a:cubicBezTo>
                  <a:pt x="16" y="11"/>
                  <a:pt x="16" y="11"/>
                  <a:pt x="16" y="11"/>
                </a:cubicBezTo>
                <a:cubicBezTo>
                  <a:pt x="17" y="10"/>
                  <a:pt x="17" y="10"/>
                  <a:pt x="17" y="10"/>
                </a:cubicBezTo>
                <a:cubicBezTo>
                  <a:pt x="16" y="10"/>
                  <a:pt x="16" y="10"/>
                  <a:pt x="16" y="10"/>
                </a:cubicBezTo>
                <a:close/>
                <a:moveTo>
                  <a:pt x="11" y="13"/>
                </a:moveTo>
                <a:cubicBezTo>
                  <a:pt x="12" y="14"/>
                  <a:pt x="14" y="15"/>
                  <a:pt x="15" y="14"/>
                </a:cubicBezTo>
                <a:cubicBezTo>
                  <a:pt x="13" y="14"/>
                  <a:pt x="12" y="13"/>
                  <a:pt x="11" y="13"/>
                </a:cubicBezTo>
                <a:close/>
                <a:moveTo>
                  <a:pt x="11" y="18"/>
                </a:moveTo>
                <a:cubicBezTo>
                  <a:pt x="10" y="19"/>
                  <a:pt x="11" y="19"/>
                  <a:pt x="12" y="19"/>
                </a:cubicBezTo>
                <a:cubicBezTo>
                  <a:pt x="11" y="19"/>
                  <a:pt x="11" y="18"/>
                  <a:pt x="11" y="18"/>
                </a:cubicBezTo>
                <a:close/>
                <a:moveTo>
                  <a:pt x="15" y="8"/>
                </a:moveTo>
                <a:cubicBezTo>
                  <a:pt x="15" y="8"/>
                  <a:pt x="16" y="9"/>
                  <a:pt x="15" y="10"/>
                </a:cubicBezTo>
                <a:cubicBezTo>
                  <a:pt x="15" y="10"/>
                  <a:pt x="16" y="10"/>
                  <a:pt x="16" y="9"/>
                </a:cubicBezTo>
                <a:cubicBezTo>
                  <a:pt x="16" y="9"/>
                  <a:pt x="16" y="8"/>
                  <a:pt x="15" y="8"/>
                </a:cubicBezTo>
                <a:close/>
                <a:moveTo>
                  <a:pt x="11" y="16"/>
                </a:moveTo>
                <a:cubicBezTo>
                  <a:pt x="11" y="17"/>
                  <a:pt x="12" y="18"/>
                  <a:pt x="12" y="17"/>
                </a:cubicBezTo>
                <a:cubicBezTo>
                  <a:pt x="12" y="17"/>
                  <a:pt x="11" y="16"/>
                  <a:pt x="11" y="16"/>
                </a:cubicBezTo>
                <a:close/>
                <a:moveTo>
                  <a:pt x="11" y="14"/>
                </a:moveTo>
                <a:cubicBezTo>
                  <a:pt x="11" y="15"/>
                  <a:pt x="11" y="15"/>
                  <a:pt x="11" y="15"/>
                </a:cubicBezTo>
                <a:cubicBezTo>
                  <a:pt x="12" y="16"/>
                  <a:pt x="12" y="16"/>
                  <a:pt x="13" y="16"/>
                </a:cubicBezTo>
                <a:cubicBezTo>
                  <a:pt x="12" y="15"/>
                  <a:pt x="12" y="14"/>
                  <a:pt x="11" y="14"/>
                </a:cubicBezTo>
                <a:close/>
                <a:moveTo>
                  <a:pt x="13" y="11"/>
                </a:moveTo>
                <a:cubicBezTo>
                  <a:pt x="12" y="11"/>
                  <a:pt x="12" y="11"/>
                  <a:pt x="11" y="11"/>
                </a:cubicBezTo>
                <a:cubicBezTo>
                  <a:pt x="12" y="12"/>
                  <a:pt x="14" y="13"/>
                  <a:pt x="14" y="12"/>
                </a:cubicBezTo>
                <a:cubicBezTo>
                  <a:pt x="14" y="12"/>
                  <a:pt x="13" y="11"/>
                  <a:pt x="13" y="11"/>
                </a:cubicBezTo>
                <a:close/>
                <a:moveTo>
                  <a:pt x="8" y="17"/>
                </a:moveTo>
                <a:cubicBezTo>
                  <a:pt x="8" y="17"/>
                  <a:pt x="10" y="18"/>
                  <a:pt x="10" y="18"/>
                </a:cubicBezTo>
                <a:cubicBezTo>
                  <a:pt x="9" y="18"/>
                  <a:pt x="9" y="17"/>
                  <a:pt x="8" y="17"/>
                </a:cubicBezTo>
                <a:close/>
                <a:moveTo>
                  <a:pt x="14" y="9"/>
                </a:moveTo>
                <a:cubicBezTo>
                  <a:pt x="14" y="10"/>
                  <a:pt x="14" y="10"/>
                  <a:pt x="14" y="10"/>
                </a:cubicBezTo>
                <a:cubicBezTo>
                  <a:pt x="14" y="9"/>
                  <a:pt x="14" y="9"/>
                  <a:pt x="14" y="9"/>
                </a:cubicBezTo>
                <a:close/>
                <a:moveTo>
                  <a:pt x="14" y="8"/>
                </a:moveTo>
                <a:cubicBezTo>
                  <a:pt x="14" y="8"/>
                  <a:pt x="14" y="8"/>
                  <a:pt x="14" y="8"/>
                </a:cubicBezTo>
                <a:cubicBezTo>
                  <a:pt x="14" y="8"/>
                  <a:pt x="14" y="8"/>
                  <a:pt x="14" y="8"/>
                </a:cubicBezTo>
                <a:close/>
                <a:moveTo>
                  <a:pt x="11" y="12"/>
                </a:moveTo>
                <a:cubicBezTo>
                  <a:pt x="11" y="12"/>
                  <a:pt x="11" y="12"/>
                  <a:pt x="11" y="12"/>
                </a:cubicBezTo>
                <a:cubicBezTo>
                  <a:pt x="12" y="13"/>
                  <a:pt x="12" y="13"/>
                  <a:pt x="12" y="13"/>
                </a:cubicBezTo>
                <a:lnTo>
                  <a:pt x="11" y="12"/>
                </a:lnTo>
                <a:close/>
                <a:moveTo>
                  <a:pt x="12" y="7"/>
                </a:moveTo>
                <a:cubicBezTo>
                  <a:pt x="11" y="8"/>
                  <a:pt x="12" y="8"/>
                  <a:pt x="11" y="9"/>
                </a:cubicBezTo>
                <a:cubicBezTo>
                  <a:pt x="12" y="9"/>
                  <a:pt x="12" y="9"/>
                  <a:pt x="13" y="9"/>
                </a:cubicBezTo>
                <a:cubicBezTo>
                  <a:pt x="13" y="9"/>
                  <a:pt x="13" y="8"/>
                  <a:pt x="12" y="7"/>
                </a:cubicBezTo>
                <a:close/>
                <a:moveTo>
                  <a:pt x="12" y="4"/>
                </a:moveTo>
                <a:cubicBezTo>
                  <a:pt x="11" y="5"/>
                  <a:pt x="13" y="6"/>
                  <a:pt x="14" y="7"/>
                </a:cubicBezTo>
                <a:cubicBezTo>
                  <a:pt x="14" y="6"/>
                  <a:pt x="13" y="5"/>
                  <a:pt x="12" y="4"/>
                </a:cubicBezTo>
                <a:close/>
                <a:moveTo>
                  <a:pt x="8" y="13"/>
                </a:moveTo>
                <a:cubicBezTo>
                  <a:pt x="9" y="13"/>
                  <a:pt x="9" y="14"/>
                  <a:pt x="10" y="14"/>
                </a:cubicBezTo>
                <a:cubicBezTo>
                  <a:pt x="10" y="14"/>
                  <a:pt x="10" y="14"/>
                  <a:pt x="10" y="14"/>
                </a:cubicBezTo>
                <a:cubicBezTo>
                  <a:pt x="10" y="13"/>
                  <a:pt x="9" y="13"/>
                  <a:pt x="8" y="13"/>
                </a:cubicBezTo>
                <a:close/>
                <a:moveTo>
                  <a:pt x="8" y="14"/>
                </a:moveTo>
                <a:cubicBezTo>
                  <a:pt x="8" y="14"/>
                  <a:pt x="9" y="15"/>
                  <a:pt x="10" y="15"/>
                </a:cubicBezTo>
                <a:cubicBezTo>
                  <a:pt x="9" y="14"/>
                  <a:pt x="9" y="13"/>
                  <a:pt x="8" y="14"/>
                </a:cubicBezTo>
                <a:close/>
                <a:moveTo>
                  <a:pt x="10" y="11"/>
                </a:moveTo>
                <a:cubicBezTo>
                  <a:pt x="10" y="11"/>
                  <a:pt x="10" y="11"/>
                  <a:pt x="9" y="12"/>
                </a:cubicBezTo>
                <a:cubicBezTo>
                  <a:pt x="10" y="12"/>
                  <a:pt x="10" y="12"/>
                  <a:pt x="10" y="12"/>
                </a:cubicBezTo>
                <a:cubicBezTo>
                  <a:pt x="11" y="12"/>
                  <a:pt x="11" y="11"/>
                  <a:pt x="10" y="11"/>
                </a:cubicBezTo>
                <a:close/>
                <a:moveTo>
                  <a:pt x="12" y="6"/>
                </a:moveTo>
                <a:cubicBezTo>
                  <a:pt x="12" y="7"/>
                  <a:pt x="12" y="7"/>
                  <a:pt x="12" y="7"/>
                </a:cubicBezTo>
                <a:cubicBezTo>
                  <a:pt x="12" y="7"/>
                  <a:pt x="12" y="7"/>
                  <a:pt x="12" y="7"/>
                </a:cubicBezTo>
                <a:cubicBezTo>
                  <a:pt x="12" y="7"/>
                  <a:pt x="12" y="6"/>
                  <a:pt x="12" y="6"/>
                </a:cubicBezTo>
                <a:close/>
                <a:moveTo>
                  <a:pt x="8" y="11"/>
                </a:moveTo>
                <a:cubicBezTo>
                  <a:pt x="8" y="11"/>
                  <a:pt x="8" y="11"/>
                  <a:pt x="9" y="12"/>
                </a:cubicBezTo>
                <a:cubicBezTo>
                  <a:pt x="9" y="11"/>
                  <a:pt x="9" y="11"/>
                  <a:pt x="9" y="11"/>
                </a:cubicBezTo>
                <a:cubicBezTo>
                  <a:pt x="9" y="11"/>
                  <a:pt x="8" y="11"/>
                  <a:pt x="8" y="11"/>
                </a:cubicBezTo>
                <a:close/>
                <a:moveTo>
                  <a:pt x="5" y="11"/>
                </a:moveTo>
                <a:cubicBezTo>
                  <a:pt x="6" y="12"/>
                  <a:pt x="7" y="13"/>
                  <a:pt x="8" y="12"/>
                </a:cubicBezTo>
                <a:cubicBezTo>
                  <a:pt x="7" y="12"/>
                  <a:pt x="5" y="11"/>
                  <a:pt x="5" y="11"/>
                </a:cubicBezTo>
                <a:close/>
                <a:moveTo>
                  <a:pt x="12" y="2"/>
                </a:moveTo>
                <a:cubicBezTo>
                  <a:pt x="12" y="3"/>
                  <a:pt x="12" y="3"/>
                  <a:pt x="12" y="3"/>
                </a:cubicBezTo>
                <a:cubicBezTo>
                  <a:pt x="12" y="3"/>
                  <a:pt x="12" y="3"/>
                  <a:pt x="12" y="3"/>
                </a:cubicBezTo>
                <a:lnTo>
                  <a:pt x="12" y="2"/>
                </a:lnTo>
                <a:close/>
                <a:moveTo>
                  <a:pt x="3" y="12"/>
                </a:moveTo>
                <a:cubicBezTo>
                  <a:pt x="4" y="13"/>
                  <a:pt x="4" y="13"/>
                  <a:pt x="4" y="13"/>
                </a:cubicBezTo>
                <a:lnTo>
                  <a:pt x="3" y="12"/>
                </a:lnTo>
                <a:close/>
                <a:moveTo>
                  <a:pt x="1" y="12"/>
                </a:moveTo>
                <a:cubicBezTo>
                  <a:pt x="2" y="12"/>
                  <a:pt x="2" y="12"/>
                  <a:pt x="2" y="12"/>
                </a:cubicBezTo>
                <a:cubicBezTo>
                  <a:pt x="2" y="11"/>
                  <a:pt x="2" y="11"/>
                  <a:pt x="2" y="11"/>
                </a:cubicBezTo>
                <a:cubicBezTo>
                  <a:pt x="2" y="11"/>
                  <a:pt x="2" y="11"/>
                  <a:pt x="1" y="12"/>
                </a:cubicBezTo>
                <a:close/>
              </a:path>
            </a:pathLst>
          </a:custGeom>
          <a:solidFill>
            <a:srgbClr val="C00000"/>
          </a:solidFill>
          <a:ln>
            <a:noFill/>
          </a:ln>
        </p:spPr>
        <p:txBody>
          <a:bodyPr vert="horz" wrap="square" lIns="91440" tIns="45720" rIns="91440" bIns="45720" numCol="1" anchor="t" anchorCtr="0" compatLnSpc="1"/>
          <a:lstStyle/>
          <a:p>
            <a:endParaRPr lang="zh-CN" altLang="en-US" sz="1400">
              <a:solidFill>
                <a:srgbClr val="005790"/>
              </a:solidFill>
            </a:endParaRPr>
          </a:p>
        </p:txBody>
      </p:sp>
      <p:grpSp>
        <p:nvGrpSpPr>
          <p:cNvPr id="36" name="组合 35"/>
          <p:cNvGrpSpPr/>
          <p:nvPr/>
        </p:nvGrpSpPr>
        <p:grpSpPr>
          <a:xfrm>
            <a:off x="491140" y="556239"/>
            <a:ext cx="3534827" cy="730910"/>
            <a:chOff x="491140" y="556239"/>
            <a:chExt cx="3534827" cy="730910"/>
          </a:xfrm>
        </p:grpSpPr>
        <p:grpSp>
          <p:nvGrpSpPr>
            <p:cNvPr id="44" name="组合 42"/>
            <p:cNvGrpSpPr/>
            <p:nvPr/>
          </p:nvGrpSpPr>
          <p:grpSpPr>
            <a:xfrm rot="5400000">
              <a:off x="510225" y="537154"/>
              <a:ext cx="695274" cy="733444"/>
              <a:chOff x="4197350" y="2182813"/>
              <a:chExt cx="608013" cy="641350"/>
            </a:xfrm>
            <a:solidFill>
              <a:srgbClr val="005790"/>
            </a:solidFill>
          </p:grpSpPr>
          <p:sp>
            <p:nvSpPr>
              <p:cNvPr id="47" name="Freeform 166"/>
              <p:cNvSpPr/>
              <p:nvPr/>
            </p:nvSpPr>
            <p:spPr bwMode="auto">
              <a:xfrm>
                <a:off x="4229100" y="2211388"/>
                <a:ext cx="39688" cy="157163"/>
              </a:xfrm>
              <a:custGeom>
                <a:avLst/>
                <a:gdLst/>
                <a:ahLst/>
                <a:cxnLst>
                  <a:cxn ang="0">
                    <a:pos x="63" y="2"/>
                  </a:cxn>
                  <a:cxn ang="0">
                    <a:pos x="63" y="2"/>
                  </a:cxn>
                  <a:cxn ang="0">
                    <a:pos x="58" y="14"/>
                  </a:cxn>
                  <a:cxn ang="0">
                    <a:pos x="54" y="25"/>
                  </a:cxn>
                  <a:cxn ang="0">
                    <a:pos x="47" y="49"/>
                  </a:cxn>
                  <a:cxn ang="0">
                    <a:pos x="34" y="96"/>
                  </a:cxn>
                  <a:cxn ang="0">
                    <a:pos x="34" y="96"/>
                  </a:cxn>
                  <a:cxn ang="0">
                    <a:pos x="27" y="122"/>
                  </a:cxn>
                  <a:cxn ang="0">
                    <a:pos x="21" y="149"/>
                  </a:cxn>
                  <a:cxn ang="0">
                    <a:pos x="10" y="203"/>
                  </a:cxn>
                  <a:cxn ang="0">
                    <a:pos x="10" y="203"/>
                  </a:cxn>
                  <a:cxn ang="0">
                    <a:pos x="6" y="222"/>
                  </a:cxn>
                  <a:cxn ang="0">
                    <a:pos x="3" y="243"/>
                  </a:cxn>
                  <a:cxn ang="0">
                    <a:pos x="1" y="263"/>
                  </a:cxn>
                  <a:cxn ang="0">
                    <a:pos x="0" y="283"/>
                  </a:cxn>
                  <a:cxn ang="0">
                    <a:pos x="0" y="283"/>
                  </a:cxn>
                  <a:cxn ang="0">
                    <a:pos x="1" y="290"/>
                  </a:cxn>
                  <a:cxn ang="0">
                    <a:pos x="2" y="292"/>
                  </a:cxn>
                  <a:cxn ang="0">
                    <a:pos x="3" y="294"/>
                  </a:cxn>
                  <a:cxn ang="0">
                    <a:pos x="6" y="296"/>
                  </a:cxn>
                  <a:cxn ang="0">
                    <a:pos x="8" y="296"/>
                  </a:cxn>
                  <a:cxn ang="0">
                    <a:pos x="11" y="296"/>
                  </a:cxn>
                  <a:cxn ang="0">
                    <a:pos x="14" y="294"/>
                  </a:cxn>
                  <a:cxn ang="0">
                    <a:pos x="14" y="294"/>
                  </a:cxn>
                  <a:cxn ang="0">
                    <a:pos x="15" y="293"/>
                  </a:cxn>
                  <a:cxn ang="0">
                    <a:pos x="16" y="291"/>
                  </a:cxn>
                  <a:cxn ang="0">
                    <a:pos x="15" y="287"/>
                  </a:cxn>
                  <a:cxn ang="0">
                    <a:pos x="14" y="285"/>
                  </a:cxn>
                  <a:cxn ang="0">
                    <a:pos x="12" y="285"/>
                  </a:cxn>
                  <a:cxn ang="0">
                    <a:pos x="11" y="284"/>
                  </a:cxn>
                  <a:cxn ang="0">
                    <a:pos x="9" y="285"/>
                  </a:cxn>
                  <a:cxn ang="0">
                    <a:pos x="9" y="285"/>
                  </a:cxn>
                  <a:cxn ang="0">
                    <a:pos x="11" y="282"/>
                  </a:cxn>
                  <a:cxn ang="0">
                    <a:pos x="12" y="276"/>
                  </a:cxn>
                  <a:cxn ang="0">
                    <a:pos x="14" y="259"/>
                  </a:cxn>
                  <a:cxn ang="0">
                    <a:pos x="14" y="232"/>
                  </a:cxn>
                  <a:cxn ang="0">
                    <a:pos x="14" y="232"/>
                  </a:cxn>
                  <a:cxn ang="0">
                    <a:pos x="17" y="212"/>
                  </a:cxn>
                  <a:cxn ang="0">
                    <a:pos x="21" y="193"/>
                  </a:cxn>
                  <a:cxn ang="0">
                    <a:pos x="29" y="155"/>
                  </a:cxn>
                  <a:cxn ang="0">
                    <a:pos x="29" y="155"/>
                  </a:cxn>
                  <a:cxn ang="0">
                    <a:pos x="38" y="119"/>
                  </a:cxn>
                  <a:cxn ang="0">
                    <a:pos x="48" y="83"/>
                  </a:cxn>
                  <a:cxn ang="0">
                    <a:pos x="48" y="83"/>
                  </a:cxn>
                  <a:cxn ang="0">
                    <a:pos x="58" y="45"/>
                  </a:cxn>
                  <a:cxn ang="0">
                    <a:pos x="64" y="25"/>
                  </a:cxn>
                  <a:cxn ang="0">
                    <a:pos x="68" y="16"/>
                  </a:cxn>
                  <a:cxn ang="0">
                    <a:pos x="72" y="8"/>
                  </a:cxn>
                  <a:cxn ang="0">
                    <a:pos x="72" y="8"/>
                  </a:cxn>
                  <a:cxn ang="0">
                    <a:pos x="73" y="5"/>
                  </a:cxn>
                  <a:cxn ang="0">
                    <a:pos x="73" y="3"/>
                  </a:cxn>
                  <a:cxn ang="0">
                    <a:pos x="72" y="2"/>
                  </a:cxn>
                  <a:cxn ang="0">
                    <a:pos x="71" y="1"/>
                  </a:cxn>
                  <a:cxn ang="0">
                    <a:pos x="69" y="0"/>
                  </a:cxn>
                  <a:cxn ang="0">
                    <a:pos x="67" y="0"/>
                  </a:cxn>
                  <a:cxn ang="0">
                    <a:pos x="65" y="1"/>
                  </a:cxn>
                  <a:cxn ang="0">
                    <a:pos x="63" y="2"/>
                  </a:cxn>
                  <a:cxn ang="0">
                    <a:pos x="63" y="2"/>
                  </a:cxn>
                </a:cxnLst>
                <a:rect l="0" t="0" r="r" b="b"/>
                <a:pathLst>
                  <a:path w="73" h="296">
                    <a:moveTo>
                      <a:pt x="63" y="2"/>
                    </a:moveTo>
                    <a:lnTo>
                      <a:pt x="63" y="2"/>
                    </a:lnTo>
                    <a:lnTo>
                      <a:pt x="58" y="14"/>
                    </a:lnTo>
                    <a:lnTo>
                      <a:pt x="54" y="25"/>
                    </a:lnTo>
                    <a:lnTo>
                      <a:pt x="47" y="49"/>
                    </a:lnTo>
                    <a:lnTo>
                      <a:pt x="34" y="96"/>
                    </a:lnTo>
                    <a:lnTo>
                      <a:pt x="34" y="96"/>
                    </a:lnTo>
                    <a:lnTo>
                      <a:pt x="27" y="122"/>
                    </a:lnTo>
                    <a:lnTo>
                      <a:pt x="21" y="149"/>
                    </a:lnTo>
                    <a:lnTo>
                      <a:pt x="10" y="203"/>
                    </a:lnTo>
                    <a:lnTo>
                      <a:pt x="10" y="203"/>
                    </a:lnTo>
                    <a:lnTo>
                      <a:pt x="6" y="222"/>
                    </a:lnTo>
                    <a:lnTo>
                      <a:pt x="3" y="243"/>
                    </a:lnTo>
                    <a:lnTo>
                      <a:pt x="1" y="263"/>
                    </a:lnTo>
                    <a:lnTo>
                      <a:pt x="0" y="283"/>
                    </a:lnTo>
                    <a:lnTo>
                      <a:pt x="0" y="283"/>
                    </a:lnTo>
                    <a:lnTo>
                      <a:pt x="1" y="290"/>
                    </a:lnTo>
                    <a:lnTo>
                      <a:pt x="2" y="292"/>
                    </a:lnTo>
                    <a:lnTo>
                      <a:pt x="3" y="294"/>
                    </a:lnTo>
                    <a:lnTo>
                      <a:pt x="6" y="296"/>
                    </a:lnTo>
                    <a:lnTo>
                      <a:pt x="8" y="296"/>
                    </a:lnTo>
                    <a:lnTo>
                      <a:pt x="11" y="296"/>
                    </a:lnTo>
                    <a:lnTo>
                      <a:pt x="14" y="294"/>
                    </a:lnTo>
                    <a:lnTo>
                      <a:pt x="14" y="294"/>
                    </a:lnTo>
                    <a:lnTo>
                      <a:pt x="15" y="293"/>
                    </a:lnTo>
                    <a:lnTo>
                      <a:pt x="16" y="291"/>
                    </a:lnTo>
                    <a:lnTo>
                      <a:pt x="15" y="287"/>
                    </a:lnTo>
                    <a:lnTo>
                      <a:pt x="14" y="285"/>
                    </a:lnTo>
                    <a:lnTo>
                      <a:pt x="12" y="285"/>
                    </a:lnTo>
                    <a:lnTo>
                      <a:pt x="11" y="284"/>
                    </a:lnTo>
                    <a:lnTo>
                      <a:pt x="9" y="285"/>
                    </a:lnTo>
                    <a:lnTo>
                      <a:pt x="9" y="285"/>
                    </a:lnTo>
                    <a:lnTo>
                      <a:pt x="11" y="282"/>
                    </a:lnTo>
                    <a:lnTo>
                      <a:pt x="12" y="276"/>
                    </a:lnTo>
                    <a:lnTo>
                      <a:pt x="14" y="259"/>
                    </a:lnTo>
                    <a:lnTo>
                      <a:pt x="14" y="232"/>
                    </a:lnTo>
                    <a:lnTo>
                      <a:pt x="14" y="232"/>
                    </a:lnTo>
                    <a:lnTo>
                      <a:pt x="17" y="212"/>
                    </a:lnTo>
                    <a:lnTo>
                      <a:pt x="21" y="193"/>
                    </a:lnTo>
                    <a:lnTo>
                      <a:pt x="29" y="155"/>
                    </a:lnTo>
                    <a:lnTo>
                      <a:pt x="29" y="155"/>
                    </a:lnTo>
                    <a:lnTo>
                      <a:pt x="38" y="119"/>
                    </a:lnTo>
                    <a:lnTo>
                      <a:pt x="48" y="83"/>
                    </a:lnTo>
                    <a:lnTo>
                      <a:pt x="48" y="83"/>
                    </a:lnTo>
                    <a:lnTo>
                      <a:pt x="58" y="45"/>
                    </a:lnTo>
                    <a:lnTo>
                      <a:pt x="64" y="25"/>
                    </a:lnTo>
                    <a:lnTo>
                      <a:pt x="68" y="16"/>
                    </a:lnTo>
                    <a:lnTo>
                      <a:pt x="72" y="8"/>
                    </a:lnTo>
                    <a:lnTo>
                      <a:pt x="72" y="8"/>
                    </a:lnTo>
                    <a:lnTo>
                      <a:pt x="73" y="5"/>
                    </a:lnTo>
                    <a:lnTo>
                      <a:pt x="73" y="3"/>
                    </a:lnTo>
                    <a:lnTo>
                      <a:pt x="72" y="2"/>
                    </a:lnTo>
                    <a:lnTo>
                      <a:pt x="71" y="1"/>
                    </a:lnTo>
                    <a:lnTo>
                      <a:pt x="69" y="0"/>
                    </a:lnTo>
                    <a:lnTo>
                      <a:pt x="67" y="0"/>
                    </a:lnTo>
                    <a:lnTo>
                      <a:pt x="65" y="1"/>
                    </a:lnTo>
                    <a:lnTo>
                      <a:pt x="63" y="2"/>
                    </a:lnTo>
                    <a:lnTo>
                      <a:pt x="63"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8" name="Freeform 167"/>
              <p:cNvSpPr/>
              <p:nvPr/>
            </p:nvSpPr>
            <p:spPr bwMode="auto">
              <a:xfrm>
                <a:off x="4251325" y="2206625"/>
                <a:ext cx="39688" cy="177800"/>
              </a:xfrm>
              <a:custGeom>
                <a:avLst/>
                <a:gdLst/>
                <a:ahLst/>
                <a:cxnLst>
                  <a:cxn ang="0">
                    <a:pos x="66" y="3"/>
                  </a:cxn>
                  <a:cxn ang="0">
                    <a:pos x="66" y="3"/>
                  </a:cxn>
                  <a:cxn ang="0">
                    <a:pos x="51" y="40"/>
                  </a:cxn>
                  <a:cxn ang="0">
                    <a:pos x="44" y="59"/>
                  </a:cxn>
                  <a:cxn ang="0">
                    <a:pos x="38" y="78"/>
                  </a:cxn>
                  <a:cxn ang="0">
                    <a:pos x="38" y="78"/>
                  </a:cxn>
                  <a:cxn ang="0">
                    <a:pos x="33" y="101"/>
                  </a:cxn>
                  <a:cxn ang="0">
                    <a:pos x="29" y="124"/>
                  </a:cxn>
                  <a:cxn ang="0">
                    <a:pos x="20" y="170"/>
                  </a:cxn>
                  <a:cxn ang="0">
                    <a:pos x="20" y="170"/>
                  </a:cxn>
                  <a:cxn ang="0">
                    <a:pos x="5" y="249"/>
                  </a:cxn>
                  <a:cxn ang="0">
                    <a:pos x="5" y="249"/>
                  </a:cxn>
                  <a:cxn ang="0">
                    <a:pos x="2" y="270"/>
                  </a:cxn>
                  <a:cxn ang="0">
                    <a:pos x="1" y="290"/>
                  </a:cxn>
                  <a:cxn ang="0">
                    <a:pos x="0" y="311"/>
                  </a:cxn>
                  <a:cxn ang="0">
                    <a:pos x="0" y="332"/>
                  </a:cxn>
                  <a:cxn ang="0">
                    <a:pos x="0" y="332"/>
                  </a:cxn>
                  <a:cxn ang="0">
                    <a:pos x="0" y="334"/>
                  </a:cxn>
                  <a:cxn ang="0">
                    <a:pos x="1" y="336"/>
                  </a:cxn>
                  <a:cxn ang="0">
                    <a:pos x="3" y="336"/>
                  </a:cxn>
                  <a:cxn ang="0">
                    <a:pos x="5" y="337"/>
                  </a:cxn>
                  <a:cxn ang="0">
                    <a:pos x="6" y="336"/>
                  </a:cxn>
                  <a:cxn ang="0">
                    <a:pos x="8" y="336"/>
                  </a:cxn>
                  <a:cxn ang="0">
                    <a:pos x="9" y="334"/>
                  </a:cxn>
                  <a:cxn ang="0">
                    <a:pos x="9" y="332"/>
                  </a:cxn>
                  <a:cxn ang="0">
                    <a:pos x="9" y="332"/>
                  </a:cxn>
                  <a:cxn ang="0">
                    <a:pos x="9" y="310"/>
                  </a:cxn>
                  <a:cxn ang="0">
                    <a:pos x="10" y="288"/>
                  </a:cxn>
                  <a:cxn ang="0">
                    <a:pos x="12" y="265"/>
                  </a:cxn>
                  <a:cxn ang="0">
                    <a:pos x="16" y="244"/>
                  </a:cxn>
                  <a:cxn ang="0">
                    <a:pos x="16" y="244"/>
                  </a:cxn>
                  <a:cxn ang="0">
                    <a:pos x="32" y="164"/>
                  </a:cxn>
                  <a:cxn ang="0">
                    <a:pos x="32" y="164"/>
                  </a:cxn>
                  <a:cxn ang="0">
                    <a:pos x="39" y="122"/>
                  </a:cxn>
                  <a:cxn ang="0">
                    <a:pos x="47" y="81"/>
                  </a:cxn>
                  <a:cxn ang="0">
                    <a:pos x="47" y="81"/>
                  </a:cxn>
                  <a:cxn ang="0">
                    <a:pos x="52" y="61"/>
                  </a:cxn>
                  <a:cxn ang="0">
                    <a:pos x="60" y="43"/>
                  </a:cxn>
                  <a:cxn ang="0">
                    <a:pos x="75" y="6"/>
                  </a:cxn>
                  <a:cxn ang="0">
                    <a:pos x="75" y="6"/>
                  </a:cxn>
                  <a:cxn ang="0">
                    <a:pos x="76" y="4"/>
                  </a:cxn>
                  <a:cxn ang="0">
                    <a:pos x="75" y="2"/>
                  </a:cxn>
                  <a:cxn ang="0">
                    <a:pos x="74" y="1"/>
                  </a:cxn>
                  <a:cxn ang="0">
                    <a:pos x="72" y="0"/>
                  </a:cxn>
                  <a:cxn ang="0">
                    <a:pos x="69" y="1"/>
                  </a:cxn>
                  <a:cxn ang="0">
                    <a:pos x="67" y="2"/>
                  </a:cxn>
                  <a:cxn ang="0">
                    <a:pos x="66" y="3"/>
                  </a:cxn>
                  <a:cxn ang="0">
                    <a:pos x="66" y="3"/>
                  </a:cxn>
                </a:cxnLst>
                <a:rect l="0" t="0" r="r" b="b"/>
                <a:pathLst>
                  <a:path w="76" h="337">
                    <a:moveTo>
                      <a:pt x="66" y="3"/>
                    </a:moveTo>
                    <a:lnTo>
                      <a:pt x="66" y="3"/>
                    </a:lnTo>
                    <a:lnTo>
                      <a:pt x="51" y="40"/>
                    </a:lnTo>
                    <a:lnTo>
                      <a:pt x="44" y="59"/>
                    </a:lnTo>
                    <a:lnTo>
                      <a:pt x="38" y="78"/>
                    </a:lnTo>
                    <a:lnTo>
                      <a:pt x="38" y="78"/>
                    </a:lnTo>
                    <a:lnTo>
                      <a:pt x="33" y="101"/>
                    </a:lnTo>
                    <a:lnTo>
                      <a:pt x="29" y="124"/>
                    </a:lnTo>
                    <a:lnTo>
                      <a:pt x="20" y="170"/>
                    </a:lnTo>
                    <a:lnTo>
                      <a:pt x="20" y="170"/>
                    </a:lnTo>
                    <a:lnTo>
                      <a:pt x="5" y="249"/>
                    </a:lnTo>
                    <a:lnTo>
                      <a:pt x="5" y="249"/>
                    </a:lnTo>
                    <a:lnTo>
                      <a:pt x="2" y="270"/>
                    </a:lnTo>
                    <a:lnTo>
                      <a:pt x="1" y="290"/>
                    </a:lnTo>
                    <a:lnTo>
                      <a:pt x="0" y="311"/>
                    </a:lnTo>
                    <a:lnTo>
                      <a:pt x="0" y="332"/>
                    </a:lnTo>
                    <a:lnTo>
                      <a:pt x="0" y="332"/>
                    </a:lnTo>
                    <a:lnTo>
                      <a:pt x="0" y="334"/>
                    </a:lnTo>
                    <a:lnTo>
                      <a:pt x="1" y="336"/>
                    </a:lnTo>
                    <a:lnTo>
                      <a:pt x="3" y="336"/>
                    </a:lnTo>
                    <a:lnTo>
                      <a:pt x="5" y="337"/>
                    </a:lnTo>
                    <a:lnTo>
                      <a:pt x="6" y="336"/>
                    </a:lnTo>
                    <a:lnTo>
                      <a:pt x="8" y="336"/>
                    </a:lnTo>
                    <a:lnTo>
                      <a:pt x="9" y="334"/>
                    </a:lnTo>
                    <a:lnTo>
                      <a:pt x="9" y="332"/>
                    </a:lnTo>
                    <a:lnTo>
                      <a:pt x="9" y="332"/>
                    </a:lnTo>
                    <a:lnTo>
                      <a:pt x="9" y="310"/>
                    </a:lnTo>
                    <a:lnTo>
                      <a:pt x="10" y="288"/>
                    </a:lnTo>
                    <a:lnTo>
                      <a:pt x="12" y="265"/>
                    </a:lnTo>
                    <a:lnTo>
                      <a:pt x="16" y="244"/>
                    </a:lnTo>
                    <a:lnTo>
                      <a:pt x="16" y="244"/>
                    </a:lnTo>
                    <a:lnTo>
                      <a:pt x="32" y="164"/>
                    </a:lnTo>
                    <a:lnTo>
                      <a:pt x="32" y="164"/>
                    </a:lnTo>
                    <a:lnTo>
                      <a:pt x="39" y="122"/>
                    </a:lnTo>
                    <a:lnTo>
                      <a:pt x="47" y="81"/>
                    </a:lnTo>
                    <a:lnTo>
                      <a:pt x="47" y="81"/>
                    </a:lnTo>
                    <a:lnTo>
                      <a:pt x="52" y="61"/>
                    </a:lnTo>
                    <a:lnTo>
                      <a:pt x="60" y="43"/>
                    </a:lnTo>
                    <a:lnTo>
                      <a:pt x="75" y="6"/>
                    </a:lnTo>
                    <a:lnTo>
                      <a:pt x="75" y="6"/>
                    </a:lnTo>
                    <a:lnTo>
                      <a:pt x="76" y="4"/>
                    </a:lnTo>
                    <a:lnTo>
                      <a:pt x="75" y="2"/>
                    </a:lnTo>
                    <a:lnTo>
                      <a:pt x="74" y="1"/>
                    </a:lnTo>
                    <a:lnTo>
                      <a:pt x="72" y="0"/>
                    </a:lnTo>
                    <a:lnTo>
                      <a:pt x="69" y="1"/>
                    </a:lnTo>
                    <a:lnTo>
                      <a:pt x="67" y="2"/>
                    </a:lnTo>
                    <a:lnTo>
                      <a:pt x="66" y="3"/>
                    </a:lnTo>
                    <a:lnTo>
                      <a:pt x="66"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9" name="Freeform 168"/>
              <p:cNvSpPr/>
              <p:nvPr/>
            </p:nvSpPr>
            <p:spPr bwMode="auto">
              <a:xfrm>
                <a:off x="4271963" y="2197100"/>
                <a:ext cx="55563" cy="195263"/>
              </a:xfrm>
              <a:custGeom>
                <a:avLst/>
                <a:gdLst/>
                <a:ahLst/>
                <a:cxnLst>
                  <a:cxn ang="0">
                    <a:pos x="98" y="2"/>
                  </a:cxn>
                  <a:cxn ang="0">
                    <a:pos x="98" y="2"/>
                  </a:cxn>
                  <a:cxn ang="0">
                    <a:pos x="84" y="26"/>
                  </a:cxn>
                  <a:cxn ang="0">
                    <a:pos x="71" y="51"/>
                  </a:cxn>
                  <a:cxn ang="0">
                    <a:pos x="61" y="77"/>
                  </a:cxn>
                  <a:cxn ang="0">
                    <a:pos x="51" y="103"/>
                  </a:cxn>
                  <a:cxn ang="0">
                    <a:pos x="42" y="128"/>
                  </a:cxn>
                  <a:cxn ang="0">
                    <a:pos x="34" y="155"/>
                  </a:cxn>
                  <a:cxn ang="0">
                    <a:pos x="27" y="182"/>
                  </a:cxn>
                  <a:cxn ang="0">
                    <a:pos x="21" y="209"/>
                  </a:cxn>
                  <a:cxn ang="0">
                    <a:pos x="21" y="209"/>
                  </a:cxn>
                  <a:cxn ang="0">
                    <a:pos x="14" y="234"/>
                  </a:cxn>
                  <a:cxn ang="0">
                    <a:pos x="9" y="259"/>
                  </a:cxn>
                  <a:cxn ang="0">
                    <a:pos x="6" y="283"/>
                  </a:cxn>
                  <a:cxn ang="0">
                    <a:pos x="3" y="308"/>
                  </a:cxn>
                  <a:cxn ang="0">
                    <a:pos x="3" y="308"/>
                  </a:cxn>
                  <a:cxn ang="0">
                    <a:pos x="1" y="323"/>
                  </a:cxn>
                  <a:cxn ang="0">
                    <a:pos x="0" y="340"/>
                  </a:cxn>
                  <a:cxn ang="0">
                    <a:pos x="0" y="349"/>
                  </a:cxn>
                  <a:cxn ang="0">
                    <a:pos x="1" y="356"/>
                  </a:cxn>
                  <a:cxn ang="0">
                    <a:pos x="4" y="363"/>
                  </a:cxn>
                  <a:cxn ang="0">
                    <a:pos x="6" y="366"/>
                  </a:cxn>
                  <a:cxn ang="0">
                    <a:pos x="8" y="368"/>
                  </a:cxn>
                  <a:cxn ang="0">
                    <a:pos x="8" y="368"/>
                  </a:cxn>
                  <a:cxn ang="0">
                    <a:pos x="11" y="370"/>
                  </a:cxn>
                  <a:cxn ang="0">
                    <a:pos x="13" y="369"/>
                  </a:cxn>
                  <a:cxn ang="0">
                    <a:pos x="15" y="368"/>
                  </a:cxn>
                  <a:cxn ang="0">
                    <a:pos x="16" y="365"/>
                  </a:cxn>
                  <a:cxn ang="0">
                    <a:pos x="16" y="361"/>
                  </a:cxn>
                  <a:cxn ang="0">
                    <a:pos x="16" y="361"/>
                  </a:cxn>
                  <a:cxn ang="0">
                    <a:pos x="16" y="359"/>
                  </a:cxn>
                  <a:cxn ang="0">
                    <a:pos x="15" y="357"/>
                  </a:cxn>
                  <a:cxn ang="0">
                    <a:pos x="13" y="356"/>
                  </a:cxn>
                  <a:cxn ang="0">
                    <a:pos x="11" y="356"/>
                  </a:cxn>
                  <a:cxn ang="0">
                    <a:pos x="11" y="356"/>
                  </a:cxn>
                  <a:cxn ang="0">
                    <a:pos x="10" y="349"/>
                  </a:cxn>
                  <a:cxn ang="0">
                    <a:pos x="10" y="339"/>
                  </a:cxn>
                  <a:cxn ang="0">
                    <a:pos x="11" y="324"/>
                  </a:cxn>
                  <a:cxn ang="0">
                    <a:pos x="11" y="324"/>
                  </a:cxn>
                  <a:cxn ang="0">
                    <a:pos x="12" y="304"/>
                  </a:cxn>
                  <a:cxn ang="0">
                    <a:pos x="14" y="283"/>
                  </a:cxn>
                  <a:cxn ang="0">
                    <a:pos x="14" y="283"/>
                  </a:cxn>
                  <a:cxn ang="0">
                    <a:pos x="19" y="259"/>
                  </a:cxn>
                  <a:cxn ang="0">
                    <a:pos x="24" y="235"/>
                  </a:cxn>
                  <a:cxn ang="0">
                    <a:pos x="35" y="185"/>
                  </a:cxn>
                  <a:cxn ang="0">
                    <a:pos x="35" y="185"/>
                  </a:cxn>
                  <a:cxn ang="0">
                    <a:pos x="47" y="143"/>
                  </a:cxn>
                  <a:cxn ang="0">
                    <a:pos x="61" y="102"/>
                  </a:cxn>
                  <a:cxn ang="0">
                    <a:pos x="61" y="102"/>
                  </a:cxn>
                  <a:cxn ang="0">
                    <a:pos x="70" y="77"/>
                  </a:cxn>
                  <a:cxn ang="0">
                    <a:pos x="80" y="53"/>
                  </a:cxn>
                  <a:cxn ang="0">
                    <a:pos x="93" y="30"/>
                  </a:cxn>
                  <a:cxn ang="0">
                    <a:pos x="106" y="8"/>
                  </a:cxn>
                  <a:cxn ang="0">
                    <a:pos x="106" y="8"/>
                  </a:cxn>
                  <a:cxn ang="0">
                    <a:pos x="106" y="6"/>
                  </a:cxn>
                  <a:cxn ang="0">
                    <a:pos x="106" y="3"/>
                  </a:cxn>
                  <a:cxn ang="0">
                    <a:pos x="105" y="2"/>
                  </a:cxn>
                  <a:cxn ang="0">
                    <a:pos x="104" y="0"/>
                  </a:cxn>
                  <a:cxn ang="0">
                    <a:pos x="102" y="0"/>
                  </a:cxn>
                  <a:cxn ang="0">
                    <a:pos x="101" y="0"/>
                  </a:cxn>
                  <a:cxn ang="0">
                    <a:pos x="99" y="0"/>
                  </a:cxn>
                  <a:cxn ang="0">
                    <a:pos x="98" y="2"/>
                  </a:cxn>
                  <a:cxn ang="0">
                    <a:pos x="98" y="2"/>
                  </a:cxn>
                </a:cxnLst>
                <a:rect l="0" t="0" r="r" b="b"/>
                <a:pathLst>
                  <a:path w="106" h="370">
                    <a:moveTo>
                      <a:pt x="98" y="2"/>
                    </a:moveTo>
                    <a:lnTo>
                      <a:pt x="98" y="2"/>
                    </a:lnTo>
                    <a:lnTo>
                      <a:pt x="84" y="26"/>
                    </a:lnTo>
                    <a:lnTo>
                      <a:pt x="71" y="51"/>
                    </a:lnTo>
                    <a:lnTo>
                      <a:pt x="61" y="77"/>
                    </a:lnTo>
                    <a:lnTo>
                      <a:pt x="51" y="103"/>
                    </a:lnTo>
                    <a:lnTo>
                      <a:pt x="42" y="128"/>
                    </a:lnTo>
                    <a:lnTo>
                      <a:pt x="34" y="155"/>
                    </a:lnTo>
                    <a:lnTo>
                      <a:pt x="27" y="182"/>
                    </a:lnTo>
                    <a:lnTo>
                      <a:pt x="21" y="209"/>
                    </a:lnTo>
                    <a:lnTo>
                      <a:pt x="21" y="209"/>
                    </a:lnTo>
                    <a:lnTo>
                      <a:pt x="14" y="234"/>
                    </a:lnTo>
                    <a:lnTo>
                      <a:pt x="9" y="259"/>
                    </a:lnTo>
                    <a:lnTo>
                      <a:pt x="6" y="283"/>
                    </a:lnTo>
                    <a:lnTo>
                      <a:pt x="3" y="308"/>
                    </a:lnTo>
                    <a:lnTo>
                      <a:pt x="3" y="308"/>
                    </a:lnTo>
                    <a:lnTo>
                      <a:pt x="1" y="323"/>
                    </a:lnTo>
                    <a:lnTo>
                      <a:pt x="0" y="340"/>
                    </a:lnTo>
                    <a:lnTo>
                      <a:pt x="0" y="349"/>
                    </a:lnTo>
                    <a:lnTo>
                      <a:pt x="1" y="356"/>
                    </a:lnTo>
                    <a:lnTo>
                      <a:pt x="4" y="363"/>
                    </a:lnTo>
                    <a:lnTo>
                      <a:pt x="6" y="366"/>
                    </a:lnTo>
                    <a:lnTo>
                      <a:pt x="8" y="368"/>
                    </a:lnTo>
                    <a:lnTo>
                      <a:pt x="8" y="368"/>
                    </a:lnTo>
                    <a:lnTo>
                      <a:pt x="11" y="370"/>
                    </a:lnTo>
                    <a:lnTo>
                      <a:pt x="13" y="369"/>
                    </a:lnTo>
                    <a:lnTo>
                      <a:pt x="15" y="368"/>
                    </a:lnTo>
                    <a:lnTo>
                      <a:pt x="16" y="365"/>
                    </a:lnTo>
                    <a:lnTo>
                      <a:pt x="16" y="361"/>
                    </a:lnTo>
                    <a:lnTo>
                      <a:pt x="16" y="361"/>
                    </a:lnTo>
                    <a:lnTo>
                      <a:pt x="16" y="359"/>
                    </a:lnTo>
                    <a:lnTo>
                      <a:pt x="15" y="357"/>
                    </a:lnTo>
                    <a:lnTo>
                      <a:pt x="13" y="356"/>
                    </a:lnTo>
                    <a:lnTo>
                      <a:pt x="11" y="356"/>
                    </a:lnTo>
                    <a:lnTo>
                      <a:pt x="11" y="356"/>
                    </a:lnTo>
                    <a:lnTo>
                      <a:pt x="10" y="349"/>
                    </a:lnTo>
                    <a:lnTo>
                      <a:pt x="10" y="339"/>
                    </a:lnTo>
                    <a:lnTo>
                      <a:pt x="11" y="324"/>
                    </a:lnTo>
                    <a:lnTo>
                      <a:pt x="11" y="324"/>
                    </a:lnTo>
                    <a:lnTo>
                      <a:pt x="12" y="304"/>
                    </a:lnTo>
                    <a:lnTo>
                      <a:pt x="14" y="283"/>
                    </a:lnTo>
                    <a:lnTo>
                      <a:pt x="14" y="283"/>
                    </a:lnTo>
                    <a:lnTo>
                      <a:pt x="19" y="259"/>
                    </a:lnTo>
                    <a:lnTo>
                      <a:pt x="24" y="235"/>
                    </a:lnTo>
                    <a:lnTo>
                      <a:pt x="35" y="185"/>
                    </a:lnTo>
                    <a:lnTo>
                      <a:pt x="35" y="185"/>
                    </a:lnTo>
                    <a:lnTo>
                      <a:pt x="47" y="143"/>
                    </a:lnTo>
                    <a:lnTo>
                      <a:pt x="61" y="102"/>
                    </a:lnTo>
                    <a:lnTo>
                      <a:pt x="61" y="102"/>
                    </a:lnTo>
                    <a:lnTo>
                      <a:pt x="70" y="77"/>
                    </a:lnTo>
                    <a:lnTo>
                      <a:pt x="80" y="53"/>
                    </a:lnTo>
                    <a:lnTo>
                      <a:pt x="93" y="30"/>
                    </a:lnTo>
                    <a:lnTo>
                      <a:pt x="106" y="8"/>
                    </a:lnTo>
                    <a:lnTo>
                      <a:pt x="106" y="8"/>
                    </a:lnTo>
                    <a:lnTo>
                      <a:pt x="106" y="6"/>
                    </a:lnTo>
                    <a:lnTo>
                      <a:pt x="106" y="3"/>
                    </a:lnTo>
                    <a:lnTo>
                      <a:pt x="105" y="2"/>
                    </a:lnTo>
                    <a:lnTo>
                      <a:pt x="104" y="0"/>
                    </a:lnTo>
                    <a:lnTo>
                      <a:pt x="102" y="0"/>
                    </a:lnTo>
                    <a:lnTo>
                      <a:pt x="101" y="0"/>
                    </a:lnTo>
                    <a:lnTo>
                      <a:pt x="99" y="0"/>
                    </a:lnTo>
                    <a:lnTo>
                      <a:pt x="98" y="2"/>
                    </a:lnTo>
                    <a:lnTo>
                      <a:pt x="98"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50" name="Freeform 169"/>
              <p:cNvSpPr/>
              <p:nvPr/>
            </p:nvSpPr>
            <p:spPr bwMode="auto">
              <a:xfrm>
                <a:off x="4305300" y="2198688"/>
                <a:ext cx="39688" cy="146050"/>
              </a:xfrm>
              <a:custGeom>
                <a:avLst/>
                <a:gdLst/>
                <a:ahLst/>
                <a:cxnLst>
                  <a:cxn ang="0">
                    <a:pos x="68" y="2"/>
                  </a:cxn>
                  <a:cxn ang="0">
                    <a:pos x="68" y="2"/>
                  </a:cxn>
                  <a:cxn ang="0">
                    <a:pos x="62" y="10"/>
                  </a:cxn>
                  <a:cxn ang="0">
                    <a:pos x="57" y="20"/>
                  </a:cxn>
                  <a:cxn ang="0">
                    <a:pos x="54" y="31"/>
                  </a:cxn>
                  <a:cxn ang="0">
                    <a:pos x="53" y="41"/>
                  </a:cxn>
                  <a:cxn ang="0">
                    <a:pos x="53" y="41"/>
                  </a:cxn>
                  <a:cxn ang="0">
                    <a:pos x="51" y="51"/>
                  </a:cxn>
                  <a:cxn ang="0">
                    <a:pos x="49" y="60"/>
                  </a:cxn>
                  <a:cxn ang="0">
                    <a:pos x="42" y="80"/>
                  </a:cxn>
                  <a:cxn ang="0">
                    <a:pos x="37" y="101"/>
                  </a:cxn>
                  <a:cxn ang="0">
                    <a:pos x="32" y="120"/>
                  </a:cxn>
                  <a:cxn ang="0">
                    <a:pos x="32" y="120"/>
                  </a:cxn>
                  <a:cxn ang="0">
                    <a:pos x="14" y="191"/>
                  </a:cxn>
                  <a:cxn ang="0">
                    <a:pos x="7" y="227"/>
                  </a:cxn>
                  <a:cxn ang="0">
                    <a:pos x="3" y="244"/>
                  </a:cxn>
                  <a:cxn ang="0">
                    <a:pos x="1" y="263"/>
                  </a:cxn>
                  <a:cxn ang="0">
                    <a:pos x="1" y="263"/>
                  </a:cxn>
                  <a:cxn ang="0">
                    <a:pos x="0" y="265"/>
                  </a:cxn>
                  <a:cxn ang="0">
                    <a:pos x="0" y="270"/>
                  </a:cxn>
                  <a:cxn ang="0">
                    <a:pos x="0" y="270"/>
                  </a:cxn>
                  <a:cxn ang="0">
                    <a:pos x="0" y="272"/>
                  </a:cxn>
                  <a:cxn ang="0">
                    <a:pos x="1" y="273"/>
                  </a:cxn>
                  <a:cxn ang="0">
                    <a:pos x="3" y="274"/>
                  </a:cxn>
                  <a:cxn ang="0">
                    <a:pos x="4" y="274"/>
                  </a:cxn>
                  <a:cxn ang="0">
                    <a:pos x="7" y="273"/>
                  </a:cxn>
                  <a:cxn ang="0">
                    <a:pos x="8" y="272"/>
                  </a:cxn>
                  <a:cxn ang="0">
                    <a:pos x="9" y="270"/>
                  </a:cxn>
                  <a:cxn ang="0">
                    <a:pos x="9" y="270"/>
                  </a:cxn>
                  <a:cxn ang="0">
                    <a:pos x="11" y="254"/>
                  </a:cxn>
                  <a:cxn ang="0">
                    <a:pos x="14" y="237"/>
                  </a:cxn>
                  <a:cxn ang="0">
                    <a:pos x="22" y="204"/>
                  </a:cxn>
                  <a:cxn ang="0">
                    <a:pos x="37" y="139"/>
                  </a:cxn>
                  <a:cxn ang="0">
                    <a:pos x="37" y="139"/>
                  </a:cxn>
                  <a:cxn ang="0">
                    <a:pos x="45" y="106"/>
                  </a:cxn>
                  <a:cxn ang="0">
                    <a:pos x="54" y="73"/>
                  </a:cxn>
                  <a:cxn ang="0">
                    <a:pos x="54" y="73"/>
                  </a:cxn>
                  <a:cxn ang="0">
                    <a:pos x="58" y="56"/>
                  </a:cxn>
                  <a:cxn ang="0">
                    <a:pos x="61" y="39"/>
                  </a:cxn>
                  <a:cxn ang="0">
                    <a:pos x="64" y="31"/>
                  </a:cxn>
                  <a:cxn ang="0">
                    <a:pos x="66" y="22"/>
                  </a:cxn>
                  <a:cxn ang="0">
                    <a:pos x="70" y="14"/>
                  </a:cxn>
                  <a:cxn ang="0">
                    <a:pos x="74" y="8"/>
                  </a:cxn>
                  <a:cxn ang="0">
                    <a:pos x="74" y="8"/>
                  </a:cxn>
                  <a:cxn ang="0">
                    <a:pos x="75" y="6"/>
                  </a:cxn>
                  <a:cxn ang="0">
                    <a:pos x="75" y="5"/>
                  </a:cxn>
                  <a:cxn ang="0">
                    <a:pos x="74" y="1"/>
                  </a:cxn>
                  <a:cxn ang="0">
                    <a:pos x="72" y="0"/>
                  </a:cxn>
                  <a:cxn ang="0">
                    <a:pos x="71" y="0"/>
                  </a:cxn>
                  <a:cxn ang="0">
                    <a:pos x="69" y="0"/>
                  </a:cxn>
                  <a:cxn ang="0">
                    <a:pos x="68" y="2"/>
                  </a:cxn>
                  <a:cxn ang="0">
                    <a:pos x="68" y="2"/>
                  </a:cxn>
                </a:cxnLst>
                <a:rect l="0" t="0" r="r" b="b"/>
                <a:pathLst>
                  <a:path w="75" h="274">
                    <a:moveTo>
                      <a:pt x="68" y="2"/>
                    </a:moveTo>
                    <a:lnTo>
                      <a:pt x="68" y="2"/>
                    </a:lnTo>
                    <a:lnTo>
                      <a:pt x="62" y="10"/>
                    </a:lnTo>
                    <a:lnTo>
                      <a:pt x="57" y="20"/>
                    </a:lnTo>
                    <a:lnTo>
                      <a:pt x="54" y="31"/>
                    </a:lnTo>
                    <a:lnTo>
                      <a:pt x="53" y="41"/>
                    </a:lnTo>
                    <a:lnTo>
                      <a:pt x="53" y="41"/>
                    </a:lnTo>
                    <a:lnTo>
                      <a:pt x="51" y="51"/>
                    </a:lnTo>
                    <a:lnTo>
                      <a:pt x="49" y="60"/>
                    </a:lnTo>
                    <a:lnTo>
                      <a:pt x="42" y="80"/>
                    </a:lnTo>
                    <a:lnTo>
                      <a:pt x="37" y="101"/>
                    </a:lnTo>
                    <a:lnTo>
                      <a:pt x="32" y="120"/>
                    </a:lnTo>
                    <a:lnTo>
                      <a:pt x="32" y="120"/>
                    </a:lnTo>
                    <a:lnTo>
                      <a:pt x="14" y="191"/>
                    </a:lnTo>
                    <a:lnTo>
                      <a:pt x="7" y="227"/>
                    </a:lnTo>
                    <a:lnTo>
                      <a:pt x="3" y="244"/>
                    </a:lnTo>
                    <a:lnTo>
                      <a:pt x="1" y="263"/>
                    </a:lnTo>
                    <a:lnTo>
                      <a:pt x="1" y="263"/>
                    </a:lnTo>
                    <a:lnTo>
                      <a:pt x="0" y="265"/>
                    </a:lnTo>
                    <a:lnTo>
                      <a:pt x="0" y="270"/>
                    </a:lnTo>
                    <a:lnTo>
                      <a:pt x="0" y="270"/>
                    </a:lnTo>
                    <a:lnTo>
                      <a:pt x="0" y="272"/>
                    </a:lnTo>
                    <a:lnTo>
                      <a:pt x="1" y="273"/>
                    </a:lnTo>
                    <a:lnTo>
                      <a:pt x="3" y="274"/>
                    </a:lnTo>
                    <a:lnTo>
                      <a:pt x="4" y="274"/>
                    </a:lnTo>
                    <a:lnTo>
                      <a:pt x="7" y="273"/>
                    </a:lnTo>
                    <a:lnTo>
                      <a:pt x="8" y="272"/>
                    </a:lnTo>
                    <a:lnTo>
                      <a:pt x="9" y="270"/>
                    </a:lnTo>
                    <a:lnTo>
                      <a:pt x="9" y="270"/>
                    </a:lnTo>
                    <a:lnTo>
                      <a:pt x="11" y="254"/>
                    </a:lnTo>
                    <a:lnTo>
                      <a:pt x="14" y="237"/>
                    </a:lnTo>
                    <a:lnTo>
                      <a:pt x="22" y="204"/>
                    </a:lnTo>
                    <a:lnTo>
                      <a:pt x="37" y="139"/>
                    </a:lnTo>
                    <a:lnTo>
                      <a:pt x="37" y="139"/>
                    </a:lnTo>
                    <a:lnTo>
                      <a:pt x="45" y="106"/>
                    </a:lnTo>
                    <a:lnTo>
                      <a:pt x="54" y="73"/>
                    </a:lnTo>
                    <a:lnTo>
                      <a:pt x="54" y="73"/>
                    </a:lnTo>
                    <a:lnTo>
                      <a:pt x="58" y="56"/>
                    </a:lnTo>
                    <a:lnTo>
                      <a:pt x="61" y="39"/>
                    </a:lnTo>
                    <a:lnTo>
                      <a:pt x="64" y="31"/>
                    </a:lnTo>
                    <a:lnTo>
                      <a:pt x="66" y="22"/>
                    </a:lnTo>
                    <a:lnTo>
                      <a:pt x="70" y="14"/>
                    </a:lnTo>
                    <a:lnTo>
                      <a:pt x="74" y="8"/>
                    </a:lnTo>
                    <a:lnTo>
                      <a:pt x="74" y="8"/>
                    </a:lnTo>
                    <a:lnTo>
                      <a:pt x="75" y="6"/>
                    </a:lnTo>
                    <a:lnTo>
                      <a:pt x="75" y="5"/>
                    </a:lnTo>
                    <a:lnTo>
                      <a:pt x="74" y="1"/>
                    </a:lnTo>
                    <a:lnTo>
                      <a:pt x="72" y="0"/>
                    </a:lnTo>
                    <a:lnTo>
                      <a:pt x="71" y="0"/>
                    </a:lnTo>
                    <a:lnTo>
                      <a:pt x="69" y="0"/>
                    </a:lnTo>
                    <a:lnTo>
                      <a:pt x="68" y="2"/>
                    </a:lnTo>
                    <a:lnTo>
                      <a:pt x="68"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64" name="Freeform 170"/>
              <p:cNvSpPr/>
              <p:nvPr/>
            </p:nvSpPr>
            <p:spPr bwMode="auto">
              <a:xfrm>
                <a:off x="4338638" y="2201863"/>
                <a:ext cx="31750" cy="112713"/>
              </a:xfrm>
              <a:custGeom>
                <a:avLst/>
                <a:gdLst/>
                <a:ahLst/>
                <a:cxnLst>
                  <a:cxn ang="0">
                    <a:pos x="52" y="4"/>
                  </a:cxn>
                  <a:cxn ang="0">
                    <a:pos x="52" y="4"/>
                  </a:cxn>
                  <a:cxn ang="0">
                    <a:pos x="51" y="10"/>
                  </a:cxn>
                  <a:cxn ang="0">
                    <a:pos x="48" y="16"/>
                  </a:cxn>
                  <a:cxn ang="0">
                    <a:pos x="43" y="29"/>
                  </a:cxn>
                  <a:cxn ang="0">
                    <a:pos x="38" y="41"/>
                  </a:cxn>
                  <a:cxn ang="0">
                    <a:pos x="36" y="47"/>
                  </a:cxn>
                  <a:cxn ang="0">
                    <a:pos x="34" y="54"/>
                  </a:cxn>
                  <a:cxn ang="0">
                    <a:pos x="34" y="54"/>
                  </a:cxn>
                  <a:cxn ang="0">
                    <a:pos x="25" y="103"/>
                  </a:cxn>
                  <a:cxn ang="0">
                    <a:pos x="25" y="103"/>
                  </a:cxn>
                  <a:cxn ang="0">
                    <a:pos x="23" y="116"/>
                  </a:cxn>
                  <a:cxn ang="0">
                    <a:pos x="19" y="129"/>
                  </a:cxn>
                  <a:cxn ang="0">
                    <a:pos x="10" y="156"/>
                  </a:cxn>
                  <a:cxn ang="0">
                    <a:pos x="3" y="181"/>
                  </a:cxn>
                  <a:cxn ang="0">
                    <a:pos x="1" y="195"/>
                  </a:cxn>
                  <a:cxn ang="0">
                    <a:pos x="0" y="208"/>
                  </a:cxn>
                  <a:cxn ang="0">
                    <a:pos x="0" y="208"/>
                  </a:cxn>
                  <a:cxn ang="0">
                    <a:pos x="0" y="210"/>
                  </a:cxn>
                  <a:cxn ang="0">
                    <a:pos x="1" y="211"/>
                  </a:cxn>
                  <a:cxn ang="0">
                    <a:pos x="2" y="212"/>
                  </a:cxn>
                  <a:cxn ang="0">
                    <a:pos x="4" y="212"/>
                  </a:cxn>
                  <a:cxn ang="0">
                    <a:pos x="6" y="212"/>
                  </a:cxn>
                  <a:cxn ang="0">
                    <a:pos x="7" y="211"/>
                  </a:cxn>
                  <a:cxn ang="0">
                    <a:pos x="8" y="210"/>
                  </a:cxn>
                  <a:cxn ang="0">
                    <a:pos x="9" y="208"/>
                  </a:cxn>
                  <a:cxn ang="0">
                    <a:pos x="9" y="208"/>
                  </a:cxn>
                  <a:cxn ang="0">
                    <a:pos x="10" y="200"/>
                  </a:cxn>
                  <a:cxn ang="0">
                    <a:pos x="11" y="192"/>
                  </a:cxn>
                  <a:cxn ang="0">
                    <a:pos x="15" y="176"/>
                  </a:cxn>
                  <a:cxn ang="0">
                    <a:pos x="26" y="144"/>
                  </a:cxn>
                  <a:cxn ang="0">
                    <a:pos x="26" y="144"/>
                  </a:cxn>
                  <a:cxn ang="0">
                    <a:pos x="29" y="131"/>
                  </a:cxn>
                  <a:cxn ang="0">
                    <a:pos x="32" y="117"/>
                  </a:cxn>
                  <a:cxn ang="0">
                    <a:pos x="37" y="91"/>
                  </a:cxn>
                  <a:cxn ang="0">
                    <a:pos x="37" y="91"/>
                  </a:cxn>
                  <a:cxn ang="0">
                    <a:pos x="41" y="67"/>
                  </a:cxn>
                  <a:cxn ang="0">
                    <a:pos x="46" y="42"/>
                  </a:cxn>
                  <a:cxn ang="0">
                    <a:pos x="46" y="42"/>
                  </a:cxn>
                  <a:cxn ang="0">
                    <a:pos x="50" y="33"/>
                  </a:cxn>
                  <a:cxn ang="0">
                    <a:pos x="55" y="23"/>
                  </a:cxn>
                  <a:cxn ang="0">
                    <a:pos x="59" y="14"/>
                  </a:cxn>
                  <a:cxn ang="0">
                    <a:pos x="60" y="9"/>
                  </a:cxn>
                  <a:cxn ang="0">
                    <a:pos x="61" y="4"/>
                  </a:cxn>
                  <a:cxn ang="0">
                    <a:pos x="61" y="4"/>
                  </a:cxn>
                  <a:cxn ang="0">
                    <a:pos x="61" y="3"/>
                  </a:cxn>
                  <a:cxn ang="0">
                    <a:pos x="60" y="1"/>
                  </a:cxn>
                  <a:cxn ang="0">
                    <a:pos x="59" y="0"/>
                  </a:cxn>
                  <a:cxn ang="0">
                    <a:pos x="57" y="0"/>
                  </a:cxn>
                  <a:cxn ang="0">
                    <a:pos x="54" y="1"/>
                  </a:cxn>
                  <a:cxn ang="0">
                    <a:pos x="53" y="3"/>
                  </a:cxn>
                  <a:cxn ang="0">
                    <a:pos x="52" y="4"/>
                  </a:cxn>
                  <a:cxn ang="0">
                    <a:pos x="52" y="4"/>
                  </a:cxn>
                </a:cxnLst>
                <a:rect l="0" t="0" r="r" b="b"/>
                <a:pathLst>
                  <a:path w="61" h="212">
                    <a:moveTo>
                      <a:pt x="52" y="4"/>
                    </a:moveTo>
                    <a:lnTo>
                      <a:pt x="52" y="4"/>
                    </a:lnTo>
                    <a:lnTo>
                      <a:pt x="51" y="10"/>
                    </a:lnTo>
                    <a:lnTo>
                      <a:pt x="48" y="16"/>
                    </a:lnTo>
                    <a:lnTo>
                      <a:pt x="43" y="29"/>
                    </a:lnTo>
                    <a:lnTo>
                      <a:pt x="38" y="41"/>
                    </a:lnTo>
                    <a:lnTo>
                      <a:pt x="36" y="47"/>
                    </a:lnTo>
                    <a:lnTo>
                      <a:pt x="34" y="54"/>
                    </a:lnTo>
                    <a:lnTo>
                      <a:pt x="34" y="54"/>
                    </a:lnTo>
                    <a:lnTo>
                      <a:pt x="25" y="103"/>
                    </a:lnTo>
                    <a:lnTo>
                      <a:pt x="25" y="103"/>
                    </a:lnTo>
                    <a:lnTo>
                      <a:pt x="23" y="116"/>
                    </a:lnTo>
                    <a:lnTo>
                      <a:pt x="19" y="129"/>
                    </a:lnTo>
                    <a:lnTo>
                      <a:pt x="10" y="156"/>
                    </a:lnTo>
                    <a:lnTo>
                      <a:pt x="3" y="181"/>
                    </a:lnTo>
                    <a:lnTo>
                      <a:pt x="1" y="195"/>
                    </a:lnTo>
                    <a:lnTo>
                      <a:pt x="0" y="208"/>
                    </a:lnTo>
                    <a:lnTo>
                      <a:pt x="0" y="208"/>
                    </a:lnTo>
                    <a:lnTo>
                      <a:pt x="0" y="210"/>
                    </a:lnTo>
                    <a:lnTo>
                      <a:pt x="1" y="211"/>
                    </a:lnTo>
                    <a:lnTo>
                      <a:pt x="2" y="212"/>
                    </a:lnTo>
                    <a:lnTo>
                      <a:pt x="4" y="212"/>
                    </a:lnTo>
                    <a:lnTo>
                      <a:pt x="6" y="212"/>
                    </a:lnTo>
                    <a:lnTo>
                      <a:pt x="7" y="211"/>
                    </a:lnTo>
                    <a:lnTo>
                      <a:pt x="8" y="210"/>
                    </a:lnTo>
                    <a:lnTo>
                      <a:pt x="9" y="208"/>
                    </a:lnTo>
                    <a:lnTo>
                      <a:pt x="9" y="208"/>
                    </a:lnTo>
                    <a:lnTo>
                      <a:pt x="10" y="200"/>
                    </a:lnTo>
                    <a:lnTo>
                      <a:pt x="11" y="192"/>
                    </a:lnTo>
                    <a:lnTo>
                      <a:pt x="15" y="176"/>
                    </a:lnTo>
                    <a:lnTo>
                      <a:pt x="26" y="144"/>
                    </a:lnTo>
                    <a:lnTo>
                      <a:pt x="26" y="144"/>
                    </a:lnTo>
                    <a:lnTo>
                      <a:pt x="29" y="131"/>
                    </a:lnTo>
                    <a:lnTo>
                      <a:pt x="32" y="117"/>
                    </a:lnTo>
                    <a:lnTo>
                      <a:pt x="37" y="91"/>
                    </a:lnTo>
                    <a:lnTo>
                      <a:pt x="37" y="91"/>
                    </a:lnTo>
                    <a:lnTo>
                      <a:pt x="41" y="67"/>
                    </a:lnTo>
                    <a:lnTo>
                      <a:pt x="46" y="42"/>
                    </a:lnTo>
                    <a:lnTo>
                      <a:pt x="46" y="42"/>
                    </a:lnTo>
                    <a:lnTo>
                      <a:pt x="50" y="33"/>
                    </a:lnTo>
                    <a:lnTo>
                      <a:pt x="55" y="23"/>
                    </a:lnTo>
                    <a:lnTo>
                      <a:pt x="59" y="14"/>
                    </a:lnTo>
                    <a:lnTo>
                      <a:pt x="60" y="9"/>
                    </a:lnTo>
                    <a:lnTo>
                      <a:pt x="61" y="4"/>
                    </a:lnTo>
                    <a:lnTo>
                      <a:pt x="61" y="4"/>
                    </a:lnTo>
                    <a:lnTo>
                      <a:pt x="61" y="3"/>
                    </a:lnTo>
                    <a:lnTo>
                      <a:pt x="60" y="1"/>
                    </a:lnTo>
                    <a:lnTo>
                      <a:pt x="59" y="0"/>
                    </a:lnTo>
                    <a:lnTo>
                      <a:pt x="57" y="0"/>
                    </a:lnTo>
                    <a:lnTo>
                      <a:pt x="54" y="1"/>
                    </a:lnTo>
                    <a:lnTo>
                      <a:pt x="53" y="3"/>
                    </a:lnTo>
                    <a:lnTo>
                      <a:pt x="52" y="4"/>
                    </a:lnTo>
                    <a:lnTo>
                      <a:pt x="52"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65" name="Freeform 171"/>
              <p:cNvSpPr/>
              <p:nvPr/>
            </p:nvSpPr>
            <p:spPr bwMode="auto">
              <a:xfrm>
                <a:off x="4357688" y="2209800"/>
                <a:ext cx="36513" cy="90488"/>
              </a:xfrm>
              <a:custGeom>
                <a:avLst/>
                <a:gdLst/>
                <a:ahLst/>
                <a:cxnLst>
                  <a:cxn ang="0">
                    <a:pos x="60" y="1"/>
                  </a:cxn>
                  <a:cxn ang="0">
                    <a:pos x="60" y="1"/>
                  </a:cxn>
                  <a:cxn ang="0">
                    <a:pos x="51" y="10"/>
                  </a:cxn>
                  <a:cxn ang="0">
                    <a:pos x="43" y="22"/>
                  </a:cxn>
                  <a:cxn ang="0">
                    <a:pos x="37" y="34"/>
                  </a:cxn>
                  <a:cxn ang="0">
                    <a:pos x="33" y="48"/>
                  </a:cxn>
                  <a:cxn ang="0">
                    <a:pos x="29" y="61"/>
                  </a:cxn>
                  <a:cxn ang="0">
                    <a:pos x="25" y="75"/>
                  </a:cxn>
                  <a:cxn ang="0">
                    <a:pos x="20" y="100"/>
                  </a:cxn>
                  <a:cxn ang="0">
                    <a:pos x="20" y="100"/>
                  </a:cxn>
                  <a:cxn ang="0">
                    <a:pos x="15" y="115"/>
                  </a:cxn>
                  <a:cxn ang="0">
                    <a:pos x="6" y="135"/>
                  </a:cxn>
                  <a:cxn ang="0">
                    <a:pos x="3" y="147"/>
                  </a:cxn>
                  <a:cxn ang="0">
                    <a:pos x="0" y="156"/>
                  </a:cxn>
                  <a:cxn ang="0">
                    <a:pos x="0" y="164"/>
                  </a:cxn>
                  <a:cxn ang="0">
                    <a:pos x="1" y="166"/>
                  </a:cxn>
                  <a:cxn ang="0">
                    <a:pos x="3" y="170"/>
                  </a:cxn>
                  <a:cxn ang="0">
                    <a:pos x="3" y="170"/>
                  </a:cxn>
                  <a:cxn ang="0">
                    <a:pos x="4" y="170"/>
                  </a:cxn>
                  <a:cxn ang="0">
                    <a:pos x="6" y="171"/>
                  </a:cxn>
                  <a:cxn ang="0">
                    <a:pos x="9" y="169"/>
                  </a:cxn>
                  <a:cxn ang="0">
                    <a:pos x="10" y="167"/>
                  </a:cxn>
                  <a:cxn ang="0">
                    <a:pos x="11" y="165"/>
                  </a:cxn>
                  <a:cxn ang="0">
                    <a:pos x="10" y="164"/>
                  </a:cxn>
                  <a:cxn ang="0">
                    <a:pos x="9" y="162"/>
                  </a:cxn>
                  <a:cxn ang="0">
                    <a:pos x="9" y="162"/>
                  </a:cxn>
                  <a:cxn ang="0">
                    <a:pos x="10" y="159"/>
                  </a:cxn>
                  <a:cxn ang="0">
                    <a:pos x="14" y="152"/>
                  </a:cxn>
                  <a:cxn ang="0">
                    <a:pos x="18" y="138"/>
                  </a:cxn>
                  <a:cxn ang="0">
                    <a:pos x="18" y="138"/>
                  </a:cxn>
                  <a:cxn ang="0">
                    <a:pos x="24" y="119"/>
                  </a:cxn>
                  <a:cxn ang="0">
                    <a:pos x="29" y="100"/>
                  </a:cxn>
                  <a:cxn ang="0">
                    <a:pos x="29" y="100"/>
                  </a:cxn>
                  <a:cxn ang="0">
                    <a:pos x="34" y="76"/>
                  </a:cxn>
                  <a:cxn ang="0">
                    <a:pos x="38" y="63"/>
                  </a:cxn>
                  <a:cxn ang="0">
                    <a:pos x="41" y="51"/>
                  </a:cxn>
                  <a:cxn ang="0">
                    <a:pos x="47" y="38"/>
                  </a:cxn>
                  <a:cxn ang="0">
                    <a:pos x="52" y="27"/>
                  </a:cxn>
                  <a:cxn ang="0">
                    <a:pos x="58" y="17"/>
                  </a:cxn>
                  <a:cxn ang="0">
                    <a:pos x="66" y="7"/>
                  </a:cxn>
                  <a:cxn ang="0">
                    <a:pos x="66" y="7"/>
                  </a:cxn>
                  <a:cxn ang="0">
                    <a:pos x="67" y="6"/>
                  </a:cxn>
                  <a:cxn ang="0">
                    <a:pos x="68" y="4"/>
                  </a:cxn>
                  <a:cxn ang="0">
                    <a:pos x="67" y="3"/>
                  </a:cxn>
                  <a:cxn ang="0">
                    <a:pos x="66" y="1"/>
                  </a:cxn>
                  <a:cxn ang="0">
                    <a:pos x="65" y="0"/>
                  </a:cxn>
                  <a:cxn ang="0">
                    <a:pos x="63" y="0"/>
                  </a:cxn>
                  <a:cxn ang="0">
                    <a:pos x="61" y="0"/>
                  </a:cxn>
                  <a:cxn ang="0">
                    <a:pos x="60" y="1"/>
                  </a:cxn>
                  <a:cxn ang="0">
                    <a:pos x="60" y="1"/>
                  </a:cxn>
                </a:cxnLst>
                <a:rect l="0" t="0" r="r" b="b"/>
                <a:pathLst>
                  <a:path w="68" h="171">
                    <a:moveTo>
                      <a:pt x="60" y="1"/>
                    </a:moveTo>
                    <a:lnTo>
                      <a:pt x="60" y="1"/>
                    </a:lnTo>
                    <a:lnTo>
                      <a:pt x="51" y="10"/>
                    </a:lnTo>
                    <a:lnTo>
                      <a:pt x="43" y="22"/>
                    </a:lnTo>
                    <a:lnTo>
                      <a:pt x="37" y="34"/>
                    </a:lnTo>
                    <a:lnTo>
                      <a:pt x="33" y="48"/>
                    </a:lnTo>
                    <a:lnTo>
                      <a:pt x="29" y="61"/>
                    </a:lnTo>
                    <a:lnTo>
                      <a:pt x="25" y="75"/>
                    </a:lnTo>
                    <a:lnTo>
                      <a:pt x="20" y="100"/>
                    </a:lnTo>
                    <a:lnTo>
                      <a:pt x="20" y="100"/>
                    </a:lnTo>
                    <a:lnTo>
                      <a:pt x="15" y="115"/>
                    </a:lnTo>
                    <a:lnTo>
                      <a:pt x="6" y="135"/>
                    </a:lnTo>
                    <a:lnTo>
                      <a:pt x="3" y="147"/>
                    </a:lnTo>
                    <a:lnTo>
                      <a:pt x="0" y="156"/>
                    </a:lnTo>
                    <a:lnTo>
                      <a:pt x="0" y="164"/>
                    </a:lnTo>
                    <a:lnTo>
                      <a:pt x="1" y="166"/>
                    </a:lnTo>
                    <a:lnTo>
                      <a:pt x="3" y="170"/>
                    </a:lnTo>
                    <a:lnTo>
                      <a:pt x="3" y="170"/>
                    </a:lnTo>
                    <a:lnTo>
                      <a:pt x="4" y="170"/>
                    </a:lnTo>
                    <a:lnTo>
                      <a:pt x="6" y="171"/>
                    </a:lnTo>
                    <a:lnTo>
                      <a:pt x="9" y="169"/>
                    </a:lnTo>
                    <a:lnTo>
                      <a:pt x="10" y="167"/>
                    </a:lnTo>
                    <a:lnTo>
                      <a:pt x="11" y="165"/>
                    </a:lnTo>
                    <a:lnTo>
                      <a:pt x="10" y="164"/>
                    </a:lnTo>
                    <a:lnTo>
                      <a:pt x="9" y="162"/>
                    </a:lnTo>
                    <a:lnTo>
                      <a:pt x="9" y="162"/>
                    </a:lnTo>
                    <a:lnTo>
                      <a:pt x="10" y="159"/>
                    </a:lnTo>
                    <a:lnTo>
                      <a:pt x="14" y="152"/>
                    </a:lnTo>
                    <a:lnTo>
                      <a:pt x="18" y="138"/>
                    </a:lnTo>
                    <a:lnTo>
                      <a:pt x="18" y="138"/>
                    </a:lnTo>
                    <a:lnTo>
                      <a:pt x="24" y="119"/>
                    </a:lnTo>
                    <a:lnTo>
                      <a:pt x="29" y="100"/>
                    </a:lnTo>
                    <a:lnTo>
                      <a:pt x="29" y="100"/>
                    </a:lnTo>
                    <a:lnTo>
                      <a:pt x="34" y="76"/>
                    </a:lnTo>
                    <a:lnTo>
                      <a:pt x="38" y="63"/>
                    </a:lnTo>
                    <a:lnTo>
                      <a:pt x="41" y="51"/>
                    </a:lnTo>
                    <a:lnTo>
                      <a:pt x="47" y="38"/>
                    </a:lnTo>
                    <a:lnTo>
                      <a:pt x="52" y="27"/>
                    </a:lnTo>
                    <a:lnTo>
                      <a:pt x="58" y="17"/>
                    </a:lnTo>
                    <a:lnTo>
                      <a:pt x="66" y="7"/>
                    </a:lnTo>
                    <a:lnTo>
                      <a:pt x="66" y="7"/>
                    </a:lnTo>
                    <a:lnTo>
                      <a:pt x="67" y="6"/>
                    </a:lnTo>
                    <a:lnTo>
                      <a:pt x="68" y="4"/>
                    </a:lnTo>
                    <a:lnTo>
                      <a:pt x="67" y="3"/>
                    </a:lnTo>
                    <a:lnTo>
                      <a:pt x="66" y="1"/>
                    </a:lnTo>
                    <a:lnTo>
                      <a:pt x="65" y="0"/>
                    </a:lnTo>
                    <a:lnTo>
                      <a:pt x="63" y="0"/>
                    </a:lnTo>
                    <a:lnTo>
                      <a:pt x="61" y="0"/>
                    </a:lnTo>
                    <a:lnTo>
                      <a:pt x="60" y="1"/>
                    </a:lnTo>
                    <a:lnTo>
                      <a:pt x="60"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66" name="Freeform 172"/>
              <p:cNvSpPr/>
              <p:nvPr/>
            </p:nvSpPr>
            <p:spPr bwMode="auto">
              <a:xfrm>
                <a:off x="4383088" y="2219325"/>
                <a:ext cx="33338" cy="63500"/>
              </a:xfrm>
              <a:custGeom>
                <a:avLst/>
                <a:gdLst/>
                <a:ahLst/>
                <a:cxnLst>
                  <a:cxn ang="0">
                    <a:pos x="55" y="0"/>
                  </a:cxn>
                  <a:cxn ang="0">
                    <a:pos x="55" y="0"/>
                  </a:cxn>
                  <a:cxn ang="0">
                    <a:pos x="50" y="2"/>
                  </a:cxn>
                  <a:cxn ang="0">
                    <a:pos x="46" y="5"/>
                  </a:cxn>
                  <a:cxn ang="0">
                    <a:pos x="42" y="8"/>
                  </a:cxn>
                  <a:cxn ang="0">
                    <a:pos x="39" y="11"/>
                  </a:cxn>
                  <a:cxn ang="0">
                    <a:pos x="33" y="19"/>
                  </a:cxn>
                  <a:cxn ang="0">
                    <a:pos x="29" y="30"/>
                  </a:cxn>
                  <a:cxn ang="0">
                    <a:pos x="29" y="30"/>
                  </a:cxn>
                  <a:cxn ang="0">
                    <a:pos x="13" y="70"/>
                  </a:cxn>
                  <a:cxn ang="0">
                    <a:pos x="6" y="91"/>
                  </a:cxn>
                  <a:cxn ang="0">
                    <a:pos x="0" y="112"/>
                  </a:cxn>
                  <a:cxn ang="0">
                    <a:pos x="0" y="112"/>
                  </a:cxn>
                  <a:cxn ang="0">
                    <a:pos x="0" y="114"/>
                  </a:cxn>
                  <a:cxn ang="0">
                    <a:pos x="1" y="116"/>
                  </a:cxn>
                  <a:cxn ang="0">
                    <a:pos x="2" y="118"/>
                  </a:cxn>
                  <a:cxn ang="0">
                    <a:pos x="4" y="118"/>
                  </a:cxn>
                  <a:cxn ang="0">
                    <a:pos x="6" y="119"/>
                  </a:cxn>
                  <a:cxn ang="0">
                    <a:pos x="7" y="118"/>
                  </a:cxn>
                  <a:cxn ang="0">
                    <a:pos x="8" y="116"/>
                  </a:cxn>
                  <a:cxn ang="0">
                    <a:pos x="9" y="114"/>
                  </a:cxn>
                  <a:cxn ang="0">
                    <a:pos x="9" y="114"/>
                  </a:cxn>
                  <a:cxn ang="0">
                    <a:pos x="13" y="100"/>
                  </a:cxn>
                  <a:cxn ang="0">
                    <a:pos x="17" y="84"/>
                  </a:cxn>
                  <a:cxn ang="0">
                    <a:pos x="23" y="70"/>
                  </a:cxn>
                  <a:cxn ang="0">
                    <a:pos x="30" y="56"/>
                  </a:cxn>
                  <a:cxn ang="0">
                    <a:pos x="30" y="56"/>
                  </a:cxn>
                  <a:cxn ang="0">
                    <a:pos x="34" y="42"/>
                  </a:cxn>
                  <a:cxn ang="0">
                    <a:pos x="39" y="29"/>
                  </a:cxn>
                  <a:cxn ang="0">
                    <a:pos x="42" y="22"/>
                  </a:cxn>
                  <a:cxn ang="0">
                    <a:pos x="46" y="17"/>
                  </a:cxn>
                  <a:cxn ang="0">
                    <a:pos x="51" y="12"/>
                  </a:cxn>
                  <a:cxn ang="0">
                    <a:pos x="57" y="9"/>
                  </a:cxn>
                  <a:cxn ang="0">
                    <a:pos x="57" y="9"/>
                  </a:cxn>
                  <a:cxn ang="0">
                    <a:pos x="60" y="8"/>
                  </a:cxn>
                  <a:cxn ang="0">
                    <a:pos x="61" y="7"/>
                  </a:cxn>
                  <a:cxn ang="0">
                    <a:pos x="62" y="5"/>
                  </a:cxn>
                  <a:cxn ang="0">
                    <a:pos x="61" y="3"/>
                  </a:cxn>
                  <a:cxn ang="0">
                    <a:pos x="61" y="2"/>
                  </a:cxn>
                  <a:cxn ang="0">
                    <a:pos x="60" y="0"/>
                  </a:cxn>
                  <a:cxn ang="0">
                    <a:pos x="57" y="0"/>
                  </a:cxn>
                  <a:cxn ang="0">
                    <a:pos x="55" y="0"/>
                  </a:cxn>
                  <a:cxn ang="0">
                    <a:pos x="55" y="0"/>
                  </a:cxn>
                </a:cxnLst>
                <a:rect l="0" t="0" r="r" b="b"/>
                <a:pathLst>
                  <a:path w="62" h="119">
                    <a:moveTo>
                      <a:pt x="55" y="0"/>
                    </a:moveTo>
                    <a:lnTo>
                      <a:pt x="55" y="0"/>
                    </a:lnTo>
                    <a:lnTo>
                      <a:pt x="50" y="2"/>
                    </a:lnTo>
                    <a:lnTo>
                      <a:pt x="46" y="5"/>
                    </a:lnTo>
                    <a:lnTo>
                      <a:pt x="42" y="8"/>
                    </a:lnTo>
                    <a:lnTo>
                      <a:pt x="39" y="11"/>
                    </a:lnTo>
                    <a:lnTo>
                      <a:pt x="33" y="19"/>
                    </a:lnTo>
                    <a:lnTo>
                      <a:pt x="29" y="30"/>
                    </a:lnTo>
                    <a:lnTo>
                      <a:pt x="29" y="30"/>
                    </a:lnTo>
                    <a:lnTo>
                      <a:pt x="13" y="70"/>
                    </a:lnTo>
                    <a:lnTo>
                      <a:pt x="6" y="91"/>
                    </a:lnTo>
                    <a:lnTo>
                      <a:pt x="0" y="112"/>
                    </a:lnTo>
                    <a:lnTo>
                      <a:pt x="0" y="112"/>
                    </a:lnTo>
                    <a:lnTo>
                      <a:pt x="0" y="114"/>
                    </a:lnTo>
                    <a:lnTo>
                      <a:pt x="1" y="116"/>
                    </a:lnTo>
                    <a:lnTo>
                      <a:pt x="2" y="118"/>
                    </a:lnTo>
                    <a:lnTo>
                      <a:pt x="4" y="118"/>
                    </a:lnTo>
                    <a:lnTo>
                      <a:pt x="6" y="119"/>
                    </a:lnTo>
                    <a:lnTo>
                      <a:pt x="7" y="118"/>
                    </a:lnTo>
                    <a:lnTo>
                      <a:pt x="8" y="116"/>
                    </a:lnTo>
                    <a:lnTo>
                      <a:pt x="9" y="114"/>
                    </a:lnTo>
                    <a:lnTo>
                      <a:pt x="9" y="114"/>
                    </a:lnTo>
                    <a:lnTo>
                      <a:pt x="13" y="100"/>
                    </a:lnTo>
                    <a:lnTo>
                      <a:pt x="17" y="84"/>
                    </a:lnTo>
                    <a:lnTo>
                      <a:pt x="23" y="70"/>
                    </a:lnTo>
                    <a:lnTo>
                      <a:pt x="30" y="56"/>
                    </a:lnTo>
                    <a:lnTo>
                      <a:pt x="30" y="56"/>
                    </a:lnTo>
                    <a:lnTo>
                      <a:pt x="34" y="42"/>
                    </a:lnTo>
                    <a:lnTo>
                      <a:pt x="39" y="29"/>
                    </a:lnTo>
                    <a:lnTo>
                      <a:pt x="42" y="22"/>
                    </a:lnTo>
                    <a:lnTo>
                      <a:pt x="46" y="17"/>
                    </a:lnTo>
                    <a:lnTo>
                      <a:pt x="51" y="12"/>
                    </a:lnTo>
                    <a:lnTo>
                      <a:pt x="57" y="9"/>
                    </a:lnTo>
                    <a:lnTo>
                      <a:pt x="57" y="9"/>
                    </a:lnTo>
                    <a:lnTo>
                      <a:pt x="60" y="8"/>
                    </a:lnTo>
                    <a:lnTo>
                      <a:pt x="61" y="7"/>
                    </a:lnTo>
                    <a:lnTo>
                      <a:pt x="62" y="5"/>
                    </a:lnTo>
                    <a:lnTo>
                      <a:pt x="61" y="3"/>
                    </a:lnTo>
                    <a:lnTo>
                      <a:pt x="61" y="2"/>
                    </a:lnTo>
                    <a:lnTo>
                      <a:pt x="60" y="0"/>
                    </a:lnTo>
                    <a:lnTo>
                      <a:pt x="57" y="0"/>
                    </a:lnTo>
                    <a:lnTo>
                      <a:pt x="55" y="0"/>
                    </a:lnTo>
                    <a:lnTo>
                      <a:pt x="55" y="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67" name="Freeform 173"/>
              <p:cNvSpPr/>
              <p:nvPr/>
            </p:nvSpPr>
            <p:spPr bwMode="auto">
              <a:xfrm>
                <a:off x="4403725" y="2228850"/>
                <a:ext cx="17463" cy="52388"/>
              </a:xfrm>
              <a:custGeom>
                <a:avLst/>
                <a:gdLst/>
                <a:ahLst/>
                <a:cxnLst>
                  <a:cxn ang="0">
                    <a:pos x="27" y="1"/>
                  </a:cxn>
                  <a:cxn ang="0">
                    <a:pos x="27" y="1"/>
                  </a:cxn>
                  <a:cxn ang="0">
                    <a:pos x="24" y="2"/>
                  </a:cxn>
                  <a:cxn ang="0">
                    <a:pos x="22" y="6"/>
                  </a:cxn>
                  <a:cxn ang="0">
                    <a:pos x="17" y="12"/>
                  </a:cxn>
                  <a:cxn ang="0">
                    <a:pos x="15" y="20"/>
                  </a:cxn>
                  <a:cxn ang="0">
                    <a:pos x="14" y="27"/>
                  </a:cxn>
                  <a:cxn ang="0">
                    <a:pos x="14" y="27"/>
                  </a:cxn>
                  <a:cxn ang="0">
                    <a:pos x="12" y="45"/>
                  </a:cxn>
                  <a:cxn ang="0">
                    <a:pos x="10" y="61"/>
                  </a:cxn>
                  <a:cxn ang="0">
                    <a:pos x="6" y="78"/>
                  </a:cxn>
                  <a:cxn ang="0">
                    <a:pos x="0" y="94"/>
                  </a:cxn>
                  <a:cxn ang="0">
                    <a:pos x="0" y="94"/>
                  </a:cxn>
                  <a:cxn ang="0">
                    <a:pos x="0" y="96"/>
                  </a:cxn>
                  <a:cxn ang="0">
                    <a:pos x="0" y="97"/>
                  </a:cxn>
                  <a:cxn ang="0">
                    <a:pos x="1" y="100"/>
                  </a:cxn>
                  <a:cxn ang="0">
                    <a:pos x="3" y="100"/>
                  </a:cxn>
                  <a:cxn ang="0">
                    <a:pos x="6" y="100"/>
                  </a:cxn>
                  <a:cxn ang="0">
                    <a:pos x="8" y="98"/>
                  </a:cxn>
                  <a:cxn ang="0">
                    <a:pos x="9" y="96"/>
                  </a:cxn>
                  <a:cxn ang="0">
                    <a:pos x="9" y="96"/>
                  </a:cxn>
                  <a:cxn ang="0">
                    <a:pos x="13" y="85"/>
                  </a:cxn>
                  <a:cxn ang="0">
                    <a:pos x="15" y="80"/>
                  </a:cxn>
                  <a:cxn ang="0">
                    <a:pos x="18" y="75"/>
                  </a:cxn>
                  <a:cxn ang="0">
                    <a:pos x="18" y="75"/>
                  </a:cxn>
                  <a:cxn ang="0">
                    <a:pos x="19" y="72"/>
                  </a:cxn>
                  <a:cxn ang="0">
                    <a:pos x="21" y="69"/>
                  </a:cxn>
                  <a:cxn ang="0">
                    <a:pos x="21" y="62"/>
                  </a:cxn>
                  <a:cxn ang="0">
                    <a:pos x="22" y="49"/>
                  </a:cxn>
                  <a:cxn ang="0">
                    <a:pos x="22" y="49"/>
                  </a:cxn>
                  <a:cxn ang="0">
                    <a:pos x="23" y="28"/>
                  </a:cxn>
                  <a:cxn ang="0">
                    <a:pos x="24" y="22"/>
                  </a:cxn>
                  <a:cxn ang="0">
                    <a:pos x="25" y="17"/>
                  </a:cxn>
                  <a:cxn ang="0">
                    <a:pos x="27" y="13"/>
                  </a:cxn>
                  <a:cxn ang="0">
                    <a:pos x="30" y="10"/>
                  </a:cxn>
                  <a:cxn ang="0">
                    <a:pos x="30" y="10"/>
                  </a:cxn>
                  <a:cxn ang="0">
                    <a:pos x="31" y="9"/>
                  </a:cxn>
                  <a:cxn ang="0">
                    <a:pos x="32" y="8"/>
                  </a:cxn>
                  <a:cxn ang="0">
                    <a:pos x="33" y="3"/>
                  </a:cxn>
                  <a:cxn ang="0">
                    <a:pos x="32" y="2"/>
                  </a:cxn>
                  <a:cxn ang="0">
                    <a:pos x="31" y="1"/>
                  </a:cxn>
                  <a:cxn ang="0">
                    <a:pos x="29" y="0"/>
                  </a:cxn>
                  <a:cxn ang="0">
                    <a:pos x="27" y="1"/>
                  </a:cxn>
                  <a:cxn ang="0">
                    <a:pos x="27" y="1"/>
                  </a:cxn>
                </a:cxnLst>
                <a:rect l="0" t="0" r="r" b="b"/>
                <a:pathLst>
                  <a:path w="33" h="100">
                    <a:moveTo>
                      <a:pt x="27" y="1"/>
                    </a:moveTo>
                    <a:lnTo>
                      <a:pt x="27" y="1"/>
                    </a:lnTo>
                    <a:lnTo>
                      <a:pt x="24" y="2"/>
                    </a:lnTo>
                    <a:lnTo>
                      <a:pt x="22" y="6"/>
                    </a:lnTo>
                    <a:lnTo>
                      <a:pt x="17" y="12"/>
                    </a:lnTo>
                    <a:lnTo>
                      <a:pt x="15" y="20"/>
                    </a:lnTo>
                    <a:lnTo>
                      <a:pt x="14" y="27"/>
                    </a:lnTo>
                    <a:lnTo>
                      <a:pt x="14" y="27"/>
                    </a:lnTo>
                    <a:lnTo>
                      <a:pt x="12" y="45"/>
                    </a:lnTo>
                    <a:lnTo>
                      <a:pt x="10" y="61"/>
                    </a:lnTo>
                    <a:lnTo>
                      <a:pt x="6" y="78"/>
                    </a:lnTo>
                    <a:lnTo>
                      <a:pt x="0" y="94"/>
                    </a:lnTo>
                    <a:lnTo>
                      <a:pt x="0" y="94"/>
                    </a:lnTo>
                    <a:lnTo>
                      <a:pt x="0" y="96"/>
                    </a:lnTo>
                    <a:lnTo>
                      <a:pt x="0" y="97"/>
                    </a:lnTo>
                    <a:lnTo>
                      <a:pt x="1" y="100"/>
                    </a:lnTo>
                    <a:lnTo>
                      <a:pt x="3" y="100"/>
                    </a:lnTo>
                    <a:lnTo>
                      <a:pt x="6" y="100"/>
                    </a:lnTo>
                    <a:lnTo>
                      <a:pt x="8" y="98"/>
                    </a:lnTo>
                    <a:lnTo>
                      <a:pt x="9" y="96"/>
                    </a:lnTo>
                    <a:lnTo>
                      <a:pt x="9" y="96"/>
                    </a:lnTo>
                    <a:lnTo>
                      <a:pt x="13" y="85"/>
                    </a:lnTo>
                    <a:lnTo>
                      <a:pt x="15" y="80"/>
                    </a:lnTo>
                    <a:lnTo>
                      <a:pt x="18" y="75"/>
                    </a:lnTo>
                    <a:lnTo>
                      <a:pt x="18" y="75"/>
                    </a:lnTo>
                    <a:lnTo>
                      <a:pt x="19" y="72"/>
                    </a:lnTo>
                    <a:lnTo>
                      <a:pt x="21" y="69"/>
                    </a:lnTo>
                    <a:lnTo>
                      <a:pt x="21" y="62"/>
                    </a:lnTo>
                    <a:lnTo>
                      <a:pt x="22" y="49"/>
                    </a:lnTo>
                    <a:lnTo>
                      <a:pt x="22" y="49"/>
                    </a:lnTo>
                    <a:lnTo>
                      <a:pt x="23" y="28"/>
                    </a:lnTo>
                    <a:lnTo>
                      <a:pt x="24" y="22"/>
                    </a:lnTo>
                    <a:lnTo>
                      <a:pt x="25" y="17"/>
                    </a:lnTo>
                    <a:lnTo>
                      <a:pt x="27" y="13"/>
                    </a:lnTo>
                    <a:lnTo>
                      <a:pt x="30" y="10"/>
                    </a:lnTo>
                    <a:lnTo>
                      <a:pt x="30" y="10"/>
                    </a:lnTo>
                    <a:lnTo>
                      <a:pt x="31" y="9"/>
                    </a:lnTo>
                    <a:lnTo>
                      <a:pt x="32" y="8"/>
                    </a:lnTo>
                    <a:lnTo>
                      <a:pt x="33" y="3"/>
                    </a:lnTo>
                    <a:lnTo>
                      <a:pt x="32" y="2"/>
                    </a:lnTo>
                    <a:lnTo>
                      <a:pt x="31" y="1"/>
                    </a:lnTo>
                    <a:lnTo>
                      <a:pt x="29" y="0"/>
                    </a:lnTo>
                    <a:lnTo>
                      <a:pt x="27" y="1"/>
                    </a:lnTo>
                    <a:lnTo>
                      <a:pt x="27"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68" name="Freeform 174"/>
              <p:cNvSpPr/>
              <p:nvPr/>
            </p:nvSpPr>
            <p:spPr bwMode="auto">
              <a:xfrm>
                <a:off x="4340225" y="2436813"/>
                <a:ext cx="4763" cy="42863"/>
              </a:xfrm>
              <a:custGeom>
                <a:avLst/>
                <a:gdLst/>
                <a:ahLst/>
                <a:cxnLst>
                  <a:cxn ang="0">
                    <a:pos x="0" y="5"/>
                  </a:cxn>
                  <a:cxn ang="0">
                    <a:pos x="0" y="76"/>
                  </a:cxn>
                  <a:cxn ang="0">
                    <a:pos x="0" y="76"/>
                  </a:cxn>
                  <a:cxn ang="0">
                    <a:pos x="1" y="78"/>
                  </a:cxn>
                  <a:cxn ang="0">
                    <a:pos x="2" y="79"/>
                  </a:cxn>
                  <a:cxn ang="0">
                    <a:pos x="3" y="80"/>
                  </a:cxn>
                  <a:cxn ang="0">
                    <a:pos x="5" y="80"/>
                  </a:cxn>
                  <a:cxn ang="0">
                    <a:pos x="6" y="80"/>
                  </a:cxn>
                  <a:cxn ang="0">
                    <a:pos x="8" y="79"/>
                  </a:cxn>
                  <a:cxn ang="0">
                    <a:pos x="9" y="78"/>
                  </a:cxn>
                  <a:cxn ang="0">
                    <a:pos x="9" y="76"/>
                  </a:cxn>
                  <a:cxn ang="0">
                    <a:pos x="9" y="5"/>
                  </a:cxn>
                  <a:cxn ang="0">
                    <a:pos x="9" y="5"/>
                  </a:cxn>
                  <a:cxn ang="0">
                    <a:pos x="9" y="3"/>
                  </a:cxn>
                  <a:cxn ang="0">
                    <a:pos x="8" y="2"/>
                  </a:cxn>
                  <a:cxn ang="0">
                    <a:pos x="6" y="1"/>
                  </a:cxn>
                  <a:cxn ang="0">
                    <a:pos x="5" y="0"/>
                  </a:cxn>
                  <a:cxn ang="0">
                    <a:pos x="3" y="1"/>
                  </a:cxn>
                  <a:cxn ang="0">
                    <a:pos x="2" y="2"/>
                  </a:cxn>
                  <a:cxn ang="0">
                    <a:pos x="1" y="3"/>
                  </a:cxn>
                  <a:cxn ang="0">
                    <a:pos x="0" y="5"/>
                  </a:cxn>
                  <a:cxn ang="0">
                    <a:pos x="0" y="5"/>
                  </a:cxn>
                </a:cxnLst>
                <a:rect l="0" t="0" r="r" b="b"/>
                <a:pathLst>
                  <a:path w="9" h="80">
                    <a:moveTo>
                      <a:pt x="0" y="5"/>
                    </a:moveTo>
                    <a:lnTo>
                      <a:pt x="0" y="76"/>
                    </a:lnTo>
                    <a:lnTo>
                      <a:pt x="0" y="76"/>
                    </a:lnTo>
                    <a:lnTo>
                      <a:pt x="1" y="78"/>
                    </a:lnTo>
                    <a:lnTo>
                      <a:pt x="2" y="79"/>
                    </a:lnTo>
                    <a:lnTo>
                      <a:pt x="3" y="80"/>
                    </a:lnTo>
                    <a:lnTo>
                      <a:pt x="5" y="80"/>
                    </a:lnTo>
                    <a:lnTo>
                      <a:pt x="6" y="80"/>
                    </a:lnTo>
                    <a:lnTo>
                      <a:pt x="8" y="79"/>
                    </a:lnTo>
                    <a:lnTo>
                      <a:pt x="9" y="78"/>
                    </a:lnTo>
                    <a:lnTo>
                      <a:pt x="9" y="76"/>
                    </a:lnTo>
                    <a:lnTo>
                      <a:pt x="9" y="5"/>
                    </a:lnTo>
                    <a:lnTo>
                      <a:pt x="9" y="5"/>
                    </a:lnTo>
                    <a:lnTo>
                      <a:pt x="9" y="3"/>
                    </a:lnTo>
                    <a:lnTo>
                      <a:pt x="8" y="2"/>
                    </a:lnTo>
                    <a:lnTo>
                      <a:pt x="6" y="1"/>
                    </a:lnTo>
                    <a:lnTo>
                      <a:pt x="5" y="0"/>
                    </a:lnTo>
                    <a:lnTo>
                      <a:pt x="3" y="1"/>
                    </a:lnTo>
                    <a:lnTo>
                      <a:pt x="2" y="2"/>
                    </a:lnTo>
                    <a:lnTo>
                      <a:pt x="1"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69" name="Freeform 175"/>
              <p:cNvSpPr/>
              <p:nvPr/>
            </p:nvSpPr>
            <p:spPr bwMode="auto">
              <a:xfrm>
                <a:off x="4370388" y="2460625"/>
                <a:ext cx="11113" cy="65088"/>
              </a:xfrm>
              <a:custGeom>
                <a:avLst/>
                <a:gdLst/>
                <a:ahLst/>
                <a:cxnLst>
                  <a:cxn ang="0">
                    <a:pos x="12" y="2"/>
                  </a:cxn>
                  <a:cxn ang="0">
                    <a:pos x="12" y="2"/>
                  </a:cxn>
                  <a:cxn ang="0">
                    <a:pos x="9" y="9"/>
                  </a:cxn>
                  <a:cxn ang="0">
                    <a:pos x="7" y="15"/>
                  </a:cxn>
                  <a:cxn ang="0">
                    <a:pos x="3" y="29"/>
                  </a:cxn>
                  <a:cxn ang="0">
                    <a:pos x="1" y="44"/>
                  </a:cxn>
                  <a:cxn ang="0">
                    <a:pos x="0" y="59"/>
                  </a:cxn>
                  <a:cxn ang="0">
                    <a:pos x="1" y="90"/>
                  </a:cxn>
                  <a:cxn ang="0">
                    <a:pos x="2" y="118"/>
                  </a:cxn>
                  <a:cxn ang="0">
                    <a:pos x="2" y="118"/>
                  </a:cxn>
                  <a:cxn ang="0">
                    <a:pos x="3" y="120"/>
                  </a:cxn>
                  <a:cxn ang="0">
                    <a:pos x="4" y="122"/>
                  </a:cxn>
                  <a:cxn ang="0">
                    <a:pos x="5" y="123"/>
                  </a:cxn>
                  <a:cxn ang="0">
                    <a:pos x="7" y="123"/>
                  </a:cxn>
                  <a:cxn ang="0">
                    <a:pos x="9" y="123"/>
                  </a:cxn>
                  <a:cxn ang="0">
                    <a:pos x="10" y="122"/>
                  </a:cxn>
                  <a:cxn ang="0">
                    <a:pos x="11" y="120"/>
                  </a:cxn>
                  <a:cxn ang="0">
                    <a:pos x="11" y="118"/>
                  </a:cxn>
                  <a:cxn ang="0">
                    <a:pos x="11" y="118"/>
                  </a:cxn>
                  <a:cxn ang="0">
                    <a:pos x="10" y="91"/>
                  </a:cxn>
                  <a:cxn ang="0">
                    <a:pos x="10" y="61"/>
                  </a:cxn>
                  <a:cxn ang="0">
                    <a:pos x="10" y="47"/>
                  </a:cxn>
                  <a:cxn ang="0">
                    <a:pos x="12" y="32"/>
                  </a:cxn>
                  <a:cxn ang="0">
                    <a:pos x="15" y="19"/>
                  </a:cxn>
                  <a:cxn ang="0">
                    <a:pos x="17" y="13"/>
                  </a:cxn>
                  <a:cxn ang="0">
                    <a:pos x="20" y="8"/>
                  </a:cxn>
                  <a:cxn ang="0">
                    <a:pos x="20" y="8"/>
                  </a:cxn>
                  <a:cxn ang="0">
                    <a:pos x="22" y="5"/>
                  </a:cxn>
                  <a:cxn ang="0">
                    <a:pos x="20" y="3"/>
                  </a:cxn>
                  <a:cxn ang="0">
                    <a:pos x="19" y="1"/>
                  </a:cxn>
                  <a:cxn ang="0">
                    <a:pos x="18" y="0"/>
                  </a:cxn>
                  <a:cxn ang="0">
                    <a:pos x="17" y="0"/>
                  </a:cxn>
                  <a:cxn ang="0">
                    <a:pos x="15" y="0"/>
                  </a:cxn>
                  <a:cxn ang="0">
                    <a:pos x="13" y="0"/>
                  </a:cxn>
                  <a:cxn ang="0">
                    <a:pos x="12" y="2"/>
                  </a:cxn>
                  <a:cxn ang="0">
                    <a:pos x="12" y="2"/>
                  </a:cxn>
                </a:cxnLst>
                <a:rect l="0" t="0" r="r" b="b"/>
                <a:pathLst>
                  <a:path w="22" h="123">
                    <a:moveTo>
                      <a:pt x="12" y="2"/>
                    </a:moveTo>
                    <a:lnTo>
                      <a:pt x="12" y="2"/>
                    </a:lnTo>
                    <a:lnTo>
                      <a:pt x="9" y="9"/>
                    </a:lnTo>
                    <a:lnTo>
                      <a:pt x="7" y="15"/>
                    </a:lnTo>
                    <a:lnTo>
                      <a:pt x="3" y="29"/>
                    </a:lnTo>
                    <a:lnTo>
                      <a:pt x="1" y="44"/>
                    </a:lnTo>
                    <a:lnTo>
                      <a:pt x="0" y="59"/>
                    </a:lnTo>
                    <a:lnTo>
                      <a:pt x="1" y="90"/>
                    </a:lnTo>
                    <a:lnTo>
                      <a:pt x="2" y="118"/>
                    </a:lnTo>
                    <a:lnTo>
                      <a:pt x="2" y="118"/>
                    </a:lnTo>
                    <a:lnTo>
                      <a:pt x="3" y="120"/>
                    </a:lnTo>
                    <a:lnTo>
                      <a:pt x="4" y="122"/>
                    </a:lnTo>
                    <a:lnTo>
                      <a:pt x="5" y="123"/>
                    </a:lnTo>
                    <a:lnTo>
                      <a:pt x="7" y="123"/>
                    </a:lnTo>
                    <a:lnTo>
                      <a:pt x="9" y="123"/>
                    </a:lnTo>
                    <a:lnTo>
                      <a:pt x="10" y="122"/>
                    </a:lnTo>
                    <a:lnTo>
                      <a:pt x="11" y="120"/>
                    </a:lnTo>
                    <a:lnTo>
                      <a:pt x="11" y="118"/>
                    </a:lnTo>
                    <a:lnTo>
                      <a:pt x="11" y="118"/>
                    </a:lnTo>
                    <a:lnTo>
                      <a:pt x="10" y="91"/>
                    </a:lnTo>
                    <a:lnTo>
                      <a:pt x="10" y="61"/>
                    </a:lnTo>
                    <a:lnTo>
                      <a:pt x="10" y="47"/>
                    </a:lnTo>
                    <a:lnTo>
                      <a:pt x="12" y="32"/>
                    </a:lnTo>
                    <a:lnTo>
                      <a:pt x="15" y="19"/>
                    </a:lnTo>
                    <a:lnTo>
                      <a:pt x="17" y="13"/>
                    </a:lnTo>
                    <a:lnTo>
                      <a:pt x="20" y="8"/>
                    </a:lnTo>
                    <a:lnTo>
                      <a:pt x="20" y="8"/>
                    </a:lnTo>
                    <a:lnTo>
                      <a:pt x="22" y="5"/>
                    </a:lnTo>
                    <a:lnTo>
                      <a:pt x="20" y="3"/>
                    </a:lnTo>
                    <a:lnTo>
                      <a:pt x="19" y="1"/>
                    </a:lnTo>
                    <a:lnTo>
                      <a:pt x="18" y="0"/>
                    </a:lnTo>
                    <a:lnTo>
                      <a:pt x="17" y="0"/>
                    </a:lnTo>
                    <a:lnTo>
                      <a:pt x="15" y="0"/>
                    </a:lnTo>
                    <a:lnTo>
                      <a:pt x="13" y="0"/>
                    </a:lnTo>
                    <a:lnTo>
                      <a:pt x="12" y="2"/>
                    </a:lnTo>
                    <a:lnTo>
                      <a:pt x="12"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70" name="Freeform 176"/>
              <p:cNvSpPr/>
              <p:nvPr/>
            </p:nvSpPr>
            <p:spPr bwMode="auto">
              <a:xfrm>
                <a:off x="4395788" y="2492375"/>
                <a:ext cx="7938" cy="55563"/>
              </a:xfrm>
              <a:custGeom>
                <a:avLst/>
                <a:gdLst/>
                <a:ahLst/>
                <a:cxnLst>
                  <a:cxn ang="0">
                    <a:pos x="6" y="5"/>
                  </a:cxn>
                  <a:cxn ang="0">
                    <a:pos x="6" y="5"/>
                  </a:cxn>
                  <a:cxn ang="0">
                    <a:pos x="5" y="29"/>
                  </a:cxn>
                  <a:cxn ang="0">
                    <a:pos x="2" y="53"/>
                  </a:cxn>
                  <a:cxn ang="0">
                    <a:pos x="1" y="77"/>
                  </a:cxn>
                  <a:cxn ang="0">
                    <a:pos x="0" y="100"/>
                  </a:cxn>
                  <a:cxn ang="0">
                    <a:pos x="0" y="100"/>
                  </a:cxn>
                  <a:cxn ang="0">
                    <a:pos x="1" y="102"/>
                  </a:cxn>
                  <a:cxn ang="0">
                    <a:pos x="2" y="104"/>
                  </a:cxn>
                  <a:cxn ang="0">
                    <a:pos x="4" y="105"/>
                  </a:cxn>
                  <a:cxn ang="0">
                    <a:pos x="6" y="105"/>
                  </a:cxn>
                  <a:cxn ang="0">
                    <a:pos x="7" y="105"/>
                  </a:cxn>
                  <a:cxn ang="0">
                    <a:pos x="9" y="104"/>
                  </a:cxn>
                  <a:cxn ang="0">
                    <a:pos x="10" y="102"/>
                  </a:cxn>
                  <a:cxn ang="0">
                    <a:pos x="10" y="100"/>
                  </a:cxn>
                  <a:cxn ang="0">
                    <a:pos x="10" y="100"/>
                  </a:cxn>
                  <a:cxn ang="0">
                    <a:pos x="11" y="77"/>
                  </a:cxn>
                  <a:cxn ang="0">
                    <a:pos x="13" y="53"/>
                  </a:cxn>
                  <a:cxn ang="0">
                    <a:pos x="14" y="29"/>
                  </a:cxn>
                  <a:cxn ang="0">
                    <a:pos x="15" y="5"/>
                  </a:cxn>
                  <a:cxn ang="0">
                    <a:pos x="15" y="5"/>
                  </a:cxn>
                  <a:cxn ang="0">
                    <a:pos x="15" y="3"/>
                  </a:cxn>
                  <a:cxn ang="0">
                    <a:pos x="14" y="2"/>
                  </a:cxn>
                  <a:cxn ang="0">
                    <a:pos x="12" y="1"/>
                  </a:cxn>
                  <a:cxn ang="0">
                    <a:pos x="10" y="0"/>
                  </a:cxn>
                  <a:cxn ang="0">
                    <a:pos x="9" y="1"/>
                  </a:cxn>
                  <a:cxn ang="0">
                    <a:pos x="7" y="2"/>
                  </a:cxn>
                  <a:cxn ang="0">
                    <a:pos x="6" y="3"/>
                  </a:cxn>
                  <a:cxn ang="0">
                    <a:pos x="6" y="5"/>
                  </a:cxn>
                  <a:cxn ang="0">
                    <a:pos x="6" y="5"/>
                  </a:cxn>
                </a:cxnLst>
                <a:rect l="0" t="0" r="r" b="b"/>
                <a:pathLst>
                  <a:path w="15" h="105">
                    <a:moveTo>
                      <a:pt x="6" y="5"/>
                    </a:moveTo>
                    <a:lnTo>
                      <a:pt x="6" y="5"/>
                    </a:lnTo>
                    <a:lnTo>
                      <a:pt x="5" y="29"/>
                    </a:lnTo>
                    <a:lnTo>
                      <a:pt x="2" y="53"/>
                    </a:lnTo>
                    <a:lnTo>
                      <a:pt x="1" y="77"/>
                    </a:lnTo>
                    <a:lnTo>
                      <a:pt x="0" y="100"/>
                    </a:lnTo>
                    <a:lnTo>
                      <a:pt x="0" y="100"/>
                    </a:lnTo>
                    <a:lnTo>
                      <a:pt x="1" y="102"/>
                    </a:lnTo>
                    <a:lnTo>
                      <a:pt x="2" y="104"/>
                    </a:lnTo>
                    <a:lnTo>
                      <a:pt x="4" y="105"/>
                    </a:lnTo>
                    <a:lnTo>
                      <a:pt x="6" y="105"/>
                    </a:lnTo>
                    <a:lnTo>
                      <a:pt x="7" y="105"/>
                    </a:lnTo>
                    <a:lnTo>
                      <a:pt x="9" y="104"/>
                    </a:lnTo>
                    <a:lnTo>
                      <a:pt x="10" y="102"/>
                    </a:lnTo>
                    <a:lnTo>
                      <a:pt x="10" y="100"/>
                    </a:lnTo>
                    <a:lnTo>
                      <a:pt x="10" y="100"/>
                    </a:lnTo>
                    <a:lnTo>
                      <a:pt x="11" y="77"/>
                    </a:lnTo>
                    <a:lnTo>
                      <a:pt x="13" y="53"/>
                    </a:lnTo>
                    <a:lnTo>
                      <a:pt x="14" y="29"/>
                    </a:lnTo>
                    <a:lnTo>
                      <a:pt x="15" y="5"/>
                    </a:lnTo>
                    <a:lnTo>
                      <a:pt x="15" y="5"/>
                    </a:lnTo>
                    <a:lnTo>
                      <a:pt x="15" y="3"/>
                    </a:lnTo>
                    <a:lnTo>
                      <a:pt x="14" y="2"/>
                    </a:lnTo>
                    <a:lnTo>
                      <a:pt x="12" y="1"/>
                    </a:lnTo>
                    <a:lnTo>
                      <a:pt x="10" y="0"/>
                    </a:lnTo>
                    <a:lnTo>
                      <a:pt x="9" y="1"/>
                    </a:lnTo>
                    <a:lnTo>
                      <a:pt x="7" y="2"/>
                    </a:lnTo>
                    <a:lnTo>
                      <a:pt x="6" y="3"/>
                    </a:lnTo>
                    <a:lnTo>
                      <a:pt x="6" y="5"/>
                    </a:lnTo>
                    <a:lnTo>
                      <a:pt x="6"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71" name="Freeform 177"/>
              <p:cNvSpPr/>
              <p:nvPr/>
            </p:nvSpPr>
            <p:spPr bwMode="auto">
              <a:xfrm>
                <a:off x="4424363" y="2520950"/>
                <a:ext cx="4763" cy="71438"/>
              </a:xfrm>
              <a:custGeom>
                <a:avLst/>
                <a:gdLst/>
                <a:ahLst/>
                <a:cxnLst>
                  <a:cxn ang="0">
                    <a:pos x="0" y="4"/>
                  </a:cxn>
                  <a:cxn ang="0">
                    <a:pos x="0" y="132"/>
                  </a:cxn>
                  <a:cxn ang="0">
                    <a:pos x="0" y="132"/>
                  </a:cxn>
                  <a:cxn ang="0">
                    <a:pos x="0" y="134"/>
                  </a:cxn>
                  <a:cxn ang="0">
                    <a:pos x="1" y="136"/>
                  </a:cxn>
                  <a:cxn ang="0">
                    <a:pos x="3" y="136"/>
                  </a:cxn>
                  <a:cxn ang="0">
                    <a:pos x="4" y="137"/>
                  </a:cxn>
                  <a:cxn ang="0">
                    <a:pos x="6" y="136"/>
                  </a:cxn>
                  <a:cxn ang="0">
                    <a:pos x="7" y="136"/>
                  </a:cxn>
                  <a:cxn ang="0">
                    <a:pos x="8" y="134"/>
                  </a:cxn>
                  <a:cxn ang="0">
                    <a:pos x="9" y="132"/>
                  </a:cxn>
                  <a:cxn ang="0">
                    <a:pos x="9" y="4"/>
                  </a:cxn>
                  <a:cxn ang="0">
                    <a:pos x="9" y="4"/>
                  </a:cxn>
                  <a:cxn ang="0">
                    <a:pos x="8" y="2"/>
                  </a:cxn>
                  <a:cxn ang="0">
                    <a:pos x="7" y="1"/>
                  </a:cxn>
                  <a:cxn ang="0">
                    <a:pos x="6" y="0"/>
                  </a:cxn>
                  <a:cxn ang="0">
                    <a:pos x="4" y="0"/>
                  </a:cxn>
                  <a:cxn ang="0">
                    <a:pos x="3" y="0"/>
                  </a:cxn>
                  <a:cxn ang="0">
                    <a:pos x="1" y="1"/>
                  </a:cxn>
                  <a:cxn ang="0">
                    <a:pos x="0" y="2"/>
                  </a:cxn>
                  <a:cxn ang="0">
                    <a:pos x="0" y="4"/>
                  </a:cxn>
                  <a:cxn ang="0">
                    <a:pos x="0" y="4"/>
                  </a:cxn>
                </a:cxnLst>
                <a:rect l="0" t="0" r="r" b="b"/>
                <a:pathLst>
                  <a:path w="9" h="137">
                    <a:moveTo>
                      <a:pt x="0" y="4"/>
                    </a:moveTo>
                    <a:lnTo>
                      <a:pt x="0" y="132"/>
                    </a:lnTo>
                    <a:lnTo>
                      <a:pt x="0" y="132"/>
                    </a:lnTo>
                    <a:lnTo>
                      <a:pt x="0" y="134"/>
                    </a:lnTo>
                    <a:lnTo>
                      <a:pt x="1" y="136"/>
                    </a:lnTo>
                    <a:lnTo>
                      <a:pt x="3" y="136"/>
                    </a:lnTo>
                    <a:lnTo>
                      <a:pt x="4" y="137"/>
                    </a:lnTo>
                    <a:lnTo>
                      <a:pt x="6" y="136"/>
                    </a:lnTo>
                    <a:lnTo>
                      <a:pt x="7" y="136"/>
                    </a:lnTo>
                    <a:lnTo>
                      <a:pt x="8" y="134"/>
                    </a:lnTo>
                    <a:lnTo>
                      <a:pt x="9" y="132"/>
                    </a:lnTo>
                    <a:lnTo>
                      <a:pt x="9" y="4"/>
                    </a:lnTo>
                    <a:lnTo>
                      <a:pt x="9" y="4"/>
                    </a:lnTo>
                    <a:lnTo>
                      <a:pt x="8" y="2"/>
                    </a:lnTo>
                    <a:lnTo>
                      <a:pt x="7" y="1"/>
                    </a:lnTo>
                    <a:lnTo>
                      <a:pt x="6" y="0"/>
                    </a:lnTo>
                    <a:lnTo>
                      <a:pt x="4" y="0"/>
                    </a:lnTo>
                    <a:lnTo>
                      <a:pt x="3" y="0"/>
                    </a:lnTo>
                    <a:lnTo>
                      <a:pt x="1" y="1"/>
                    </a:lnTo>
                    <a:lnTo>
                      <a:pt x="0" y="2"/>
                    </a:lnTo>
                    <a:lnTo>
                      <a:pt x="0" y="4"/>
                    </a:lnTo>
                    <a:lnTo>
                      <a:pt x="0"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72" name="Freeform 178"/>
              <p:cNvSpPr/>
              <p:nvPr/>
            </p:nvSpPr>
            <p:spPr bwMode="auto">
              <a:xfrm>
                <a:off x="4451350" y="2547938"/>
                <a:ext cx="7938" cy="68263"/>
              </a:xfrm>
              <a:custGeom>
                <a:avLst/>
                <a:gdLst/>
                <a:ahLst/>
                <a:cxnLst>
                  <a:cxn ang="0">
                    <a:pos x="5" y="5"/>
                  </a:cxn>
                  <a:cxn ang="0">
                    <a:pos x="5" y="5"/>
                  </a:cxn>
                  <a:cxn ang="0">
                    <a:pos x="2" y="33"/>
                  </a:cxn>
                  <a:cxn ang="0">
                    <a:pos x="1" y="47"/>
                  </a:cxn>
                  <a:cxn ang="0">
                    <a:pos x="0" y="62"/>
                  </a:cxn>
                  <a:cxn ang="0">
                    <a:pos x="0" y="124"/>
                  </a:cxn>
                  <a:cxn ang="0">
                    <a:pos x="0" y="124"/>
                  </a:cxn>
                  <a:cxn ang="0">
                    <a:pos x="1" y="126"/>
                  </a:cxn>
                  <a:cxn ang="0">
                    <a:pos x="2" y="127"/>
                  </a:cxn>
                  <a:cxn ang="0">
                    <a:pos x="3" y="128"/>
                  </a:cxn>
                  <a:cxn ang="0">
                    <a:pos x="5" y="128"/>
                  </a:cxn>
                  <a:cxn ang="0">
                    <a:pos x="6" y="128"/>
                  </a:cxn>
                  <a:cxn ang="0">
                    <a:pos x="8" y="127"/>
                  </a:cxn>
                  <a:cxn ang="0">
                    <a:pos x="9" y="126"/>
                  </a:cxn>
                  <a:cxn ang="0">
                    <a:pos x="9" y="124"/>
                  </a:cxn>
                  <a:cxn ang="0">
                    <a:pos x="9" y="69"/>
                  </a:cxn>
                  <a:cxn ang="0">
                    <a:pos x="9" y="69"/>
                  </a:cxn>
                  <a:cxn ang="0">
                    <a:pos x="10" y="52"/>
                  </a:cxn>
                  <a:cxn ang="0">
                    <a:pos x="11" y="37"/>
                  </a:cxn>
                  <a:cxn ang="0">
                    <a:pos x="14" y="5"/>
                  </a:cxn>
                  <a:cxn ang="0">
                    <a:pos x="14" y="5"/>
                  </a:cxn>
                  <a:cxn ang="0">
                    <a:pos x="14" y="3"/>
                  </a:cxn>
                  <a:cxn ang="0">
                    <a:pos x="13" y="2"/>
                  </a:cxn>
                  <a:cxn ang="0">
                    <a:pos x="11" y="1"/>
                  </a:cxn>
                  <a:cxn ang="0">
                    <a:pos x="10" y="0"/>
                  </a:cxn>
                  <a:cxn ang="0">
                    <a:pos x="6" y="2"/>
                  </a:cxn>
                  <a:cxn ang="0">
                    <a:pos x="5" y="3"/>
                  </a:cxn>
                  <a:cxn ang="0">
                    <a:pos x="5" y="5"/>
                  </a:cxn>
                  <a:cxn ang="0">
                    <a:pos x="5" y="5"/>
                  </a:cxn>
                </a:cxnLst>
                <a:rect l="0" t="0" r="r" b="b"/>
                <a:pathLst>
                  <a:path w="14" h="128">
                    <a:moveTo>
                      <a:pt x="5" y="5"/>
                    </a:moveTo>
                    <a:lnTo>
                      <a:pt x="5" y="5"/>
                    </a:lnTo>
                    <a:lnTo>
                      <a:pt x="2" y="33"/>
                    </a:lnTo>
                    <a:lnTo>
                      <a:pt x="1" y="47"/>
                    </a:lnTo>
                    <a:lnTo>
                      <a:pt x="0" y="62"/>
                    </a:lnTo>
                    <a:lnTo>
                      <a:pt x="0" y="124"/>
                    </a:lnTo>
                    <a:lnTo>
                      <a:pt x="0" y="124"/>
                    </a:lnTo>
                    <a:lnTo>
                      <a:pt x="1" y="126"/>
                    </a:lnTo>
                    <a:lnTo>
                      <a:pt x="2" y="127"/>
                    </a:lnTo>
                    <a:lnTo>
                      <a:pt x="3" y="128"/>
                    </a:lnTo>
                    <a:lnTo>
                      <a:pt x="5" y="128"/>
                    </a:lnTo>
                    <a:lnTo>
                      <a:pt x="6" y="128"/>
                    </a:lnTo>
                    <a:lnTo>
                      <a:pt x="8" y="127"/>
                    </a:lnTo>
                    <a:lnTo>
                      <a:pt x="9" y="126"/>
                    </a:lnTo>
                    <a:lnTo>
                      <a:pt x="9" y="124"/>
                    </a:lnTo>
                    <a:lnTo>
                      <a:pt x="9" y="69"/>
                    </a:lnTo>
                    <a:lnTo>
                      <a:pt x="9" y="69"/>
                    </a:lnTo>
                    <a:lnTo>
                      <a:pt x="10" y="52"/>
                    </a:lnTo>
                    <a:lnTo>
                      <a:pt x="11" y="37"/>
                    </a:lnTo>
                    <a:lnTo>
                      <a:pt x="14" y="5"/>
                    </a:lnTo>
                    <a:lnTo>
                      <a:pt x="14" y="5"/>
                    </a:lnTo>
                    <a:lnTo>
                      <a:pt x="14" y="3"/>
                    </a:lnTo>
                    <a:lnTo>
                      <a:pt x="13" y="2"/>
                    </a:lnTo>
                    <a:lnTo>
                      <a:pt x="11" y="1"/>
                    </a:lnTo>
                    <a:lnTo>
                      <a:pt x="10" y="0"/>
                    </a:lnTo>
                    <a:lnTo>
                      <a:pt x="6" y="2"/>
                    </a:lnTo>
                    <a:lnTo>
                      <a:pt x="5" y="3"/>
                    </a:lnTo>
                    <a:lnTo>
                      <a:pt x="5" y="5"/>
                    </a:lnTo>
                    <a:lnTo>
                      <a:pt x="5"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73" name="Freeform 179"/>
              <p:cNvSpPr/>
              <p:nvPr/>
            </p:nvSpPr>
            <p:spPr bwMode="auto">
              <a:xfrm>
                <a:off x="4478338" y="2578100"/>
                <a:ext cx="6350" cy="55563"/>
              </a:xfrm>
              <a:custGeom>
                <a:avLst/>
                <a:gdLst/>
                <a:ahLst/>
                <a:cxnLst>
                  <a:cxn ang="0">
                    <a:pos x="0" y="5"/>
                  </a:cxn>
                  <a:cxn ang="0">
                    <a:pos x="0" y="100"/>
                  </a:cxn>
                  <a:cxn ang="0">
                    <a:pos x="0" y="100"/>
                  </a:cxn>
                  <a:cxn ang="0">
                    <a:pos x="0" y="102"/>
                  </a:cxn>
                  <a:cxn ang="0">
                    <a:pos x="1" y="103"/>
                  </a:cxn>
                  <a:cxn ang="0">
                    <a:pos x="4" y="104"/>
                  </a:cxn>
                  <a:cxn ang="0">
                    <a:pos x="5" y="104"/>
                  </a:cxn>
                  <a:cxn ang="0">
                    <a:pos x="7" y="104"/>
                  </a:cxn>
                  <a:cxn ang="0">
                    <a:pos x="8" y="103"/>
                  </a:cxn>
                  <a:cxn ang="0">
                    <a:pos x="9" y="102"/>
                  </a:cxn>
                  <a:cxn ang="0">
                    <a:pos x="10" y="100"/>
                  </a:cxn>
                  <a:cxn ang="0">
                    <a:pos x="10" y="5"/>
                  </a:cxn>
                  <a:cxn ang="0">
                    <a:pos x="10" y="5"/>
                  </a:cxn>
                  <a:cxn ang="0">
                    <a:pos x="9" y="2"/>
                  </a:cxn>
                  <a:cxn ang="0">
                    <a:pos x="8" y="1"/>
                  </a:cxn>
                  <a:cxn ang="0">
                    <a:pos x="7" y="0"/>
                  </a:cxn>
                  <a:cxn ang="0">
                    <a:pos x="5" y="0"/>
                  </a:cxn>
                  <a:cxn ang="0">
                    <a:pos x="4" y="0"/>
                  </a:cxn>
                  <a:cxn ang="0">
                    <a:pos x="1" y="1"/>
                  </a:cxn>
                  <a:cxn ang="0">
                    <a:pos x="0" y="2"/>
                  </a:cxn>
                  <a:cxn ang="0">
                    <a:pos x="0" y="5"/>
                  </a:cxn>
                  <a:cxn ang="0">
                    <a:pos x="0" y="5"/>
                  </a:cxn>
                </a:cxnLst>
                <a:rect l="0" t="0" r="r" b="b"/>
                <a:pathLst>
                  <a:path w="10" h="104">
                    <a:moveTo>
                      <a:pt x="0" y="5"/>
                    </a:moveTo>
                    <a:lnTo>
                      <a:pt x="0" y="100"/>
                    </a:lnTo>
                    <a:lnTo>
                      <a:pt x="0" y="100"/>
                    </a:lnTo>
                    <a:lnTo>
                      <a:pt x="0" y="102"/>
                    </a:lnTo>
                    <a:lnTo>
                      <a:pt x="1" y="103"/>
                    </a:lnTo>
                    <a:lnTo>
                      <a:pt x="4" y="104"/>
                    </a:lnTo>
                    <a:lnTo>
                      <a:pt x="5" y="104"/>
                    </a:lnTo>
                    <a:lnTo>
                      <a:pt x="7" y="104"/>
                    </a:lnTo>
                    <a:lnTo>
                      <a:pt x="8" y="103"/>
                    </a:lnTo>
                    <a:lnTo>
                      <a:pt x="9" y="102"/>
                    </a:lnTo>
                    <a:lnTo>
                      <a:pt x="10" y="100"/>
                    </a:lnTo>
                    <a:lnTo>
                      <a:pt x="10" y="5"/>
                    </a:lnTo>
                    <a:lnTo>
                      <a:pt x="10" y="5"/>
                    </a:lnTo>
                    <a:lnTo>
                      <a:pt x="9" y="2"/>
                    </a:lnTo>
                    <a:lnTo>
                      <a:pt x="8" y="1"/>
                    </a:lnTo>
                    <a:lnTo>
                      <a:pt x="7" y="0"/>
                    </a:lnTo>
                    <a:lnTo>
                      <a:pt x="5" y="0"/>
                    </a:lnTo>
                    <a:lnTo>
                      <a:pt x="4" y="0"/>
                    </a:lnTo>
                    <a:lnTo>
                      <a:pt x="1" y="1"/>
                    </a:lnTo>
                    <a:lnTo>
                      <a:pt x="0" y="2"/>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74" name="Freeform 180"/>
              <p:cNvSpPr/>
              <p:nvPr/>
            </p:nvSpPr>
            <p:spPr bwMode="auto">
              <a:xfrm>
                <a:off x="4500563" y="2608263"/>
                <a:ext cx="7938" cy="49213"/>
              </a:xfrm>
              <a:custGeom>
                <a:avLst/>
                <a:gdLst/>
                <a:ahLst/>
                <a:cxnLst>
                  <a:cxn ang="0">
                    <a:pos x="15" y="88"/>
                  </a:cxn>
                  <a:cxn ang="0">
                    <a:pos x="15" y="88"/>
                  </a:cxn>
                  <a:cxn ang="0">
                    <a:pos x="12" y="79"/>
                  </a:cxn>
                  <a:cxn ang="0">
                    <a:pos x="10" y="68"/>
                  </a:cxn>
                  <a:cxn ang="0">
                    <a:pos x="9" y="57"/>
                  </a:cxn>
                  <a:cxn ang="0">
                    <a:pos x="9" y="47"/>
                  </a:cxn>
                  <a:cxn ang="0">
                    <a:pos x="9" y="25"/>
                  </a:cxn>
                  <a:cxn ang="0">
                    <a:pos x="10" y="4"/>
                  </a:cxn>
                  <a:cxn ang="0">
                    <a:pos x="10" y="4"/>
                  </a:cxn>
                  <a:cxn ang="0">
                    <a:pos x="10" y="2"/>
                  </a:cxn>
                  <a:cxn ang="0">
                    <a:pos x="9" y="1"/>
                  </a:cxn>
                  <a:cxn ang="0">
                    <a:pos x="7" y="0"/>
                  </a:cxn>
                  <a:cxn ang="0">
                    <a:pos x="6" y="0"/>
                  </a:cxn>
                  <a:cxn ang="0">
                    <a:pos x="4" y="0"/>
                  </a:cxn>
                  <a:cxn ang="0">
                    <a:pos x="2" y="1"/>
                  </a:cxn>
                  <a:cxn ang="0">
                    <a:pos x="1" y="2"/>
                  </a:cxn>
                  <a:cxn ang="0">
                    <a:pos x="1" y="4"/>
                  </a:cxn>
                  <a:cxn ang="0">
                    <a:pos x="1" y="4"/>
                  </a:cxn>
                  <a:cxn ang="0">
                    <a:pos x="0" y="26"/>
                  </a:cxn>
                  <a:cxn ang="0">
                    <a:pos x="0" y="48"/>
                  </a:cxn>
                  <a:cxn ang="0">
                    <a:pos x="0" y="59"/>
                  </a:cxn>
                  <a:cxn ang="0">
                    <a:pos x="1" y="69"/>
                  </a:cxn>
                  <a:cxn ang="0">
                    <a:pos x="3" y="81"/>
                  </a:cxn>
                  <a:cxn ang="0">
                    <a:pos x="6" y="91"/>
                  </a:cxn>
                  <a:cxn ang="0">
                    <a:pos x="6" y="91"/>
                  </a:cxn>
                  <a:cxn ang="0">
                    <a:pos x="7" y="93"/>
                  </a:cxn>
                  <a:cxn ang="0">
                    <a:pos x="8" y="94"/>
                  </a:cxn>
                  <a:cxn ang="0">
                    <a:pos x="10" y="94"/>
                  </a:cxn>
                  <a:cxn ang="0">
                    <a:pos x="12" y="94"/>
                  </a:cxn>
                  <a:cxn ang="0">
                    <a:pos x="13" y="93"/>
                  </a:cxn>
                  <a:cxn ang="0">
                    <a:pos x="14" y="92"/>
                  </a:cxn>
                  <a:cxn ang="0">
                    <a:pos x="15" y="90"/>
                  </a:cxn>
                  <a:cxn ang="0">
                    <a:pos x="15" y="88"/>
                  </a:cxn>
                  <a:cxn ang="0">
                    <a:pos x="15" y="88"/>
                  </a:cxn>
                </a:cxnLst>
                <a:rect l="0" t="0" r="r" b="b"/>
                <a:pathLst>
                  <a:path w="15" h="94">
                    <a:moveTo>
                      <a:pt x="15" y="88"/>
                    </a:moveTo>
                    <a:lnTo>
                      <a:pt x="15" y="88"/>
                    </a:lnTo>
                    <a:lnTo>
                      <a:pt x="12" y="79"/>
                    </a:lnTo>
                    <a:lnTo>
                      <a:pt x="10" y="68"/>
                    </a:lnTo>
                    <a:lnTo>
                      <a:pt x="9" y="57"/>
                    </a:lnTo>
                    <a:lnTo>
                      <a:pt x="9" y="47"/>
                    </a:lnTo>
                    <a:lnTo>
                      <a:pt x="9" y="25"/>
                    </a:lnTo>
                    <a:lnTo>
                      <a:pt x="10" y="4"/>
                    </a:lnTo>
                    <a:lnTo>
                      <a:pt x="10" y="4"/>
                    </a:lnTo>
                    <a:lnTo>
                      <a:pt x="10" y="2"/>
                    </a:lnTo>
                    <a:lnTo>
                      <a:pt x="9" y="1"/>
                    </a:lnTo>
                    <a:lnTo>
                      <a:pt x="7" y="0"/>
                    </a:lnTo>
                    <a:lnTo>
                      <a:pt x="6" y="0"/>
                    </a:lnTo>
                    <a:lnTo>
                      <a:pt x="4" y="0"/>
                    </a:lnTo>
                    <a:lnTo>
                      <a:pt x="2" y="1"/>
                    </a:lnTo>
                    <a:lnTo>
                      <a:pt x="1" y="2"/>
                    </a:lnTo>
                    <a:lnTo>
                      <a:pt x="1" y="4"/>
                    </a:lnTo>
                    <a:lnTo>
                      <a:pt x="1" y="4"/>
                    </a:lnTo>
                    <a:lnTo>
                      <a:pt x="0" y="26"/>
                    </a:lnTo>
                    <a:lnTo>
                      <a:pt x="0" y="48"/>
                    </a:lnTo>
                    <a:lnTo>
                      <a:pt x="0" y="59"/>
                    </a:lnTo>
                    <a:lnTo>
                      <a:pt x="1" y="69"/>
                    </a:lnTo>
                    <a:lnTo>
                      <a:pt x="3" y="81"/>
                    </a:lnTo>
                    <a:lnTo>
                      <a:pt x="6" y="91"/>
                    </a:lnTo>
                    <a:lnTo>
                      <a:pt x="6" y="91"/>
                    </a:lnTo>
                    <a:lnTo>
                      <a:pt x="7" y="93"/>
                    </a:lnTo>
                    <a:lnTo>
                      <a:pt x="8" y="94"/>
                    </a:lnTo>
                    <a:lnTo>
                      <a:pt x="10" y="94"/>
                    </a:lnTo>
                    <a:lnTo>
                      <a:pt x="12" y="94"/>
                    </a:lnTo>
                    <a:lnTo>
                      <a:pt x="13" y="93"/>
                    </a:lnTo>
                    <a:lnTo>
                      <a:pt x="14" y="92"/>
                    </a:lnTo>
                    <a:lnTo>
                      <a:pt x="15" y="90"/>
                    </a:lnTo>
                    <a:lnTo>
                      <a:pt x="15" y="88"/>
                    </a:lnTo>
                    <a:lnTo>
                      <a:pt x="15" y="88"/>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75" name="Freeform 181"/>
              <p:cNvSpPr/>
              <p:nvPr/>
            </p:nvSpPr>
            <p:spPr bwMode="auto">
              <a:xfrm>
                <a:off x="4529138" y="2622550"/>
                <a:ext cx="7938" cy="63500"/>
              </a:xfrm>
              <a:custGeom>
                <a:avLst/>
                <a:gdLst/>
                <a:ahLst/>
                <a:cxnLst>
                  <a:cxn ang="0">
                    <a:pos x="6" y="5"/>
                  </a:cxn>
                  <a:cxn ang="0">
                    <a:pos x="6" y="5"/>
                  </a:cxn>
                  <a:cxn ang="0">
                    <a:pos x="5" y="18"/>
                  </a:cxn>
                  <a:cxn ang="0">
                    <a:pos x="3" y="31"/>
                  </a:cxn>
                  <a:cxn ang="0">
                    <a:pos x="1" y="43"/>
                  </a:cxn>
                  <a:cxn ang="0">
                    <a:pos x="0" y="57"/>
                  </a:cxn>
                  <a:cxn ang="0">
                    <a:pos x="0" y="57"/>
                  </a:cxn>
                  <a:cxn ang="0">
                    <a:pos x="0" y="86"/>
                  </a:cxn>
                  <a:cxn ang="0">
                    <a:pos x="0" y="114"/>
                  </a:cxn>
                  <a:cxn ang="0">
                    <a:pos x="0" y="114"/>
                  </a:cxn>
                  <a:cxn ang="0">
                    <a:pos x="1" y="116"/>
                  </a:cxn>
                  <a:cxn ang="0">
                    <a:pos x="2" y="117"/>
                  </a:cxn>
                  <a:cxn ang="0">
                    <a:pos x="3" y="118"/>
                  </a:cxn>
                  <a:cxn ang="0">
                    <a:pos x="6" y="119"/>
                  </a:cxn>
                  <a:cxn ang="0">
                    <a:pos x="8" y="118"/>
                  </a:cxn>
                  <a:cxn ang="0">
                    <a:pos x="9" y="117"/>
                  </a:cxn>
                  <a:cxn ang="0">
                    <a:pos x="10" y="116"/>
                  </a:cxn>
                  <a:cxn ang="0">
                    <a:pos x="11" y="114"/>
                  </a:cxn>
                  <a:cxn ang="0">
                    <a:pos x="11" y="57"/>
                  </a:cxn>
                  <a:cxn ang="0">
                    <a:pos x="11" y="57"/>
                  </a:cxn>
                  <a:cxn ang="0">
                    <a:pos x="11" y="43"/>
                  </a:cxn>
                  <a:cxn ang="0">
                    <a:pos x="13" y="31"/>
                  </a:cxn>
                  <a:cxn ang="0">
                    <a:pos x="14" y="18"/>
                  </a:cxn>
                  <a:cxn ang="0">
                    <a:pos x="15" y="5"/>
                  </a:cxn>
                  <a:cxn ang="0">
                    <a:pos x="15" y="5"/>
                  </a:cxn>
                  <a:cxn ang="0">
                    <a:pos x="15" y="3"/>
                  </a:cxn>
                  <a:cxn ang="0">
                    <a:pos x="14" y="1"/>
                  </a:cxn>
                  <a:cxn ang="0">
                    <a:pos x="12" y="0"/>
                  </a:cxn>
                  <a:cxn ang="0">
                    <a:pos x="11" y="0"/>
                  </a:cxn>
                  <a:cxn ang="0">
                    <a:pos x="9" y="0"/>
                  </a:cxn>
                  <a:cxn ang="0">
                    <a:pos x="8" y="1"/>
                  </a:cxn>
                  <a:cxn ang="0">
                    <a:pos x="6" y="3"/>
                  </a:cxn>
                  <a:cxn ang="0">
                    <a:pos x="6" y="5"/>
                  </a:cxn>
                  <a:cxn ang="0">
                    <a:pos x="6" y="5"/>
                  </a:cxn>
                </a:cxnLst>
                <a:rect l="0" t="0" r="r" b="b"/>
                <a:pathLst>
                  <a:path w="15" h="119">
                    <a:moveTo>
                      <a:pt x="6" y="5"/>
                    </a:moveTo>
                    <a:lnTo>
                      <a:pt x="6" y="5"/>
                    </a:lnTo>
                    <a:lnTo>
                      <a:pt x="5" y="18"/>
                    </a:lnTo>
                    <a:lnTo>
                      <a:pt x="3" y="31"/>
                    </a:lnTo>
                    <a:lnTo>
                      <a:pt x="1" y="43"/>
                    </a:lnTo>
                    <a:lnTo>
                      <a:pt x="0" y="57"/>
                    </a:lnTo>
                    <a:lnTo>
                      <a:pt x="0" y="57"/>
                    </a:lnTo>
                    <a:lnTo>
                      <a:pt x="0" y="86"/>
                    </a:lnTo>
                    <a:lnTo>
                      <a:pt x="0" y="114"/>
                    </a:lnTo>
                    <a:lnTo>
                      <a:pt x="0" y="114"/>
                    </a:lnTo>
                    <a:lnTo>
                      <a:pt x="1" y="116"/>
                    </a:lnTo>
                    <a:lnTo>
                      <a:pt x="2" y="117"/>
                    </a:lnTo>
                    <a:lnTo>
                      <a:pt x="3" y="118"/>
                    </a:lnTo>
                    <a:lnTo>
                      <a:pt x="6" y="119"/>
                    </a:lnTo>
                    <a:lnTo>
                      <a:pt x="8" y="118"/>
                    </a:lnTo>
                    <a:lnTo>
                      <a:pt x="9" y="117"/>
                    </a:lnTo>
                    <a:lnTo>
                      <a:pt x="10" y="116"/>
                    </a:lnTo>
                    <a:lnTo>
                      <a:pt x="11" y="114"/>
                    </a:lnTo>
                    <a:lnTo>
                      <a:pt x="11" y="57"/>
                    </a:lnTo>
                    <a:lnTo>
                      <a:pt x="11" y="57"/>
                    </a:lnTo>
                    <a:lnTo>
                      <a:pt x="11" y="43"/>
                    </a:lnTo>
                    <a:lnTo>
                      <a:pt x="13" y="31"/>
                    </a:lnTo>
                    <a:lnTo>
                      <a:pt x="14" y="18"/>
                    </a:lnTo>
                    <a:lnTo>
                      <a:pt x="15" y="5"/>
                    </a:lnTo>
                    <a:lnTo>
                      <a:pt x="15" y="5"/>
                    </a:lnTo>
                    <a:lnTo>
                      <a:pt x="15" y="3"/>
                    </a:lnTo>
                    <a:lnTo>
                      <a:pt x="14" y="1"/>
                    </a:lnTo>
                    <a:lnTo>
                      <a:pt x="12" y="0"/>
                    </a:lnTo>
                    <a:lnTo>
                      <a:pt x="11" y="0"/>
                    </a:lnTo>
                    <a:lnTo>
                      <a:pt x="9" y="0"/>
                    </a:lnTo>
                    <a:lnTo>
                      <a:pt x="8" y="1"/>
                    </a:lnTo>
                    <a:lnTo>
                      <a:pt x="6" y="3"/>
                    </a:lnTo>
                    <a:lnTo>
                      <a:pt x="6" y="5"/>
                    </a:lnTo>
                    <a:lnTo>
                      <a:pt x="6"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76" name="Freeform 182"/>
              <p:cNvSpPr/>
              <p:nvPr/>
            </p:nvSpPr>
            <p:spPr bwMode="auto">
              <a:xfrm>
                <a:off x="4551363" y="2652713"/>
                <a:ext cx="4763" cy="55563"/>
              </a:xfrm>
              <a:custGeom>
                <a:avLst/>
                <a:gdLst/>
                <a:ahLst/>
                <a:cxnLst>
                  <a:cxn ang="0">
                    <a:pos x="11" y="5"/>
                  </a:cxn>
                  <a:cxn ang="0">
                    <a:pos x="11" y="5"/>
                  </a:cxn>
                  <a:cxn ang="0">
                    <a:pos x="11" y="3"/>
                  </a:cxn>
                  <a:cxn ang="0">
                    <a:pos x="10" y="1"/>
                  </a:cxn>
                  <a:cxn ang="0">
                    <a:pos x="8" y="0"/>
                  </a:cxn>
                  <a:cxn ang="0">
                    <a:pos x="6" y="0"/>
                  </a:cxn>
                  <a:cxn ang="0">
                    <a:pos x="5" y="0"/>
                  </a:cxn>
                  <a:cxn ang="0">
                    <a:pos x="3" y="1"/>
                  </a:cxn>
                  <a:cxn ang="0">
                    <a:pos x="2" y="3"/>
                  </a:cxn>
                  <a:cxn ang="0">
                    <a:pos x="2" y="5"/>
                  </a:cxn>
                  <a:cxn ang="0">
                    <a:pos x="2" y="5"/>
                  </a:cxn>
                  <a:cxn ang="0">
                    <a:pos x="0" y="53"/>
                  </a:cxn>
                  <a:cxn ang="0">
                    <a:pos x="0" y="75"/>
                  </a:cxn>
                  <a:cxn ang="0">
                    <a:pos x="2" y="99"/>
                  </a:cxn>
                  <a:cxn ang="0">
                    <a:pos x="2" y="99"/>
                  </a:cxn>
                  <a:cxn ang="0">
                    <a:pos x="2" y="101"/>
                  </a:cxn>
                  <a:cxn ang="0">
                    <a:pos x="4" y="103"/>
                  </a:cxn>
                  <a:cxn ang="0">
                    <a:pos x="7" y="104"/>
                  </a:cxn>
                  <a:cxn ang="0">
                    <a:pos x="9" y="104"/>
                  </a:cxn>
                  <a:cxn ang="0">
                    <a:pos x="10" y="103"/>
                  </a:cxn>
                  <a:cxn ang="0">
                    <a:pos x="11" y="101"/>
                  </a:cxn>
                  <a:cxn ang="0">
                    <a:pos x="11" y="99"/>
                  </a:cxn>
                  <a:cxn ang="0">
                    <a:pos x="11" y="99"/>
                  </a:cxn>
                  <a:cxn ang="0">
                    <a:pos x="9" y="75"/>
                  </a:cxn>
                  <a:cxn ang="0">
                    <a:pos x="9" y="53"/>
                  </a:cxn>
                  <a:cxn ang="0">
                    <a:pos x="11" y="5"/>
                  </a:cxn>
                  <a:cxn ang="0">
                    <a:pos x="11" y="5"/>
                  </a:cxn>
                </a:cxnLst>
                <a:rect l="0" t="0" r="r" b="b"/>
                <a:pathLst>
                  <a:path w="11" h="104">
                    <a:moveTo>
                      <a:pt x="11" y="5"/>
                    </a:moveTo>
                    <a:lnTo>
                      <a:pt x="11" y="5"/>
                    </a:lnTo>
                    <a:lnTo>
                      <a:pt x="11" y="3"/>
                    </a:lnTo>
                    <a:lnTo>
                      <a:pt x="10" y="1"/>
                    </a:lnTo>
                    <a:lnTo>
                      <a:pt x="8" y="0"/>
                    </a:lnTo>
                    <a:lnTo>
                      <a:pt x="6" y="0"/>
                    </a:lnTo>
                    <a:lnTo>
                      <a:pt x="5" y="0"/>
                    </a:lnTo>
                    <a:lnTo>
                      <a:pt x="3" y="1"/>
                    </a:lnTo>
                    <a:lnTo>
                      <a:pt x="2" y="3"/>
                    </a:lnTo>
                    <a:lnTo>
                      <a:pt x="2" y="5"/>
                    </a:lnTo>
                    <a:lnTo>
                      <a:pt x="2" y="5"/>
                    </a:lnTo>
                    <a:lnTo>
                      <a:pt x="0" y="53"/>
                    </a:lnTo>
                    <a:lnTo>
                      <a:pt x="0" y="75"/>
                    </a:lnTo>
                    <a:lnTo>
                      <a:pt x="2" y="99"/>
                    </a:lnTo>
                    <a:lnTo>
                      <a:pt x="2" y="99"/>
                    </a:lnTo>
                    <a:lnTo>
                      <a:pt x="2" y="101"/>
                    </a:lnTo>
                    <a:lnTo>
                      <a:pt x="4" y="103"/>
                    </a:lnTo>
                    <a:lnTo>
                      <a:pt x="7" y="104"/>
                    </a:lnTo>
                    <a:lnTo>
                      <a:pt x="9" y="104"/>
                    </a:lnTo>
                    <a:lnTo>
                      <a:pt x="10" y="103"/>
                    </a:lnTo>
                    <a:lnTo>
                      <a:pt x="11" y="101"/>
                    </a:lnTo>
                    <a:lnTo>
                      <a:pt x="11" y="99"/>
                    </a:lnTo>
                    <a:lnTo>
                      <a:pt x="11" y="99"/>
                    </a:lnTo>
                    <a:lnTo>
                      <a:pt x="9" y="75"/>
                    </a:lnTo>
                    <a:lnTo>
                      <a:pt x="9" y="53"/>
                    </a:lnTo>
                    <a:lnTo>
                      <a:pt x="11" y="5"/>
                    </a:lnTo>
                    <a:lnTo>
                      <a:pt x="11"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77" name="Freeform 183"/>
              <p:cNvSpPr/>
              <p:nvPr/>
            </p:nvSpPr>
            <p:spPr bwMode="auto">
              <a:xfrm>
                <a:off x="4572000" y="2676525"/>
                <a:ext cx="6350" cy="58738"/>
              </a:xfrm>
              <a:custGeom>
                <a:avLst/>
                <a:gdLst/>
                <a:ahLst/>
                <a:cxnLst>
                  <a:cxn ang="0">
                    <a:pos x="10" y="4"/>
                  </a:cxn>
                  <a:cxn ang="0">
                    <a:pos x="10" y="4"/>
                  </a:cxn>
                  <a:cxn ang="0">
                    <a:pos x="9" y="2"/>
                  </a:cxn>
                  <a:cxn ang="0">
                    <a:pos x="8" y="1"/>
                  </a:cxn>
                  <a:cxn ang="0">
                    <a:pos x="7" y="0"/>
                  </a:cxn>
                  <a:cxn ang="0">
                    <a:pos x="5" y="0"/>
                  </a:cxn>
                  <a:cxn ang="0">
                    <a:pos x="3" y="0"/>
                  </a:cxn>
                  <a:cxn ang="0">
                    <a:pos x="2" y="1"/>
                  </a:cxn>
                  <a:cxn ang="0">
                    <a:pos x="1" y="2"/>
                  </a:cxn>
                  <a:cxn ang="0">
                    <a:pos x="0" y="4"/>
                  </a:cxn>
                  <a:cxn ang="0">
                    <a:pos x="0" y="4"/>
                  </a:cxn>
                  <a:cxn ang="0">
                    <a:pos x="1" y="57"/>
                  </a:cxn>
                  <a:cxn ang="0">
                    <a:pos x="2" y="83"/>
                  </a:cxn>
                  <a:cxn ang="0">
                    <a:pos x="5" y="109"/>
                  </a:cxn>
                  <a:cxn ang="0">
                    <a:pos x="5" y="109"/>
                  </a:cxn>
                  <a:cxn ang="0">
                    <a:pos x="6" y="111"/>
                  </a:cxn>
                  <a:cxn ang="0">
                    <a:pos x="7" y="112"/>
                  </a:cxn>
                  <a:cxn ang="0">
                    <a:pos x="10" y="113"/>
                  </a:cxn>
                  <a:cxn ang="0">
                    <a:pos x="12" y="113"/>
                  </a:cxn>
                  <a:cxn ang="0">
                    <a:pos x="13" y="112"/>
                  </a:cxn>
                  <a:cxn ang="0">
                    <a:pos x="14" y="111"/>
                  </a:cxn>
                  <a:cxn ang="0">
                    <a:pos x="14" y="109"/>
                  </a:cxn>
                  <a:cxn ang="0">
                    <a:pos x="14" y="109"/>
                  </a:cxn>
                  <a:cxn ang="0">
                    <a:pos x="12" y="83"/>
                  </a:cxn>
                  <a:cxn ang="0">
                    <a:pos x="10" y="57"/>
                  </a:cxn>
                  <a:cxn ang="0">
                    <a:pos x="10" y="4"/>
                  </a:cxn>
                  <a:cxn ang="0">
                    <a:pos x="10" y="4"/>
                  </a:cxn>
                </a:cxnLst>
                <a:rect l="0" t="0" r="r" b="b"/>
                <a:pathLst>
                  <a:path w="14" h="113">
                    <a:moveTo>
                      <a:pt x="10" y="4"/>
                    </a:moveTo>
                    <a:lnTo>
                      <a:pt x="10" y="4"/>
                    </a:lnTo>
                    <a:lnTo>
                      <a:pt x="9" y="2"/>
                    </a:lnTo>
                    <a:lnTo>
                      <a:pt x="8" y="1"/>
                    </a:lnTo>
                    <a:lnTo>
                      <a:pt x="7" y="0"/>
                    </a:lnTo>
                    <a:lnTo>
                      <a:pt x="5" y="0"/>
                    </a:lnTo>
                    <a:lnTo>
                      <a:pt x="3" y="0"/>
                    </a:lnTo>
                    <a:lnTo>
                      <a:pt x="2" y="1"/>
                    </a:lnTo>
                    <a:lnTo>
                      <a:pt x="1" y="2"/>
                    </a:lnTo>
                    <a:lnTo>
                      <a:pt x="0" y="4"/>
                    </a:lnTo>
                    <a:lnTo>
                      <a:pt x="0" y="4"/>
                    </a:lnTo>
                    <a:lnTo>
                      <a:pt x="1" y="57"/>
                    </a:lnTo>
                    <a:lnTo>
                      <a:pt x="2" y="83"/>
                    </a:lnTo>
                    <a:lnTo>
                      <a:pt x="5" y="109"/>
                    </a:lnTo>
                    <a:lnTo>
                      <a:pt x="5" y="109"/>
                    </a:lnTo>
                    <a:lnTo>
                      <a:pt x="6" y="111"/>
                    </a:lnTo>
                    <a:lnTo>
                      <a:pt x="7" y="112"/>
                    </a:lnTo>
                    <a:lnTo>
                      <a:pt x="10" y="113"/>
                    </a:lnTo>
                    <a:lnTo>
                      <a:pt x="12" y="113"/>
                    </a:lnTo>
                    <a:lnTo>
                      <a:pt x="13" y="112"/>
                    </a:lnTo>
                    <a:lnTo>
                      <a:pt x="14" y="111"/>
                    </a:lnTo>
                    <a:lnTo>
                      <a:pt x="14" y="109"/>
                    </a:lnTo>
                    <a:lnTo>
                      <a:pt x="14" y="109"/>
                    </a:lnTo>
                    <a:lnTo>
                      <a:pt x="12" y="83"/>
                    </a:lnTo>
                    <a:lnTo>
                      <a:pt x="10" y="57"/>
                    </a:lnTo>
                    <a:lnTo>
                      <a:pt x="10" y="4"/>
                    </a:lnTo>
                    <a:lnTo>
                      <a:pt x="10"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78" name="Freeform 184"/>
              <p:cNvSpPr/>
              <p:nvPr/>
            </p:nvSpPr>
            <p:spPr bwMode="auto">
              <a:xfrm>
                <a:off x="4481513" y="2305050"/>
                <a:ext cx="12700" cy="61913"/>
              </a:xfrm>
              <a:custGeom>
                <a:avLst/>
                <a:gdLst/>
                <a:ahLst/>
                <a:cxnLst>
                  <a:cxn ang="0">
                    <a:pos x="21" y="109"/>
                  </a:cxn>
                  <a:cxn ang="0">
                    <a:pos x="21" y="109"/>
                  </a:cxn>
                  <a:cxn ang="0">
                    <a:pos x="16" y="105"/>
                  </a:cxn>
                  <a:cxn ang="0">
                    <a:pos x="13" y="101"/>
                  </a:cxn>
                  <a:cxn ang="0">
                    <a:pos x="11" y="95"/>
                  </a:cxn>
                  <a:cxn ang="0">
                    <a:pos x="9" y="89"/>
                  </a:cxn>
                  <a:cxn ang="0">
                    <a:pos x="9" y="76"/>
                  </a:cxn>
                  <a:cxn ang="0">
                    <a:pos x="9" y="64"/>
                  </a:cxn>
                  <a:cxn ang="0">
                    <a:pos x="9" y="64"/>
                  </a:cxn>
                  <a:cxn ang="0">
                    <a:pos x="10" y="34"/>
                  </a:cxn>
                  <a:cxn ang="0">
                    <a:pos x="9" y="5"/>
                  </a:cxn>
                  <a:cxn ang="0">
                    <a:pos x="9" y="5"/>
                  </a:cxn>
                  <a:cxn ang="0">
                    <a:pos x="9" y="3"/>
                  </a:cxn>
                  <a:cxn ang="0">
                    <a:pos x="8" y="1"/>
                  </a:cxn>
                  <a:cxn ang="0">
                    <a:pos x="6" y="0"/>
                  </a:cxn>
                  <a:cxn ang="0">
                    <a:pos x="5" y="0"/>
                  </a:cxn>
                  <a:cxn ang="0">
                    <a:pos x="3" y="0"/>
                  </a:cxn>
                  <a:cxn ang="0">
                    <a:pos x="2" y="1"/>
                  </a:cxn>
                  <a:cxn ang="0">
                    <a:pos x="1" y="3"/>
                  </a:cxn>
                  <a:cxn ang="0">
                    <a:pos x="0" y="5"/>
                  </a:cxn>
                  <a:cxn ang="0">
                    <a:pos x="0" y="5"/>
                  </a:cxn>
                  <a:cxn ang="0">
                    <a:pos x="0" y="77"/>
                  </a:cxn>
                  <a:cxn ang="0">
                    <a:pos x="0" y="77"/>
                  </a:cxn>
                  <a:cxn ang="0">
                    <a:pos x="0" y="89"/>
                  </a:cxn>
                  <a:cxn ang="0">
                    <a:pos x="1" y="95"/>
                  </a:cxn>
                  <a:cxn ang="0">
                    <a:pos x="3" y="100"/>
                  </a:cxn>
                  <a:cxn ang="0">
                    <a:pos x="5" y="105"/>
                  </a:cxn>
                  <a:cxn ang="0">
                    <a:pos x="8" y="110"/>
                  </a:cxn>
                  <a:cxn ang="0">
                    <a:pos x="12" y="115"/>
                  </a:cxn>
                  <a:cxn ang="0">
                    <a:pos x="16" y="118"/>
                  </a:cxn>
                  <a:cxn ang="0">
                    <a:pos x="16" y="118"/>
                  </a:cxn>
                  <a:cxn ang="0">
                    <a:pos x="18" y="119"/>
                  </a:cxn>
                  <a:cxn ang="0">
                    <a:pos x="20" y="119"/>
                  </a:cxn>
                  <a:cxn ang="0">
                    <a:pos x="21" y="118"/>
                  </a:cxn>
                  <a:cxn ang="0">
                    <a:pos x="22" y="117"/>
                  </a:cxn>
                  <a:cxn ang="0">
                    <a:pos x="23" y="115"/>
                  </a:cxn>
                  <a:cxn ang="0">
                    <a:pos x="23" y="112"/>
                  </a:cxn>
                  <a:cxn ang="0">
                    <a:pos x="22" y="111"/>
                  </a:cxn>
                  <a:cxn ang="0">
                    <a:pos x="21" y="109"/>
                  </a:cxn>
                  <a:cxn ang="0">
                    <a:pos x="21" y="109"/>
                  </a:cxn>
                </a:cxnLst>
                <a:rect l="0" t="0" r="r" b="b"/>
                <a:pathLst>
                  <a:path w="23" h="119">
                    <a:moveTo>
                      <a:pt x="21" y="109"/>
                    </a:moveTo>
                    <a:lnTo>
                      <a:pt x="21" y="109"/>
                    </a:lnTo>
                    <a:lnTo>
                      <a:pt x="16" y="105"/>
                    </a:lnTo>
                    <a:lnTo>
                      <a:pt x="13" y="101"/>
                    </a:lnTo>
                    <a:lnTo>
                      <a:pt x="11" y="95"/>
                    </a:lnTo>
                    <a:lnTo>
                      <a:pt x="9" y="89"/>
                    </a:lnTo>
                    <a:lnTo>
                      <a:pt x="9" y="76"/>
                    </a:lnTo>
                    <a:lnTo>
                      <a:pt x="9" y="64"/>
                    </a:lnTo>
                    <a:lnTo>
                      <a:pt x="9" y="64"/>
                    </a:lnTo>
                    <a:lnTo>
                      <a:pt x="10" y="34"/>
                    </a:lnTo>
                    <a:lnTo>
                      <a:pt x="9" y="5"/>
                    </a:lnTo>
                    <a:lnTo>
                      <a:pt x="9" y="5"/>
                    </a:lnTo>
                    <a:lnTo>
                      <a:pt x="9" y="3"/>
                    </a:lnTo>
                    <a:lnTo>
                      <a:pt x="8" y="1"/>
                    </a:lnTo>
                    <a:lnTo>
                      <a:pt x="6" y="0"/>
                    </a:lnTo>
                    <a:lnTo>
                      <a:pt x="5" y="0"/>
                    </a:lnTo>
                    <a:lnTo>
                      <a:pt x="3" y="0"/>
                    </a:lnTo>
                    <a:lnTo>
                      <a:pt x="2" y="1"/>
                    </a:lnTo>
                    <a:lnTo>
                      <a:pt x="1" y="3"/>
                    </a:lnTo>
                    <a:lnTo>
                      <a:pt x="0" y="5"/>
                    </a:lnTo>
                    <a:lnTo>
                      <a:pt x="0" y="5"/>
                    </a:lnTo>
                    <a:lnTo>
                      <a:pt x="0" y="77"/>
                    </a:lnTo>
                    <a:lnTo>
                      <a:pt x="0" y="77"/>
                    </a:lnTo>
                    <a:lnTo>
                      <a:pt x="0" y="89"/>
                    </a:lnTo>
                    <a:lnTo>
                      <a:pt x="1" y="95"/>
                    </a:lnTo>
                    <a:lnTo>
                      <a:pt x="3" y="100"/>
                    </a:lnTo>
                    <a:lnTo>
                      <a:pt x="5" y="105"/>
                    </a:lnTo>
                    <a:lnTo>
                      <a:pt x="8" y="110"/>
                    </a:lnTo>
                    <a:lnTo>
                      <a:pt x="12" y="115"/>
                    </a:lnTo>
                    <a:lnTo>
                      <a:pt x="16" y="118"/>
                    </a:lnTo>
                    <a:lnTo>
                      <a:pt x="16" y="118"/>
                    </a:lnTo>
                    <a:lnTo>
                      <a:pt x="18" y="119"/>
                    </a:lnTo>
                    <a:lnTo>
                      <a:pt x="20" y="119"/>
                    </a:lnTo>
                    <a:lnTo>
                      <a:pt x="21" y="118"/>
                    </a:lnTo>
                    <a:lnTo>
                      <a:pt x="22" y="117"/>
                    </a:lnTo>
                    <a:lnTo>
                      <a:pt x="23" y="115"/>
                    </a:lnTo>
                    <a:lnTo>
                      <a:pt x="23" y="112"/>
                    </a:lnTo>
                    <a:lnTo>
                      <a:pt x="22" y="111"/>
                    </a:lnTo>
                    <a:lnTo>
                      <a:pt x="21" y="109"/>
                    </a:lnTo>
                    <a:lnTo>
                      <a:pt x="21" y="109"/>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79" name="Freeform 185"/>
              <p:cNvSpPr/>
              <p:nvPr/>
            </p:nvSpPr>
            <p:spPr bwMode="auto">
              <a:xfrm>
                <a:off x="4519613" y="2336800"/>
                <a:ext cx="9525" cy="55563"/>
              </a:xfrm>
              <a:custGeom>
                <a:avLst/>
                <a:gdLst/>
                <a:ahLst/>
                <a:cxnLst>
                  <a:cxn ang="0">
                    <a:pos x="9" y="3"/>
                  </a:cxn>
                  <a:cxn ang="0">
                    <a:pos x="9" y="3"/>
                  </a:cxn>
                  <a:cxn ang="0">
                    <a:pos x="7" y="15"/>
                  </a:cxn>
                  <a:cxn ang="0">
                    <a:pos x="4" y="27"/>
                  </a:cxn>
                  <a:cxn ang="0">
                    <a:pos x="2" y="50"/>
                  </a:cxn>
                  <a:cxn ang="0">
                    <a:pos x="0" y="75"/>
                  </a:cxn>
                  <a:cxn ang="0">
                    <a:pos x="0" y="99"/>
                  </a:cxn>
                  <a:cxn ang="0">
                    <a:pos x="0" y="99"/>
                  </a:cxn>
                  <a:cxn ang="0">
                    <a:pos x="0" y="101"/>
                  </a:cxn>
                  <a:cxn ang="0">
                    <a:pos x="1" y="102"/>
                  </a:cxn>
                  <a:cxn ang="0">
                    <a:pos x="3" y="103"/>
                  </a:cxn>
                  <a:cxn ang="0">
                    <a:pos x="5" y="104"/>
                  </a:cxn>
                  <a:cxn ang="0">
                    <a:pos x="6" y="103"/>
                  </a:cxn>
                  <a:cxn ang="0">
                    <a:pos x="8" y="102"/>
                  </a:cxn>
                  <a:cxn ang="0">
                    <a:pos x="9" y="101"/>
                  </a:cxn>
                  <a:cxn ang="0">
                    <a:pos x="9" y="99"/>
                  </a:cxn>
                  <a:cxn ang="0">
                    <a:pos x="9" y="99"/>
                  </a:cxn>
                  <a:cxn ang="0">
                    <a:pos x="10" y="75"/>
                  </a:cxn>
                  <a:cxn ang="0">
                    <a:pos x="11" y="52"/>
                  </a:cxn>
                  <a:cxn ang="0">
                    <a:pos x="13" y="29"/>
                  </a:cxn>
                  <a:cxn ang="0">
                    <a:pos x="16" y="17"/>
                  </a:cxn>
                  <a:cxn ang="0">
                    <a:pos x="18" y="6"/>
                  </a:cxn>
                  <a:cxn ang="0">
                    <a:pos x="18" y="6"/>
                  </a:cxn>
                  <a:cxn ang="0">
                    <a:pos x="18" y="4"/>
                  </a:cxn>
                  <a:cxn ang="0">
                    <a:pos x="18" y="2"/>
                  </a:cxn>
                  <a:cxn ang="0">
                    <a:pos x="17" y="1"/>
                  </a:cxn>
                  <a:cxn ang="0">
                    <a:pos x="15" y="0"/>
                  </a:cxn>
                  <a:cxn ang="0">
                    <a:pos x="13" y="0"/>
                  </a:cxn>
                  <a:cxn ang="0">
                    <a:pos x="12" y="0"/>
                  </a:cxn>
                  <a:cxn ang="0">
                    <a:pos x="10" y="1"/>
                  </a:cxn>
                  <a:cxn ang="0">
                    <a:pos x="9" y="3"/>
                  </a:cxn>
                  <a:cxn ang="0">
                    <a:pos x="9" y="3"/>
                  </a:cxn>
                </a:cxnLst>
                <a:rect l="0" t="0" r="r" b="b"/>
                <a:pathLst>
                  <a:path w="18" h="104">
                    <a:moveTo>
                      <a:pt x="9" y="3"/>
                    </a:moveTo>
                    <a:lnTo>
                      <a:pt x="9" y="3"/>
                    </a:lnTo>
                    <a:lnTo>
                      <a:pt x="7" y="15"/>
                    </a:lnTo>
                    <a:lnTo>
                      <a:pt x="4" y="27"/>
                    </a:lnTo>
                    <a:lnTo>
                      <a:pt x="2" y="50"/>
                    </a:lnTo>
                    <a:lnTo>
                      <a:pt x="0" y="75"/>
                    </a:lnTo>
                    <a:lnTo>
                      <a:pt x="0" y="99"/>
                    </a:lnTo>
                    <a:lnTo>
                      <a:pt x="0" y="99"/>
                    </a:lnTo>
                    <a:lnTo>
                      <a:pt x="0" y="101"/>
                    </a:lnTo>
                    <a:lnTo>
                      <a:pt x="1" y="102"/>
                    </a:lnTo>
                    <a:lnTo>
                      <a:pt x="3" y="103"/>
                    </a:lnTo>
                    <a:lnTo>
                      <a:pt x="5" y="104"/>
                    </a:lnTo>
                    <a:lnTo>
                      <a:pt x="6" y="103"/>
                    </a:lnTo>
                    <a:lnTo>
                      <a:pt x="8" y="102"/>
                    </a:lnTo>
                    <a:lnTo>
                      <a:pt x="9" y="101"/>
                    </a:lnTo>
                    <a:lnTo>
                      <a:pt x="9" y="99"/>
                    </a:lnTo>
                    <a:lnTo>
                      <a:pt x="9" y="99"/>
                    </a:lnTo>
                    <a:lnTo>
                      <a:pt x="10" y="75"/>
                    </a:lnTo>
                    <a:lnTo>
                      <a:pt x="11" y="52"/>
                    </a:lnTo>
                    <a:lnTo>
                      <a:pt x="13" y="29"/>
                    </a:lnTo>
                    <a:lnTo>
                      <a:pt x="16" y="17"/>
                    </a:lnTo>
                    <a:lnTo>
                      <a:pt x="18" y="6"/>
                    </a:lnTo>
                    <a:lnTo>
                      <a:pt x="18" y="6"/>
                    </a:lnTo>
                    <a:lnTo>
                      <a:pt x="18" y="4"/>
                    </a:lnTo>
                    <a:lnTo>
                      <a:pt x="18" y="2"/>
                    </a:lnTo>
                    <a:lnTo>
                      <a:pt x="17" y="1"/>
                    </a:lnTo>
                    <a:lnTo>
                      <a:pt x="15" y="0"/>
                    </a:lnTo>
                    <a:lnTo>
                      <a:pt x="13" y="0"/>
                    </a:lnTo>
                    <a:lnTo>
                      <a:pt x="12" y="0"/>
                    </a:lnTo>
                    <a:lnTo>
                      <a:pt x="10" y="1"/>
                    </a:lnTo>
                    <a:lnTo>
                      <a:pt x="9" y="3"/>
                    </a:lnTo>
                    <a:lnTo>
                      <a:pt x="9"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80" name="Freeform 186"/>
              <p:cNvSpPr/>
              <p:nvPr/>
            </p:nvSpPr>
            <p:spPr bwMode="auto">
              <a:xfrm>
                <a:off x="4543425" y="2370138"/>
                <a:ext cx="7938" cy="71438"/>
              </a:xfrm>
              <a:custGeom>
                <a:avLst/>
                <a:gdLst/>
                <a:ahLst/>
                <a:cxnLst>
                  <a:cxn ang="0">
                    <a:pos x="5" y="4"/>
                  </a:cxn>
                  <a:cxn ang="0">
                    <a:pos x="5" y="4"/>
                  </a:cxn>
                  <a:cxn ang="0">
                    <a:pos x="4" y="36"/>
                  </a:cxn>
                  <a:cxn ang="0">
                    <a:pos x="3" y="68"/>
                  </a:cxn>
                  <a:cxn ang="0">
                    <a:pos x="1" y="100"/>
                  </a:cxn>
                  <a:cxn ang="0">
                    <a:pos x="0" y="132"/>
                  </a:cxn>
                  <a:cxn ang="0">
                    <a:pos x="0" y="132"/>
                  </a:cxn>
                  <a:cxn ang="0">
                    <a:pos x="0" y="134"/>
                  </a:cxn>
                  <a:cxn ang="0">
                    <a:pos x="1" y="135"/>
                  </a:cxn>
                  <a:cxn ang="0">
                    <a:pos x="3" y="136"/>
                  </a:cxn>
                  <a:cxn ang="0">
                    <a:pos x="4" y="136"/>
                  </a:cxn>
                  <a:cxn ang="0">
                    <a:pos x="7" y="136"/>
                  </a:cxn>
                  <a:cxn ang="0">
                    <a:pos x="9" y="135"/>
                  </a:cxn>
                  <a:cxn ang="0">
                    <a:pos x="10" y="134"/>
                  </a:cxn>
                  <a:cxn ang="0">
                    <a:pos x="10" y="132"/>
                  </a:cxn>
                  <a:cxn ang="0">
                    <a:pos x="10" y="132"/>
                  </a:cxn>
                  <a:cxn ang="0">
                    <a:pos x="11" y="100"/>
                  </a:cxn>
                  <a:cxn ang="0">
                    <a:pos x="13" y="68"/>
                  </a:cxn>
                  <a:cxn ang="0">
                    <a:pos x="14" y="36"/>
                  </a:cxn>
                  <a:cxn ang="0">
                    <a:pos x="15" y="4"/>
                  </a:cxn>
                  <a:cxn ang="0">
                    <a:pos x="15" y="4"/>
                  </a:cxn>
                  <a:cxn ang="0">
                    <a:pos x="14" y="2"/>
                  </a:cxn>
                  <a:cxn ang="0">
                    <a:pos x="13" y="1"/>
                  </a:cxn>
                  <a:cxn ang="0">
                    <a:pos x="12" y="0"/>
                  </a:cxn>
                  <a:cxn ang="0">
                    <a:pos x="10" y="0"/>
                  </a:cxn>
                  <a:cxn ang="0">
                    <a:pos x="8" y="0"/>
                  </a:cxn>
                  <a:cxn ang="0">
                    <a:pos x="7" y="1"/>
                  </a:cxn>
                  <a:cxn ang="0">
                    <a:pos x="5" y="2"/>
                  </a:cxn>
                  <a:cxn ang="0">
                    <a:pos x="5" y="4"/>
                  </a:cxn>
                  <a:cxn ang="0">
                    <a:pos x="5" y="4"/>
                  </a:cxn>
                </a:cxnLst>
                <a:rect l="0" t="0" r="r" b="b"/>
                <a:pathLst>
                  <a:path w="15" h="136">
                    <a:moveTo>
                      <a:pt x="5" y="4"/>
                    </a:moveTo>
                    <a:lnTo>
                      <a:pt x="5" y="4"/>
                    </a:lnTo>
                    <a:lnTo>
                      <a:pt x="4" y="36"/>
                    </a:lnTo>
                    <a:lnTo>
                      <a:pt x="3" y="68"/>
                    </a:lnTo>
                    <a:lnTo>
                      <a:pt x="1" y="100"/>
                    </a:lnTo>
                    <a:lnTo>
                      <a:pt x="0" y="132"/>
                    </a:lnTo>
                    <a:lnTo>
                      <a:pt x="0" y="132"/>
                    </a:lnTo>
                    <a:lnTo>
                      <a:pt x="0" y="134"/>
                    </a:lnTo>
                    <a:lnTo>
                      <a:pt x="1" y="135"/>
                    </a:lnTo>
                    <a:lnTo>
                      <a:pt x="3" y="136"/>
                    </a:lnTo>
                    <a:lnTo>
                      <a:pt x="4" y="136"/>
                    </a:lnTo>
                    <a:lnTo>
                      <a:pt x="7" y="136"/>
                    </a:lnTo>
                    <a:lnTo>
                      <a:pt x="9" y="135"/>
                    </a:lnTo>
                    <a:lnTo>
                      <a:pt x="10" y="134"/>
                    </a:lnTo>
                    <a:lnTo>
                      <a:pt x="10" y="132"/>
                    </a:lnTo>
                    <a:lnTo>
                      <a:pt x="10" y="132"/>
                    </a:lnTo>
                    <a:lnTo>
                      <a:pt x="11" y="100"/>
                    </a:lnTo>
                    <a:lnTo>
                      <a:pt x="13" y="68"/>
                    </a:lnTo>
                    <a:lnTo>
                      <a:pt x="14" y="36"/>
                    </a:lnTo>
                    <a:lnTo>
                      <a:pt x="15" y="4"/>
                    </a:lnTo>
                    <a:lnTo>
                      <a:pt x="15" y="4"/>
                    </a:lnTo>
                    <a:lnTo>
                      <a:pt x="14" y="2"/>
                    </a:lnTo>
                    <a:lnTo>
                      <a:pt x="13" y="1"/>
                    </a:lnTo>
                    <a:lnTo>
                      <a:pt x="12" y="0"/>
                    </a:lnTo>
                    <a:lnTo>
                      <a:pt x="10" y="0"/>
                    </a:lnTo>
                    <a:lnTo>
                      <a:pt x="8" y="0"/>
                    </a:lnTo>
                    <a:lnTo>
                      <a:pt x="7" y="1"/>
                    </a:lnTo>
                    <a:lnTo>
                      <a:pt x="5" y="2"/>
                    </a:lnTo>
                    <a:lnTo>
                      <a:pt x="5" y="4"/>
                    </a:lnTo>
                    <a:lnTo>
                      <a:pt x="5"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81" name="Freeform 187"/>
              <p:cNvSpPr/>
              <p:nvPr/>
            </p:nvSpPr>
            <p:spPr bwMode="auto">
              <a:xfrm>
                <a:off x="4573588" y="2406650"/>
                <a:ext cx="4763" cy="71438"/>
              </a:xfrm>
              <a:custGeom>
                <a:avLst/>
                <a:gdLst/>
                <a:ahLst/>
                <a:cxnLst>
                  <a:cxn ang="0">
                    <a:pos x="0" y="5"/>
                  </a:cxn>
                  <a:cxn ang="0">
                    <a:pos x="0" y="128"/>
                  </a:cxn>
                  <a:cxn ang="0">
                    <a:pos x="0" y="128"/>
                  </a:cxn>
                  <a:cxn ang="0">
                    <a:pos x="0" y="130"/>
                  </a:cxn>
                  <a:cxn ang="0">
                    <a:pos x="1" y="131"/>
                  </a:cxn>
                  <a:cxn ang="0">
                    <a:pos x="3" y="132"/>
                  </a:cxn>
                  <a:cxn ang="0">
                    <a:pos x="5" y="133"/>
                  </a:cxn>
                  <a:cxn ang="0">
                    <a:pos x="6" y="132"/>
                  </a:cxn>
                  <a:cxn ang="0">
                    <a:pos x="8" y="131"/>
                  </a:cxn>
                  <a:cxn ang="0">
                    <a:pos x="9" y="130"/>
                  </a:cxn>
                  <a:cxn ang="0">
                    <a:pos x="9" y="128"/>
                  </a:cxn>
                  <a:cxn ang="0">
                    <a:pos x="9" y="5"/>
                  </a:cxn>
                  <a:cxn ang="0">
                    <a:pos x="9" y="5"/>
                  </a:cxn>
                  <a:cxn ang="0">
                    <a:pos x="9" y="3"/>
                  </a:cxn>
                  <a:cxn ang="0">
                    <a:pos x="8" y="1"/>
                  </a:cxn>
                  <a:cxn ang="0">
                    <a:pos x="6" y="1"/>
                  </a:cxn>
                  <a:cxn ang="0">
                    <a:pos x="5" y="0"/>
                  </a:cxn>
                  <a:cxn ang="0">
                    <a:pos x="3" y="1"/>
                  </a:cxn>
                  <a:cxn ang="0">
                    <a:pos x="1" y="1"/>
                  </a:cxn>
                  <a:cxn ang="0">
                    <a:pos x="0" y="3"/>
                  </a:cxn>
                  <a:cxn ang="0">
                    <a:pos x="0" y="5"/>
                  </a:cxn>
                  <a:cxn ang="0">
                    <a:pos x="0" y="5"/>
                  </a:cxn>
                </a:cxnLst>
                <a:rect l="0" t="0" r="r" b="b"/>
                <a:pathLst>
                  <a:path w="9" h="133">
                    <a:moveTo>
                      <a:pt x="0" y="5"/>
                    </a:moveTo>
                    <a:lnTo>
                      <a:pt x="0" y="128"/>
                    </a:lnTo>
                    <a:lnTo>
                      <a:pt x="0" y="128"/>
                    </a:lnTo>
                    <a:lnTo>
                      <a:pt x="0" y="130"/>
                    </a:lnTo>
                    <a:lnTo>
                      <a:pt x="1" y="131"/>
                    </a:lnTo>
                    <a:lnTo>
                      <a:pt x="3" y="132"/>
                    </a:lnTo>
                    <a:lnTo>
                      <a:pt x="5" y="133"/>
                    </a:lnTo>
                    <a:lnTo>
                      <a:pt x="6" y="132"/>
                    </a:lnTo>
                    <a:lnTo>
                      <a:pt x="8" y="131"/>
                    </a:lnTo>
                    <a:lnTo>
                      <a:pt x="9" y="130"/>
                    </a:lnTo>
                    <a:lnTo>
                      <a:pt x="9" y="128"/>
                    </a:lnTo>
                    <a:lnTo>
                      <a:pt x="9" y="5"/>
                    </a:lnTo>
                    <a:lnTo>
                      <a:pt x="9" y="5"/>
                    </a:lnTo>
                    <a:lnTo>
                      <a:pt x="9" y="3"/>
                    </a:lnTo>
                    <a:lnTo>
                      <a:pt x="8" y="1"/>
                    </a:lnTo>
                    <a:lnTo>
                      <a:pt x="6" y="1"/>
                    </a:lnTo>
                    <a:lnTo>
                      <a:pt x="5" y="0"/>
                    </a:lnTo>
                    <a:lnTo>
                      <a:pt x="3" y="1"/>
                    </a:lnTo>
                    <a:lnTo>
                      <a:pt x="1" y="1"/>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82" name="Freeform 188"/>
              <p:cNvSpPr/>
              <p:nvPr/>
            </p:nvSpPr>
            <p:spPr bwMode="auto">
              <a:xfrm>
                <a:off x="4602163" y="2432050"/>
                <a:ext cx="4763" cy="65088"/>
              </a:xfrm>
              <a:custGeom>
                <a:avLst/>
                <a:gdLst/>
                <a:ahLst/>
                <a:cxnLst>
                  <a:cxn ang="0">
                    <a:pos x="0" y="5"/>
                  </a:cxn>
                  <a:cxn ang="0">
                    <a:pos x="0" y="118"/>
                  </a:cxn>
                  <a:cxn ang="0">
                    <a:pos x="0" y="118"/>
                  </a:cxn>
                  <a:cxn ang="0">
                    <a:pos x="0" y="120"/>
                  </a:cxn>
                  <a:cxn ang="0">
                    <a:pos x="1" y="121"/>
                  </a:cxn>
                  <a:cxn ang="0">
                    <a:pos x="2" y="123"/>
                  </a:cxn>
                  <a:cxn ang="0">
                    <a:pos x="4" y="123"/>
                  </a:cxn>
                  <a:cxn ang="0">
                    <a:pos x="6" y="123"/>
                  </a:cxn>
                  <a:cxn ang="0">
                    <a:pos x="7" y="121"/>
                  </a:cxn>
                  <a:cxn ang="0">
                    <a:pos x="8" y="120"/>
                  </a:cxn>
                  <a:cxn ang="0">
                    <a:pos x="9" y="118"/>
                  </a:cxn>
                  <a:cxn ang="0">
                    <a:pos x="9" y="5"/>
                  </a:cxn>
                  <a:cxn ang="0">
                    <a:pos x="9" y="5"/>
                  </a:cxn>
                  <a:cxn ang="0">
                    <a:pos x="8" y="3"/>
                  </a:cxn>
                  <a:cxn ang="0">
                    <a:pos x="7" y="1"/>
                  </a:cxn>
                  <a:cxn ang="0">
                    <a:pos x="6" y="1"/>
                  </a:cxn>
                  <a:cxn ang="0">
                    <a:pos x="4" y="0"/>
                  </a:cxn>
                  <a:cxn ang="0">
                    <a:pos x="2" y="1"/>
                  </a:cxn>
                  <a:cxn ang="0">
                    <a:pos x="1" y="1"/>
                  </a:cxn>
                  <a:cxn ang="0">
                    <a:pos x="0" y="3"/>
                  </a:cxn>
                  <a:cxn ang="0">
                    <a:pos x="0" y="5"/>
                  </a:cxn>
                  <a:cxn ang="0">
                    <a:pos x="0" y="5"/>
                  </a:cxn>
                </a:cxnLst>
                <a:rect l="0" t="0" r="r" b="b"/>
                <a:pathLst>
                  <a:path w="9" h="123">
                    <a:moveTo>
                      <a:pt x="0" y="5"/>
                    </a:moveTo>
                    <a:lnTo>
                      <a:pt x="0" y="118"/>
                    </a:lnTo>
                    <a:lnTo>
                      <a:pt x="0" y="118"/>
                    </a:lnTo>
                    <a:lnTo>
                      <a:pt x="0" y="120"/>
                    </a:lnTo>
                    <a:lnTo>
                      <a:pt x="1" y="121"/>
                    </a:lnTo>
                    <a:lnTo>
                      <a:pt x="2" y="123"/>
                    </a:lnTo>
                    <a:lnTo>
                      <a:pt x="4" y="123"/>
                    </a:lnTo>
                    <a:lnTo>
                      <a:pt x="6" y="123"/>
                    </a:lnTo>
                    <a:lnTo>
                      <a:pt x="7" y="121"/>
                    </a:lnTo>
                    <a:lnTo>
                      <a:pt x="8" y="120"/>
                    </a:lnTo>
                    <a:lnTo>
                      <a:pt x="9" y="118"/>
                    </a:lnTo>
                    <a:lnTo>
                      <a:pt x="9" y="5"/>
                    </a:lnTo>
                    <a:lnTo>
                      <a:pt x="9" y="5"/>
                    </a:lnTo>
                    <a:lnTo>
                      <a:pt x="8" y="3"/>
                    </a:lnTo>
                    <a:lnTo>
                      <a:pt x="7" y="1"/>
                    </a:lnTo>
                    <a:lnTo>
                      <a:pt x="6" y="1"/>
                    </a:lnTo>
                    <a:lnTo>
                      <a:pt x="4" y="0"/>
                    </a:lnTo>
                    <a:lnTo>
                      <a:pt x="2" y="1"/>
                    </a:lnTo>
                    <a:lnTo>
                      <a:pt x="1" y="1"/>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83" name="Freeform 189"/>
              <p:cNvSpPr/>
              <p:nvPr/>
            </p:nvSpPr>
            <p:spPr bwMode="auto">
              <a:xfrm>
                <a:off x="4624388" y="2457450"/>
                <a:ext cx="4763" cy="65088"/>
              </a:xfrm>
              <a:custGeom>
                <a:avLst/>
                <a:gdLst/>
                <a:ahLst/>
                <a:cxnLst>
                  <a:cxn ang="0">
                    <a:pos x="0" y="5"/>
                  </a:cxn>
                  <a:cxn ang="0">
                    <a:pos x="0" y="119"/>
                  </a:cxn>
                  <a:cxn ang="0">
                    <a:pos x="0" y="119"/>
                  </a:cxn>
                  <a:cxn ang="0">
                    <a:pos x="0" y="121"/>
                  </a:cxn>
                  <a:cxn ang="0">
                    <a:pos x="1" y="122"/>
                  </a:cxn>
                  <a:cxn ang="0">
                    <a:pos x="3" y="123"/>
                  </a:cxn>
                  <a:cxn ang="0">
                    <a:pos x="4" y="123"/>
                  </a:cxn>
                  <a:cxn ang="0">
                    <a:pos x="6" y="123"/>
                  </a:cxn>
                  <a:cxn ang="0">
                    <a:pos x="8" y="122"/>
                  </a:cxn>
                  <a:cxn ang="0">
                    <a:pos x="9" y="121"/>
                  </a:cxn>
                  <a:cxn ang="0">
                    <a:pos x="9" y="119"/>
                  </a:cxn>
                  <a:cxn ang="0">
                    <a:pos x="9" y="5"/>
                  </a:cxn>
                  <a:cxn ang="0">
                    <a:pos x="9" y="5"/>
                  </a:cxn>
                  <a:cxn ang="0">
                    <a:pos x="9" y="3"/>
                  </a:cxn>
                  <a:cxn ang="0">
                    <a:pos x="8" y="1"/>
                  </a:cxn>
                  <a:cxn ang="0">
                    <a:pos x="6" y="0"/>
                  </a:cxn>
                  <a:cxn ang="0">
                    <a:pos x="4" y="0"/>
                  </a:cxn>
                  <a:cxn ang="0">
                    <a:pos x="3" y="0"/>
                  </a:cxn>
                  <a:cxn ang="0">
                    <a:pos x="1" y="1"/>
                  </a:cxn>
                  <a:cxn ang="0">
                    <a:pos x="0" y="3"/>
                  </a:cxn>
                  <a:cxn ang="0">
                    <a:pos x="0" y="5"/>
                  </a:cxn>
                  <a:cxn ang="0">
                    <a:pos x="0" y="5"/>
                  </a:cxn>
                </a:cxnLst>
                <a:rect l="0" t="0" r="r" b="b"/>
                <a:pathLst>
                  <a:path w="9" h="123">
                    <a:moveTo>
                      <a:pt x="0" y="5"/>
                    </a:moveTo>
                    <a:lnTo>
                      <a:pt x="0" y="119"/>
                    </a:lnTo>
                    <a:lnTo>
                      <a:pt x="0" y="119"/>
                    </a:lnTo>
                    <a:lnTo>
                      <a:pt x="0" y="121"/>
                    </a:lnTo>
                    <a:lnTo>
                      <a:pt x="1" y="122"/>
                    </a:lnTo>
                    <a:lnTo>
                      <a:pt x="3" y="123"/>
                    </a:lnTo>
                    <a:lnTo>
                      <a:pt x="4" y="123"/>
                    </a:lnTo>
                    <a:lnTo>
                      <a:pt x="6" y="123"/>
                    </a:lnTo>
                    <a:lnTo>
                      <a:pt x="8" y="122"/>
                    </a:lnTo>
                    <a:lnTo>
                      <a:pt x="9" y="121"/>
                    </a:lnTo>
                    <a:lnTo>
                      <a:pt x="9" y="119"/>
                    </a:lnTo>
                    <a:lnTo>
                      <a:pt x="9" y="5"/>
                    </a:lnTo>
                    <a:lnTo>
                      <a:pt x="9" y="5"/>
                    </a:lnTo>
                    <a:lnTo>
                      <a:pt x="9" y="3"/>
                    </a:lnTo>
                    <a:lnTo>
                      <a:pt x="8" y="1"/>
                    </a:lnTo>
                    <a:lnTo>
                      <a:pt x="6" y="0"/>
                    </a:lnTo>
                    <a:lnTo>
                      <a:pt x="4" y="0"/>
                    </a:lnTo>
                    <a:lnTo>
                      <a:pt x="3" y="0"/>
                    </a:lnTo>
                    <a:lnTo>
                      <a:pt x="1" y="1"/>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84" name="Freeform 190"/>
              <p:cNvSpPr/>
              <p:nvPr/>
            </p:nvSpPr>
            <p:spPr bwMode="auto">
              <a:xfrm>
                <a:off x="4651375" y="2482850"/>
                <a:ext cx="7938" cy="73025"/>
              </a:xfrm>
              <a:custGeom>
                <a:avLst/>
                <a:gdLst/>
                <a:ahLst/>
                <a:cxnLst>
                  <a:cxn ang="0">
                    <a:pos x="5" y="5"/>
                  </a:cxn>
                  <a:cxn ang="0">
                    <a:pos x="5" y="5"/>
                  </a:cxn>
                  <a:cxn ang="0">
                    <a:pos x="2" y="30"/>
                  </a:cxn>
                  <a:cxn ang="0">
                    <a:pos x="1" y="42"/>
                  </a:cxn>
                  <a:cxn ang="0">
                    <a:pos x="0" y="55"/>
                  </a:cxn>
                  <a:cxn ang="0">
                    <a:pos x="0" y="132"/>
                  </a:cxn>
                  <a:cxn ang="0">
                    <a:pos x="0" y="132"/>
                  </a:cxn>
                  <a:cxn ang="0">
                    <a:pos x="1" y="134"/>
                  </a:cxn>
                  <a:cxn ang="0">
                    <a:pos x="2" y="136"/>
                  </a:cxn>
                  <a:cxn ang="0">
                    <a:pos x="3" y="137"/>
                  </a:cxn>
                  <a:cxn ang="0">
                    <a:pos x="5" y="137"/>
                  </a:cxn>
                  <a:cxn ang="0">
                    <a:pos x="7" y="137"/>
                  </a:cxn>
                  <a:cxn ang="0">
                    <a:pos x="8" y="136"/>
                  </a:cxn>
                  <a:cxn ang="0">
                    <a:pos x="9" y="134"/>
                  </a:cxn>
                  <a:cxn ang="0">
                    <a:pos x="10" y="132"/>
                  </a:cxn>
                  <a:cxn ang="0">
                    <a:pos x="10" y="62"/>
                  </a:cxn>
                  <a:cxn ang="0">
                    <a:pos x="10" y="62"/>
                  </a:cxn>
                  <a:cxn ang="0">
                    <a:pos x="10" y="47"/>
                  </a:cxn>
                  <a:cxn ang="0">
                    <a:pos x="11" y="33"/>
                  </a:cxn>
                  <a:cxn ang="0">
                    <a:pos x="14" y="5"/>
                  </a:cxn>
                  <a:cxn ang="0">
                    <a:pos x="14" y="5"/>
                  </a:cxn>
                  <a:cxn ang="0">
                    <a:pos x="14" y="3"/>
                  </a:cxn>
                  <a:cxn ang="0">
                    <a:pos x="13" y="1"/>
                  </a:cxn>
                  <a:cxn ang="0">
                    <a:pos x="12" y="0"/>
                  </a:cxn>
                  <a:cxn ang="0">
                    <a:pos x="10" y="0"/>
                  </a:cxn>
                  <a:cxn ang="0">
                    <a:pos x="7" y="1"/>
                  </a:cxn>
                  <a:cxn ang="0">
                    <a:pos x="6" y="3"/>
                  </a:cxn>
                  <a:cxn ang="0">
                    <a:pos x="5" y="5"/>
                  </a:cxn>
                  <a:cxn ang="0">
                    <a:pos x="5" y="5"/>
                  </a:cxn>
                </a:cxnLst>
                <a:rect l="0" t="0" r="r" b="b"/>
                <a:pathLst>
                  <a:path w="14" h="137">
                    <a:moveTo>
                      <a:pt x="5" y="5"/>
                    </a:moveTo>
                    <a:lnTo>
                      <a:pt x="5" y="5"/>
                    </a:lnTo>
                    <a:lnTo>
                      <a:pt x="2" y="30"/>
                    </a:lnTo>
                    <a:lnTo>
                      <a:pt x="1" y="42"/>
                    </a:lnTo>
                    <a:lnTo>
                      <a:pt x="0" y="55"/>
                    </a:lnTo>
                    <a:lnTo>
                      <a:pt x="0" y="132"/>
                    </a:lnTo>
                    <a:lnTo>
                      <a:pt x="0" y="132"/>
                    </a:lnTo>
                    <a:lnTo>
                      <a:pt x="1" y="134"/>
                    </a:lnTo>
                    <a:lnTo>
                      <a:pt x="2" y="136"/>
                    </a:lnTo>
                    <a:lnTo>
                      <a:pt x="3" y="137"/>
                    </a:lnTo>
                    <a:lnTo>
                      <a:pt x="5" y="137"/>
                    </a:lnTo>
                    <a:lnTo>
                      <a:pt x="7" y="137"/>
                    </a:lnTo>
                    <a:lnTo>
                      <a:pt x="8" y="136"/>
                    </a:lnTo>
                    <a:lnTo>
                      <a:pt x="9" y="134"/>
                    </a:lnTo>
                    <a:lnTo>
                      <a:pt x="10" y="132"/>
                    </a:lnTo>
                    <a:lnTo>
                      <a:pt x="10" y="62"/>
                    </a:lnTo>
                    <a:lnTo>
                      <a:pt x="10" y="62"/>
                    </a:lnTo>
                    <a:lnTo>
                      <a:pt x="10" y="47"/>
                    </a:lnTo>
                    <a:lnTo>
                      <a:pt x="11" y="33"/>
                    </a:lnTo>
                    <a:lnTo>
                      <a:pt x="14" y="5"/>
                    </a:lnTo>
                    <a:lnTo>
                      <a:pt x="14" y="5"/>
                    </a:lnTo>
                    <a:lnTo>
                      <a:pt x="14" y="3"/>
                    </a:lnTo>
                    <a:lnTo>
                      <a:pt x="13" y="1"/>
                    </a:lnTo>
                    <a:lnTo>
                      <a:pt x="12" y="0"/>
                    </a:lnTo>
                    <a:lnTo>
                      <a:pt x="10" y="0"/>
                    </a:lnTo>
                    <a:lnTo>
                      <a:pt x="7" y="1"/>
                    </a:lnTo>
                    <a:lnTo>
                      <a:pt x="6" y="3"/>
                    </a:lnTo>
                    <a:lnTo>
                      <a:pt x="5" y="5"/>
                    </a:lnTo>
                    <a:lnTo>
                      <a:pt x="5"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85" name="Freeform 191"/>
              <p:cNvSpPr/>
              <p:nvPr/>
            </p:nvSpPr>
            <p:spPr bwMode="auto">
              <a:xfrm>
                <a:off x="4684713" y="2500313"/>
                <a:ext cx="4763" cy="87313"/>
              </a:xfrm>
              <a:custGeom>
                <a:avLst/>
                <a:gdLst/>
                <a:ahLst/>
                <a:cxnLst>
                  <a:cxn ang="0">
                    <a:pos x="0" y="5"/>
                  </a:cxn>
                  <a:cxn ang="0">
                    <a:pos x="0" y="161"/>
                  </a:cxn>
                  <a:cxn ang="0">
                    <a:pos x="0" y="161"/>
                  </a:cxn>
                  <a:cxn ang="0">
                    <a:pos x="0" y="163"/>
                  </a:cxn>
                  <a:cxn ang="0">
                    <a:pos x="1" y="164"/>
                  </a:cxn>
                  <a:cxn ang="0">
                    <a:pos x="3" y="165"/>
                  </a:cxn>
                  <a:cxn ang="0">
                    <a:pos x="5" y="166"/>
                  </a:cxn>
                  <a:cxn ang="0">
                    <a:pos x="6" y="165"/>
                  </a:cxn>
                  <a:cxn ang="0">
                    <a:pos x="8" y="164"/>
                  </a:cxn>
                  <a:cxn ang="0">
                    <a:pos x="9" y="163"/>
                  </a:cxn>
                  <a:cxn ang="0">
                    <a:pos x="9" y="161"/>
                  </a:cxn>
                  <a:cxn ang="0">
                    <a:pos x="9" y="5"/>
                  </a:cxn>
                  <a:cxn ang="0">
                    <a:pos x="9" y="5"/>
                  </a:cxn>
                  <a:cxn ang="0">
                    <a:pos x="9" y="3"/>
                  </a:cxn>
                  <a:cxn ang="0">
                    <a:pos x="8" y="1"/>
                  </a:cxn>
                  <a:cxn ang="0">
                    <a:pos x="6" y="0"/>
                  </a:cxn>
                  <a:cxn ang="0">
                    <a:pos x="5" y="0"/>
                  </a:cxn>
                  <a:cxn ang="0">
                    <a:pos x="3" y="0"/>
                  </a:cxn>
                  <a:cxn ang="0">
                    <a:pos x="1" y="1"/>
                  </a:cxn>
                  <a:cxn ang="0">
                    <a:pos x="0" y="3"/>
                  </a:cxn>
                  <a:cxn ang="0">
                    <a:pos x="0" y="5"/>
                  </a:cxn>
                  <a:cxn ang="0">
                    <a:pos x="0" y="5"/>
                  </a:cxn>
                </a:cxnLst>
                <a:rect l="0" t="0" r="r" b="b"/>
                <a:pathLst>
                  <a:path w="9" h="166">
                    <a:moveTo>
                      <a:pt x="0" y="5"/>
                    </a:moveTo>
                    <a:lnTo>
                      <a:pt x="0" y="161"/>
                    </a:lnTo>
                    <a:lnTo>
                      <a:pt x="0" y="161"/>
                    </a:lnTo>
                    <a:lnTo>
                      <a:pt x="0" y="163"/>
                    </a:lnTo>
                    <a:lnTo>
                      <a:pt x="1" y="164"/>
                    </a:lnTo>
                    <a:lnTo>
                      <a:pt x="3" y="165"/>
                    </a:lnTo>
                    <a:lnTo>
                      <a:pt x="5" y="166"/>
                    </a:lnTo>
                    <a:lnTo>
                      <a:pt x="6" y="165"/>
                    </a:lnTo>
                    <a:lnTo>
                      <a:pt x="8" y="164"/>
                    </a:lnTo>
                    <a:lnTo>
                      <a:pt x="9" y="163"/>
                    </a:lnTo>
                    <a:lnTo>
                      <a:pt x="9" y="161"/>
                    </a:lnTo>
                    <a:lnTo>
                      <a:pt x="9" y="5"/>
                    </a:lnTo>
                    <a:lnTo>
                      <a:pt x="9" y="5"/>
                    </a:lnTo>
                    <a:lnTo>
                      <a:pt x="9" y="3"/>
                    </a:lnTo>
                    <a:lnTo>
                      <a:pt x="8" y="1"/>
                    </a:lnTo>
                    <a:lnTo>
                      <a:pt x="6" y="0"/>
                    </a:lnTo>
                    <a:lnTo>
                      <a:pt x="5" y="0"/>
                    </a:lnTo>
                    <a:lnTo>
                      <a:pt x="3" y="0"/>
                    </a:lnTo>
                    <a:lnTo>
                      <a:pt x="1" y="1"/>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86" name="Freeform 192"/>
              <p:cNvSpPr/>
              <p:nvPr/>
            </p:nvSpPr>
            <p:spPr bwMode="auto">
              <a:xfrm>
                <a:off x="4702175" y="2540000"/>
                <a:ext cx="7938" cy="69850"/>
              </a:xfrm>
              <a:custGeom>
                <a:avLst/>
                <a:gdLst/>
                <a:ahLst/>
                <a:cxnLst>
                  <a:cxn ang="0">
                    <a:pos x="6" y="3"/>
                  </a:cxn>
                  <a:cxn ang="0">
                    <a:pos x="6" y="3"/>
                  </a:cxn>
                  <a:cxn ang="0">
                    <a:pos x="3" y="19"/>
                  </a:cxn>
                  <a:cxn ang="0">
                    <a:pos x="1" y="34"/>
                  </a:cxn>
                  <a:cxn ang="0">
                    <a:pos x="0" y="50"/>
                  </a:cxn>
                  <a:cxn ang="0">
                    <a:pos x="0" y="65"/>
                  </a:cxn>
                  <a:cxn ang="0">
                    <a:pos x="1" y="96"/>
                  </a:cxn>
                  <a:cxn ang="0">
                    <a:pos x="1" y="127"/>
                  </a:cxn>
                  <a:cxn ang="0">
                    <a:pos x="1" y="127"/>
                  </a:cxn>
                  <a:cxn ang="0">
                    <a:pos x="2" y="129"/>
                  </a:cxn>
                  <a:cxn ang="0">
                    <a:pos x="3" y="131"/>
                  </a:cxn>
                  <a:cxn ang="0">
                    <a:pos x="4" y="132"/>
                  </a:cxn>
                  <a:cxn ang="0">
                    <a:pos x="6" y="132"/>
                  </a:cxn>
                  <a:cxn ang="0">
                    <a:pos x="7" y="132"/>
                  </a:cxn>
                  <a:cxn ang="0">
                    <a:pos x="9" y="131"/>
                  </a:cxn>
                  <a:cxn ang="0">
                    <a:pos x="10" y="129"/>
                  </a:cxn>
                  <a:cxn ang="0">
                    <a:pos x="10" y="127"/>
                  </a:cxn>
                  <a:cxn ang="0">
                    <a:pos x="10" y="127"/>
                  </a:cxn>
                  <a:cxn ang="0">
                    <a:pos x="10" y="97"/>
                  </a:cxn>
                  <a:cxn ang="0">
                    <a:pos x="9" y="66"/>
                  </a:cxn>
                  <a:cxn ang="0">
                    <a:pos x="9" y="51"/>
                  </a:cxn>
                  <a:cxn ang="0">
                    <a:pos x="10" y="36"/>
                  </a:cxn>
                  <a:cxn ang="0">
                    <a:pos x="12" y="21"/>
                  </a:cxn>
                  <a:cxn ang="0">
                    <a:pos x="15" y="5"/>
                  </a:cxn>
                  <a:cxn ang="0">
                    <a:pos x="15" y="5"/>
                  </a:cxn>
                  <a:cxn ang="0">
                    <a:pos x="15" y="3"/>
                  </a:cxn>
                  <a:cxn ang="0">
                    <a:pos x="14" y="2"/>
                  </a:cxn>
                  <a:cxn ang="0">
                    <a:pos x="13" y="0"/>
                  </a:cxn>
                  <a:cxn ang="0">
                    <a:pos x="11" y="0"/>
                  </a:cxn>
                  <a:cxn ang="0">
                    <a:pos x="10" y="0"/>
                  </a:cxn>
                  <a:cxn ang="0">
                    <a:pos x="8" y="0"/>
                  </a:cxn>
                  <a:cxn ang="0">
                    <a:pos x="7" y="1"/>
                  </a:cxn>
                  <a:cxn ang="0">
                    <a:pos x="6" y="3"/>
                  </a:cxn>
                  <a:cxn ang="0">
                    <a:pos x="6" y="3"/>
                  </a:cxn>
                </a:cxnLst>
                <a:rect l="0" t="0" r="r" b="b"/>
                <a:pathLst>
                  <a:path w="15" h="132">
                    <a:moveTo>
                      <a:pt x="6" y="3"/>
                    </a:moveTo>
                    <a:lnTo>
                      <a:pt x="6" y="3"/>
                    </a:lnTo>
                    <a:lnTo>
                      <a:pt x="3" y="19"/>
                    </a:lnTo>
                    <a:lnTo>
                      <a:pt x="1" y="34"/>
                    </a:lnTo>
                    <a:lnTo>
                      <a:pt x="0" y="50"/>
                    </a:lnTo>
                    <a:lnTo>
                      <a:pt x="0" y="65"/>
                    </a:lnTo>
                    <a:lnTo>
                      <a:pt x="1" y="96"/>
                    </a:lnTo>
                    <a:lnTo>
                      <a:pt x="1" y="127"/>
                    </a:lnTo>
                    <a:lnTo>
                      <a:pt x="1" y="127"/>
                    </a:lnTo>
                    <a:lnTo>
                      <a:pt x="2" y="129"/>
                    </a:lnTo>
                    <a:lnTo>
                      <a:pt x="3" y="131"/>
                    </a:lnTo>
                    <a:lnTo>
                      <a:pt x="4" y="132"/>
                    </a:lnTo>
                    <a:lnTo>
                      <a:pt x="6" y="132"/>
                    </a:lnTo>
                    <a:lnTo>
                      <a:pt x="7" y="132"/>
                    </a:lnTo>
                    <a:lnTo>
                      <a:pt x="9" y="131"/>
                    </a:lnTo>
                    <a:lnTo>
                      <a:pt x="10" y="129"/>
                    </a:lnTo>
                    <a:lnTo>
                      <a:pt x="10" y="127"/>
                    </a:lnTo>
                    <a:lnTo>
                      <a:pt x="10" y="127"/>
                    </a:lnTo>
                    <a:lnTo>
                      <a:pt x="10" y="97"/>
                    </a:lnTo>
                    <a:lnTo>
                      <a:pt x="9" y="66"/>
                    </a:lnTo>
                    <a:lnTo>
                      <a:pt x="9" y="51"/>
                    </a:lnTo>
                    <a:lnTo>
                      <a:pt x="10" y="36"/>
                    </a:lnTo>
                    <a:lnTo>
                      <a:pt x="12" y="21"/>
                    </a:lnTo>
                    <a:lnTo>
                      <a:pt x="15" y="5"/>
                    </a:lnTo>
                    <a:lnTo>
                      <a:pt x="15" y="5"/>
                    </a:lnTo>
                    <a:lnTo>
                      <a:pt x="15" y="3"/>
                    </a:lnTo>
                    <a:lnTo>
                      <a:pt x="14" y="2"/>
                    </a:lnTo>
                    <a:lnTo>
                      <a:pt x="13" y="0"/>
                    </a:lnTo>
                    <a:lnTo>
                      <a:pt x="11" y="0"/>
                    </a:lnTo>
                    <a:lnTo>
                      <a:pt x="10" y="0"/>
                    </a:lnTo>
                    <a:lnTo>
                      <a:pt x="8" y="0"/>
                    </a:lnTo>
                    <a:lnTo>
                      <a:pt x="7" y="1"/>
                    </a:lnTo>
                    <a:lnTo>
                      <a:pt x="6" y="3"/>
                    </a:lnTo>
                    <a:lnTo>
                      <a:pt x="6"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87" name="Freeform 193"/>
              <p:cNvSpPr/>
              <p:nvPr/>
            </p:nvSpPr>
            <p:spPr bwMode="auto">
              <a:xfrm>
                <a:off x="4727575" y="2568575"/>
                <a:ext cx="9525" cy="52388"/>
              </a:xfrm>
              <a:custGeom>
                <a:avLst/>
                <a:gdLst/>
                <a:ahLst/>
                <a:cxnLst>
                  <a:cxn ang="0">
                    <a:pos x="10" y="3"/>
                  </a:cxn>
                  <a:cxn ang="0">
                    <a:pos x="10" y="3"/>
                  </a:cxn>
                  <a:cxn ang="0">
                    <a:pos x="3" y="48"/>
                  </a:cxn>
                  <a:cxn ang="0">
                    <a:pos x="1" y="72"/>
                  </a:cxn>
                  <a:cxn ang="0">
                    <a:pos x="0" y="95"/>
                  </a:cxn>
                  <a:cxn ang="0">
                    <a:pos x="0" y="95"/>
                  </a:cxn>
                  <a:cxn ang="0">
                    <a:pos x="0" y="97"/>
                  </a:cxn>
                  <a:cxn ang="0">
                    <a:pos x="1" y="98"/>
                  </a:cxn>
                  <a:cxn ang="0">
                    <a:pos x="3" y="99"/>
                  </a:cxn>
                  <a:cxn ang="0">
                    <a:pos x="6" y="99"/>
                  </a:cxn>
                  <a:cxn ang="0">
                    <a:pos x="7" y="99"/>
                  </a:cxn>
                  <a:cxn ang="0">
                    <a:pos x="9" y="98"/>
                  </a:cxn>
                  <a:cxn ang="0">
                    <a:pos x="10" y="97"/>
                  </a:cxn>
                  <a:cxn ang="0">
                    <a:pos x="10" y="95"/>
                  </a:cxn>
                  <a:cxn ang="0">
                    <a:pos x="10" y="95"/>
                  </a:cxn>
                  <a:cxn ang="0">
                    <a:pos x="11" y="72"/>
                  </a:cxn>
                  <a:cxn ang="0">
                    <a:pos x="13" y="50"/>
                  </a:cxn>
                  <a:cxn ang="0">
                    <a:pos x="19" y="6"/>
                  </a:cxn>
                  <a:cxn ang="0">
                    <a:pos x="19" y="6"/>
                  </a:cxn>
                  <a:cxn ang="0">
                    <a:pos x="19" y="4"/>
                  </a:cxn>
                  <a:cxn ang="0">
                    <a:pos x="18" y="2"/>
                  </a:cxn>
                  <a:cxn ang="0">
                    <a:pos x="15" y="0"/>
                  </a:cxn>
                  <a:cxn ang="0">
                    <a:pos x="14" y="0"/>
                  </a:cxn>
                  <a:cxn ang="0">
                    <a:pos x="12" y="0"/>
                  </a:cxn>
                  <a:cxn ang="0">
                    <a:pos x="11" y="2"/>
                  </a:cxn>
                  <a:cxn ang="0">
                    <a:pos x="10" y="3"/>
                  </a:cxn>
                  <a:cxn ang="0">
                    <a:pos x="10" y="3"/>
                  </a:cxn>
                </a:cxnLst>
                <a:rect l="0" t="0" r="r" b="b"/>
                <a:pathLst>
                  <a:path w="19" h="99">
                    <a:moveTo>
                      <a:pt x="10" y="3"/>
                    </a:moveTo>
                    <a:lnTo>
                      <a:pt x="10" y="3"/>
                    </a:lnTo>
                    <a:lnTo>
                      <a:pt x="3" y="48"/>
                    </a:lnTo>
                    <a:lnTo>
                      <a:pt x="1" y="72"/>
                    </a:lnTo>
                    <a:lnTo>
                      <a:pt x="0" y="95"/>
                    </a:lnTo>
                    <a:lnTo>
                      <a:pt x="0" y="95"/>
                    </a:lnTo>
                    <a:lnTo>
                      <a:pt x="0" y="97"/>
                    </a:lnTo>
                    <a:lnTo>
                      <a:pt x="1" y="98"/>
                    </a:lnTo>
                    <a:lnTo>
                      <a:pt x="3" y="99"/>
                    </a:lnTo>
                    <a:lnTo>
                      <a:pt x="6" y="99"/>
                    </a:lnTo>
                    <a:lnTo>
                      <a:pt x="7" y="99"/>
                    </a:lnTo>
                    <a:lnTo>
                      <a:pt x="9" y="98"/>
                    </a:lnTo>
                    <a:lnTo>
                      <a:pt x="10" y="97"/>
                    </a:lnTo>
                    <a:lnTo>
                      <a:pt x="10" y="95"/>
                    </a:lnTo>
                    <a:lnTo>
                      <a:pt x="10" y="95"/>
                    </a:lnTo>
                    <a:lnTo>
                      <a:pt x="11" y="72"/>
                    </a:lnTo>
                    <a:lnTo>
                      <a:pt x="13" y="50"/>
                    </a:lnTo>
                    <a:lnTo>
                      <a:pt x="19" y="6"/>
                    </a:lnTo>
                    <a:lnTo>
                      <a:pt x="19" y="6"/>
                    </a:lnTo>
                    <a:lnTo>
                      <a:pt x="19" y="4"/>
                    </a:lnTo>
                    <a:lnTo>
                      <a:pt x="18" y="2"/>
                    </a:lnTo>
                    <a:lnTo>
                      <a:pt x="15" y="0"/>
                    </a:lnTo>
                    <a:lnTo>
                      <a:pt x="14" y="0"/>
                    </a:lnTo>
                    <a:lnTo>
                      <a:pt x="12" y="0"/>
                    </a:lnTo>
                    <a:lnTo>
                      <a:pt x="11" y="2"/>
                    </a:lnTo>
                    <a:lnTo>
                      <a:pt x="10" y="3"/>
                    </a:lnTo>
                    <a:lnTo>
                      <a:pt x="10"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88" name="Freeform 194"/>
              <p:cNvSpPr/>
              <p:nvPr/>
            </p:nvSpPr>
            <p:spPr bwMode="auto">
              <a:xfrm>
                <a:off x="4748213" y="2590800"/>
                <a:ext cx="4763" cy="57150"/>
              </a:xfrm>
              <a:custGeom>
                <a:avLst/>
                <a:gdLst/>
                <a:ahLst/>
                <a:cxnLst>
                  <a:cxn ang="0">
                    <a:pos x="0" y="5"/>
                  </a:cxn>
                  <a:cxn ang="0">
                    <a:pos x="0" y="104"/>
                  </a:cxn>
                  <a:cxn ang="0">
                    <a:pos x="0" y="104"/>
                  </a:cxn>
                  <a:cxn ang="0">
                    <a:pos x="0" y="107"/>
                  </a:cxn>
                  <a:cxn ang="0">
                    <a:pos x="1" y="109"/>
                  </a:cxn>
                  <a:cxn ang="0">
                    <a:pos x="3" y="109"/>
                  </a:cxn>
                  <a:cxn ang="0">
                    <a:pos x="4" y="110"/>
                  </a:cxn>
                  <a:cxn ang="0">
                    <a:pos x="6" y="109"/>
                  </a:cxn>
                  <a:cxn ang="0">
                    <a:pos x="7" y="109"/>
                  </a:cxn>
                  <a:cxn ang="0">
                    <a:pos x="9" y="107"/>
                  </a:cxn>
                  <a:cxn ang="0">
                    <a:pos x="9" y="104"/>
                  </a:cxn>
                  <a:cxn ang="0">
                    <a:pos x="9" y="5"/>
                  </a:cxn>
                  <a:cxn ang="0">
                    <a:pos x="9" y="5"/>
                  </a:cxn>
                  <a:cxn ang="0">
                    <a:pos x="9" y="3"/>
                  </a:cxn>
                  <a:cxn ang="0">
                    <a:pos x="7" y="2"/>
                  </a:cxn>
                  <a:cxn ang="0">
                    <a:pos x="6" y="1"/>
                  </a:cxn>
                  <a:cxn ang="0">
                    <a:pos x="4" y="0"/>
                  </a:cxn>
                  <a:cxn ang="0">
                    <a:pos x="3" y="1"/>
                  </a:cxn>
                  <a:cxn ang="0">
                    <a:pos x="1" y="2"/>
                  </a:cxn>
                  <a:cxn ang="0">
                    <a:pos x="0" y="3"/>
                  </a:cxn>
                  <a:cxn ang="0">
                    <a:pos x="0" y="5"/>
                  </a:cxn>
                  <a:cxn ang="0">
                    <a:pos x="0" y="5"/>
                  </a:cxn>
                </a:cxnLst>
                <a:rect l="0" t="0" r="r" b="b"/>
                <a:pathLst>
                  <a:path w="9" h="110">
                    <a:moveTo>
                      <a:pt x="0" y="5"/>
                    </a:moveTo>
                    <a:lnTo>
                      <a:pt x="0" y="104"/>
                    </a:lnTo>
                    <a:lnTo>
                      <a:pt x="0" y="104"/>
                    </a:lnTo>
                    <a:lnTo>
                      <a:pt x="0" y="107"/>
                    </a:lnTo>
                    <a:lnTo>
                      <a:pt x="1" y="109"/>
                    </a:lnTo>
                    <a:lnTo>
                      <a:pt x="3" y="109"/>
                    </a:lnTo>
                    <a:lnTo>
                      <a:pt x="4" y="110"/>
                    </a:lnTo>
                    <a:lnTo>
                      <a:pt x="6" y="109"/>
                    </a:lnTo>
                    <a:lnTo>
                      <a:pt x="7" y="109"/>
                    </a:lnTo>
                    <a:lnTo>
                      <a:pt x="9" y="107"/>
                    </a:lnTo>
                    <a:lnTo>
                      <a:pt x="9" y="104"/>
                    </a:lnTo>
                    <a:lnTo>
                      <a:pt x="9" y="5"/>
                    </a:lnTo>
                    <a:lnTo>
                      <a:pt x="9" y="5"/>
                    </a:lnTo>
                    <a:lnTo>
                      <a:pt x="9" y="3"/>
                    </a:lnTo>
                    <a:lnTo>
                      <a:pt x="7" y="2"/>
                    </a:lnTo>
                    <a:lnTo>
                      <a:pt x="6" y="1"/>
                    </a:lnTo>
                    <a:lnTo>
                      <a:pt x="4" y="0"/>
                    </a:lnTo>
                    <a:lnTo>
                      <a:pt x="3" y="1"/>
                    </a:lnTo>
                    <a:lnTo>
                      <a:pt x="1" y="2"/>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89" name="Freeform 195"/>
              <p:cNvSpPr/>
              <p:nvPr/>
            </p:nvSpPr>
            <p:spPr bwMode="auto">
              <a:xfrm>
                <a:off x="4641850" y="2751138"/>
                <a:ext cx="7938" cy="26988"/>
              </a:xfrm>
              <a:custGeom>
                <a:avLst/>
                <a:gdLst/>
                <a:ahLst/>
                <a:cxnLst>
                  <a:cxn ang="0">
                    <a:pos x="15" y="46"/>
                  </a:cxn>
                  <a:cxn ang="0">
                    <a:pos x="15" y="46"/>
                  </a:cxn>
                  <a:cxn ang="0">
                    <a:pos x="12" y="36"/>
                  </a:cxn>
                  <a:cxn ang="0">
                    <a:pos x="11" y="26"/>
                  </a:cxn>
                  <a:cxn ang="0">
                    <a:pos x="10" y="5"/>
                  </a:cxn>
                  <a:cxn ang="0">
                    <a:pos x="10" y="5"/>
                  </a:cxn>
                  <a:cxn ang="0">
                    <a:pos x="10" y="3"/>
                  </a:cxn>
                  <a:cxn ang="0">
                    <a:pos x="8" y="1"/>
                  </a:cxn>
                  <a:cxn ang="0">
                    <a:pos x="6" y="1"/>
                  </a:cxn>
                  <a:cxn ang="0">
                    <a:pos x="5" y="0"/>
                  </a:cxn>
                  <a:cxn ang="0">
                    <a:pos x="3" y="1"/>
                  </a:cxn>
                  <a:cxn ang="0">
                    <a:pos x="1" y="1"/>
                  </a:cxn>
                  <a:cxn ang="0">
                    <a:pos x="0" y="3"/>
                  </a:cxn>
                  <a:cxn ang="0">
                    <a:pos x="0" y="5"/>
                  </a:cxn>
                  <a:cxn ang="0">
                    <a:pos x="0" y="5"/>
                  </a:cxn>
                  <a:cxn ang="0">
                    <a:pos x="1" y="27"/>
                  </a:cxn>
                  <a:cxn ang="0">
                    <a:pos x="2" y="38"/>
                  </a:cxn>
                  <a:cxn ang="0">
                    <a:pos x="5" y="48"/>
                  </a:cxn>
                  <a:cxn ang="0">
                    <a:pos x="5" y="48"/>
                  </a:cxn>
                  <a:cxn ang="0">
                    <a:pos x="6" y="50"/>
                  </a:cxn>
                  <a:cxn ang="0">
                    <a:pos x="7" y="51"/>
                  </a:cxn>
                  <a:cxn ang="0">
                    <a:pos x="10" y="51"/>
                  </a:cxn>
                  <a:cxn ang="0">
                    <a:pos x="11" y="51"/>
                  </a:cxn>
                  <a:cxn ang="0">
                    <a:pos x="13" y="51"/>
                  </a:cxn>
                  <a:cxn ang="0">
                    <a:pos x="14" y="49"/>
                  </a:cxn>
                  <a:cxn ang="0">
                    <a:pos x="15" y="48"/>
                  </a:cxn>
                  <a:cxn ang="0">
                    <a:pos x="15" y="46"/>
                  </a:cxn>
                  <a:cxn ang="0">
                    <a:pos x="15" y="46"/>
                  </a:cxn>
                </a:cxnLst>
                <a:rect l="0" t="0" r="r" b="b"/>
                <a:pathLst>
                  <a:path w="15" h="51">
                    <a:moveTo>
                      <a:pt x="15" y="46"/>
                    </a:moveTo>
                    <a:lnTo>
                      <a:pt x="15" y="46"/>
                    </a:lnTo>
                    <a:lnTo>
                      <a:pt x="12" y="36"/>
                    </a:lnTo>
                    <a:lnTo>
                      <a:pt x="11" y="26"/>
                    </a:lnTo>
                    <a:lnTo>
                      <a:pt x="10" y="5"/>
                    </a:lnTo>
                    <a:lnTo>
                      <a:pt x="10" y="5"/>
                    </a:lnTo>
                    <a:lnTo>
                      <a:pt x="10" y="3"/>
                    </a:lnTo>
                    <a:lnTo>
                      <a:pt x="8" y="1"/>
                    </a:lnTo>
                    <a:lnTo>
                      <a:pt x="6" y="1"/>
                    </a:lnTo>
                    <a:lnTo>
                      <a:pt x="5" y="0"/>
                    </a:lnTo>
                    <a:lnTo>
                      <a:pt x="3" y="1"/>
                    </a:lnTo>
                    <a:lnTo>
                      <a:pt x="1" y="1"/>
                    </a:lnTo>
                    <a:lnTo>
                      <a:pt x="0" y="3"/>
                    </a:lnTo>
                    <a:lnTo>
                      <a:pt x="0" y="5"/>
                    </a:lnTo>
                    <a:lnTo>
                      <a:pt x="0" y="5"/>
                    </a:lnTo>
                    <a:lnTo>
                      <a:pt x="1" y="27"/>
                    </a:lnTo>
                    <a:lnTo>
                      <a:pt x="2" y="38"/>
                    </a:lnTo>
                    <a:lnTo>
                      <a:pt x="5" y="48"/>
                    </a:lnTo>
                    <a:lnTo>
                      <a:pt x="5" y="48"/>
                    </a:lnTo>
                    <a:lnTo>
                      <a:pt x="6" y="50"/>
                    </a:lnTo>
                    <a:lnTo>
                      <a:pt x="7" y="51"/>
                    </a:lnTo>
                    <a:lnTo>
                      <a:pt x="10" y="51"/>
                    </a:lnTo>
                    <a:lnTo>
                      <a:pt x="11" y="51"/>
                    </a:lnTo>
                    <a:lnTo>
                      <a:pt x="13" y="51"/>
                    </a:lnTo>
                    <a:lnTo>
                      <a:pt x="14" y="49"/>
                    </a:lnTo>
                    <a:lnTo>
                      <a:pt x="15" y="48"/>
                    </a:lnTo>
                    <a:lnTo>
                      <a:pt x="15" y="46"/>
                    </a:lnTo>
                    <a:lnTo>
                      <a:pt x="15" y="46"/>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90" name="Freeform 196"/>
              <p:cNvSpPr/>
              <p:nvPr/>
            </p:nvSpPr>
            <p:spPr bwMode="auto">
              <a:xfrm>
                <a:off x="4675188" y="2751138"/>
                <a:ext cx="12700" cy="34925"/>
              </a:xfrm>
              <a:custGeom>
                <a:avLst/>
                <a:gdLst/>
                <a:ahLst/>
                <a:cxnLst>
                  <a:cxn ang="0">
                    <a:pos x="18" y="39"/>
                  </a:cxn>
                  <a:cxn ang="0">
                    <a:pos x="18" y="39"/>
                  </a:cxn>
                  <a:cxn ang="0">
                    <a:pos x="14" y="31"/>
                  </a:cxn>
                  <a:cxn ang="0">
                    <a:pos x="12" y="23"/>
                  </a:cxn>
                  <a:cxn ang="0">
                    <a:pos x="9" y="13"/>
                  </a:cxn>
                  <a:cxn ang="0">
                    <a:pos x="9" y="5"/>
                  </a:cxn>
                  <a:cxn ang="0">
                    <a:pos x="9" y="5"/>
                  </a:cxn>
                  <a:cxn ang="0">
                    <a:pos x="8" y="3"/>
                  </a:cxn>
                  <a:cxn ang="0">
                    <a:pos x="7" y="1"/>
                  </a:cxn>
                  <a:cxn ang="0">
                    <a:pos x="6" y="1"/>
                  </a:cxn>
                  <a:cxn ang="0">
                    <a:pos x="4" y="0"/>
                  </a:cxn>
                  <a:cxn ang="0">
                    <a:pos x="3" y="1"/>
                  </a:cxn>
                  <a:cxn ang="0">
                    <a:pos x="1" y="1"/>
                  </a:cxn>
                  <a:cxn ang="0">
                    <a:pos x="0" y="3"/>
                  </a:cxn>
                  <a:cxn ang="0">
                    <a:pos x="0" y="5"/>
                  </a:cxn>
                  <a:cxn ang="0">
                    <a:pos x="0" y="5"/>
                  </a:cxn>
                  <a:cxn ang="0">
                    <a:pos x="0" y="17"/>
                  </a:cxn>
                  <a:cxn ang="0">
                    <a:pos x="1" y="24"/>
                  </a:cxn>
                  <a:cxn ang="0">
                    <a:pos x="3" y="30"/>
                  </a:cxn>
                  <a:cxn ang="0">
                    <a:pos x="3" y="30"/>
                  </a:cxn>
                  <a:cxn ang="0">
                    <a:pos x="6" y="38"/>
                  </a:cxn>
                  <a:cxn ang="0">
                    <a:pos x="9" y="45"/>
                  </a:cxn>
                  <a:cxn ang="0">
                    <a:pos x="13" y="54"/>
                  </a:cxn>
                  <a:cxn ang="0">
                    <a:pos x="14" y="62"/>
                  </a:cxn>
                  <a:cxn ang="0">
                    <a:pos x="14" y="62"/>
                  </a:cxn>
                  <a:cxn ang="0">
                    <a:pos x="15" y="64"/>
                  </a:cxn>
                  <a:cxn ang="0">
                    <a:pos x="16" y="65"/>
                  </a:cxn>
                  <a:cxn ang="0">
                    <a:pos x="18" y="66"/>
                  </a:cxn>
                  <a:cxn ang="0">
                    <a:pos x="19" y="66"/>
                  </a:cxn>
                  <a:cxn ang="0">
                    <a:pos x="21" y="66"/>
                  </a:cxn>
                  <a:cxn ang="0">
                    <a:pos x="22" y="65"/>
                  </a:cxn>
                  <a:cxn ang="0">
                    <a:pos x="23" y="64"/>
                  </a:cxn>
                  <a:cxn ang="0">
                    <a:pos x="24" y="62"/>
                  </a:cxn>
                  <a:cxn ang="0">
                    <a:pos x="24" y="62"/>
                  </a:cxn>
                  <a:cxn ang="0">
                    <a:pos x="23" y="56"/>
                  </a:cxn>
                  <a:cxn ang="0">
                    <a:pos x="22" y="49"/>
                  </a:cxn>
                  <a:cxn ang="0">
                    <a:pos x="18" y="39"/>
                  </a:cxn>
                  <a:cxn ang="0">
                    <a:pos x="18" y="39"/>
                  </a:cxn>
                </a:cxnLst>
                <a:rect l="0" t="0" r="r" b="b"/>
                <a:pathLst>
                  <a:path w="24" h="66">
                    <a:moveTo>
                      <a:pt x="18" y="39"/>
                    </a:moveTo>
                    <a:lnTo>
                      <a:pt x="18" y="39"/>
                    </a:lnTo>
                    <a:lnTo>
                      <a:pt x="14" y="31"/>
                    </a:lnTo>
                    <a:lnTo>
                      <a:pt x="12" y="23"/>
                    </a:lnTo>
                    <a:lnTo>
                      <a:pt x="9" y="13"/>
                    </a:lnTo>
                    <a:lnTo>
                      <a:pt x="9" y="5"/>
                    </a:lnTo>
                    <a:lnTo>
                      <a:pt x="9" y="5"/>
                    </a:lnTo>
                    <a:lnTo>
                      <a:pt x="8" y="3"/>
                    </a:lnTo>
                    <a:lnTo>
                      <a:pt x="7" y="1"/>
                    </a:lnTo>
                    <a:lnTo>
                      <a:pt x="6" y="1"/>
                    </a:lnTo>
                    <a:lnTo>
                      <a:pt x="4" y="0"/>
                    </a:lnTo>
                    <a:lnTo>
                      <a:pt x="3" y="1"/>
                    </a:lnTo>
                    <a:lnTo>
                      <a:pt x="1" y="1"/>
                    </a:lnTo>
                    <a:lnTo>
                      <a:pt x="0" y="3"/>
                    </a:lnTo>
                    <a:lnTo>
                      <a:pt x="0" y="5"/>
                    </a:lnTo>
                    <a:lnTo>
                      <a:pt x="0" y="5"/>
                    </a:lnTo>
                    <a:lnTo>
                      <a:pt x="0" y="17"/>
                    </a:lnTo>
                    <a:lnTo>
                      <a:pt x="1" y="24"/>
                    </a:lnTo>
                    <a:lnTo>
                      <a:pt x="3" y="30"/>
                    </a:lnTo>
                    <a:lnTo>
                      <a:pt x="3" y="30"/>
                    </a:lnTo>
                    <a:lnTo>
                      <a:pt x="6" y="38"/>
                    </a:lnTo>
                    <a:lnTo>
                      <a:pt x="9" y="45"/>
                    </a:lnTo>
                    <a:lnTo>
                      <a:pt x="13" y="54"/>
                    </a:lnTo>
                    <a:lnTo>
                      <a:pt x="14" y="62"/>
                    </a:lnTo>
                    <a:lnTo>
                      <a:pt x="14" y="62"/>
                    </a:lnTo>
                    <a:lnTo>
                      <a:pt x="15" y="64"/>
                    </a:lnTo>
                    <a:lnTo>
                      <a:pt x="16" y="65"/>
                    </a:lnTo>
                    <a:lnTo>
                      <a:pt x="18" y="66"/>
                    </a:lnTo>
                    <a:lnTo>
                      <a:pt x="19" y="66"/>
                    </a:lnTo>
                    <a:lnTo>
                      <a:pt x="21" y="66"/>
                    </a:lnTo>
                    <a:lnTo>
                      <a:pt x="22" y="65"/>
                    </a:lnTo>
                    <a:lnTo>
                      <a:pt x="23" y="64"/>
                    </a:lnTo>
                    <a:lnTo>
                      <a:pt x="24" y="62"/>
                    </a:lnTo>
                    <a:lnTo>
                      <a:pt x="24" y="62"/>
                    </a:lnTo>
                    <a:lnTo>
                      <a:pt x="23" y="56"/>
                    </a:lnTo>
                    <a:lnTo>
                      <a:pt x="22" y="49"/>
                    </a:lnTo>
                    <a:lnTo>
                      <a:pt x="18" y="39"/>
                    </a:lnTo>
                    <a:lnTo>
                      <a:pt x="18" y="39"/>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91" name="Freeform 197"/>
              <p:cNvSpPr/>
              <p:nvPr/>
            </p:nvSpPr>
            <p:spPr bwMode="auto">
              <a:xfrm>
                <a:off x="4710113" y="2759075"/>
                <a:ext cx="9525" cy="44450"/>
              </a:xfrm>
              <a:custGeom>
                <a:avLst/>
                <a:gdLst/>
                <a:ahLst/>
                <a:cxnLst>
                  <a:cxn ang="0">
                    <a:pos x="10" y="4"/>
                  </a:cxn>
                  <a:cxn ang="0">
                    <a:pos x="10" y="4"/>
                  </a:cxn>
                  <a:cxn ang="0">
                    <a:pos x="10" y="2"/>
                  </a:cxn>
                  <a:cxn ang="0">
                    <a:pos x="9" y="1"/>
                  </a:cxn>
                  <a:cxn ang="0">
                    <a:pos x="6" y="0"/>
                  </a:cxn>
                  <a:cxn ang="0">
                    <a:pos x="4" y="0"/>
                  </a:cxn>
                  <a:cxn ang="0">
                    <a:pos x="3" y="0"/>
                  </a:cxn>
                  <a:cxn ang="0">
                    <a:pos x="1" y="1"/>
                  </a:cxn>
                  <a:cxn ang="0">
                    <a:pos x="0" y="2"/>
                  </a:cxn>
                  <a:cxn ang="0">
                    <a:pos x="0" y="4"/>
                  </a:cxn>
                  <a:cxn ang="0">
                    <a:pos x="0" y="4"/>
                  </a:cxn>
                  <a:cxn ang="0">
                    <a:pos x="1" y="24"/>
                  </a:cxn>
                  <a:cxn ang="0">
                    <a:pos x="3" y="44"/>
                  </a:cxn>
                  <a:cxn ang="0">
                    <a:pos x="6" y="63"/>
                  </a:cxn>
                  <a:cxn ang="0">
                    <a:pos x="10" y="82"/>
                  </a:cxn>
                  <a:cxn ang="0">
                    <a:pos x="10" y="82"/>
                  </a:cxn>
                  <a:cxn ang="0">
                    <a:pos x="11" y="84"/>
                  </a:cxn>
                  <a:cxn ang="0">
                    <a:pos x="12" y="85"/>
                  </a:cxn>
                  <a:cxn ang="0">
                    <a:pos x="14" y="85"/>
                  </a:cxn>
                  <a:cxn ang="0">
                    <a:pos x="16" y="85"/>
                  </a:cxn>
                  <a:cxn ang="0">
                    <a:pos x="17" y="84"/>
                  </a:cxn>
                  <a:cxn ang="0">
                    <a:pos x="18" y="83"/>
                  </a:cxn>
                  <a:cxn ang="0">
                    <a:pos x="19" y="82"/>
                  </a:cxn>
                  <a:cxn ang="0">
                    <a:pos x="19" y="80"/>
                  </a:cxn>
                  <a:cxn ang="0">
                    <a:pos x="19" y="80"/>
                  </a:cxn>
                  <a:cxn ang="0">
                    <a:pos x="16" y="61"/>
                  </a:cxn>
                  <a:cxn ang="0">
                    <a:pos x="13" y="43"/>
                  </a:cxn>
                  <a:cxn ang="0">
                    <a:pos x="11" y="24"/>
                  </a:cxn>
                  <a:cxn ang="0">
                    <a:pos x="10" y="4"/>
                  </a:cxn>
                  <a:cxn ang="0">
                    <a:pos x="10" y="4"/>
                  </a:cxn>
                </a:cxnLst>
                <a:rect l="0" t="0" r="r" b="b"/>
                <a:pathLst>
                  <a:path w="19" h="85">
                    <a:moveTo>
                      <a:pt x="10" y="4"/>
                    </a:moveTo>
                    <a:lnTo>
                      <a:pt x="10" y="4"/>
                    </a:lnTo>
                    <a:lnTo>
                      <a:pt x="10" y="2"/>
                    </a:lnTo>
                    <a:lnTo>
                      <a:pt x="9" y="1"/>
                    </a:lnTo>
                    <a:lnTo>
                      <a:pt x="6" y="0"/>
                    </a:lnTo>
                    <a:lnTo>
                      <a:pt x="4" y="0"/>
                    </a:lnTo>
                    <a:lnTo>
                      <a:pt x="3" y="0"/>
                    </a:lnTo>
                    <a:lnTo>
                      <a:pt x="1" y="1"/>
                    </a:lnTo>
                    <a:lnTo>
                      <a:pt x="0" y="2"/>
                    </a:lnTo>
                    <a:lnTo>
                      <a:pt x="0" y="4"/>
                    </a:lnTo>
                    <a:lnTo>
                      <a:pt x="0" y="4"/>
                    </a:lnTo>
                    <a:lnTo>
                      <a:pt x="1" y="24"/>
                    </a:lnTo>
                    <a:lnTo>
                      <a:pt x="3" y="44"/>
                    </a:lnTo>
                    <a:lnTo>
                      <a:pt x="6" y="63"/>
                    </a:lnTo>
                    <a:lnTo>
                      <a:pt x="10" y="82"/>
                    </a:lnTo>
                    <a:lnTo>
                      <a:pt x="10" y="82"/>
                    </a:lnTo>
                    <a:lnTo>
                      <a:pt x="11" y="84"/>
                    </a:lnTo>
                    <a:lnTo>
                      <a:pt x="12" y="85"/>
                    </a:lnTo>
                    <a:lnTo>
                      <a:pt x="14" y="85"/>
                    </a:lnTo>
                    <a:lnTo>
                      <a:pt x="16" y="85"/>
                    </a:lnTo>
                    <a:lnTo>
                      <a:pt x="17" y="84"/>
                    </a:lnTo>
                    <a:lnTo>
                      <a:pt x="18" y="83"/>
                    </a:lnTo>
                    <a:lnTo>
                      <a:pt x="19" y="82"/>
                    </a:lnTo>
                    <a:lnTo>
                      <a:pt x="19" y="80"/>
                    </a:lnTo>
                    <a:lnTo>
                      <a:pt x="19" y="80"/>
                    </a:lnTo>
                    <a:lnTo>
                      <a:pt x="16" y="61"/>
                    </a:lnTo>
                    <a:lnTo>
                      <a:pt x="13" y="43"/>
                    </a:lnTo>
                    <a:lnTo>
                      <a:pt x="11" y="24"/>
                    </a:lnTo>
                    <a:lnTo>
                      <a:pt x="10" y="4"/>
                    </a:lnTo>
                    <a:lnTo>
                      <a:pt x="10"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92" name="Freeform 198"/>
              <p:cNvSpPr/>
              <p:nvPr/>
            </p:nvSpPr>
            <p:spPr bwMode="auto">
              <a:xfrm>
                <a:off x="4416425" y="2370138"/>
                <a:ext cx="15875" cy="106363"/>
              </a:xfrm>
              <a:custGeom>
                <a:avLst/>
                <a:gdLst/>
                <a:ahLst/>
                <a:cxnLst>
                  <a:cxn ang="0">
                    <a:pos x="19" y="3"/>
                  </a:cxn>
                  <a:cxn ang="0">
                    <a:pos x="19" y="3"/>
                  </a:cxn>
                  <a:cxn ang="0">
                    <a:pos x="14" y="24"/>
                  </a:cxn>
                  <a:cxn ang="0">
                    <a:pos x="13" y="34"/>
                  </a:cxn>
                  <a:cxn ang="0">
                    <a:pos x="13" y="45"/>
                  </a:cxn>
                  <a:cxn ang="0">
                    <a:pos x="13" y="98"/>
                  </a:cxn>
                  <a:cxn ang="0">
                    <a:pos x="13" y="98"/>
                  </a:cxn>
                  <a:cxn ang="0">
                    <a:pos x="13" y="124"/>
                  </a:cxn>
                  <a:cxn ang="0">
                    <a:pos x="12" y="136"/>
                  </a:cxn>
                  <a:cxn ang="0">
                    <a:pos x="10" y="149"/>
                  </a:cxn>
                  <a:cxn ang="0">
                    <a:pos x="10" y="149"/>
                  </a:cxn>
                  <a:cxn ang="0">
                    <a:pos x="4" y="171"/>
                  </a:cxn>
                  <a:cxn ang="0">
                    <a:pos x="2" y="183"/>
                  </a:cxn>
                  <a:cxn ang="0">
                    <a:pos x="0" y="194"/>
                  </a:cxn>
                  <a:cxn ang="0">
                    <a:pos x="0" y="194"/>
                  </a:cxn>
                  <a:cxn ang="0">
                    <a:pos x="1" y="196"/>
                  </a:cxn>
                  <a:cxn ang="0">
                    <a:pos x="2" y="197"/>
                  </a:cxn>
                  <a:cxn ang="0">
                    <a:pos x="3" y="198"/>
                  </a:cxn>
                  <a:cxn ang="0">
                    <a:pos x="5" y="199"/>
                  </a:cxn>
                  <a:cxn ang="0">
                    <a:pos x="6" y="198"/>
                  </a:cxn>
                  <a:cxn ang="0">
                    <a:pos x="8" y="197"/>
                  </a:cxn>
                  <a:cxn ang="0">
                    <a:pos x="9" y="196"/>
                  </a:cxn>
                  <a:cxn ang="0">
                    <a:pos x="10" y="194"/>
                  </a:cxn>
                  <a:cxn ang="0">
                    <a:pos x="10" y="194"/>
                  </a:cxn>
                  <a:cxn ang="0">
                    <a:pos x="11" y="182"/>
                  </a:cxn>
                  <a:cxn ang="0">
                    <a:pos x="14" y="169"/>
                  </a:cxn>
                  <a:cxn ang="0">
                    <a:pos x="20" y="144"/>
                  </a:cxn>
                  <a:cxn ang="0">
                    <a:pos x="20" y="144"/>
                  </a:cxn>
                  <a:cxn ang="0">
                    <a:pos x="22" y="135"/>
                  </a:cxn>
                  <a:cxn ang="0">
                    <a:pos x="22" y="125"/>
                  </a:cxn>
                  <a:cxn ang="0">
                    <a:pos x="22" y="105"/>
                  </a:cxn>
                  <a:cxn ang="0">
                    <a:pos x="22" y="105"/>
                  </a:cxn>
                  <a:cxn ang="0">
                    <a:pos x="22" y="80"/>
                  </a:cxn>
                  <a:cxn ang="0">
                    <a:pos x="22" y="55"/>
                  </a:cxn>
                  <a:cxn ang="0">
                    <a:pos x="23" y="31"/>
                  </a:cxn>
                  <a:cxn ang="0">
                    <a:pos x="25" y="18"/>
                  </a:cxn>
                  <a:cxn ang="0">
                    <a:pos x="29" y="6"/>
                  </a:cxn>
                  <a:cxn ang="0">
                    <a:pos x="29" y="6"/>
                  </a:cxn>
                  <a:cxn ang="0">
                    <a:pos x="29" y="4"/>
                  </a:cxn>
                  <a:cxn ang="0">
                    <a:pos x="28" y="2"/>
                  </a:cxn>
                  <a:cxn ang="0">
                    <a:pos x="27" y="1"/>
                  </a:cxn>
                  <a:cxn ang="0">
                    <a:pos x="24" y="0"/>
                  </a:cxn>
                  <a:cxn ang="0">
                    <a:pos x="23" y="0"/>
                  </a:cxn>
                  <a:cxn ang="0">
                    <a:pos x="21" y="0"/>
                  </a:cxn>
                  <a:cxn ang="0">
                    <a:pos x="20" y="2"/>
                  </a:cxn>
                  <a:cxn ang="0">
                    <a:pos x="19" y="3"/>
                  </a:cxn>
                  <a:cxn ang="0">
                    <a:pos x="19" y="3"/>
                  </a:cxn>
                </a:cxnLst>
                <a:rect l="0" t="0" r="r" b="b"/>
                <a:pathLst>
                  <a:path w="29" h="199">
                    <a:moveTo>
                      <a:pt x="19" y="3"/>
                    </a:moveTo>
                    <a:lnTo>
                      <a:pt x="19" y="3"/>
                    </a:lnTo>
                    <a:lnTo>
                      <a:pt x="14" y="24"/>
                    </a:lnTo>
                    <a:lnTo>
                      <a:pt x="13" y="34"/>
                    </a:lnTo>
                    <a:lnTo>
                      <a:pt x="13" y="45"/>
                    </a:lnTo>
                    <a:lnTo>
                      <a:pt x="13" y="98"/>
                    </a:lnTo>
                    <a:lnTo>
                      <a:pt x="13" y="98"/>
                    </a:lnTo>
                    <a:lnTo>
                      <a:pt x="13" y="124"/>
                    </a:lnTo>
                    <a:lnTo>
                      <a:pt x="12" y="136"/>
                    </a:lnTo>
                    <a:lnTo>
                      <a:pt x="10" y="149"/>
                    </a:lnTo>
                    <a:lnTo>
                      <a:pt x="10" y="149"/>
                    </a:lnTo>
                    <a:lnTo>
                      <a:pt x="4" y="171"/>
                    </a:lnTo>
                    <a:lnTo>
                      <a:pt x="2" y="183"/>
                    </a:lnTo>
                    <a:lnTo>
                      <a:pt x="0" y="194"/>
                    </a:lnTo>
                    <a:lnTo>
                      <a:pt x="0" y="194"/>
                    </a:lnTo>
                    <a:lnTo>
                      <a:pt x="1" y="196"/>
                    </a:lnTo>
                    <a:lnTo>
                      <a:pt x="2" y="197"/>
                    </a:lnTo>
                    <a:lnTo>
                      <a:pt x="3" y="198"/>
                    </a:lnTo>
                    <a:lnTo>
                      <a:pt x="5" y="199"/>
                    </a:lnTo>
                    <a:lnTo>
                      <a:pt x="6" y="198"/>
                    </a:lnTo>
                    <a:lnTo>
                      <a:pt x="8" y="197"/>
                    </a:lnTo>
                    <a:lnTo>
                      <a:pt x="9" y="196"/>
                    </a:lnTo>
                    <a:lnTo>
                      <a:pt x="10" y="194"/>
                    </a:lnTo>
                    <a:lnTo>
                      <a:pt x="10" y="194"/>
                    </a:lnTo>
                    <a:lnTo>
                      <a:pt x="11" y="182"/>
                    </a:lnTo>
                    <a:lnTo>
                      <a:pt x="14" y="169"/>
                    </a:lnTo>
                    <a:lnTo>
                      <a:pt x="20" y="144"/>
                    </a:lnTo>
                    <a:lnTo>
                      <a:pt x="20" y="144"/>
                    </a:lnTo>
                    <a:lnTo>
                      <a:pt x="22" y="135"/>
                    </a:lnTo>
                    <a:lnTo>
                      <a:pt x="22" y="125"/>
                    </a:lnTo>
                    <a:lnTo>
                      <a:pt x="22" y="105"/>
                    </a:lnTo>
                    <a:lnTo>
                      <a:pt x="22" y="105"/>
                    </a:lnTo>
                    <a:lnTo>
                      <a:pt x="22" y="80"/>
                    </a:lnTo>
                    <a:lnTo>
                      <a:pt x="22" y="55"/>
                    </a:lnTo>
                    <a:lnTo>
                      <a:pt x="23" y="31"/>
                    </a:lnTo>
                    <a:lnTo>
                      <a:pt x="25" y="18"/>
                    </a:lnTo>
                    <a:lnTo>
                      <a:pt x="29" y="6"/>
                    </a:lnTo>
                    <a:lnTo>
                      <a:pt x="29" y="6"/>
                    </a:lnTo>
                    <a:lnTo>
                      <a:pt x="29" y="4"/>
                    </a:lnTo>
                    <a:lnTo>
                      <a:pt x="28" y="2"/>
                    </a:lnTo>
                    <a:lnTo>
                      <a:pt x="27" y="1"/>
                    </a:lnTo>
                    <a:lnTo>
                      <a:pt x="24" y="0"/>
                    </a:lnTo>
                    <a:lnTo>
                      <a:pt x="23" y="0"/>
                    </a:lnTo>
                    <a:lnTo>
                      <a:pt x="21" y="0"/>
                    </a:lnTo>
                    <a:lnTo>
                      <a:pt x="20" y="2"/>
                    </a:lnTo>
                    <a:lnTo>
                      <a:pt x="19" y="3"/>
                    </a:lnTo>
                    <a:lnTo>
                      <a:pt x="19"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93" name="Freeform 199"/>
              <p:cNvSpPr/>
              <p:nvPr/>
            </p:nvSpPr>
            <p:spPr bwMode="auto">
              <a:xfrm>
                <a:off x="4464050" y="2424113"/>
                <a:ext cx="19050" cy="88900"/>
              </a:xfrm>
              <a:custGeom>
                <a:avLst/>
                <a:gdLst/>
                <a:ahLst/>
                <a:cxnLst>
                  <a:cxn ang="0">
                    <a:pos x="26" y="3"/>
                  </a:cxn>
                  <a:cxn ang="0">
                    <a:pos x="26" y="3"/>
                  </a:cxn>
                  <a:cxn ang="0">
                    <a:pos x="18" y="42"/>
                  </a:cxn>
                  <a:cxn ang="0">
                    <a:pos x="11" y="83"/>
                  </a:cxn>
                  <a:cxn ang="0">
                    <a:pos x="6" y="123"/>
                  </a:cxn>
                  <a:cxn ang="0">
                    <a:pos x="0" y="162"/>
                  </a:cxn>
                  <a:cxn ang="0">
                    <a:pos x="0" y="162"/>
                  </a:cxn>
                  <a:cxn ang="0">
                    <a:pos x="0" y="164"/>
                  </a:cxn>
                  <a:cxn ang="0">
                    <a:pos x="2" y="166"/>
                  </a:cxn>
                  <a:cxn ang="0">
                    <a:pos x="3" y="167"/>
                  </a:cxn>
                  <a:cxn ang="0">
                    <a:pos x="5" y="167"/>
                  </a:cxn>
                  <a:cxn ang="0">
                    <a:pos x="8" y="166"/>
                  </a:cxn>
                  <a:cxn ang="0">
                    <a:pos x="10" y="164"/>
                  </a:cxn>
                  <a:cxn ang="0">
                    <a:pos x="10" y="162"/>
                  </a:cxn>
                  <a:cxn ang="0">
                    <a:pos x="10" y="162"/>
                  </a:cxn>
                  <a:cxn ang="0">
                    <a:pos x="15" y="123"/>
                  </a:cxn>
                  <a:cxn ang="0">
                    <a:pos x="20" y="84"/>
                  </a:cxn>
                  <a:cxn ang="0">
                    <a:pos x="26" y="45"/>
                  </a:cxn>
                  <a:cxn ang="0">
                    <a:pos x="36" y="6"/>
                  </a:cxn>
                  <a:cxn ang="0">
                    <a:pos x="36" y="6"/>
                  </a:cxn>
                  <a:cxn ang="0">
                    <a:pos x="36" y="4"/>
                  </a:cxn>
                  <a:cxn ang="0">
                    <a:pos x="35" y="2"/>
                  </a:cxn>
                  <a:cxn ang="0">
                    <a:pos x="34" y="1"/>
                  </a:cxn>
                  <a:cxn ang="0">
                    <a:pos x="31" y="0"/>
                  </a:cxn>
                  <a:cxn ang="0">
                    <a:pos x="29" y="0"/>
                  </a:cxn>
                  <a:cxn ang="0">
                    <a:pos x="28" y="0"/>
                  </a:cxn>
                  <a:cxn ang="0">
                    <a:pos x="26" y="1"/>
                  </a:cxn>
                  <a:cxn ang="0">
                    <a:pos x="26" y="3"/>
                  </a:cxn>
                  <a:cxn ang="0">
                    <a:pos x="26" y="3"/>
                  </a:cxn>
                </a:cxnLst>
                <a:rect l="0" t="0" r="r" b="b"/>
                <a:pathLst>
                  <a:path w="36" h="167">
                    <a:moveTo>
                      <a:pt x="26" y="3"/>
                    </a:moveTo>
                    <a:lnTo>
                      <a:pt x="26" y="3"/>
                    </a:lnTo>
                    <a:lnTo>
                      <a:pt x="18" y="42"/>
                    </a:lnTo>
                    <a:lnTo>
                      <a:pt x="11" y="83"/>
                    </a:lnTo>
                    <a:lnTo>
                      <a:pt x="6" y="123"/>
                    </a:lnTo>
                    <a:lnTo>
                      <a:pt x="0" y="162"/>
                    </a:lnTo>
                    <a:lnTo>
                      <a:pt x="0" y="162"/>
                    </a:lnTo>
                    <a:lnTo>
                      <a:pt x="0" y="164"/>
                    </a:lnTo>
                    <a:lnTo>
                      <a:pt x="2" y="166"/>
                    </a:lnTo>
                    <a:lnTo>
                      <a:pt x="3" y="167"/>
                    </a:lnTo>
                    <a:lnTo>
                      <a:pt x="5" y="167"/>
                    </a:lnTo>
                    <a:lnTo>
                      <a:pt x="8" y="166"/>
                    </a:lnTo>
                    <a:lnTo>
                      <a:pt x="10" y="164"/>
                    </a:lnTo>
                    <a:lnTo>
                      <a:pt x="10" y="162"/>
                    </a:lnTo>
                    <a:lnTo>
                      <a:pt x="10" y="162"/>
                    </a:lnTo>
                    <a:lnTo>
                      <a:pt x="15" y="123"/>
                    </a:lnTo>
                    <a:lnTo>
                      <a:pt x="20" y="84"/>
                    </a:lnTo>
                    <a:lnTo>
                      <a:pt x="26" y="45"/>
                    </a:lnTo>
                    <a:lnTo>
                      <a:pt x="36" y="6"/>
                    </a:lnTo>
                    <a:lnTo>
                      <a:pt x="36" y="6"/>
                    </a:lnTo>
                    <a:lnTo>
                      <a:pt x="36" y="4"/>
                    </a:lnTo>
                    <a:lnTo>
                      <a:pt x="35" y="2"/>
                    </a:lnTo>
                    <a:lnTo>
                      <a:pt x="34" y="1"/>
                    </a:lnTo>
                    <a:lnTo>
                      <a:pt x="31" y="0"/>
                    </a:lnTo>
                    <a:lnTo>
                      <a:pt x="29" y="0"/>
                    </a:lnTo>
                    <a:lnTo>
                      <a:pt x="28" y="0"/>
                    </a:lnTo>
                    <a:lnTo>
                      <a:pt x="26" y="1"/>
                    </a:lnTo>
                    <a:lnTo>
                      <a:pt x="26" y="3"/>
                    </a:lnTo>
                    <a:lnTo>
                      <a:pt x="26"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94" name="Freeform 200"/>
              <p:cNvSpPr/>
              <p:nvPr/>
            </p:nvSpPr>
            <p:spPr bwMode="auto">
              <a:xfrm>
                <a:off x="4521200" y="2484438"/>
                <a:ext cx="17463" cy="95250"/>
              </a:xfrm>
              <a:custGeom>
                <a:avLst/>
                <a:gdLst/>
                <a:ahLst/>
                <a:cxnLst>
                  <a:cxn ang="0">
                    <a:pos x="26" y="5"/>
                  </a:cxn>
                  <a:cxn ang="0">
                    <a:pos x="26" y="5"/>
                  </a:cxn>
                  <a:cxn ang="0">
                    <a:pos x="25" y="26"/>
                  </a:cxn>
                  <a:cxn ang="0">
                    <a:pos x="23" y="46"/>
                  </a:cxn>
                  <a:cxn ang="0">
                    <a:pos x="20" y="67"/>
                  </a:cxn>
                  <a:cxn ang="0">
                    <a:pos x="14" y="88"/>
                  </a:cxn>
                  <a:cxn ang="0">
                    <a:pos x="14" y="88"/>
                  </a:cxn>
                  <a:cxn ang="0">
                    <a:pos x="11" y="98"/>
                  </a:cxn>
                  <a:cxn ang="0">
                    <a:pos x="9" y="109"/>
                  </a:cxn>
                  <a:cxn ang="0">
                    <a:pos x="6" y="131"/>
                  </a:cxn>
                  <a:cxn ang="0">
                    <a:pos x="3" y="153"/>
                  </a:cxn>
                  <a:cxn ang="0">
                    <a:pos x="0" y="174"/>
                  </a:cxn>
                  <a:cxn ang="0">
                    <a:pos x="0" y="174"/>
                  </a:cxn>
                  <a:cxn ang="0">
                    <a:pos x="0" y="176"/>
                  </a:cxn>
                  <a:cxn ang="0">
                    <a:pos x="1" y="177"/>
                  </a:cxn>
                  <a:cxn ang="0">
                    <a:pos x="4" y="179"/>
                  </a:cxn>
                  <a:cxn ang="0">
                    <a:pos x="6" y="179"/>
                  </a:cxn>
                  <a:cxn ang="0">
                    <a:pos x="7" y="179"/>
                  </a:cxn>
                  <a:cxn ang="0">
                    <a:pos x="8" y="178"/>
                  </a:cxn>
                  <a:cxn ang="0">
                    <a:pos x="9" y="176"/>
                  </a:cxn>
                  <a:cxn ang="0">
                    <a:pos x="9" y="176"/>
                  </a:cxn>
                  <a:cxn ang="0">
                    <a:pos x="12" y="155"/>
                  </a:cxn>
                  <a:cxn ang="0">
                    <a:pos x="15" y="133"/>
                  </a:cxn>
                  <a:cxn ang="0">
                    <a:pos x="18" y="111"/>
                  </a:cxn>
                  <a:cxn ang="0">
                    <a:pos x="24" y="91"/>
                  </a:cxn>
                  <a:cxn ang="0">
                    <a:pos x="24" y="91"/>
                  </a:cxn>
                  <a:cxn ang="0">
                    <a:pos x="28" y="69"/>
                  </a:cxn>
                  <a:cxn ang="0">
                    <a:pos x="32" y="48"/>
                  </a:cxn>
                  <a:cxn ang="0">
                    <a:pos x="34" y="27"/>
                  </a:cxn>
                  <a:cxn ang="0">
                    <a:pos x="35" y="5"/>
                  </a:cxn>
                  <a:cxn ang="0">
                    <a:pos x="35" y="5"/>
                  </a:cxn>
                  <a:cxn ang="0">
                    <a:pos x="34" y="3"/>
                  </a:cxn>
                  <a:cxn ang="0">
                    <a:pos x="33" y="1"/>
                  </a:cxn>
                  <a:cxn ang="0">
                    <a:pos x="32" y="0"/>
                  </a:cxn>
                  <a:cxn ang="0">
                    <a:pos x="30" y="0"/>
                  </a:cxn>
                  <a:cxn ang="0">
                    <a:pos x="28" y="0"/>
                  </a:cxn>
                  <a:cxn ang="0">
                    <a:pos x="27" y="1"/>
                  </a:cxn>
                  <a:cxn ang="0">
                    <a:pos x="26" y="3"/>
                  </a:cxn>
                  <a:cxn ang="0">
                    <a:pos x="26" y="5"/>
                  </a:cxn>
                  <a:cxn ang="0">
                    <a:pos x="26" y="5"/>
                  </a:cxn>
                </a:cxnLst>
                <a:rect l="0" t="0" r="r" b="b"/>
                <a:pathLst>
                  <a:path w="35" h="179">
                    <a:moveTo>
                      <a:pt x="26" y="5"/>
                    </a:moveTo>
                    <a:lnTo>
                      <a:pt x="26" y="5"/>
                    </a:lnTo>
                    <a:lnTo>
                      <a:pt x="25" y="26"/>
                    </a:lnTo>
                    <a:lnTo>
                      <a:pt x="23" y="46"/>
                    </a:lnTo>
                    <a:lnTo>
                      <a:pt x="20" y="67"/>
                    </a:lnTo>
                    <a:lnTo>
                      <a:pt x="14" y="88"/>
                    </a:lnTo>
                    <a:lnTo>
                      <a:pt x="14" y="88"/>
                    </a:lnTo>
                    <a:lnTo>
                      <a:pt x="11" y="98"/>
                    </a:lnTo>
                    <a:lnTo>
                      <a:pt x="9" y="109"/>
                    </a:lnTo>
                    <a:lnTo>
                      <a:pt x="6" y="131"/>
                    </a:lnTo>
                    <a:lnTo>
                      <a:pt x="3" y="153"/>
                    </a:lnTo>
                    <a:lnTo>
                      <a:pt x="0" y="174"/>
                    </a:lnTo>
                    <a:lnTo>
                      <a:pt x="0" y="174"/>
                    </a:lnTo>
                    <a:lnTo>
                      <a:pt x="0" y="176"/>
                    </a:lnTo>
                    <a:lnTo>
                      <a:pt x="1" y="177"/>
                    </a:lnTo>
                    <a:lnTo>
                      <a:pt x="4" y="179"/>
                    </a:lnTo>
                    <a:lnTo>
                      <a:pt x="6" y="179"/>
                    </a:lnTo>
                    <a:lnTo>
                      <a:pt x="7" y="179"/>
                    </a:lnTo>
                    <a:lnTo>
                      <a:pt x="8" y="178"/>
                    </a:lnTo>
                    <a:lnTo>
                      <a:pt x="9" y="176"/>
                    </a:lnTo>
                    <a:lnTo>
                      <a:pt x="9" y="176"/>
                    </a:lnTo>
                    <a:lnTo>
                      <a:pt x="12" y="155"/>
                    </a:lnTo>
                    <a:lnTo>
                      <a:pt x="15" y="133"/>
                    </a:lnTo>
                    <a:lnTo>
                      <a:pt x="18" y="111"/>
                    </a:lnTo>
                    <a:lnTo>
                      <a:pt x="24" y="91"/>
                    </a:lnTo>
                    <a:lnTo>
                      <a:pt x="24" y="91"/>
                    </a:lnTo>
                    <a:lnTo>
                      <a:pt x="28" y="69"/>
                    </a:lnTo>
                    <a:lnTo>
                      <a:pt x="32" y="48"/>
                    </a:lnTo>
                    <a:lnTo>
                      <a:pt x="34" y="27"/>
                    </a:lnTo>
                    <a:lnTo>
                      <a:pt x="35" y="5"/>
                    </a:lnTo>
                    <a:lnTo>
                      <a:pt x="35" y="5"/>
                    </a:lnTo>
                    <a:lnTo>
                      <a:pt x="34" y="3"/>
                    </a:lnTo>
                    <a:lnTo>
                      <a:pt x="33" y="1"/>
                    </a:lnTo>
                    <a:lnTo>
                      <a:pt x="32" y="0"/>
                    </a:lnTo>
                    <a:lnTo>
                      <a:pt x="30" y="0"/>
                    </a:lnTo>
                    <a:lnTo>
                      <a:pt x="28" y="0"/>
                    </a:lnTo>
                    <a:lnTo>
                      <a:pt x="27" y="1"/>
                    </a:lnTo>
                    <a:lnTo>
                      <a:pt x="26" y="3"/>
                    </a:lnTo>
                    <a:lnTo>
                      <a:pt x="26" y="5"/>
                    </a:lnTo>
                    <a:lnTo>
                      <a:pt x="26"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95" name="Freeform 201"/>
              <p:cNvSpPr/>
              <p:nvPr/>
            </p:nvSpPr>
            <p:spPr bwMode="auto">
              <a:xfrm>
                <a:off x="4570413" y="2508250"/>
                <a:ext cx="12700" cy="41275"/>
              </a:xfrm>
              <a:custGeom>
                <a:avLst/>
                <a:gdLst/>
                <a:ahLst/>
                <a:cxnLst>
                  <a:cxn ang="0">
                    <a:pos x="12" y="3"/>
                  </a:cxn>
                  <a:cxn ang="0">
                    <a:pos x="12" y="3"/>
                  </a:cxn>
                  <a:cxn ang="0">
                    <a:pos x="8" y="21"/>
                  </a:cxn>
                  <a:cxn ang="0">
                    <a:pos x="6" y="38"/>
                  </a:cxn>
                  <a:cxn ang="0">
                    <a:pos x="3" y="56"/>
                  </a:cxn>
                  <a:cxn ang="0">
                    <a:pos x="0" y="73"/>
                  </a:cxn>
                  <a:cxn ang="0">
                    <a:pos x="0" y="73"/>
                  </a:cxn>
                  <a:cxn ang="0">
                    <a:pos x="0" y="76"/>
                  </a:cxn>
                  <a:cxn ang="0">
                    <a:pos x="1" y="77"/>
                  </a:cxn>
                  <a:cxn ang="0">
                    <a:pos x="2" y="78"/>
                  </a:cxn>
                  <a:cxn ang="0">
                    <a:pos x="3" y="79"/>
                  </a:cxn>
                  <a:cxn ang="0">
                    <a:pos x="5" y="79"/>
                  </a:cxn>
                  <a:cxn ang="0">
                    <a:pos x="7" y="79"/>
                  </a:cxn>
                  <a:cxn ang="0">
                    <a:pos x="8" y="78"/>
                  </a:cxn>
                  <a:cxn ang="0">
                    <a:pos x="9" y="76"/>
                  </a:cxn>
                  <a:cxn ang="0">
                    <a:pos x="9" y="76"/>
                  </a:cxn>
                  <a:cxn ang="0">
                    <a:pos x="12" y="58"/>
                  </a:cxn>
                  <a:cxn ang="0">
                    <a:pos x="14" y="40"/>
                  </a:cxn>
                  <a:cxn ang="0">
                    <a:pos x="17" y="23"/>
                  </a:cxn>
                  <a:cxn ang="0">
                    <a:pos x="22" y="6"/>
                  </a:cxn>
                  <a:cxn ang="0">
                    <a:pos x="22" y="6"/>
                  </a:cxn>
                  <a:cxn ang="0">
                    <a:pos x="22" y="4"/>
                  </a:cxn>
                  <a:cxn ang="0">
                    <a:pos x="22" y="2"/>
                  </a:cxn>
                  <a:cxn ang="0">
                    <a:pos x="21" y="1"/>
                  </a:cxn>
                  <a:cxn ang="0">
                    <a:pos x="19" y="0"/>
                  </a:cxn>
                  <a:cxn ang="0">
                    <a:pos x="16" y="0"/>
                  </a:cxn>
                  <a:cxn ang="0">
                    <a:pos x="15" y="0"/>
                  </a:cxn>
                  <a:cxn ang="0">
                    <a:pos x="13" y="1"/>
                  </a:cxn>
                  <a:cxn ang="0">
                    <a:pos x="12" y="3"/>
                  </a:cxn>
                  <a:cxn ang="0">
                    <a:pos x="12" y="3"/>
                  </a:cxn>
                </a:cxnLst>
                <a:rect l="0" t="0" r="r" b="b"/>
                <a:pathLst>
                  <a:path w="22" h="79">
                    <a:moveTo>
                      <a:pt x="12" y="3"/>
                    </a:moveTo>
                    <a:lnTo>
                      <a:pt x="12" y="3"/>
                    </a:lnTo>
                    <a:lnTo>
                      <a:pt x="8" y="21"/>
                    </a:lnTo>
                    <a:lnTo>
                      <a:pt x="6" y="38"/>
                    </a:lnTo>
                    <a:lnTo>
                      <a:pt x="3" y="56"/>
                    </a:lnTo>
                    <a:lnTo>
                      <a:pt x="0" y="73"/>
                    </a:lnTo>
                    <a:lnTo>
                      <a:pt x="0" y="73"/>
                    </a:lnTo>
                    <a:lnTo>
                      <a:pt x="0" y="76"/>
                    </a:lnTo>
                    <a:lnTo>
                      <a:pt x="1" y="77"/>
                    </a:lnTo>
                    <a:lnTo>
                      <a:pt x="2" y="78"/>
                    </a:lnTo>
                    <a:lnTo>
                      <a:pt x="3" y="79"/>
                    </a:lnTo>
                    <a:lnTo>
                      <a:pt x="5" y="79"/>
                    </a:lnTo>
                    <a:lnTo>
                      <a:pt x="7" y="79"/>
                    </a:lnTo>
                    <a:lnTo>
                      <a:pt x="8" y="78"/>
                    </a:lnTo>
                    <a:lnTo>
                      <a:pt x="9" y="76"/>
                    </a:lnTo>
                    <a:lnTo>
                      <a:pt x="9" y="76"/>
                    </a:lnTo>
                    <a:lnTo>
                      <a:pt x="12" y="58"/>
                    </a:lnTo>
                    <a:lnTo>
                      <a:pt x="14" y="40"/>
                    </a:lnTo>
                    <a:lnTo>
                      <a:pt x="17" y="23"/>
                    </a:lnTo>
                    <a:lnTo>
                      <a:pt x="22" y="6"/>
                    </a:lnTo>
                    <a:lnTo>
                      <a:pt x="22" y="6"/>
                    </a:lnTo>
                    <a:lnTo>
                      <a:pt x="22" y="4"/>
                    </a:lnTo>
                    <a:lnTo>
                      <a:pt x="22" y="2"/>
                    </a:lnTo>
                    <a:lnTo>
                      <a:pt x="21" y="1"/>
                    </a:lnTo>
                    <a:lnTo>
                      <a:pt x="19" y="0"/>
                    </a:lnTo>
                    <a:lnTo>
                      <a:pt x="16" y="0"/>
                    </a:lnTo>
                    <a:lnTo>
                      <a:pt x="15" y="0"/>
                    </a:lnTo>
                    <a:lnTo>
                      <a:pt x="13" y="1"/>
                    </a:lnTo>
                    <a:lnTo>
                      <a:pt x="12" y="3"/>
                    </a:lnTo>
                    <a:lnTo>
                      <a:pt x="12"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96" name="Freeform 202"/>
              <p:cNvSpPr/>
              <p:nvPr/>
            </p:nvSpPr>
            <p:spPr bwMode="auto">
              <a:xfrm>
                <a:off x="4603750" y="2557463"/>
                <a:ext cx="15875" cy="46038"/>
              </a:xfrm>
              <a:custGeom>
                <a:avLst/>
                <a:gdLst/>
                <a:ahLst/>
                <a:cxnLst>
                  <a:cxn ang="0">
                    <a:pos x="20" y="3"/>
                  </a:cxn>
                  <a:cxn ang="0">
                    <a:pos x="20" y="3"/>
                  </a:cxn>
                  <a:cxn ang="0">
                    <a:pos x="0" y="79"/>
                  </a:cxn>
                  <a:cxn ang="0">
                    <a:pos x="0" y="79"/>
                  </a:cxn>
                  <a:cxn ang="0">
                    <a:pos x="0" y="81"/>
                  </a:cxn>
                  <a:cxn ang="0">
                    <a:pos x="1" y="83"/>
                  </a:cxn>
                  <a:cxn ang="0">
                    <a:pos x="2" y="84"/>
                  </a:cxn>
                  <a:cxn ang="0">
                    <a:pos x="4" y="85"/>
                  </a:cxn>
                  <a:cxn ang="0">
                    <a:pos x="5" y="85"/>
                  </a:cxn>
                  <a:cxn ang="0">
                    <a:pos x="7" y="85"/>
                  </a:cxn>
                  <a:cxn ang="0">
                    <a:pos x="8" y="84"/>
                  </a:cxn>
                  <a:cxn ang="0">
                    <a:pos x="9" y="82"/>
                  </a:cxn>
                  <a:cxn ang="0">
                    <a:pos x="9" y="82"/>
                  </a:cxn>
                  <a:cxn ang="0">
                    <a:pos x="28" y="5"/>
                  </a:cxn>
                  <a:cxn ang="0">
                    <a:pos x="28" y="5"/>
                  </a:cxn>
                  <a:cxn ang="0">
                    <a:pos x="29" y="3"/>
                  </a:cxn>
                  <a:cxn ang="0">
                    <a:pos x="28" y="2"/>
                  </a:cxn>
                  <a:cxn ang="0">
                    <a:pos x="27" y="1"/>
                  </a:cxn>
                  <a:cxn ang="0">
                    <a:pos x="25" y="0"/>
                  </a:cxn>
                  <a:cxn ang="0">
                    <a:pos x="23" y="0"/>
                  </a:cxn>
                  <a:cxn ang="0">
                    <a:pos x="22" y="0"/>
                  </a:cxn>
                  <a:cxn ang="0">
                    <a:pos x="20" y="1"/>
                  </a:cxn>
                  <a:cxn ang="0">
                    <a:pos x="20" y="3"/>
                  </a:cxn>
                  <a:cxn ang="0">
                    <a:pos x="20" y="3"/>
                  </a:cxn>
                </a:cxnLst>
                <a:rect l="0" t="0" r="r" b="b"/>
                <a:pathLst>
                  <a:path w="29" h="85">
                    <a:moveTo>
                      <a:pt x="20" y="3"/>
                    </a:moveTo>
                    <a:lnTo>
                      <a:pt x="20" y="3"/>
                    </a:lnTo>
                    <a:lnTo>
                      <a:pt x="0" y="79"/>
                    </a:lnTo>
                    <a:lnTo>
                      <a:pt x="0" y="79"/>
                    </a:lnTo>
                    <a:lnTo>
                      <a:pt x="0" y="81"/>
                    </a:lnTo>
                    <a:lnTo>
                      <a:pt x="1" y="83"/>
                    </a:lnTo>
                    <a:lnTo>
                      <a:pt x="2" y="84"/>
                    </a:lnTo>
                    <a:lnTo>
                      <a:pt x="4" y="85"/>
                    </a:lnTo>
                    <a:lnTo>
                      <a:pt x="5" y="85"/>
                    </a:lnTo>
                    <a:lnTo>
                      <a:pt x="7" y="85"/>
                    </a:lnTo>
                    <a:lnTo>
                      <a:pt x="8" y="84"/>
                    </a:lnTo>
                    <a:lnTo>
                      <a:pt x="9" y="82"/>
                    </a:lnTo>
                    <a:lnTo>
                      <a:pt x="9" y="82"/>
                    </a:lnTo>
                    <a:lnTo>
                      <a:pt x="28" y="5"/>
                    </a:lnTo>
                    <a:lnTo>
                      <a:pt x="28" y="5"/>
                    </a:lnTo>
                    <a:lnTo>
                      <a:pt x="29" y="3"/>
                    </a:lnTo>
                    <a:lnTo>
                      <a:pt x="28" y="2"/>
                    </a:lnTo>
                    <a:lnTo>
                      <a:pt x="27" y="1"/>
                    </a:lnTo>
                    <a:lnTo>
                      <a:pt x="25" y="0"/>
                    </a:lnTo>
                    <a:lnTo>
                      <a:pt x="23" y="0"/>
                    </a:lnTo>
                    <a:lnTo>
                      <a:pt x="22" y="0"/>
                    </a:lnTo>
                    <a:lnTo>
                      <a:pt x="20" y="1"/>
                    </a:lnTo>
                    <a:lnTo>
                      <a:pt x="20" y="3"/>
                    </a:lnTo>
                    <a:lnTo>
                      <a:pt x="20"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97" name="Freeform 203"/>
              <p:cNvSpPr/>
              <p:nvPr/>
            </p:nvSpPr>
            <p:spPr bwMode="auto">
              <a:xfrm>
                <a:off x="4687888" y="2668588"/>
                <a:ext cx="15875" cy="61913"/>
              </a:xfrm>
              <a:custGeom>
                <a:avLst/>
                <a:gdLst/>
                <a:ahLst/>
                <a:cxnLst>
                  <a:cxn ang="0">
                    <a:pos x="19" y="4"/>
                  </a:cxn>
                  <a:cxn ang="0">
                    <a:pos x="19" y="4"/>
                  </a:cxn>
                  <a:cxn ang="0">
                    <a:pos x="19" y="12"/>
                  </a:cxn>
                  <a:cxn ang="0">
                    <a:pos x="17" y="19"/>
                  </a:cxn>
                  <a:cxn ang="0">
                    <a:pos x="12" y="35"/>
                  </a:cxn>
                  <a:cxn ang="0">
                    <a:pos x="8" y="50"/>
                  </a:cxn>
                  <a:cxn ang="0">
                    <a:pos x="7" y="58"/>
                  </a:cxn>
                  <a:cxn ang="0">
                    <a:pos x="6" y="65"/>
                  </a:cxn>
                  <a:cxn ang="0">
                    <a:pos x="6" y="65"/>
                  </a:cxn>
                  <a:cxn ang="0">
                    <a:pos x="6" y="76"/>
                  </a:cxn>
                  <a:cxn ang="0">
                    <a:pos x="5" y="89"/>
                  </a:cxn>
                  <a:cxn ang="0">
                    <a:pos x="4" y="99"/>
                  </a:cxn>
                  <a:cxn ang="0">
                    <a:pos x="0" y="110"/>
                  </a:cxn>
                  <a:cxn ang="0">
                    <a:pos x="0" y="110"/>
                  </a:cxn>
                  <a:cxn ang="0">
                    <a:pos x="0" y="112"/>
                  </a:cxn>
                  <a:cxn ang="0">
                    <a:pos x="0" y="113"/>
                  </a:cxn>
                  <a:cxn ang="0">
                    <a:pos x="1" y="116"/>
                  </a:cxn>
                  <a:cxn ang="0">
                    <a:pos x="3" y="116"/>
                  </a:cxn>
                  <a:cxn ang="0">
                    <a:pos x="6" y="116"/>
                  </a:cxn>
                  <a:cxn ang="0">
                    <a:pos x="8" y="114"/>
                  </a:cxn>
                  <a:cxn ang="0">
                    <a:pos x="9" y="112"/>
                  </a:cxn>
                  <a:cxn ang="0">
                    <a:pos x="9" y="112"/>
                  </a:cxn>
                  <a:cxn ang="0">
                    <a:pos x="12" y="102"/>
                  </a:cxn>
                  <a:cxn ang="0">
                    <a:pos x="14" y="92"/>
                  </a:cxn>
                  <a:cxn ang="0">
                    <a:pos x="15" y="80"/>
                  </a:cxn>
                  <a:cxn ang="0">
                    <a:pos x="15" y="70"/>
                  </a:cxn>
                  <a:cxn ang="0">
                    <a:pos x="15" y="70"/>
                  </a:cxn>
                  <a:cxn ang="0">
                    <a:pos x="17" y="62"/>
                  </a:cxn>
                  <a:cxn ang="0">
                    <a:pos x="18" y="54"/>
                  </a:cxn>
                  <a:cxn ang="0">
                    <a:pos x="22" y="37"/>
                  </a:cxn>
                  <a:cxn ang="0">
                    <a:pos x="26" y="20"/>
                  </a:cxn>
                  <a:cxn ang="0">
                    <a:pos x="28" y="12"/>
                  </a:cxn>
                  <a:cxn ang="0">
                    <a:pos x="29" y="4"/>
                  </a:cxn>
                  <a:cxn ang="0">
                    <a:pos x="29" y="4"/>
                  </a:cxn>
                  <a:cxn ang="0">
                    <a:pos x="28" y="2"/>
                  </a:cxn>
                  <a:cxn ang="0">
                    <a:pos x="27" y="1"/>
                  </a:cxn>
                  <a:cxn ang="0">
                    <a:pos x="26" y="0"/>
                  </a:cxn>
                  <a:cxn ang="0">
                    <a:pos x="24" y="0"/>
                  </a:cxn>
                  <a:cxn ang="0">
                    <a:pos x="22" y="0"/>
                  </a:cxn>
                  <a:cxn ang="0">
                    <a:pos x="21" y="1"/>
                  </a:cxn>
                  <a:cxn ang="0">
                    <a:pos x="20" y="2"/>
                  </a:cxn>
                  <a:cxn ang="0">
                    <a:pos x="19" y="4"/>
                  </a:cxn>
                  <a:cxn ang="0">
                    <a:pos x="19" y="4"/>
                  </a:cxn>
                </a:cxnLst>
                <a:rect l="0" t="0" r="r" b="b"/>
                <a:pathLst>
                  <a:path w="29" h="116">
                    <a:moveTo>
                      <a:pt x="19" y="4"/>
                    </a:moveTo>
                    <a:lnTo>
                      <a:pt x="19" y="4"/>
                    </a:lnTo>
                    <a:lnTo>
                      <a:pt x="19" y="12"/>
                    </a:lnTo>
                    <a:lnTo>
                      <a:pt x="17" y="19"/>
                    </a:lnTo>
                    <a:lnTo>
                      <a:pt x="12" y="35"/>
                    </a:lnTo>
                    <a:lnTo>
                      <a:pt x="8" y="50"/>
                    </a:lnTo>
                    <a:lnTo>
                      <a:pt x="7" y="58"/>
                    </a:lnTo>
                    <a:lnTo>
                      <a:pt x="6" y="65"/>
                    </a:lnTo>
                    <a:lnTo>
                      <a:pt x="6" y="65"/>
                    </a:lnTo>
                    <a:lnTo>
                      <a:pt x="6" y="76"/>
                    </a:lnTo>
                    <a:lnTo>
                      <a:pt x="5" y="89"/>
                    </a:lnTo>
                    <a:lnTo>
                      <a:pt x="4" y="99"/>
                    </a:lnTo>
                    <a:lnTo>
                      <a:pt x="0" y="110"/>
                    </a:lnTo>
                    <a:lnTo>
                      <a:pt x="0" y="110"/>
                    </a:lnTo>
                    <a:lnTo>
                      <a:pt x="0" y="112"/>
                    </a:lnTo>
                    <a:lnTo>
                      <a:pt x="0" y="113"/>
                    </a:lnTo>
                    <a:lnTo>
                      <a:pt x="1" y="116"/>
                    </a:lnTo>
                    <a:lnTo>
                      <a:pt x="3" y="116"/>
                    </a:lnTo>
                    <a:lnTo>
                      <a:pt x="6" y="116"/>
                    </a:lnTo>
                    <a:lnTo>
                      <a:pt x="8" y="114"/>
                    </a:lnTo>
                    <a:lnTo>
                      <a:pt x="9" y="112"/>
                    </a:lnTo>
                    <a:lnTo>
                      <a:pt x="9" y="112"/>
                    </a:lnTo>
                    <a:lnTo>
                      <a:pt x="12" y="102"/>
                    </a:lnTo>
                    <a:lnTo>
                      <a:pt x="14" y="92"/>
                    </a:lnTo>
                    <a:lnTo>
                      <a:pt x="15" y="80"/>
                    </a:lnTo>
                    <a:lnTo>
                      <a:pt x="15" y="70"/>
                    </a:lnTo>
                    <a:lnTo>
                      <a:pt x="15" y="70"/>
                    </a:lnTo>
                    <a:lnTo>
                      <a:pt x="17" y="62"/>
                    </a:lnTo>
                    <a:lnTo>
                      <a:pt x="18" y="54"/>
                    </a:lnTo>
                    <a:lnTo>
                      <a:pt x="22" y="37"/>
                    </a:lnTo>
                    <a:lnTo>
                      <a:pt x="26" y="20"/>
                    </a:lnTo>
                    <a:lnTo>
                      <a:pt x="28" y="12"/>
                    </a:lnTo>
                    <a:lnTo>
                      <a:pt x="29" y="4"/>
                    </a:lnTo>
                    <a:lnTo>
                      <a:pt x="29" y="4"/>
                    </a:lnTo>
                    <a:lnTo>
                      <a:pt x="28" y="2"/>
                    </a:lnTo>
                    <a:lnTo>
                      <a:pt x="27" y="1"/>
                    </a:lnTo>
                    <a:lnTo>
                      <a:pt x="26" y="0"/>
                    </a:lnTo>
                    <a:lnTo>
                      <a:pt x="24" y="0"/>
                    </a:lnTo>
                    <a:lnTo>
                      <a:pt x="22" y="0"/>
                    </a:lnTo>
                    <a:lnTo>
                      <a:pt x="21" y="1"/>
                    </a:lnTo>
                    <a:lnTo>
                      <a:pt x="20" y="2"/>
                    </a:lnTo>
                    <a:lnTo>
                      <a:pt x="19" y="4"/>
                    </a:lnTo>
                    <a:lnTo>
                      <a:pt x="19"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98" name="Freeform 204"/>
              <p:cNvSpPr/>
              <p:nvPr/>
            </p:nvSpPr>
            <p:spPr bwMode="auto">
              <a:xfrm>
                <a:off x="4714875" y="2657475"/>
                <a:ext cx="11113" cy="61913"/>
              </a:xfrm>
              <a:custGeom>
                <a:avLst/>
                <a:gdLst/>
                <a:ahLst/>
                <a:cxnLst>
                  <a:cxn ang="0">
                    <a:pos x="12" y="5"/>
                  </a:cxn>
                  <a:cxn ang="0">
                    <a:pos x="12" y="5"/>
                  </a:cxn>
                  <a:cxn ang="0">
                    <a:pos x="10" y="32"/>
                  </a:cxn>
                  <a:cxn ang="0">
                    <a:pos x="6" y="59"/>
                  </a:cxn>
                  <a:cxn ang="0">
                    <a:pos x="2" y="86"/>
                  </a:cxn>
                  <a:cxn ang="0">
                    <a:pos x="0" y="113"/>
                  </a:cxn>
                  <a:cxn ang="0">
                    <a:pos x="0" y="113"/>
                  </a:cxn>
                  <a:cxn ang="0">
                    <a:pos x="0" y="115"/>
                  </a:cxn>
                  <a:cxn ang="0">
                    <a:pos x="1" y="116"/>
                  </a:cxn>
                  <a:cxn ang="0">
                    <a:pos x="3" y="117"/>
                  </a:cxn>
                  <a:cxn ang="0">
                    <a:pos x="4" y="117"/>
                  </a:cxn>
                  <a:cxn ang="0">
                    <a:pos x="6" y="117"/>
                  </a:cxn>
                  <a:cxn ang="0">
                    <a:pos x="8" y="116"/>
                  </a:cxn>
                  <a:cxn ang="0">
                    <a:pos x="9" y="115"/>
                  </a:cxn>
                  <a:cxn ang="0">
                    <a:pos x="9" y="113"/>
                  </a:cxn>
                  <a:cxn ang="0">
                    <a:pos x="9" y="113"/>
                  </a:cxn>
                  <a:cxn ang="0">
                    <a:pos x="11" y="86"/>
                  </a:cxn>
                  <a:cxn ang="0">
                    <a:pos x="15" y="59"/>
                  </a:cxn>
                  <a:cxn ang="0">
                    <a:pos x="19" y="32"/>
                  </a:cxn>
                  <a:cxn ang="0">
                    <a:pos x="21" y="5"/>
                  </a:cxn>
                  <a:cxn ang="0">
                    <a:pos x="21" y="5"/>
                  </a:cxn>
                  <a:cxn ang="0">
                    <a:pos x="21" y="3"/>
                  </a:cxn>
                  <a:cxn ang="0">
                    <a:pos x="20" y="2"/>
                  </a:cxn>
                  <a:cxn ang="0">
                    <a:pos x="19" y="1"/>
                  </a:cxn>
                  <a:cxn ang="0">
                    <a:pos x="17" y="0"/>
                  </a:cxn>
                  <a:cxn ang="0">
                    <a:pos x="15" y="1"/>
                  </a:cxn>
                  <a:cxn ang="0">
                    <a:pos x="14" y="2"/>
                  </a:cxn>
                  <a:cxn ang="0">
                    <a:pos x="13" y="3"/>
                  </a:cxn>
                  <a:cxn ang="0">
                    <a:pos x="12" y="5"/>
                  </a:cxn>
                  <a:cxn ang="0">
                    <a:pos x="12" y="5"/>
                  </a:cxn>
                </a:cxnLst>
                <a:rect l="0" t="0" r="r" b="b"/>
                <a:pathLst>
                  <a:path w="21" h="117">
                    <a:moveTo>
                      <a:pt x="12" y="5"/>
                    </a:moveTo>
                    <a:lnTo>
                      <a:pt x="12" y="5"/>
                    </a:lnTo>
                    <a:lnTo>
                      <a:pt x="10" y="32"/>
                    </a:lnTo>
                    <a:lnTo>
                      <a:pt x="6" y="59"/>
                    </a:lnTo>
                    <a:lnTo>
                      <a:pt x="2" y="86"/>
                    </a:lnTo>
                    <a:lnTo>
                      <a:pt x="0" y="113"/>
                    </a:lnTo>
                    <a:lnTo>
                      <a:pt x="0" y="113"/>
                    </a:lnTo>
                    <a:lnTo>
                      <a:pt x="0" y="115"/>
                    </a:lnTo>
                    <a:lnTo>
                      <a:pt x="1" y="116"/>
                    </a:lnTo>
                    <a:lnTo>
                      <a:pt x="3" y="117"/>
                    </a:lnTo>
                    <a:lnTo>
                      <a:pt x="4" y="117"/>
                    </a:lnTo>
                    <a:lnTo>
                      <a:pt x="6" y="117"/>
                    </a:lnTo>
                    <a:lnTo>
                      <a:pt x="8" y="116"/>
                    </a:lnTo>
                    <a:lnTo>
                      <a:pt x="9" y="115"/>
                    </a:lnTo>
                    <a:lnTo>
                      <a:pt x="9" y="113"/>
                    </a:lnTo>
                    <a:lnTo>
                      <a:pt x="9" y="113"/>
                    </a:lnTo>
                    <a:lnTo>
                      <a:pt x="11" y="86"/>
                    </a:lnTo>
                    <a:lnTo>
                      <a:pt x="15" y="59"/>
                    </a:lnTo>
                    <a:lnTo>
                      <a:pt x="19" y="32"/>
                    </a:lnTo>
                    <a:lnTo>
                      <a:pt x="21" y="5"/>
                    </a:lnTo>
                    <a:lnTo>
                      <a:pt x="21" y="5"/>
                    </a:lnTo>
                    <a:lnTo>
                      <a:pt x="21" y="3"/>
                    </a:lnTo>
                    <a:lnTo>
                      <a:pt x="20" y="2"/>
                    </a:lnTo>
                    <a:lnTo>
                      <a:pt x="19" y="1"/>
                    </a:lnTo>
                    <a:lnTo>
                      <a:pt x="17" y="0"/>
                    </a:lnTo>
                    <a:lnTo>
                      <a:pt x="15" y="1"/>
                    </a:lnTo>
                    <a:lnTo>
                      <a:pt x="14" y="2"/>
                    </a:lnTo>
                    <a:lnTo>
                      <a:pt x="13" y="3"/>
                    </a:lnTo>
                    <a:lnTo>
                      <a:pt x="12" y="5"/>
                    </a:lnTo>
                    <a:lnTo>
                      <a:pt x="12"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99" name="Freeform 206"/>
              <p:cNvSpPr>
                <a:spLocks noEditPoints="1"/>
              </p:cNvSpPr>
              <p:nvPr/>
            </p:nvSpPr>
            <p:spPr bwMode="auto">
              <a:xfrm>
                <a:off x="4249738" y="2249488"/>
                <a:ext cx="555625" cy="574675"/>
              </a:xfrm>
              <a:custGeom>
                <a:avLst/>
                <a:gdLst/>
                <a:ahLst/>
                <a:cxnLst>
                  <a:cxn ang="0">
                    <a:pos x="817" y="1056"/>
                  </a:cxn>
                  <a:cxn ang="0">
                    <a:pos x="716" y="1035"/>
                  </a:cxn>
                  <a:cxn ang="0">
                    <a:pos x="659" y="1016"/>
                  </a:cxn>
                  <a:cxn ang="0">
                    <a:pos x="645" y="1010"/>
                  </a:cxn>
                  <a:cxn ang="0">
                    <a:pos x="623" y="986"/>
                  </a:cxn>
                  <a:cxn ang="0">
                    <a:pos x="608" y="970"/>
                  </a:cxn>
                  <a:cxn ang="0">
                    <a:pos x="577" y="929"/>
                  </a:cxn>
                  <a:cxn ang="0">
                    <a:pos x="513" y="864"/>
                  </a:cxn>
                  <a:cxn ang="0">
                    <a:pos x="403" y="767"/>
                  </a:cxn>
                  <a:cxn ang="0">
                    <a:pos x="307" y="683"/>
                  </a:cxn>
                  <a:cxn ang="0">
                    <a:pos x="222" y="574"/>
                  </a:cxn>
                  <a:cxn ang="0">
                    <a:pos x="139" y="472"/>
                  </a:cxn>
                  <a:cxn ang="0">
                    <a:pos x="97" y="439"/>
                  </a:cxn>
                  <a:cxn ang="0">
                    <a:pos x="31" y="360"/>
                  </a:cxn>
                  <a:cxn ang="0">
                    <a:pos x="27" y="300"/>
                  </a:cxn>
                  <a:cxn ang="0">
                    <a:pos x="84" y="371"/>
                  </a:cxn>
                  <a:cxn ang="0">
                    <a:pos x="141" y="426"/>
                  </a:cxn>
                  <a:cxn ang="0">
                    <a:pos x="208" y="491"/>
                  </a:cxn>
                  <a:cxn ang="0">
                    <a:pos x="305" y="624"/>
                  </a:cxn>
                  <a:cxn ang="0">
                    <a:pos x="398" y="714"/>
                  </a:cxn>
                  <a:cxn ang="0">
                    <a:pos x="481" y="790"/>
                  </a:cxn>
                  <a:cxn ang="0">
                    <a:pos x="571" y="872"/>
                  </a:cxn>
                  <a:cxn ang="0">
                    <a:pos x="646" y="943"/>
                  </a:cxn>
                  <a:cxn ang="0">
                    <a:pos x="724" y="871"/>
                  </a:cxn>
                  <a:cxn ang="0">
                    <a:pos x="843" y="787"/>
                  </a:cxn>
                  <a:cxn ang="0">
                    <a:pos x="981" y="693"/>
                  </a:cxn>
                  <a:cxn ang="0">
                    <a:pos x="917" y="620"/>
                  </a:cxn>
                  <a:cxn ang="0">
                    <a:pos x="751" y="446"/>
                  </a:cxn>
                  <a:cxn ang="0">
                    <a:pos x="583" y="291"/>
                  </a:cxn>
                  <a:cxn ang="0">
                    <a:pos x="501" y="195"/>
                  </a:cxn>
                  <a:cxn ang="0">
                    <a:pos x="431" y="116"/>
                  </a:cxn>
                  <a:cxn ang="0">
                    <a:pos x="378" y="54"/>
                  </a:cxn>
                  <a:cxn ang="0">
                    <a:pos x="377" y="0"/>
                  </a:cxn>
                  <a:cxn ang="0">
                    <a:pos x="496" y="134"/>
                  </a:cxn>
                  <a:cxn ang="0">
                    <a:pos x="631" y="290"/>
                  </a:cxn>
                  <a:cxn ang="0">
                    <a:pos x="729" y="380"/>
                  </a:cxn>
                  <a:cxn ang="0">
                    <a:pos x="900" y="546"/>
                  </a:cxn>
                  <a:cxn ang="0">
                    <a:pos x="980" y="641"/>
                  </a:cxn>
                  <a:cxn ang="0">
                    <a:pos x="1020" y="678"/>
                  </a:cxn>
                  <a:cxn ang="0">
                    <a:pos x="1032" y="689"/>
                  </a:cxn>
                  <a:cxn ang="0">
                    <a:pos x="1037" y="700"/>
                  </a:cxn>
                  <a:cxn ang="0">
                    <a:pos x="1051" y="800"/>
                  </a:cxn>
                  <a:cxn ang="0">
                    <a:pos x="1037" y="911"/>
                  </a:cxn>
                  <a:cxn ang="0">
                    <a:pos x="1029" y="991"/>
                  </a:cxn>
                  <a:cxn ang="0">
                    <a:pos x="1023" y="1039"/>
                  </a:cxn>
                  <a:cxn ang="0">
                    <a:pos x="1016" y="1079"/>
                  </a:cxn>
                  <a:cxn ang="0">
                    <a:pos x="1002" y="1088"/>
                  </a:cxn>
                  <a:cxn ang="0">
                    <a:pos x="996" y="1087"/>
                  </a:cxn>
                  <a:cxn ang="0">
                    <a:pos x="954" y="761"/>
                  </a:cxn>
                  <a:cxn ang="0">
                    <a:pos x="842" y="830"/>
                  </a:cxn>
                  <a:cxn ang="0">
                    <a:pos x="729" y="917"/>
                  </a:cxn>
                  <a:cxn ang="0">
                    <a:pos x="672" y="967"/>
                  </a:cxn>
                  <a:cxn ang="0">
                    <a:pos x="699" y="991"/>
                  </a:cxn>
                  <a:cxn ang="0">
                    <a:pos x="772" y="1010"/>
                  </a:cxn>
                  <a:cxn ang="0">
                    <a:pos x="941" y="1046"/>
                  </a:cxn>
                  <a:cxn ang="0">
                    <a:pos x="989" y="1039"/>
                  </a:cxn>
                  <a:cxn ang="0">
                    <a:pos x="990" y="1018"/>
                  </a:cxn>
                  <a:cxn ang="0">
                    <a:pos x="995" y="957"/>
                  </a:cxn>
                  <a:cxn ang="0">
                    <a:pos x="1010" y="856"/>
                  </a:cxn>
                  <a:cxn ang="0">
                    <a:pos x="1010" y="734"/>
                  </a:cxn>
                </a:cxnLst>
                <a:rect l="0" t="0" r="r" b="b"/>
                <a:pathLst>
                  <a:path w="1051" h="1088">
                    <a:moveTo>
                      <a:pt x="991" y="1088"/>
                    </a:moveTo>
                    <a:lnTo>
                      <a:pt x="991" y="1088"/>
                    </a:lnTo>
                    <a:lnTo>
                      <a:pt x="952" y="1084"/>
                    </a:lnTo>
                    <a:lnTo>
                      <a:pt x="911" y="1078"/>
                    </a:lnTo>
                    <a:lnTo>
                      <a:pt x="866" y="1069"/>
                    </a:lnTo>
                    <a:lnTo>
                      <a:pt x="817" y="1056"/>
                    </a:lnTo>
                    <a:lnTo>
                      <a:pt x="817" y="1056"/>
                    </a:lnTo>
                    <a:lnTo>
                      <a:pt x="773" y="1046"/>
                    </a:lnTo>
                    <a:lnTo>
                      <a:pt x="751" y="1041"/>
                    </a:lnTo>
                    <a:lnTo>
                      <a:pt x="728" y="1037"/>
                    </a:lnTo>
                    <a:lnTo>
                      <a:pt x="728" y="1037"/>
                    </a:lnTo>
                    <a:lnTo>
                      <a:pt x="716" y="1035"/>
                    </a:lnTo>
                    <a:lnTo>
                      <a:pt x="706" y="1031"/>
                    </a:lnTo>
                    <a:lnTo>
                      <a:pt x="686" y="1025"/>
                    </a:lnTo>
                    <a:lnTo>
                      <a:pt x="686" y="1025"/>
                    </a:lnTo>
                    <a:lnTo>
                      <a:pt x="673" y="1020"/>
                    </a:lnTo>
                    <a:lnTo>
                      <a:pt x="659" y="1016"/>
                    </a:lnTo>
                    <a:lnTo>
                      <a:pt x="659" y="1016"/>
                    </a:lnTo>
                    <a:lnTo>
                      <a:pt x="654" y="1015"/>
                    </a:lnTo>
                    <a:lnTo>
                      <a:pt x="651" y="1013"/>
                    </a:lnTo>
                    <a:lnTo>
                      <a:pt x="650" y="1012"/>
                    </a:lnTo>
                    <a:lnTo>
                      <a:pt x="649" y="1011"/>
                    </a:lnTo>
                    <a:lnTo>
                      <a:pt x="649" y="1011"/>
                    </a:lnTo>
                    <a:lnTo>
                      <a:pt x="645" y="1010"/>
                    </a:lnTo>
                    <a:lnTo>
                      <a:pt x="645" y="1010"/>
                    </a:lnTo>
                    <a:lnTo>
                      <a:pt x="640" y="1006"/>
                    </a:lnTo>
                    <a:lnTo>
                      <a:pt x="635" y="1001"/>
                    </a:lnTo>
                    <a:lnTo>
                      <a:pt x="628" y="991"/>
                    </a:lnTo>
                    <a:lnTo>
                      <a:pt x="623" y="986"/>
                    </a:lnTo>
                    <a:lnTo>
                      <a:pt x="623" y="986"/>
                    </a:lnTo>
                    <a:lnTo>
                      <a:pt x="620" y="983"/>
                    </a:lnTo>
                    <a:lnTo>
                      <a:pt x="619" y="982"/>
                    </a:lnTo>
                    <a:lnTo>
                      <a:pt x="619" y="982"/>
                    </a:lnTo>
                    <a:lnTo>
                      <a:pt x="614" y="979"/>
                    </a:lnTo>
                    <a:lnTo>
                      <a:pt x="611" y="976"/>
                    </a:lnTo>
                    <a:lnTo>
                      <a:pt x="608" y="970"/>
                    </a:lnTo>
                    <a:lnTo>
                      <a:pt x="608" y="965"/>
                    </a:lnTo>
                    <a:lnTo>
                      <a:pt x="608" y="963"/>
                    </a:lnTo>
                    <a:lnTo>
                      <a:pt x="606" y="961"/>
                    </a:lnTo>
                    <a:lnTo>
                      <a:pt x="606" y="961"/>
                    </a:lnTo>
                    <a:lnTo>
                      <a:pt x="591" y="946"/>
                    </a:lnTo>
                    <a:lnTo>
                      <a:pt x="577" y="929"/>
                    </a:lnTo>
                    <a:lnTo>
                      <a:pt x="577" y="929"/>
                    </a:lnTo>
                    <a:lnTo>
                      <a:pt x="561" y="912"/>
                    </a:lnTo>
                    <a:lnTo>
                      <a:pt x="546" y="895"/>
                    </a:lnTo>
                    <a:lnTo>
                      <a:pt x="529" y="879"/>
                    </a:lnTo>
                    <a:lnTo>
                      <a:pt x="513" y="864"/>
                    </a:lnTo>
                    <a:lnTo>
                      <a:pt x="513" y="864"/>
                    </a:lnTo>
                    <a:lnTo>
                      <a:pt x="490" y="846"/>
                    </a:lnTo>
                    <a:lnTo>
                      <a:pt x="469" y="827"/>
                    </a:lnTo>
                    <a:lnTo>
                      <a:pt x="428" y="789"/>
                    </a:lnTo>
                    <a:lnTo>
                      <a:pt x="428" y="789"/>
                    </a:lnTo>
                    <a:lnTo>
                      <a:pt x="416" y="777"/>
                    </a:lnTo>
                    <a:lnTo>
                      <a:pt x="403" y="767"/>
                    </a:lnTo>
                    <a:lnTo>
                      <a:pt x="378" y="745"/>
                    </a:lnTo>
                    <a:lnTo>
                      <a:pt x="378" y="745"/>
                    </a:lnTo>
                    <a:lnTo>
                      <a:pt x="356" y="729"/>
                    </a:lnTo>
                    <a:lnTo>
                      <a:pt x="336" y="711"/>
                    </a:lnTo>
                    <a:lnTo>
                      <a:pt x="317" y="693"/>
                    </a:lnTo>
                    <a:lnTo>
                      <a:pt x="307" y="683"/>
                    </a:lnTo>
                    <a:lnTo>
                      <a:pt x="299" y="673"/>
                    </a:lnTo>
                    <a:lnTo>
                      <a:pt x="299" y="673"/>
                    </a:lnTo>
                    <a:lnTo>
                      <a:pt x="271" y="638"/>
                    </a:lnTo>
                    <a:lnTo>
                      <a:pt x="271" y="638"/>
                    </a:lnTo>
                    <a:lnTo>
                      <a:pt x="238" y="596"/>
                    </a:lnTo>
                    <a:lnTo>
                      <a:pt x="222" y="574"/>
                    </a:lnTo>
                    <a:lnTo>
                      <a:pt x="207" y="552"/>
                    </a:lnTo>
                    <a:lnTo>
                      <a:pt x="207" y="552"/>
                    </a:lnTo>
                    <a:lnTo>
                      <a:pt x="194" y="534"/>
                    </a:lnTo>
                    <a:lnTo>
                      <a:pt x="178" y="514"/>
                    </a:lnTo>
                    <a:lnTo>
                      <a:pt x="160" y="493"/>
                    </a:lnTo>
                    <a:lnTo>
                      <a:pt x="139" y="472"/>
                    </a:lnTo>
                    <a:lnTo>
                      <a:pt x="139" y="472"/>
                    </a:lnTo>
                    <a:lnTo>
                      <a:pt x="128" y="461"/>
                    </a:lnTo>
                    <a:lnTo>
                      <a:pt x="115" y="453"/>
                    </a:lnTo>
                    <a:lnTo>
                      <a:pt x="115" y="453"/>
                    </a:lnTo>
                    <a:lnTo>
                      <a:pt x="103" y="444"/>
                    </a:lnTo>
                    <a:lnTo>
                      <a:pt x="97" y="439"/>
                    </a:lnTo>
                    <a:lnTo>
                      <a:pt x="92" y="433"/>
                    </a:lnTo>
                    <a:lnTo>
                      <a:pt x="92" y="433"/>
                    </a:lnTo>
                    <a:lnTo>
                      <a:pt x="74" y="414"/>
                    </a:lnTo>
                    <a:lnTo>
                      <a:pt x="57" y="393"/>
                    </a:lnTo>
                    <a:lnTo>
                      <a:pt x="57" y="393"/>
                    </a:lnTo>
                    <a:lnTo>
                      <a:pt x="31" y="360"/>
                    </a:lnTo>
                    <a:lnTo>
                      <a:pt x="16" y="345"/>
                    </a:lnTo>
                    <a:lnTo>
                      <a:pt x="2" y="329"/>
                    </a:lnTo>
                    <a:lnTo>
                      <a:pt x="2" y="329"/>
                    </a:lnTo>
                    <a:lnTo>
                      <a:pt x="0" y="327"/>
                    </a:lnTo>
                    <a:lnTo>
                      <a:pt x="0" y="327"/>
                    </a:lnTo>
                    <a:lnTo>
                      <a:pt x="27" y="300"/>
                    </a:lnTo>
                    <a:lnTo>
                      <a:pt x="27" y="300"/>
                    </a:lnTo>
                    <a:lnTo>
                      <a:pt x="45" y="322"/>
                    </a:lnTo>
                    <a:lnTo>
                      <a:pt x="45" y="322"/>
                    </a:lnTo>
                    <a:lnTo>
                      <a:pt x="68" y="351"/>
                    </a:lnTo>
                    <a:lnTo>
                      <a:pt x="68" y="351"/>
                    </a:lnTo>
                    <a:lnTo>
                      <a:pt x="84" y="371"/>
                    </a:lnTo>
                    <a:lnTo>
                      <a:pt x="102" y="392"/>
                    </a:lnTo>
                    <a:lnTo>
                      <a:pt x="111" y="401"/>
                    </a:lnTo>
                    <a:lnTo>
                      <a:pt x="120" y="411"/>
                    </a:lnTo>
                    <a:lnTo>
                      <a:pt x="131" y="419"/>
                    </a:lnTo>
                    <a:lnTo>
                      <a:pt x="141" y="426"/>
                    </a:lnTo>
                    <a:lnTo>
                      <a:pt x="141" y="426"/>
                    </a:lnTo>
                    <a:lnTo>
                      <a:pt x="151" y="434"/>
                    </a:lnTo>
                    <a:lnTo>
                      <a:pt x="163" y="444"/>
                    </a:lnTo>
                    <a:lnTo>
                      <a:pt x="174" y="454"/>
                    </a:lnTo>
                    <a:lnTo>
                      <a:pt x="186" y="465"/>
                    </a:lnTo>
                    <a:lnTo>
                      <a:pt x="197" y="478"/>
                    </a:lnTo>
                    <a:lnTo>
                      <a:pt x="208" y="491"/>
                    </a:lnTo>
                    <a:lnTo>
                      <a:pt x="219" y="506"/>
                    </a:lnTo>
                    <a:lnTo>
                      <a:pt x="229" y="521"/>
                    </a:lnTo>
                    <a:lnTo>
                      <a:pt x="229" y="521"/>
                    </a:lnTo>
                    <a:lnTo>
                      <a:pt x="261" y="567"/>
                    </a:lnTo>
                    <a:lnTo>
                      <a:pt x="291" y="607"/>
                    </a:lnTo>
                    <a:lnTo>
                      <a:pt x="305" y="624"/>
                    </a:lnTo>
                    <a:lnTo>
                      <a:pt x="319" y="640"/>
                    </a:lnTo>
                    <a:lnTo>
                      <a:pt x="332" y="654"/>
                    </a:lnTo>
                    <a:lnTo>
                      <a:pt x="346" y="668"/>
                    </a:lnTo>
                    <a:lnTo>
                      <a:pt x="346" y="668"/>
                    </a:lnTo>
                    <a:lnTo>
                      <a:pt x="371" y="692"/>
                    </a:lnTo>
                    <a:lnTo>
                      <a:pt x="398" y="714"/>
                    </a:lnTo>
                    <a:lnTo>
                      <a:pt x="398" y="714"/>
                    </a:lnTo>
                    <a:lnTo>
                      <a:pt x="429" y="741"/>
                    </a:lnTo>
                    <a:lnTo>
                      <a:pt x="445" y="755"/>
                    </a:lnTo>
                    <a:lnTo>
                      <a:pt x="459" y="769"/>
                    </a:lnTo>
                    <a:lnTo>
                      <a:pt x="459" y="769"/>
                    </a:lnTo>
                    <a:lnTo>
                      <a:pt x="481" y="790"/>
                    </a:lnTo>
                    <a:lnTo>
                      <a:pt x="504" y="809"/>
                    </a:lnTo>
                    <a:lnTo>
                      <a:pt x="504" y="809"/>
                    </a:lnTo>
                    <a:lnTo>
                      <a:pt x="526" y="828"/>
                    </a:lnTo>
                    <a:lnTo>
                      <a:pt x="548" y="849"/>
                    </a:lnTo>
                    <a:lnTo>
                      <a:pt x="548" y="849"/>
                    </a:lnTo>
                    <a:lnTo>
                      <a:pt x="571" y="872"/>
                    </a:lnTo>
                    <a:lnTo>
                      <a:pt x="594" y="896"/>
                    </a:lnTo>
                    <a:lnTo>
                      <a:pt x="594" y="896"/>
                    </a:lnTo>
                    <a:lnTo>
                      <a:pt x="615" y="920"/>
                    </a:lnTo>
                    <a:lnTo>
                      <a:pt x="638" y="943"/>
                    </a:lnTo>
                    <a:lnTo>
                      <a:pt x="643" y="948"/>
                    </a:lnTo>
                    <a:lnTo>
                      <a:pt x="646" y="943"/>
                    </a:lnTo>
                    <a:lnTo>
                      <a:pt x="646" y="943"/>
                    </a:lnTo>
                    <a:lnTo>
                      <a:pt x="658" y="929"/>
                    </a:lnTo>
                    <a:lnTo>
                      <a:pt x="669" y="917"/>
                    </a:lnTo>
                    <a:lnTo>
                      <a:pt x="682" y="904"/>
                    </a:lnTo>
                    <a:lnTo>
                      <a:pt x="696" y="893"/>
                    </a:lnTo>
                    <a:lnTo>
                      <a:pt x="724" y="871"/>
                    </a:lnTo>
                    <a:lnTo>
                      <a:pt x="753" y="851"/>
                    </a:lnTo>
                    <a:lnTo>
                      <a:pt x="753" y="851"/>
                    </a:lnTo>
                    <a:lnTo>
                      <a:pt x="784" y="829"/>
                    </a:lnTo>
                    <a:lnTo>
                      <a:pt x="784" y="829"/>
                    </a:lnTo>
                    <a:lnTo>
                      <a:pt x="812" y="807"/>
                    </a:lnTo>
                    <a:lnTo>
                      <a:pt x="843" y="787"/>
                    </a:lnTo>
                    <a:lnTo>
                      <a:pt x="906" y="748"/>
                    </a:lnTo>
                    <a:lnTo>
                      <a:pt x="906" y="748"/>
                    </a:lnTo>
                    <a:lnTo>
                      <a:pt x="944" y="725"/>
                    </a:lnTo>
                    <a:lnTo>
                      <a:pt x="980" y="702"/>
                    </a:lnTo>
                    <a:lnTo>
                      <a:pt x="986" y="698"/>
                    </a:lnTo>
                    <a:lnTo>
                      <a:pt x="981" y="693"/>
                    </a:lnTo>
                    <a:lnTo>
                      <a:pt x="981" y="693"/>
                    </a:lnTo>
                    <a:lnTo>
                      <a:pt x="964" y="676"/>
                    </a:lnTo>
                    <a:lnTo>
                      <a:pt x="949" y="660"/>
                    </a:lnTo>
                    <a:lnTo>
                      <a:pt x="920" y="624"/>
                    </a:lnTo>
                    <a:lnTo>
                      <a:pt x="917" y="620"/>
                    </a:lnTo>
                    <a:lnTo>
                      <a:pt x="917" y="620"/>
                    </a:lnTo>
                    <a:lnTo>
                      <a:pt x="882" y="579"/>
                    </a:lnTo>
                    <a:lnTo>
                      <a:pt x="850" y="543"/>
                    </a:lnTo>
                    <a:lnTo>
                      <a:pt x="819" y="510"/>
                    </a:lnTo>
                    <a:lnTo>
                      <a:pt x="789" y="480"/>
                    </a:lnTo>
                    <a:lnTo>
                      <a:pt x="789" y="480"/>
                    </a:lnTo>
                    <a:lnTo>
                      <a:pt x="751" y="446"/>
                    </a:lnTo>
                    <a:lnTo>
                      <a:pt x="712" y="412"/>
                    </a:lnTo>
                    <a:lnTo>
                      <a:pt x="712" y="412"/>
                    </a:lnTo>
                    <a:lnTo>
                      <a:pt x="668" y="372"/>
                    </a:lnTo>
                    <a:lnTo>
                      <a:pt x="624" y="332"/>
                    </a:lnTo>
                    <a:lnTo>
                      <a:pt x="604" y="313"/>
                    </a:lnTo>
                    <a:lnTo>
                      <a:pt x="583" y="291"/>
                    </a:lnTo>
                    <a:lnTo>
                      <a:pt x="564" y="269"/>
                    </a:lnTo>
                    <a:lnTo>
                      <a:pt x="544" y="246"/>
                    </a:lnTo>
                    <a:lnTo>
                      <a:pt x="544" y="246"/>
                    </a:lnTo>
                    <a:lnTo>
                      <a:pt x="522" y="221"/>
                    </a:lnTo>
                    <a:lnTo>
                      <a:pt x="501" y="195"/>
                    </a:lnTo>
                    <a:lnTo>
                      <a:pt x="501" y="195"/>
                    </a:lnTo>
                    <a:lnTo>
                      <a:pt x="475" y="165"/>
                    </a:lnTo>
                    <a:lnTo>
                      <a:pt x="450" y="135"/>
                    </a:lnTo>
                    <a:lnTo>
                      <a:pt x="450" y="135"/>
                    </a:lnTo>
                    <a:lnTo>
                      <a:pt x="441" y="125"/>
                    </a:lnTo>
                    <a:lnTo>
                      <a:pt x="431" y="116"/>
                    </a:lnTo>
                    <a:lnTo>
                      <a:pt x="431" y="116"/>
                    </a:lnTo>
                    <a:lnTo>
                      <a:pt x="422" y="107"/>
                    </a:lnTo>
                    <a:lnTo>
                      <a:pt x="413" y="98"/>
                    </a:lnTo>
                    <a:lnTo>
                      <a:pt x="413" y="98"/>
                    </a:lnTo>
                    <a:lnTo>
                      <a:pt x="400" y="81"/>
                    </a:lnTo>
                    <a:lnTo>
                      <a:pt x="389" y="67"/>
                    </a:lnTo>
                    <a:lnTo>
                      <a:pt x="378" y="54"/>
                    </a:lnTo>
                    <a:lnTo>
                      <a:pt x="366" y="44"/>
                    </a:lnTo>
                    <a:lnTo>
                      <a:pt x="366" y="44"/>
                    </a:lnTo>
                    <a:lnTo>
                      <a:pt x="355" y="33"/>
                    </a:lnTo>
                    <a:lnTo>
                      <a:pt x="346" y="21"/>
                    </a:lnTo>
                    <a:lnTo>
                      <a:pt x="346" y="21"/>
                    </a:lnTo>
                    <a:lnTo>
                      <a:pt x="377" y="0"/>
                    </a:lnTo>
                    <a:lnTo>
                      <a:pt x="377" y="0"/>
                    </a:lnTo>
                    <a:lnTo>
                      <a:pt x="382" y="6"/>
                    </a:lnTo>
                    <a:lnTo>
                      <a:pt x="382" y="6"/>
                    </a:lnTo>
                    <a:lnTo>
                      <a:pt x="433" y="64"/>
                    </a:lnTo>
                    <a:lnTo>
                      <a:pt x="433" y="64"/>
                    </a:lnTo>
                    <a:lnTo>
                      <a:pt x="496" y="134"/>
                    </a:lnTo>
                    <a:lnTo>
                      <a:pt x="527" y="170"/>
                    </a:lnTo>
                    <a:lnTo>
                      <a:pt x="558" y="207"/>
                    </a:lnTo>
                    <a:lnTo>
                      <a:pt x="558" y="207"/>
                    </a:lnTo>
                    <a:lnTo>
                      <a:pt x="585" y="239"/>
                    </a:lnTo>
                    <a:lnTo>
                      <a:pt x="614" y="273"/>
                    </a:lnTo>
                    <a:lnTo>
                      <a:pt x="631" y="290"/>
                    </a:lnTo>
                    <a:lnTo>
                      <a:pt x="647" y="307"/>
                    </a:lnTo>
                    <a:lnTo>
                      <a:pt x="665" y="324"/>
                    </a:lnTo>
                    <a:lnTo>
                      <a:pt x="683" y="341"/>
                    </a:lnTo>
                    <a:lnTo>
                      <a:pt x="683" y="341"/>
                    </a:lnTo>
                    <a:lnTo>
                      <a:pt x="729" y="380"/>
                    </a:lnTo>
                    <a:lnTo>
                      <a:pt x="729" y="380"/>
                    </a:lnTo>
                    <a:lnTo>
                      <a:pt x="765" y="411"/>
                    </a:lnTo>
                    <a:lnTo>
                      <a:pt x="801" y="444"/>
                    </a:lnTo>
                    <a:lnTo>
                      <a:pt x="801" y="444"/>
                    </a:lnTo>
                    <a:lnTo>
                      <a:pt x="836" y="477"/>
                    </a:lnTo>
                    <a:lnTo>
                      <a:pt x="869" y="511"/>
                    </a:lnTo>
                    <a:lnTo>
                      <a:pt x="900" y="546"/>
                    </a:lnTo>
                    <a:lnTo>
                      <a:pt x="930" y="581"/>
                    </a:lnTo>
                    <a:lnTo>
                      <a:pt x="930" y="581"/>
                    </a:lnTo>
                    <a:lnTo>
                      <a:pt x="946" y="600"/>
                    </a:lnTo>
                    <a:lnTo>
                      <a:pt x="946" y="600"/>
                    </a:lnTo>
                    <a:lnTo>
                      <a:pt x="962" y="620"/>
                    </a:lnTo>
                    <a:lnTo>
                      <a:pt x="980" y="641"/>
                    </a:lnTo>
                    <a:lnTo>
                      <a:pt x="998" y="661"/>
                    </a:lnTo>
                    <a:lnTo>
                      <a:pt x="1008" y="669"/>
                    </a:lnTo>
                    <a:lnTo>
                      <a:pt x="1018" y="677"/>
                    </a:lnTo>
                    <a:lnTo>
                      <a:pt x="1019" y="678"/>
                    </a:lnTo>
                    <a:lnTo>
                      <a:pt x="1020" y="678"/>
                    </a:lnTo>
                    <a:lnTo>
                      <a:pt x="1020" y="678"/>
                    </a:lnTo>
                    <a:lnTo>
                      <a:pt x="1025" y="680"/>
                    </a:lnTo>
                    <a:lnTo>
                      <a:pt x="1029" y="684"/>
                    </a:lnTo>
                    <a:lnTo>
                      <a:pt x="1029" y="685"/>
                    </a:lnTo>
                    <a:lnTo>
                      <a:pt x="1030" y="686"/>
                    </a:lnTo>
                    <a:lnTo>
                      <a:pt x="1030" y="686"/>
                    </a:lnTo>
                    <a:lnTo>
                      <a:pt x="1032" y="689"/>
                    </a:lnTo>
                    <a:lnTo>
                      <a:pt x="1035" y="692"/>
                    </a:lnTo>
                    <a:lnTo>
                      <a:pt x="1036" y="695"/>
                    </a:lnTo>
                    <a:lnTo>
                      <a:pt x="1037" y="698"/>
                    </a:lnTo>
                    <a:lnTo>
                      <a:pt x="1037" y="699"/>
                    </a:lnTo>
                    <a:lnTo>
                      <a:pt x="1037" y="700"/>
                    </a:lnTo>
                    <a:lnTo>
                      <a:pt x="1037" y="700"/>
                    </a:lnTo>
                    <a:lnTo>
                      <a:pt x="1041" y="711"/>
                    </a:lnTo>
                    <a:lnTo>
                      <a:pt x="1045" y="723"/>
                    </a:lnTo>
                    <a:lnTo>
                      <a:pt x="1047" y="735"/>
                    </a:lnTo>
                    <a:lnTo>
                      <a:pt x="1049" y="748"/>
                    </a:lnTo>
                    <a:lnTo>
                      <a:pt x="1051" y="774"/>
                    </a:lnTo>
                    <a:lnTo>
                      <a:pt x="1051" y="800"/>
                    </a:lnTo>
                    <a:lnTo>
                      <a:pt x="1050" y="826"/>
                    </a:lnTo>
                    <a:lnTo>
                      <a:pt x="1047" y="851"/>
                    </a:lnTo>
                    <a:lnTo>
                      <a:pt x="1044" y="872"/>
                    </a:lnTo>
                    <a:lnTo>
                      <a:pt x="1040" y="892"/>
                    </a:lnTo>
                    <a:lnTo>
                      <a:pt x="1040" y="892"/>
                    </a:lnTo>
                    <a:lnTo>
                      <a:pt x="1037" y="911"/>
                    </a:lnTo>
                    <a:lnTo>
                      <a:pt x="1035" y="929"/>
                    </a:lnTo>
                    <a:lnTo>
                      <a:pt x="1030" y="967"/>
                    </a:lnTo>
                    <a:lnTo>
                      <a:pt x="1030" y="973"/>
                    </a:lnTo>
                    <a:lnTo>
                      <a:pt x="1030" y="973"/>
                    </a:lnTo>
                    <a:lnTo>
                      <a:pt x="1029" y="991"/>
                    </a:lnTo>
                    <a:lnTo>
                      <a:pt x="1029" y="991"/>
                    </a:lnTo>
                    <a:lnTo>
                      <a:pt x="1029" y="1009"/>
                    </a:lnTo>
                    <a:lnTo>
                      <a:pt x="1028" y="1017"/>
                    </a:lnTo>
                    <a:lnTo>
                      <a:pt x="1026" y="1024"/>
                    </a:lnTo>
                    <a:lnTo>
                      <a:pt x="1026" y="1024"/>
                    </a:lnTo>
                    <a:lnTo>
                      <a:pt x="1024" y="1031"/>
                    </a:lnTo>
                    <a:lnTo>
                      <a:pt x="1023" y="1039"/>
                    </a:lnTo>
                    <a:lnTo>
                      <a:pt x="1023" y="1051"/>
                    </a:lnTo>
                    <a:lnTo>
                      <a:pt x="1023" y="1051"/>
                    </a:lnTo>
                    <a:lnTo>
                      <a:pt x="1023" y="1059"/>
                    </a:lnTo>
                    <a:lnTo>
                      <a:pt x="1021" y="1068"/>
                    </a:lnTo>
                    <a:lnTo>
                      <a:pt x="1019" y="1075"/>
                    </a:lnTo>
                    <a:lnTo>
                      <a:pt x="1016" y="1079"/>
                    </a:lnTo>
                    <a:lnTo>
                      <a:pt x="1013" y="1083"/>
                    </a:lnTo>
                    <a:lnTo>
                      <a:pt x="1013" y="1083"/>
                    </a:lnTo>
                    <a:lnTo>
                      <a:pt x="1010" y="1085"/>
                    </a:lnTo>
                    <a:lnTo>
                      <a:pt x="1008" y="1086"/>
                    </a:lnTo>
                    <a:lnTo>
                      <a:pt x="1005" y="1087"/>
                    </a:lnTo>
                    <a:lnTo>
                      <a:pt x="1002" y="1088"/>
                    </a:lnTo>
                    <a:lnTo>
                      <a:pt x="1002" y="1088"/>
                    </a:lnTo>
                    <a:lnTo>
                      <a:pt x="1002" y="1088"/>
                    </a:lnTo>
                    <a:lnTo>
                      <a:pt x="998" y="1087"/>
                    </a:lnTo>
                    <a:lnTo>
                      <a:pt x="997" y="1087"/>
                    </a:lnTo>
                    <a:lnTo>
                      <a:pt x="996" y="1087"/>
                    </a:lnTo>
                    <a:lnTo>
                      <a:pt x="996" y="1087"/>
                    </a:lnTo>
                    <a:lnTo>
                      <a:pt x="992" y="1088"/>
                    </a:lnTo>
                    <a:lnTo>
                      <a:pt x="991" y="1088"/>
                    </a:lnTo>
                    <a:close/>
                    <a:moveTo>
                      <a:pt x="1002" y="731"/>
                    </a:moveTo>
                    <a:lnTo>
                      <a:pt x="1002" y="731"/>
                    </a:lnTo>
                    <a:lnTo>
                      <a:pt x="954" y="761"/>
                    </a:lnTo>
                    <a:lnTo>
                      <a:pt x="954" y="761"/>
                    </a:lnTo>
                    <a:lnTo>
                      <a:pt x="918" y="784"/>
                    </a:lnTo>
                    <a:lnTo>
                      <a:pt x="918" y="784"/>
                    </a:lnTo>
                    <a:lnTo>
                      <a:pt x="885" y="803"/>
                    </a:lnTo>
                    <a:lnTo>
                      <a:pt x="885" y="803"/>
                    </a:lnTo>
                    <a:lnTo>
                      <a:pt x="856" y="821"/>
                    </a:lnTo>
                    <a:lnTo>
                      <a:pt x="842" y="830"/>
                    </a:lnTo>
                    <a:lnTo>
                      <a:pt x="829" y="839"/>
                    </a:lnTo>
                    <a:lnTo>
                      <a:pt x="819" y="847"/>
                    </a:lnTo>
                    <a:lnTo>
                      <a:pt x="819" y="847"/>
                    </a:lnTo>
                    <a:lnTo>
                      <a:pt x="773" y="881"/>
                    </a:lnTo>
                    <a:lnTo>
                      <a:pt x="729" y="917"/>
                    </a:lnTo>
                    <a:lnTo>
                      <a:pt x="729" y="917"/>
                    </a:lnTo>
                    <a:lnTo>
                      <a:pt x="717" y="925"/>
                    </a:lnTo>
                    <a:lnTo>
                      <a:pt x="717" y="925"/>
                    </a:lnTo>
                    <a:lnTo>
                      <a:pt x="704" y="936"/>
                    </a:lnTo>
                    <a:lnTo>
                      <a:pt x="691" y="948"/>
                    </a:lnTo>
                    <a:lnTo>
                      <a:pt x="678" y="960"/>
                    </a:lnTo>
                    <a:lnTo>
                      <a:pt x="672" y="967"/>
                    </a:lnTo>
                    <a:lnTo>
                      <a:pt x="668" y="974"/>
                    </a:lnTo>
                    <a:lnTo>
                      <a:pt x="664" y="980"/>
                    </a:lnTo>
                    <a:lnTo>
                      <a:pt x="671" y="982"/>
                    </a:lnTo>
                    <a:lnTo>
                      <a:pt x="671" y="982"/>
                    </a:lnTo>
                    <a:lnTo>
                      <a:pt x="699" y="991"/>
                    </a:lnTo>
                    <a:lnTo>
                      <a:pt x="699" y="991"/>
                    </a:lnTo>
                    <a:lnTo>
                      <a:pt x="718" y="996"/>
                    </a:lnTo>
                    <a:lnTo>
                      <a:pt x="738" y="1003"/>
                    </a:lnTo>
                    <a:lnTo>
                      <a:pt x="738" y="1003"/>
                    </a:lnTo>
                    <a:lnTo>
                      <a:pt x="756" y="1007"/>
                    </a:lnTo>
                    <a:lnTo>
                      <a:pt x="772" y="1010"/>
                    </a:lnTo>
                    <a:lnTo>
                      <a:pt x="772" y="1010"/>
                    </a:lnTo>
                    <a:lnTo>
                      <a:pt x="792" y="1014"/>
                    </a:lnTo>
                    <a:lnTo>
                      <a:pt x="811" y="1018"/>
                    </a:lnTo>
                    <a:lnTo>
                      <a:pt x="811" y="1018"/>
                    </a:lnTo>
                    <a:lnTo>
                      <a:pt x="854" y="1028"/>
                    </a:lnTo>
                    <a:lnTo>
                      <a:pt x="897" y="1039"/>
                    </a:lnTo>
                    <a:lnTo>
                      <a:pt x="941" y="1046"/>
                    </a:lnTo>
                    <a:lnTo>
                      <a:pt x="962" y="1049"/>
                    </a:lnTo>
                    <a:lnTo>
                      <a:pt x="984" y="1051"/>
                    </a:lnTo>
                    <a:lnTo>
                      <a:pt x="991" y="1052"/>
                    </a:lnTo>
                    <a:lnTo>
                      <a:pt x="990" y="1045"/>
                    </a:lnTo>
                    <a:lnTo>
                      <a:pt x="990" y="1045"/>
                    </a:lnTo>
                    <a:lnTo>
                      <a:pt x="989" y="1039"/>
                    </a:lnTo>
                    <a:lnTo>
                      <a:pt x="989" y="1039"/>
                    </a:lnTo>
                    <a:lnTo>
                      <a:pt x="987" y="1032"/>
                    </a:lnTo>
                    <a:lnTo>
                      <a:pt x="987" y="1029"/>
                    </a:lnTo>
                    <a:lnTo>
                      <a:pt x="987" y="1027"/>
                    </a:lnTo>
                    <a:lnTo>
                      <a:pt x="987" y="1027"/>
                    </a:lnTo>
                    <a:lnTo>
                      <a:pt x="990" y="1018"/>
                    </a:lnTo>
                    <a:lnTo>
                      <a:pt x="992" y="1008"/>
                    </a:lnTo>
                    <a:lnTo>
                      <a:pt x="993" y="988"/>
                    </a:lnTo>
                    <a:lnTo>
                      <a:pt x="993" y="988"/>
                    </a:lnTo>
                    <a:lnTo>
                      <a:pt x="994" y="974"/>
                    </a:lnTo>
                    <a:lnTo>
                      <a:pt x="994" y="974"/>
                    </a:lnTo>
                    <a:lnTo>
                      <a:pt x="995" y="957"/>
                    </a:lnTo>
                    <a:lnTo>
                      <a:pt x="995" y="957"/>
                    </a:lnTo>
                    <a:lnTo>
                      <a:pt x="998" y="925"/>
                    </a:lnTo>
                    <a:lnTo>
                      <a:pt x="1000" y="910"/>
                    </a:lnTo>
                    <a:lnTo>
                      <a:pt x="1004" y="893"/>
                    </a:lnTo>
                    <a:lnTo>
                      <a:pt x="1004" y="893"/>
                    </a:lnTo>
                    <a:lnTo>
                      <a:pt x="1010" y="856"/>
                    </a:lnTo>
                    <a:lnTo>
                      <a:pt x="1013" y="835"/>
                    </a:lnTo>
                    <a:lnTo>
                      <a:pt x="1015" y="813"/>
                    </a:lnTo>
                    <a:lnTo>
                      <a:pt x="1016" y="793"/>
                    </a:lnTo>
                    <a:lnTo>
                      <a:pt x="1015" y="772"/>
                    </a:lnTo>
                    <a:lnTo>
                      <a:pt x="1014" y="753"/>
                    </a:lnTo>
                    <a:lnTo>
                      <a:pt x="1010" y="734"/>
                    </a:lnTo>
                    <a:lnTo>
                      <a:pt x="1008" y="726"/>
                    </a:lnTo>
                    <a:lnTo>
                      <a:pt x="1002" y="73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00" name="Freeform 207"/>
              <p:cNvSpPr/>
              <p:nvPr/>
            </p:nvSpPr>
            <p:spPr bwMode="auto">
              <a:xfrm>
                <a:off x="4251325" y="2251075"/>
                <a:ext cx="195263" cy="161925"/>
              </a:xfrm>
              <a:custGeom>
                <a:avLst/>
                <a:gdLst/>
                <a:ahLst/>
                <a:cxnLst>
                  <a:cxn ang="0">
                    <a:pos x="15" y="307"/>
                  </a:cxn>
                  <a:cxn ang="0">
                    <a:pos x="9" y="306"/>
                  </a:cxn>
                  <a:cxn ang="0">
                    <a:pos x="2" y="298"/>
                  </a:cxn>
                  <a:cxn ang="0">
                    <a:pos x="0" y="293"/>
                  </a:cxn>
                  <a:cxn ang="0">
                    <a:pos x="2" y="281"/>
                  </a:cxn>
                  <a:cxn ang="0">
                    <a:pos x="6" y="275"/>
                  </a:cxn>
                  <a:cxn ang="0">
                    <a:pos x="12" y="272"/>
                  </a:cxn>
                  <a:cxn ang="0">
                    <a:pos x="18" y="269"/>
                  </a:cxn>
                  <a:cxn ang="0">
                    <a:pos x="30" y="259"/>
                  </a:cxn>
                  <a:cxn ang="0">
                    <a:pos x="48" y="238"/>
                  </a:cxn>
                  <a:cxn ang="0">
                    <a:pos x="59" y="222"/>
                  </a:cxn>
                  <a:cxn ang="0">
                    <a:pos x="75" y="201"/>
                  </a:cxn>
                  <a:cxn ang="0">
                    <a:pos x="94" y="180"/>
                  </a:cxn>
                  <a:cxn ang="0">
                    <a:pos x="136" y="143"/>
                  </a:cxn>
                  <a:cxn ang="0">
                    <a:pos x="160" y="124"/>
                  </a:cxn>
                  <a:cxn ang="0">
                    <a:pos x="174" y="112"/>
                  </a:cxn>
                  <a:cxn ang="0">
                    <a:pos x="224" y="83"/>
                  </a:cxn>
                  <a:cxn ang="0">
                    <a:pos x="241" y="73"/>
                  </a:cxn>
                  <a:cxn ang="0">
                    <a:pos x="259" y="63"/>
                  </a:cxn>
                  <a:cxn ang="0">
                    <a:pos x="305" y="32"/>
                  </a:cxn>
                  <a:cxn ang="0">
                    <a:pos x="345" y="3"/>
                  </a:cxn>
                  <a:cxn ang="0">
                    <a:pos x="354" y="0"/>
                  </a:cxn>
                  <a:cxn ang="0">
                    <a:pos x="359" y="1"/>
                  </a:cxn>
                  <a:cxn ang="0">
                    <a:pos x="366" y="8"/>
                  </a:cxn>
                  <a:cxn ang="0">
                    <a:pos x="368" y="12"/>
                  </a:cxn>
                  <a:cxn ang="0">
                    <a:pos x="369" y="22"/>
                  </a:cxn>
                  <a:cxn ang="0">
                    <a:pos x="367" y="29"/>
                  </a:cxn>
                  <a:cxn ang="0">
                    <a:pos x="362" y="35"/>
                  </a:cxn>
                  <a:cxn ang="0">
                    <a:pos x="339" y="51"/>
                  </a:cxn>
                  <a:cxn ang="0">
                    <a:pos x="270" y="96"/>
                  </a:cxn>
                  <a:cxn ang="0">
                    <a:pos x="240" y="115"/>
                  </a:cxn>
                  <a:cxn ang="0">
                    <a:pos x="180" y="157"/>
                  </a:cxn>
                  <a:cxn ang="0">
                    <a:pos x="151" y="179"/>
                  </a:cxn>
                  <a:cxn ang="0">
                    <a:pos x="109" y="218"/>
                  </a:cxn>
                  <a:cxn ang="0">
                    <a:pos x="78" y="252"/>
                  </a:cxn>
                  <a:cxn ang="0">
                    <a:pos x="69" y="264"/>
                  </a:cxn>
                  <a:cxn ang="0">
                    <a:pos x="47" y="290"/>
                  </a:cxn>
                  <a:cxn ang="0">
                    <a:pos x="35" y="300"/>
                  </a:cxn>
                  <a:cxn ang="0">
                    <a:pos x="21" y="306"/>
                  </a:cxn>
                  <a:cxn ang="0">
                    <a:pos x="15" y="307"/>
                  </a:cxn>
                </a:cxnLst>
                <a:rect l="0" t="0" r="r" b="b"/>
                <a:pathLst>
                  <a:path w="369" h="307">
                    <a:moveTo>
                      <a:pt x="15" y="307"/>
                    </a:moveTo>
                    <a:lnTo>
                      <a:pt x="15" y="307"/>
                    </a:lnTo>
                    <a:lnTo>
                      <a:pt x="12" y="307"/>
                    </a:lnTo>
                    <a:lnTo>
                      <a:pt x="9" y="306"/>
                    </a:lnTo>
                    <a:lnTo>
                      <a:pt x="5" y="303"/>
                    </a:lnTo>
                    <a:lnTo>
                      <a:pt x="2" y="298"/>
                    </a:lnTo>
                    <a:lnTo>
                      <a:pt x="0" y="293"/>
                    </a:lnTo>
                    <a:lnTo>
                      <a:pt x="0" y="293"/>
                    </a:lnTo>
                    <a:lnTo>
                      <a:pt x="0" y="287"/>
                    </a:lnTo>
                    <a:lnTo>
                      <a:pt x="2" y="281"/>
                    </a:lnTo>
                    <a:lnTo>
                      <a:pt x="4" y="277"/>
                    </a:lnTo>
                    <a:lnTo>
                      <a:pt x="6" y="275"/>
                    </a:lnTo>
                    <a:lnTo>
                      <a:pt x="9" y="273"/>
                    </a:lnTo>
                    <a:lnTo>
                      <a:pt x="12" y="272"/>
                    </a:lnTo>
                    <a:lnTo>
                      <a:pt x="12" y="272"/>
                    </a:lnTo>
                    <a:lnTo>
                      <a:pt x="18" y="269"/>
                    </a:lnTo>
                    <a:lnTo>
                      <a:pt x="24" y="265"/>
                    </a:lnTo>
                    <a:lnTo>
                      <a:pt x="30" y="259"/>
                    </a:lnTo>
                    <a:lnTo>
                      <a:pt x="36" y="253"/>
                    </a:lnTo>
                    <a:lnTo>
                      <a:pt x="48" y="238"/>
                    </a:lnTo>
                    <a:lnTo>
                      <a:pt x="59" y="222"/>
                    </a:lnTo>
                    <a:lnTo>
                      <a:pt x="59" y="222"/>
                    </a:lnTo>
                    <a:lnTo>
                      <a:pt x="68" y="210"/>
                    </a:lnTo>
                    <a:lnTo>
                      <a:pt x="75" y="201"/>
                    </a:lnTo>
                    <a:lnTo>
                      <a:pt x="75" y="201"/>
                    </a:lnTo>
                    <a:lnTo>
                      <a:pt x="94" y="180"/>
                    </a:lnTo>
                    <a:lnTo>
                      <a:pt x="114" y="162"/>
                    </a:lnTo>
                    <a:lnTo>
                      <a:pt x="136" y="143"/>
                    </a:lnTo>
                    <a:lnTo>
                      <a:pt x="157" y="126"/>
                    </a:lnTo>
                    <a:lnTo>
                      <a:pt x="160" y="124"/>
                    </a:lnTo>
                    <a:lnTo>
                      <a:pt x="160" y="124"/>
                    </a:lnTo>
                    <a:lnTo>
                      <a:pt x="174" y="112"/>
                    </a:lnTo>
                    <a:lnTo>
                      <a:pt x="190" y="102"/>
                    </a:lnTo>
                    <a:lnTo>
                      <a:pt x="224" y="83"/>
                    </a:lnTo>
                    <a:lnTo>
                      <a:pt x="224" y="83"/>
                    </a:lnTo>
                    <a:lnTo>
                      <a:pt x="241" y="73"/>
                    </a:lnTo>
                    <a:lnTo>
                      <a:pt x="259" y="63"/>
                    </a:lnTo>
                    <a:lnTo>
                      <a:pt x="259" y="63"/>
                    </a:lnTo>
                    <a:lnTo>
                      <a:pt x="283" y="47"/>
                    </a:lnTo>
                    <a:lnTo>
                      <a:pt x="305" y="32"/>
                    </a:lnTo>
                    <a:lnTo>
                      <a:pt x="345" y="3"/>
                    </a:lnTo>
                    <a:lnTo>
                      <a:pt x="345" y="3"/>
                    </a:lnTo>
                    <a:lnTo>
                      <a:pt x="350" y="1"/>
                    </a:lnTo>
                    <a:lnTo>
                      <a:pt x="354" y="0"/>
                    </a:lnTo>
                    <a:lnTo>
                      <a:pt x="354" y="0"/>
                    </a:lnTo>
                    <a:lnTo>
                      <a:pt x="359" y="1"/>
                    </a:lnTo>
                    <a:lnTo>
                      <a:pt x="363" y="4"/>
                    </a:lnTo>
                    <a:lnTo>
                      <a:pt x="366" y="8"/>
                    </a:lnTo>
                    <a:lnTo>
                      <a:pt x="368" y="12"/>
                    </a:lnTo>
                    <a:lnTo>
                      <a:pt x="368" y="12"/>
                    </a:lnTo>
                    <a:lnTo>
                      <a:pt x="369" y="16"/>
                    </a:lnTo>
                    <a:lnTo>
                      <a:pt x="369" y="22"/>
                    </a:lnTo>
                    <a:lnTo>
                      <a:pt x="369" y="25"/>
                    </a:lnTo>
                    <a:lnTo>
                      <a:pt x="367" y="29"/>
                    </a:lnTo>
                    <a:lnTo>
                      <a:pt x="365" y="32"/>
                    </a:lnTo>
                    <a:lnTo>
                      <a:pt x="362" y="35"/>
                    </a:lnTo>
                    <a:lnTo>
                      <a:pt x="362" y="35"/>
                    </a:lnTo>
                    <a:lnTo>
                      <a:pt x="339" y="51"/>
                    </a:lnTo>
                    <a:lnTo>
                      <a:pt x="317" y="67"/>
                    </a:lnTo>
                    <a:lnTo>
                      <a:pt x="270" y="96"/>
                    </a:lnTo>
                    <a:lnTo>
                      <a:pt x="270" y="96"/>
                    </a:lnTo>
                    <a:lnTo>
                      <a:pt x="240" y="115"/>
                    </a:lnTo>
                    <a:lnTo>
                      <a:pt x="210" y="135"/>
                    </a:lnTo>
                    <a:lnTo>
                      <a:pt x="180" y="157"/>
                    </a:lnTo>
                    <a:lnTo>
                      <a:pt x="151" y="179"/>
                    </a:lnTo>
                    <a:lnTo>
                      <a:pt x="151" y="179"/>
                    </a:lnTo>
                    <a:lnTo>
                      <a:pt x="131" y="198"/>
                    </a:lnTo>
                    <a:lnTo>
                      <a:pt x="109" y="218"/>
                    </a:lnTo>
                    <a:lnTo>
                      <a:pt x="88" y="239"/>
                    </a:lnTo>
                    <a:lnTo>
                      <a:pt x="78" y="252"/>
                    </a:lnTo>
                    <a:lnTo>
                      <a:pt x="69" y="264"/>
                    </a:lnTo>
                    <a:lnTo>
                      <a:pt x="69" y="264"/>
                    </a:lnTo>
                    <a:lnTo>
                      <a:pt x="59" y="277"/>
                    </a:lnTo>
                    <a:lnTo>
                      <a:pt x="47" y="290"/>
                    </a:lnTo>
                    <a:lnTo>
                      <a:pt x="42" y="295"/>
                    </a:lnTo>
                    <a:lnTo>
                      <a:pt x="35" y="300"/>
                    </a:lnTo>
                    <a:lnTo>
                      <a:pt x="29" y="304"/>
                    </a:lnTo>
                    <a:lnTo>
                      <a:pt x="21" y="306"/>
                    </a:lnTo>
                    <a:lnTo>
                      <a:pt x="21" y="306"/>
                    </a:lnTo>
                    <a:lnTo>
                      <a:pt x="15" y="307"/>
                    </a:lnTo>
                    <a:lnTo>
                      <a:pt x="15" y="307"/>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01" name="Freeform 208"/>
              <p:cNvSpPr/>
              <p:nvPr/>
            </p:nvSpPr>
            <p:spPr bwMode="auto">
              <a:xfrm>
                <a:off x="4284663" y="2282825"/>
                <a:ext cx="195263" cy="171450"/>
              </a:xfrm>
              <a:custGeom>
                <a:avLst/>
                <a:gdLst/>
                <a:ahLst/>
                <a:cxnLst>
                  <a:cxn ang="0">
                    <a:pos x="15" y="323"/>
                  </a:cxn>
                  <a:cxn ang="0">
                    <a:pos x="6" y="319"/>
                  </a:cxn>
                  <a:cxn ang="0">
                    <a:pos x="1" y="309"/>
                  </a:cxn>
                  <a:cxn ang="0">
                    <a:pos x="0" y="306"/>
                  </a:cxn>
                  <a:cxn ang="0">
                    <a:pos x="0" y="297"/>
                  </a:cxn>
                  <a:cxn ang="0">
                    <a:pos x="4" y="290"/>
                  </a:cxn>
                  <a:cxn ang="0">
                    <a:pos x="7" y="287"/>
                  </a:cxn>
                  <a:cxn ang="0">
                    <a:pos x="15" y="277"/>
                  </a:cxn>
                  <a:cxn ang="0">
                    <a:pos x="20" y="266"/>
                  </a:cxn>
                  <a:cxn ang="0">
                    <a:pos x="29" y="253"/>
                  </a:cxn>
                  <a:cxn ang="0">
                    <a:pos x="48" y="230"/>
                  </a:cxn>
                  <a:cxn ang="0">
                    <a:pos x="68" y="211"/>
                  </a:cxn>
                  <a:cxn ang="0">
                    <a:pos x="94" y="190"/>
                  </a:cxn>
                  <a:cxn ang="0">
                    <a:pos x="126" y="162"/>
                  </a:cxn>
                  <a:cxn ang="0">
                    <a:pos x="159" y="135"/>
                  </a:cxn>
                  <a:cxn ang="0">
                    <a:pos x="187" y="111"/>
                  </a:cxn>
                  <a:cxn ang="0">
                    <a:pos x="236" y="73"/>
                  </a:cxn>
                  <a:cxn ang="0">
                    <a:pos x="254" y="61"/>
                  </a:cxn>
                  <a:cxn ang="0">
                    <a:pos x="311" y="23"/>
                  </a:cxn>
                  <a:cxn ang="0">
                    <a:pos x="344" y="3"/>
                  </a:cxn>
                  <a:cxn ang="0">
                    <a:pos x="348" y="1"/>
                  </a:cxn>
                  <a:cxn ang="0">
                    <a:pos x="352" y="0"/>
                  </a:cxn>
                  <a:cxn ang="0">
                    <a:pos x="358" y="2"/>
                  </a:cxn>
                  <a:cxn ang="0">
                    <a:pos x="366" y="9"/>
                  </a:cxn>
                  <a:cxn ang="0">
                    <a:pos x="368" y="14"/>
                  </a:cxn>
                  <a:cxn ang="0">
                    <a:pos x="369" y="22"/>
                  </a:cxn>
                  <a:cxn ang="0">
                    <a:pos x="366" y="29"/>
                  </a:cxn>
                  <a:cxn ang="0">
                    <a:pos x="361" y="35"/>
                  </a:cxn>
                  <a:cxn ang="0">
                    <a:pos x="325" y="57"/>
                  </a:cxn>
                  <a:cxn ang="0">
                    <a:pos x="271" y="92"/>
                  </a:cxn>
                  <a:cxn ang="0">
                    <a:pos x="250" y="107"/>
                  </a:cxn>
                  <a:cxn ang="0">
                    <a:pos x="190" y="157"/>
                  </a:cxn>
                  <a:cxn ang="0">
                    <a:pos x="164" y="179"/>
                  </a:cxn>
                  <a:cxn ang="0">
                    <a:pos x="134" y="203"/>
                  </a:cxn>
                  <a:cxn ang="0">
                    <a:pos x="102" y="229"/>
                  </a:cxn>
                  <a:cxn ang="0">
                    <a:pos x="72" y="258"/>
                  </a:cxn>
                  <a:cxn ang="0">
                    <a:pos x="66" y="264"/>
                  </a:cxn>
                  <a:cxn ang="0">
                    <a:pos x="51" y="286"/>
                  </a:cxn>
                  <a:cxn ang="0">
                    <a:pos x="46" y="295"/>
                  </a:cxn>
                  <a:cxn ang="0">
                    <a:pos x="33" y="312"/>
                  </a:cxn>
                  <a:cxn ang="0">
                    <a:pos x="24" y="319"/>
                  </a:cxn>
                  <a:cxn ang="0">
                    <a:pos x="15" y="323"/>
                  </a:cxn>
                </a:cxnLst>
                <a:rect l="0" t="0" r="r" b="b"/>
                <a:pathLst>
                  <a:path w="369" h="323">
                    <a:moveTo>
                      <a:pt x="15" y="323"/>
                    </a:moveTo>
                    <a:lnTo>
                      <a:pt x="15" y="323"/>
                    </a:lnTo>
                    <a:lnTo>
                      <a:pt x="10" y="322"/>
                    </a:lnTo>
                    <a:lnTo>
                      <a:pt x="6" y="319"/>
                    </a:lnTo>
                    <a:lnTo>
                      <a:pt x="3" y="315"/>
                    </a:lnTo>
                    <a:lnTo>
                      <a:pt x="1" y="309"/>
                    </a:lnTo>
                    <a:lnTo>
                      <a:pt x="1" y="309"/>
                    </a:lnTo>
                    <a:lnTo>
                      <a:pt x="0" y="306"/>
                    </a:lnTo>
                    <a:lnTo>
                      <a:pt x="0" y="300"/>
                    </a:lnTo>
                    <a:lnTo>
                      <a:pt x="0" y="297"/>
                    </a:lnTo>
                    <a:lnTo>
                      <a:pt x="2" y="294"/>
                    </a:lnTo>
                    <a:lnTo>
                      <a:pt x="4" y="290"/>
                    </a:lnTo>
                    <a:lnTo>
                      <a:pt x="7" y="287"/>
                    </a:lnTo>
                    <a:lnTo>
                      <a:pt x="7" y="287"/>
                    </a:lnTo>
                    <a:lnTo>
                      <a:pt x="11" y="283"/>
                    </a:lnTo>
                    <a:lnTo>
                      <a:pt x="15" y="277"/>
                    </a:lnTo>
                    <a:lnTo>
                      <a:pt x="20" y="266"/>
                    </a:lnTo>
                    <a:lnTo>
                      <a:pt x="20" y="266"/>
                    </a:lnTo>
                    <a:lnTo>
                      <a:pt x="24" y="259"/>
                    </a:lnTo>
                    <a:lnTo>
                      <a:pt x="29" y="253"/>
                    </a:lnTo>
                    <a:lnTo>
                      <a:pt x="29" y="253"/>
                    </a:lnTo>
                    <a:lnTo>
                      <a:pt x="48" y="230"/>
                    </a:lnTo>
                    <a:lnTo>
                      <a:pt x="59" y="221"/>
                    </a:lnTo>
                    <a:lnTo>
                      <a:pt x="68" y="211"/>
                    </a:lnTo>
                    <a:lnTo>
                      <a:pt x="68" y="211"/>
                    </a:lnTo>
                    <a:lnTo>
                      <a:pt x="94" y="190"/>
                    </a:lnTo>
                    <a:lnTo>
                      <a:pt x="94" y="190"/>
                    </a:lnTo>
                    <a:lnTo>
                      <a:pt x="126" y="162"/>
                    </a:lnTo>
                    <a:lnTo>
                      <a:pt x="159" y="135"/>
                    </a:lnTo>
                    <a:lnTo>
                      <a:pt x="159" y="135"/>
                    </a:lnTo>
                    <a:lnTo>
                      <a:pt x="187" y="111"/>
                    </a:lnTo>
                    <a:lnTo>
                      <a:pt x="187" y="111"/>
                    </a:lnTo>
                    <a:lnTo>
                      <a:pt x="220" y="85"/>
                    </a:lnTo>
                    <a:lnTo>
                      <a:pt x="236" y="73"/>
                    </a:lnTo>
                    <a:lnTo>
                      <a:pt x="254" y="61"/>
                    </a:lnTo>
                    <a:lnTo>
                      <a:pt x="254" y="61"/>
                    </a:lnTo>
                    <a:lnTo>
                      <a:pt x="282" y="41"/>
                    </a:lnTo>
                    <a:lnTo>
                      <a:pt x="311" y="23"/>
                    </a:lnTo>
                    <a:lnTo>
                      <a:pt x="311" y="23"/>
                    </a:lnTo>
                    <a:lnTo>
                      <a:pt x="344" y="3"/>
                    </a:lnTo>
                    <a:lnTo>
                      <a:pt x="344" y="3"/>
                    </a:lnTo>
                    <a:lnTo>
                      <a:pt x="348" y="1"/>
                    </a:lnTo>
                    <a:lnTo>
                      <a:pt x="352" y="0"/>
                    </a:lnTo>
                    <a:lnTo>
                      <a:pt x="352" y="0"/>
                    </a:lnTo>
                    <a:lnTo>
                      <a:pt x="355" y="1"/>
                    </a:lnTo>
                    <a:lnTo>
                      <a:pt x="358" y="2"/>
                    </a:lnTo>
                    <a:lnTo>
                      <a:pt x="363" y="5"/>
                    </a:lnTo>
                    <a:lnTo>
                      <a:pt x="366" y="9"/>
                    </a:lnTo>
                    <a:lnTo>
                      <a:pt x="368" y="14"/>
                    </a:lnTo>
                    <a:lnTo>
                      <a:pt x="368" y="14"/>
                    </a:lnTo>
                    <a:lnTo>
                      <a:pt x="369" y="17"/>
                    </a:lnTo>
                    <a:lnTo>
                      <a:pt x="369" y="22"/>
                    </a:lnTo>
                    <a:lnTo>
                      <a:pt x="368" y="25"/>
                    </a:lnTo>
                    <a:lnTo>
                      <a:pt x="366" y="29"/>
                    </a:lnTo>
                    <a:lnTo>
                      <a:pt x="364" y="32"/>
                    </a:lnTo>
                    <a:lnTo>
                      <a:pt x="361" y="35"/>
                    </a:lnTo>
                    <a:lnTo>
                      <a:pt x="361" y="35"/>
                    </a:lnTo>
                    <a:lnTo>
                      <a:pt x="325" y="57"/>
                    </a:lnTo>
                    <a:lnTo>
                      <a:pt x="325" y="57"/>
                    </a:lnTo>
                    <a:lnTo>
                      <a:pt x="271" y="92"/>
                    </a:lnTo>
                    <a:lnTo>
                      <a:pt x="271" y="92"/>
                    </a:lnTo>
                    <a:lnTo>
                      <a:pt x="250" y="107"/>
                    </a:lnTo>
                    <a:lnTo>
                      <a:pt x="229" y="123"/>
                    </a:lnTo>
                    <a:lnTo>
                      <a:pt x="190" y="157"/>
                    </a:lnTo>
                    <a:lnTo>
                      <a:pt x="190" y="157"/>
                    </a:lnTo>
                    <a:lnTo>
                      <a:pt x="164" y="179"/>
                    </a:lnTo>
                    <a:lnTo>
                      <a:pt x="164" y="179"/>
                    </a:lnTo>
                    <a:lnTo>
                      <a:pt x="134" y="203"/>
                    </a:lnTo>
                    <a:lnTo>
                      <a:pt x="134" y="203"/>
                    </a:lnTo>
                    <a:lnTo>
                      <a:pt x="102" y="229"/>
                    </a:lnTo>
                    <a:lnTo>
                      <a:pt x="86" y="242"/>
                    </a:lnTo>
                    <a:lnTo>
                      <a:pt x="72" y="258"/>
                    </a:lnTo>
                    <a:lnTo>
                      <a:pt x="72" y="258"/>
                    </a:lnTo>
                    <a:lnTo>
                      <a:pt x="66" y="264"/>
                    </a:lnTo>
                    <a:lnTo>
                      <a:pt x="61" y="271"/>
                    </a:lnTo>
                    <a:lnTo>
                      <a:pt x="51" y="286"/>
                    </a:lnTo>
                    <a:lnTo>
                      <a:pt x="51" y="286"/>
                    </a:lnTo>
                    <a:lnTo>
                      <a:pt x="46" y="295"/>
                    </a:lnTo>
                    <a:lnTo>
                      <a:pt x="40" y="303"/>
                    </a:lnTo>
                    <a:lnTo>
                      <a:pt x="33" y="312"/>
                    </a:lnTo>
                    <a:lnTo>
                      <a:pt x="24" y="319"/>
                    </a:lnTo>
                    <a:lnTo>
                      <a:pt x="24" y="319"/>
                    </a:lnTo>
                    <a:lnTo>
                      <a:pt x="19" y="322"/>
                    </a:lnTo>
                    <a:lnTo>
                      <a:pt x="15" y="323"/>
                    </a:lnTo>
                    <a:lnTo>
                      <a:pt x="15" y="32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02" name="Freeform 209"/>
              <p:cNvSpPr/>
              <p:nvPr/>
            </p:nvSpPr>
            <p:spPr bwMode="auto">
              <a:xfrm>
                <a:off x="4446588" y="2346325"/>
                <a:ext cx="285750" cy="307975"/>
              </a:xfrm>
              <a:custGeom>
                <a:avLst/>
                <a:gdLst/>
                <a:ahLst/>
                <a:cxnLst>
                  <a:cxn ang="0">
                    <a:pos x="524" y="583"/>
                  </a:cxn>
                  <a:cxn ang="0">
                    <a:pos x="515" y="580"/>
                  </a:cxn>
                  <a:cxn ang="0">
                    <a:pos x="501" y="571"/>
                  </a:cxn>
                  <a:cxn ang="0">
                    <a:pos x="476" y="549"/>
                  </a:cxn>
                  <a:cxn ang="0">
                    <a:pos x="437" y="513"/>
                  </a:cxn>
                  <a:cxn ang="0">
                    <a:pos x="414" y="488"/>
                  </a:cxn>
                  <a:cxn ang="0">
                    <a:pos x="388" y="460"/>
                  </a:cxn>
                  <a:cxn ang="0">
                    <a:pos x="339" y="409"/>
                  </a:cxn>
                  <a:cxn ang="0">
                    <a:pos x="300" y="361"/>
                  </a:cxn>
                  <a:cxn ang="0">
                    <a:pos x="288" y="344"/>
                  </a:cxn>
                  <a:cxn ang="0">
                    <a:pos x="246" y="293"/>
                  </a:cxn>
                  <a:cxn ang="0">
                    <a:pos x="202" y="245"/>
                  </a:cxn>
                  <a:cxn ang="0">
                    <a:pos x="167" y="208"/>
                  </a:cxn>
                  <a:cxn ang="0">
                    <a:pos x="134" y="170"/>
                  </a:cxn>
                  <a:cxn ang="0">
                    <a:pos x="121" y="153"/>
                  </a:cxn>
                  <a:cxn ang="0">
                    <a:pos x="95" y="121"/>
                  </a:cxn>
                  <a:cxn ang="0">
                    <a:pos x="54" y="76"/>
                  </a:cxn>
                  <a:cxn ang="0">
                    <a:pos x="24" y="48"/>
                  </a:cxn>
                  <a:cxn ang="0">
                    <a:pos x="8" y="36"/>
                  </a:cxn>
                  <a:cxn ang="0">
                    <a:pos x="3" y="29"/>
                  </a:cxn>
                  <a:cxn ang="0">
                    <a:pos x="0" y="22"/>
                  </a:cxn>
                  <a:cxn ang="0">
                    <a:pos x="1" y="13"/>
                  </a:cxn>
                  <a:cxn ang="0">
                    <a:pos x="4" y="8"/>
                  </a:cxn>
                  <a:cxn ang="0">
                    <a:pos x="12" y="1"/>
                  </a:cxn>
                  <a:cxn ang="0">
                    <a:pos x="16" y="0"/>
                  </a:cxn>
                  <a:cxn ang="0">
                    <a:pos x="25" y="3"/>
                  </a:cxn>
                  <a:cxn ang="0">
                    <a:pos x="41" y="15"/>
                  </a:cxn>
                  <a:cxn ang="0">
                    <a:pos x="70" y="41"/>
                  </a:cxn>
                  <a:cxn ang="0">
                    <a:pos x="110" y="84"/>
                  </a:cxn>
                  <a:cxn ang="0">
                    <a:pos x="136" y="115"/>
                  </a:cxn>
                  <a:cxn ang="0">
                    <a:pos x="206" y="198"/>
                  </a:cxn>
                  <a:cxn ang="0">
                    <a:pos x="290" y="291"/>
                  </a:cxn>
                  <a:cxn ang="0">
                    <a:pos x="303" y="306"/>
                  </a:cxn>
                  <a:cxn ang="0">
                    <a:pos x="341" y="353"/>
                  </a:cxn>
                  <a:cxn ang="0">
                    <a:pos x="371" y="390"/>
                  </a:cxn>
                  <a:cxn ang="0">
                    <a:pos x="403" y="425"/>
                  </a:cxn>
                  <a:cxn ang="0">
                    <a:pos x="433" y="457"/>
                  </a:cxn>
                  <a:cxn ang="0">
                    <a:pos x="457" y="482"/>
                  </a:cxn>
                  <a:cxn ang="0">
                    <a:pos x="493" y="518"/>
                  </a:cxn>
                  <a:cxn ang="0">
                    <a:pos x="519" y="540"/>
                  </a:cxn>
                  <a:cxn ang="0">
                    <a:pos x="532" y="549"/>
                  </a:cxn>
                  <a:cxn ang="0">
                    <a:pos x="539" y="554"/>
                  </a:cxn>
                  <a:cxn ang="0">
                    <a:pos x="541" y="560"/>
                  </a:cxn>
                  <a:cxn ang="0">
                    <a:pos x="541" y="570"/>
                  </a:cxn>
                  <a:cxn ang="0">
                    <a:pos x="539" y="575"/>
                  </a:cxn>
                  <a:cxn ang="0">
                    <a:pos x="530" y="582"/>
                  </a:cxn>
                  <a:cxn ang="0">
                    <a:pos x="524" y="583"/>
                  </a:cxn>
                </a:cxnLst>
                <a:rect l="0" t="0" r="r" b="b"/>
                <a:pathLst>
                  <a:path w="541" h="583">
                    <a:moveTo>
                      <a:pt x="524" y="583"/>
                    </a:moveTo>
                    <a:lnTo>
                      <a:pt x="524" y="583"/>
                    </a:lnTo>
                    <a:lnTo>
                      <a:pt x="520" y="582"/>
                    </a:lnTo>
                    <a:lnTo>
                      <a:pt x="515" y="580"/>
                    </a:lnTo>
                    <a:lnTo>
                      <a:pt x="515" y="580"/>
                    </a:lnTo>
                    <a:lnTo>
                      <a:pt x="501" y="571"/>
                    </a:lnTo>
                    <a:lnTo>
                      <a:pt x="488" y="560"/>
                    </a:lnTo>
                    <a:lnTo>
                      <a:pt x="476" y="549"/>
                    </a:lnTo>
                    <a:lnTo>
                      <a:pt x="462" y="538"/>
                    </a:lnTo>
                    <a:lnTo>
                      <a:pt x="437" y="513"/>
                    </a:lnTo>
                    <a:lnTo>
                      <a:pt x="414" y="488"/>
                    </a:lnTo>
                    <a:lnTo>
                      <a:pt x="414" y="488"/>
                    </a:lnTo>
                    <a:lnTo>
                      <a:pt x="388" y="460"/>
                    </a:lnTo>
                    <a:lnTo>
                      <a:pt x="388" y="460"/>
                    </a:lnTo>
                    <a:lnTo>
                      <a:pt x="365" y="437"/>
                    </a:lnTo>
                    <a:lnTo>
                      <a:pt x="339" y="409"/>
                    </a:lnTo>
                    <a:lnTo>
                      <a:pt x="313" y="377"/>
                    </a:lnTo>
                    <a:lnTo>
                      <a:pt x="300" y="361"/>
                    </a:lnTo>
                    <a:lnTo>
                      <a:pt x="288" y="344"/>
                    </a:lnTo>
                    <a:lnTo>
                      <a:pt x="288" y="344"/>
                    </a:lnTo>
                    <a:lnTo>
                      <a:pt x="268" y="319"/>
                    </a:lnTo>
                    <a:lnTo>
                      <a:pt x="246" y="293"/>
                    </a:lnTo>
                    <a:lnTo>
                      <a:pt x="224" y="269"/>
                    </a:lnTo>
                    <a:lnTo>
                      <a:pt x="202" y="245"/>
                    </a:lnTo>
                    <a:lnTo>
                      <a:pt x="202" y="245"/>
                    </a:lnTo>
                    <a:lnTo>
                      <a:pt x="167" y="208"/>
                    </a:lnTo>
                    <a:lnTo>
                      <a:pt x="150" y="189"/>
                    </a:lnTo>
                    <a:lnTo>
                      <a:pt x="134" y="170"/>
                    </a:lnTo>
                    <a:lnTo>
                      <a:pt x="134" y="170"/>
                    </a:lnTo>
                    <a:lnTo>
                      <a:pt x="121" y="153"/>
                    </a:lnTo>
                    <a:lnTo>
                      <a:pt x="121" y="153"/>
                    </a:lnTo>
                    <a:lnTo>
                      <a:pt x="95" y="121"/>
                    </a:lnTo>
                    <a:lnTo>
                      <a:pt x="69" y="90"/>
                    </a:lnTo>
                    <a:lnTo>
                      <a:pt x="54" y="76"/>
                    </a:lnTo>
                    <a:lnTo>
                      <a:pt x="40" y="61"/>
                    </a:lnTo>
                    <a:lnTo>
                      <a:pt x="24" y="48"/>
                    </a:lnTo>
                    <a:lnTo>
                      <a:pt x="8" y="36"/>
                    </a:lnTo>
                    <a:lnTo>
                      <a:pt x="8" y="36"/>
                    </a:lnTo>
                    <a:lnTo>
                      <a:pt x="5" y="32"/>
                    </a:lnTo>
                    <a:lnTo>
                      <a:pt x="3" y="29"/>
                    </a:lnTo>
                    <a:lnTo>
                      <a:pt x="0" y="25"/>
                    </a:lnTo>
                    <a:lnTo>
                      <a:pt x="0" y="22"/>
                    </a:lnTo>
                    <a:lnTo>
                      <a:pt x="0" y="17"/>
                    </a:lnTo>
                    <a:lnTo>
                      <a:pt x="1" y="13"/>
                    </a:lnTo>
                    <a:lnTo>
                      <a:pt x="1" y="13"/>
                    </a:lnTo>
                    <a:lnTo>
                      <a:pt x="4" y="8"/>
                    </a:lnTo>
                    <a:lnTo>
                      <a:pt x="7" y="3"/>
                    </a:lnTo>
                    <a:lnTo>
                      <a:pt x="12" y="1"/>
                    </a:lnTo>
                    <a:lnTo>
                      <a:pt x="16" y="0"/>
                    </a:lnTo>
                    <a:lnTo>
                      <a:pt x="16" y="0"/>
                    </a:lnTo>
                    <a:lnTo>
                      <a:pt x="21" y="0"/>
                    </a:lnTo>
                    <a:lnTo>
                      <a:pt x="25" y="3"/>
                    </a:lnTo>
                    <a:lnTo>
                      <a:pt x="25" y="3"/>
                    </a:lnTo>
                    <a:lnTo>
                      <a:pt x="41" y="15"/>
                    </a:lnTo>
                    <a:lnTo>
                      <a:pt x="55" y="28"/>
                    </a:lnTo>
                    <a:lnTo>
                      <a:pt x="70" y="41"/>
                    </a:lnTo>
                    <a:lnTo>
                      <a:pt x="83" y="55"/>
                    </a:lnTo>
                    <a:lnTo>
                      <a:pt x="110" y="84"/>
                    </a:lnTo>
                    <a:lnTo>
                      <a:pt x="136" y="115"/>
                    </a:lnTo>
                    <a:lnTo>
                      <a:pt x="136" y="115"/>
                    </a:lnTo>
                    <a:lnTo>
                      <a:pt x="170" y="156"/>
                    </a:lnTo>
                    <a:lnTo>
                      <a:pt x="206" y="198"/>
                    </a:lnTo>
                    <a:lnTo>
                      <a:pt x="246" y="242"/>
                    </a:lnTo>
                    <a:lnTo>
                      <a:pt x="290" y="291"/>
                    </a:lnTo>
                    <a:lnTo>
                      <a:pt x="290" y="291"/>
                    </a:lnTo>
                    <a:lnTo>
                      <a:pt x="303" y="306"/>
                    </a:lnTo>
                    <a:lnTo>
                      <a:pt x="317" y="322"/>
                    </a:lnTo>
                    <a:lnTo>
                      <a:pt x="341" y="353"/>
                    </a:lnTo>
                    <a:lnTo>
                      <a:pt x="341" y="353"/>
                    </a:lnTo>
                    <a:lnTo>
                      <a:pt x="371" y="390"/>
                    </a:lnTo>
                    <a:lnTo>
                      <a:pt x="387" y="407"/>
                    </a:lnTo>
                    <a:lnTo>
                      <a:pt x="403" y="425"/>
                    </a:lnTo>
                    <a:lnTo>
                      <a:pt x="403" y="425"/>
                    </a:lnTo>
                    <a:lnTo>
                      <a:pt x="433" y="457"/>
                    </a:lnTo>
                    <a:lnTo>
                      <a:pt x="433" y="457"/>
                    </a:lnTo>
                    <a:lnTo>
                      <a:pt x="457" y="482"/>
                    </a:lnTo>
                    <a:lnTo>
                      <a:pt x="481" y="507"/>
                    </a:lnTo>
                    <a:lnTo>
                      <a:pt x="493" y="518"/>
                    </a:lnTo>
                    <a:lnTo>
                      <a:pt x="507" y="529"/>
                    </a:lnTo>
                    <a:lnTo>
                      <a:pt x="519" y="540"/>
                    </a:lnTo>
                    <a:lnTo>
                      <a:pt x="532" y="549"/>
                    </a:lnTo>
                    <a:lnTo>
                      <a:pt x="532" y="549"/>
                    </a:lnTo>
                    <a:lnTo>
                      <a:pt x="537" y="552"/>
                    </a:lnTo>
                    <a:lnTo>
                      <a:pt x="539" y="554"/>
                    </a:lnTo>
                    <a:lnTo>
                      <a:pt x="540" y="557"/>
                    </a:lnTo>
                    <a:lnTo>
                      <a:pt x="541" y="560"/>
                    </a:lnTo>
                    <a:lnTo>
                      <a:pt x="541" y="565"/>
                    </a:lnTo>
                    <a:lnTo>
                      <a:pt x="541" y="570"/>
                    </a:lnTo>
                    <a:lnTo>
                      <a:pt x="541" y="570"/>
                    </a:lnTo>
                    <a:lnTo>
                      <a:pt x="539" y="575"/>
                    </a:lnTo>
                    <a:lnTo>
                      <a:pt x="534" y="579"/>
                    </a:lnTo>
                    <a:lnTo>
                      <a:pt x="530" y="582"/>
                    </a:lnTo>
                    <a:lnTo>
                      <a:pt x="527" y="583"/>
                    </a:lnTo>
                    <a:lnTo>
                      <a:pt x="524" y="583"/>
                    </a:lnTo>
                    <a:lnTo>
                      <a:pt x="524" y="58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03" name="Freeform 210"/>
              <p:cNvSpPr/>
              <p:nvPr/>
            </p:nvSpPr>
            <p:spPr bwMode="auto">
              <a:xfrm>
                <a:off x="4349750" y="2435225"/>
                <a:ext cx="273050" cy="288925"/>
              </a:xfrm>
              <a:custGeom>
                <a:avLst/>
                <a:gdLst/>
                <a:ahLst/>
                <a:cxnLst>
                  <a:cxn ang="0">
                    <a:pos x="493" y="546"/>
                  </a:cxn>
                  <a:cxn ang="0">
                    <a:pos x="481" y="537"/>
                  </a:cxn>
                  <a:cxn ang="0">
                    <a:pos x="475" y="524"/>
                  </a:cxn>
                  <a:cxn ang="0">
                    <a:pos x="457" y="505"/>
                  </a:cxn>
                  <a:cxn ang="0">
                    <a:pos x="444" y="490"/>
                  </a:cxn>
                  <a:cxn ang="0">
                    <a:pos x="436" y="479"/>
                  </a:cxn>
                  <a:cxn ang="0">
                    <a:pos x="411" y="452"/>
                  </a:cxn>
                  <a:cxn ang="0">
                    <a:pos x="402" y="443"/>
                  </a:cxn>
                  <a:cxn ang="0">
                    <a:pos x="387" y="420"/>
                  </a:cxn>
                  <a:cxn ang="0">
                    <a:pos x="376" y="410"/>
                  </a:cxn>
                  <a:cxn ang="0">
                    <a:pos x="345" y="378"/>
                  </a:cxn>
                  <a:cxn ang="0">
                    <a:pos x="321" y="352"/>
                  </a:cxn>
                  <a:cxn ang="0">
                    <a:pos x="280" y="313"/>
                  </a:cxn>
                  <a:cxn ang="0">
                    <a:pos x="252" y="285"/>
                  </a:cxn>
                  <a:cxn ang="0">
                    <a:pos x="151" y="183"/>
                  </a:cxn>
                  <a:cxn ang="0">
                    <a:pos x="106" y="136"/>
                  </a:cxn>
                  <a:cxn ang="0">
                    <a:pos x="64" y="92"/>
                  </a:cxn>
                  <a:cxn ang="0">
                    <a:pos x="33" y="58"/>
                  </a:cxn>
                  <a:cxn ang="0">
                    <a:pos x="13" y="39"/>
                  </a:cxn>
                  <a:cxn ang="0">
                    <a:pos x="3" y="26"/>
                  </a:cxn>
                  <a:cxn ang="0">
                    <a:pos x="0" y="14"/>
                  </a:cxn>
                  <a:cxn ang="0">
                    <a:pos x="5" y="6"/>
                  </a:cxn>
                  <a:cxn ang="0">
                    <a:pos x="19" y="0"/>
                  </a:cxn>
                  <a:cxn ang="0">
                    <a:pos x="26" y="2"/>
                  </a:cxn>
                  <a:cxn ang="0">
                    <a:pos x="34" y="8"/>
                  </a:cxn>
                  <a:cxn ang="0">
                    <a:pos x="72" y="47"/>
                  </a:cxn>
                  <a:cxn ang="0">
                    <a:pos x="94" y="67"/>
                  </a:cxn>
                  <a:cxn ang="0">
                    <a:pos x="151" y="133"/>
                  </a:cxn>
                  <a:cxn ang="0">
                    <a:pos x="191" y="176"/>
                  </a:cxn>
                  <a:cxn ang="0">
                    <a:pos x="275" y="260"/>
                  </a:cxn>
                  <a:cxn ang="0">
                    <a:pos x="311" y="293"/>
                  </a:cxn>
                  <a:cxn ang="0">
                    <a:pos x="364" y="343"/>
                  </a:cxn>
                  <a:cxn ang="0">
                    <a:pos x="407" y="387"/>
                  </a:cxn>
                  <a:cxn ang="0">
                    <a:pos x="423" y="411"/>
                  </a:cxn>
                  <a:cxn ang="0">
                    <a:pos x="440" y="429"/>
                  </a:cxn>
                  <a:cxn ang="0">
                    <a:pos x="452" y="440"/>
                  </a:cxn>
                  <a:cxn ang="0">
                    <a:pos x="460" y="452"/>
                  </a:cxn>
                  <a:cxn ang="0">
                    <a:pos x="481" y="478"/>
                  </a:cxn>
                  <a:cxn ang="0">
                    <a:pos x="496" y="493"/>
                  </a:cxn>
                  <a:cxn ang="0">
                    <a:pos x="508" y="510"/>
                  </a:cxn>
                  <a:cxn ang="0">
                    <a:pos x="512" y="513"/>
                  </a:cxn>
                  <a:cxn ang="0">
                    <a:pos x="515" y="524"/>
                  </a:cxn>
                  <a:cxn ang="0">
                    <a:pos x="515" y="533"/>
                  </a:cxn>
                  <a:cxn ang="0">
                    <a:pos x="510" y="542"/>
                  </a:cxn>
                  <a:cxn ang="0">
                    <a:pos x="499" y="546"/>
                  </a:cxn>
                </a:cxnLst>
                <a:rect l="0" t="0" r="r" b="b"/>
                <a:pathLst>
                  <a:path w="515" h="546">
                    <a:moveTo>
                      <a:pt x="499" y="546"/>
                    </a:moveTo>
                    <a:lnTo>
                      <a:pt x="499" y="546"/>
                    </a:lnTo>
                    <a:lnTo>
                      <a:pt x="493" y="546"/>
                    </a:lnTo>
                    <a:lnTo>
                      <a:pt x="488" y="543"/>
                    </a:lnTo>
                    <a:lnTo>
                      <a:pt x="483" y="540"/>
                    </a:lnTo>
                    <a:lnTo>
                      <a:pt x="481" y="537"/>
                    </a:lnTo>
                    <a:lnTo>
                      <a:pt x="480" y="534"/>
                    </a:lnTo>
                    <a:lnTo>
                      <a:pt x="480" y="534"/>
                    </a:lnTo>
                    <a:lnTo>
                      <a:pt x="475" y="524"/>
                    </a:lnTo>
                    <a:lnTo>
                      <a:pt x="470" y="517"/>
                    </a:lnTo>
                    <a:lnTo>
                      <a:pt x="463" y="511"/>
                    </a:lnTo>
                    <a:lnTo>
                      <a:pt x="457" y="505"/>
                    </a:lnTo>
                    <a:lnTo>
                      <a:pt x="457" y="505"/>
                    </a:lnTo>
                    <a:lnTo>
                      <a:pt x="450" y="498"/>
                    </a:lnTo>
                    <a:lnTo>
                      <a:pt x="444" y="490"/>
                    </a:lnTo>
                    <a:lnTo>
                      <a:pt x="444" y="490"/>
                    </a:lnTo>
                    <a:lnTo>
                      <a:pt x="436" y="479"/>
                    </a:lnTo>
                    <a:lnTo>
                      <a:pt x="436" y="479"/>
                    </a:lnTo>
                    <a:lnTo>
                      <a:pt x="425" y="466"/>
                    </a:lnTo>
                    <a:lnTo>
                      <a:pt x="419" y="458"/>
                    </a:lnTo>
                    <a:lnTo>
                      <a:pt x="411" y="452"/>
                    </a:lnTo>
                    <a:lnTo>
                      <a:pt x="411" y="452"/>
                    </a:lnTo>
                    <a:lnTo>
                      <a:pt x="407" y="448"/>
                    </a:lnTo>
                    <a:lnTo>
                      <a:pt x="402" y="443"/>
                    </a:lnTo>
                    <a:lnTo>
                      <a:pt x="395" y="433"/>
                    </a:lnTo>
                    <a:lnTo>
                      <a:pt x="395" y="433"/>
                    </a:lnTo>
                    <a:lnTo>
                      <a:pt x="387" y="420"/>
                    </a:lnTo>
                    <a:lnTo>
                      <a:pt x="382" y="415"/>
                    </a:lnTo>
                    <a:lnTo>
                      <a:pt x="376" y="410"/>
                    </a:lnTo>
                    <a:lnTo>
                      <a:pt x="376" y="410"/>
                    </a:lnTo>
                    <a:lnTo>
                      <a:pt x="367" y="404"/>
                    </a:lnTo>
                    <a:lnTo>
                      <a:pt x="360" y="395"/>
                    </a:lnTo>
                    <a:lnTo>
                      <a:pt x="345" y="378"/>
                    </a:lnTo>
                    <a:lnTo>
                      <a:pt x="345" y="378"/>
                    </a:lnTo>
                    <a:lnTo>
                      <a:pt x="333" y="364"/>
                    </a:lnTo>
                    <a:lnTo>
                      <a:pt x="321" y="352"/>
                    </a:lnTo>
                    <a:lnTo>
                      <a:pt x="321" y="352"/>
                    </a:lnTo>
                    <a:lnTo>
                      <a:pt x="299" y="332"/>
                    </a:lnTo>
                    <a:lnTo>
                      <a:pt x="280" y="313"/>
                    </a:lnTo>
                    <a:lnTo>
                      <a:pt x="280" y="313"/>
                    </a:lnTo>
                    <a:lnTo>
                      <a:pt x="252" y="285"/>
                    </a:lnTo>
                    <a:lnTo>
                      <a:pt x="252" y="285"/>
                    </a:lnTo>
                    <a:lnTo>
                      <a:pt x="225" y="260"/>
                    </a:lnTo>
                    <a:lnTo>
                      <a:pt x="200" y="234"/>
                    </a:lnTo>
                    <a:lnTo>
                      <a:pt x="151" y="183"/>
                    </a:lnTo>
                    <a:lnTo>
                      <a:pt x="151" y="183"/>
                    </a:lnTo>
                    <a:lnTo>
                      <a:pt x="106" y="136"/>
                    </a:lnTo>
                    <a:lnTo>
                      <a:pt x="106" y="136"/>
                    </a:lnTo>
                    <a:lnTo>
                      <a:pt x="87" y="116"/>
                    </a:lnTo>
                    <a:lnTo>
                      <a:pt x="87" y="116"/>
                    </a:lnTo>
                    <a:lnTo>
                      <a:pt x="64" y="92"/>
                    </a:lnTo>
                    <a:lnTo>
                      <a:pt x="40" y="66"/>
                    </a:lnTo>
                    <a:lnTo>
                      <a:pt x="40" y="66"/>
                    </a:lnTo>
                    <a:lnTo>
                      <a:pt x="33" y="58"/>
                    </a:lnTo>
                    <a:lnTo>
                      <a:pt x="24" y="50"/>
                    </a:lnTo>
                    <a:lnTo>
                      <a:pt x="24" y="50"/>
                    </a:lnTo>
                    <a:lnTo>
                      <a:pt x="13" y="39"/>
                    </a:lnTo>
                    <a:lnTo>
                      <a:pt x="8" y="33"/>
                    </a:lnTo>
                    <a:lnTo>
                      <a:pt x="3" y="26"/>
                    </a:lnTo>
                    <a:lnTo>
                      <a:pt x="3" y="26"/>
                    </a:lnTo>
                    <a:lnTo>
                      <a:pt x="1" y="22"/>
                    </a:lnTo>
                    <a:lnTo>
                      <a:pt x="0" y="18"/>
                    </a:lnTo>
                    <a:lnTo>
                      <a:pt x="0" y="14"/>
                    </a:lnTo>
                    <a:lnTo>
                      <a:pt x="2" y="10"/>
                    </a:lnTo>
                    <a:lnTo>
                      <a:pt x="2" y="10"/>
                    </a:lnTo>
                    <a:lnTo>
                      <a:pt x="5" y="6"/>
                    </a:lnTo>
                    <a:lnTo>
                      <a:pt x="9" y="3"/>
                    </a:lnTo>
                    <a:lnTo>
                      <a:pt x="14" y="1"/>
                    </a:lnTo>
                    <a:lnTo>
                      <a:pt x="19" y="0"/>
                    </a:lnTo>
                    <a:lnTo>
                      <a:pt x="19" y="0"/>
                    </a:lnTo>
                    <a:lnTo>
                      <a:pt x="22" y="1"/>
                    </a:lnTo>
                    <a:lnTo>
                      <a:pt x="26" y="2"/>
                    </a:lnTo>
                    <a:lnTo>
                      <a:pt x="31" y="4"/>
                    </a:lnTo>
                    <a:lnTo>
                      <a:pt x="34" y="8"/>
                    </a:lnTo>
                    <a:lnTo>
                      <a:pt x="34" y="8"/>
                    </a:lnTo>
                    <a:lnTo>
                      <a:pt x="42" y="18"/>
                    </a:lnTo>
                    <a:lnTo>
                      <a:pt x="51" y="29"/>
                    </a:lnTo>
                    <a:lnTo>
                      <a:pt x="72" y="47"/>
                    </a:lnTo>
                    <a:lnTo>
                      <a:pt x="72" y="47"/>
                    </a:lnTo>
                    <a:lnTo>
                      <a:pt x="83" y="57"/>
                    </a:lnTo>
                    <a:lnTo>
                      <a:pt x="94" y="67"/>
                    </a:lnTo>
                    <a:lnTo>
                      <a:pt x="94" y="67"/>
                    </a:lnTo>
                    <a:lnTo>
                      <a:pt x="124" y="100"/>
                    </a:lnTo>
                    <a:lnTo>
                      <a:pt x="151" y="133"/>
                    </a:lnTo>
                    <a:lnTo>
                      <a:pt x="164" y="146"/>
                    </a:lnTo>
                    <a:lnTo>
                      <a:pt x="164" y="146"/>
                    </a:lnTo>
                    <a:lnTo>
                      <a:pt x="191" y="176"/>
                    </a:lnTo>
                    <a:lnTo>
                      <a:pt x="219" y="205"/>
                    </a:lnTo>
                    <a:lnTo>
                      <a:pt x="247" y="232"/>
                    </a:lnTo>
                    <a:lnTo>
                      <a:pt x="275" y="260"/>
                    </a:lnTo>
                    <a:lnTo>
                      <a:pt x="275" y="260"/>
                    </a:lnTo>
                    <a:lnTo>
                      <a:pt x="311" y="293"/>
                    </a:lnTo>
                    <a:lnTo>
                      <a:pt x="311" y="293"/>
                    </a:lnTo>
                    <a:lnTo>
                      <a:pt x="342" y="321"/>
                    </a:lnTo>
                    <a:lnTo>
                      <a:pt x="342" y="321"/>
                    </a:lnTo>
                    <a:lnTo>
                      <a:pt x="364" y="343"/>
                    </a:lnTo>
                    <a:lnTo>
                      <a:pt x="386" y="363"/>
                    </a:lnTo>
                    <a:lnTo>
                      <a:pt x="396" y="375"/>
                    </a:lnTo>
                    <a:lnTo>
                      <a:pt x="407" y="387"/>
                    </a:lnTo>
                    <a:lnTo>
                      <a:pt x="415" y="398"/>
                    </a:lnTo>
                    <a:lnTo>
                      <a:pt x="423" y="411"/>
                    </a:lnTo>
                    <a:lnTo>
                      <a:pt x="423" y="411"/>
                    </a:lnTo>
                    <a:lnTo>
                      <a:pt x="426" y="416"/>
                    </a:lnTo>
                    <a:lnTo>
                      <a:pt x="430" y="421"/>
                    </a:lnTo>
                    <a:lnTo>
                      <a:pt x="440" y="429"/>
                    </a:lnTo>
                    <a:lnTo>
                      <a:pt x="440" y="429"/>
                    </a:lnTo>
                    <a:lnTo>
                      <a:pt x="446" y="435"/>
                    </a:lnTo>
                    <a:lnTo>
                      <a:pt x="452" y="440"/>
                    </a:lnTo>
                    <a:lnTo>
                      <a:pt x="452" y="440"/>
                    </a:lnTo>
                    <a:lnTo>
                      <a:pt x="460" y="452"/>
                    </a:lnTo>
                    <a:lnTo>
                      <a:pt x="460" y="452"/>
                    </a:lnTo>
                    <a:lnTo>
                      <a:pt x="470" y="466"/>
                    </a:lnTo>
                    <a:lnTo>
                      <a:pt x="475" y="472"/>
                    </a:lnTo>
                    <a:lnTo>
                      <a:pt x="481" y="478"/>
                    </a:lnTo>
                    <a:lnTo>
                      <a:pt x="481" y="478"/>
                    </a:lnTo>
                    <a:lnTo>
                      <a:pt x="489" y="486"/>
                    </a:lnTo>
                    <a:lnTo>
                      <a:pt x="496" y="493"/>
                    </a:lnTo>
                    <a:lnTo>
                      <a:pt x="502" y="501"/>
                    </a:lnTo>
                    <a:lnTo>
                      <a:pt x="507" y="509"/>
                    </a:lnTo>
                    <a:lnTo>
                      <a:pt x="508" y="510"/>
                    </a:lnTo>
                    <a:lnTo>
                      <a:pt x="509" y="511"/>
                    </a:lnTo>
                    <a:lnTo>
                      <a:pt x="509" y="511"/>
                    </a:lnTo>
                    <a:lnTo>
                      <a:pt x="512" y="513"/>
                    </a:lnTo>
                    <a:lnTo>
                      <a:pt x="514" y="516"/>
                    </a:lnTo>
                    <a:lnTo>
                      <a:pt x="515" y="520"/>
                    </a:lnTo>
                    <a:lnTo>
                      <a:pt x="515" y="524"/>
                    </a:lnTo>
                    <a:lnTo>
                      <a:pt x="515" y="530"/>
                    </a:lnTo>
                    <a:lnTo>
                      <a:pt x="515" y="530"/>
                    </a:lnTo>
                    <a:lnTo>
                      <a:pt x="515" y="533"/>
                    </a:lnTo>
                    <a:lnTo>
                      <a:pt x="514" y="537"/>
                    </a:lnTo>
                    <a:lnTo>
                      <a:pt x="513" y="540"/>
                    </a:lnTo>
                    <a:lnTo>
                      <a:pt x="510" y="542"/>
                    </a:lnTo>
                    <a:lnTo>
                      <a:pt x="510" y="542"/>
                    </a:lnTo>
                    <a:lnTo>
                      <a:pt x="506" y="545"/>
                    </a:lnTo>
                    <a:lnTo>
                      <a:pt x="499" y="546"/>
                    </a:lnTo>
                    <a:lnTo>
                      <a:pt x="499" y="546"/>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04" name="Freeform 211"/>
              <p:cNvSpPr/>
              <p:nvPr/>
            </p:nvSpPr>
            <p:spPr bwMode="auto">
              <a:xfrm>
                <a:off x="4708525" y="2740025"/>
                <a:ext cx="77788" cy="74613"/>
              </a:xfrm>
              <a:custGeom>
                <a:avLst/>
                <a:gdLst/>
                <a:ahLst/>
                <a:cxnLst>
                  <a:cxn ang="0">
                    <a:pos x="116" y="142"/>
                  </a:cxn>
                  <a:cxn ang="0">
                    <a:pos x="111" y="142"/>
                  </a:cxn>
                  <a:cxn ang="0">
                    <a:pos x="101" y="140"/>
                  </a:cxn>
                  <a:cxn ang="0">
                    <a:pos x="90" y="136"/>
                  </a:cxn>
                  <a:cxn ang="0">
                    <a:pos x="88" y="139"/>
                  </a:cxn>
                  <a:cxn ang="0">
                    <a:pos x="79" y="141"/>
                  </a:cxn>
                  <a:cxn ang="0">
                    <a:pos x="77" y="141"/>
                  </a:cxn>
                  <a:cxn ang="0">
                    <a:pos x="63" y="139"/>
                  </a:cxn>
                  <a:cxn ang="0">
                    <a:pos x="49" y="136"/>
                  </a:cxn>
                  <a:cxn ang="0">
                    <a:pos x="42" y="134"/>
                  </a:cxn>
                  <a:cxn ang="0">
                    <a:pos x="33" y="127"/>
                  </a:cxn>
                  <a:cxn ang="0">
                    <a:pos x="30" y="129"/>
                  </a:cxn>
                  <a:cxn ang="0">
                    <a:pos x="21" y="131"/>
                  </a:cxn>
                  <a:cxn ang="0">
                    <a:pos x="18" y="130"/>
                  </a:cxn>
                  <a:cxn ang="0">
                    <a:pos x="12" y="127"/>
                  </a:cxn>
                  <a:cxn ang="0">
                    <a:pos x="7" y="122"/>
                  </a:cxn>
                  <a:cxn ang="0">
                    <a:pos x="6" y="117"/>
                  </a:cxn>
                  <a:cxn ang="0">
                    <a:pos x="5" y="115"/>
                  </a:cxn>
                  <a:cxn ang="0">
                    <a:pos x="1" y="108"/>
                  </a:cxn>
                  <a:cxn ang="0">
                    <a:pos x="1" y="101"/>
                  </a:cxn>
                  <a:cxn ang="0">
                    <a:pos x="3" y="95"/>
                  </a:cxn>
                  <a:cxn ang="0">
                    <a:pos x="13" y="83"/>
                  </a:cxn>
                  <a:cxn ang="0">
                    <a:pos x="31" y="62"/>
                  </a:cxn>
                  <a:cxn ang="0">
                    <a:pos x="63" y="34"/>
                  </a:cxn>
                  <a:cxn ang="0">
                    <a:pos x="92" y="13"/>
                  </a:cxn>
                  <a:cxn ang="0">
                    <a:pos x="98" y="8"/>
                  </a:cxn>
                  <a:cxn ang="0">
                    <a:pos x="113" y="1"/>
                  </a:cxn>
                  <a:cxn ang="0">
                    <a:pos x="121" y="0"/>
                  </a:cxn>
                  <a:cxn ang="0">
                    <a:pos x="131" y="2"/>
                  </a:cxn>
                  <a:cxn ang="0">
                    <a:pos x="137" y="5"/>
                  </a:cxn>
                  <a:cxn ang="0">
                    <a:pos x="143" y="15"/>
                  </a:cxn>
                  <a:cxn ang="0">
                    <a:pos x="147" y="29"/>
                  </a:cxn>
                  <a:cxn ang="0">
                    <a:pos x="148" y="35"/>
                  </a:cxn>
                  <a:cxn ang="0">
                    <a:pos x="147" y="53"/>
                  </a:cxn>
                  <a:cxn ang="0">
                    <a:pos x="148" y="84"/>
                  </a:cxn>
                  <a:cxn ang="0">
                    <a:pos x="148" y="100"/>
                  </a:cxn>
                  <a:cxn ang="0">
                    <a:pos x="146" y="116"/>
                  </a:cxn>
                  <a:cxn ang="0">
                    <a:pos x="145" y="125"/>
                  </a:cxn>
                  <a:cxn ang="0">
                    <a:pos x="141" y="132"/>
                  </a:cxn>
                  <a:cxn ang="0">
                    <a:pos x="136" y="136"/>
                  </a:cxn>
                  <a:cxn ang="0">
                    <a:pos x="128" y="141"/>
                  </a:cxn>
                  <a:cxn ang="0">
                    <a:pos x="126" y="141"/>
                  </a:cxn>
                  <a:cxn ang="0">
                    <a:pos x="121" y="142"/>
                  </a:cxn>
                  <a:cxn ang="0">
                    <a:pos x="116" y="142"/>
                  </a:cxn>
                </a:cxnLst>
                <a:rect l="0" t="0" r="r" b="b"/>
                <a:pathLst>
                  <a:path w="148" h="142">
                    <a:moveTo>
                      <a:pt x="116" y="142"/>
                    </a:moveTo>
                    <a:lnTo>
                      <a:pt x="116" y="142"/>
                    </a:lnTo>
                    <a:lnTo>
                      <a:pt x="111" y="142"/>
                    </a:lnTo>
                    <a:lnTo>
                      <a:pt x="111" y="142"/>
                    </a:lnTo>
                    <a:lnTo>
                      <a:pt x="101" y="140"/>
                    </a:lnTo>
                    <a:lnTo>
                      <a:pt x="101" y="140"/>
                    </a:lnTo>
                    <a:lnTo>
                      <a:pt x="93" y="136"/>
                    </a:lnTo>
                    <a:lnTo>
                      <a:pt x="90" y="136"/>
                    </a:lnTo>
                    <a:lnTo>
                      <a:pt x="88" y="139"/>
                    </a:lnTo>
                    <a:lnTo>
                      <a:pt x="88" y="139"/>
                    </a:lnTo>
                    <a:lnTo>
                      <a:pt x="84" y="141"/>
                    </a:lnTo>
                    <a:lnTo>
                      <a:pt x="79" y="141"/>
                    </a:lnTo>
                    <a:lnTo>
                      <a:pt x="79" y="141"/>
                    </a:lnTo>
                    <a:lnTo>
                      <a:pt x="77" y="141"/>
                    </a:lnTo>
                    <a:lnTo>
                      <a:pt x="77" y="141"/>
                    </a:lnTo>
                    <a:lnTo>
                      <a:pt x="63" y="139"/>
                    </a:lnTo>
                    <a:lnTo>
                      <a:pt x="63" y="139"/>
                    </a:lnTo>
                    <a:lnTo>
                      <a:pt x="49" y="136"/>
                    </a:lnTo>
                    <a:lnTo>
                      <a:pt x="49" y="136"/>
                    </a:lnTo>
                    <a:lnTo>
                      <a:pt x="42" y="134"/>
                    </a:lnTo>
                    <a:lnTo>
                      <a:pt x="36" y="130"/>
                    </a:lnTo>
                    <a:lnTo>
                      <a:pt x="33" y="127"/>
                    </a:lnTo>
                    <a:lnTo>
                      <a:pt x="30" y="129"/>
                    </a:lnTo>
                    <a:lnTo>
                      <a:pt x="30" y="129"/>
                    </a:lnTo>
                    <a:lnTo>
                      <a:pt x="25" y="130"/>
                    </a:lnTo>
                    <a:lnTo>
                      <a:pt x="21" y="131"/>
                    </a:lnTo>
                    <a:lnTo>
                      <a:pt x="21" y="131"/>
                    </a:lnTo>
                    <a:lnTo>
                      <a:pt x="18" y="130"/>
                    </a:lnTo>
                    <a:lnTo>
                      <a:pt x="13" y="129"/>
                    </a:lnTo>
                    <a:lnTo>
                      <a:pt x="12" y="127"/>
                    </a:lnTo>
                    <a:lnTo>
                      <a:pt x="10" y="125"/>
                    </a:lnTo>
                    <a:lnTo>
                      <a:pt x="7" y="122"/>
                    </a:lnTo>
                    <a:lnTo>
                      <a:pt x="6" y="119"/>
                    </a:lnTo>
                    <a:lnTo>
                      <a:pt x="6" y="117"/>
                    </a:lnTo>
                    <a:lnTo>
                      <a:pt x="5" y="115"/>
                    </a:lnTo>
                    <a:lnTo>
                      <a:pt x="5" y="115"/>
                    </a:lnTo>
                    <a:lnTo>
                      <a:pt x="2" y="112"/>
                    </a:lnTo>
                    <a:lnTo>
                      <a:pt x="1" y="108"/>
                    </a:lnTo>
                    <a:lnTo>
                      <a:pt x="0" y="104"/>
                    </a:lnTo>
                    <a:lnTo>
                      <a:pt x="1" y="101"/>
                    </a:lnTo>
                    <a:lnTo>
                      <a:pt x="2" y="98"/>
                    </a:lnTo>
                    <a:lnTo>
                      <a:pt x="3" y="95"/>
                    </a:lnTo>
                    <a:lnTo>
                      <a:pt x="3" y="95"/>
                    </a:lnTo>
                    <a:lnTo>
                      <a:pt x="13" y="83"/>
                    </a:lnTo>
                    <a:lnTo>
                      <a:pt x="22" y="72"/>
                    </a:lnTo>
                    <a:lnTo>
                      <a:pt x="31" y="62"/>
                    </a:lnTo>
                    <a:lnTo>
                      <a:pt x="42" y="52"/>
                    </a:lnTo>
                    <a:lnTo>
                      <a:pt x="63" y="34"/>
                    </a:lnTo>
                    <a:lnTo>
                      <a:pt x="87" y="17"/>
                    </a:lnTo>
                    <a:lnTo>
                      <a:pt x="92" y="13"/>
                    </a:lnTo>
                    <a:lnTo>
                      <a:pt x="92" y="13"/>
                    </a:lnTo>
                    <a:lnTo>
                      <a:pt x="98" y="8"/>
                    </a:lnTo>
                    <a:lnTo>
                      <a:pt x="105" y="4"/>
                    </a:lnTo>
                    <a:lnTo>
                      <a:pt x="113" y="1"/>
                    </a:lnTo>
                    <a:lnTo>
                      <a:pt x="121" y="0"/>
                    </a:lnTo>
                    <a:lnTo>
                      <a:pt x="121" y="0"/>
                    </a:lnTo>
                    <a:lnTo>
                      <a:pt x="126" y="1"/>
                    </a:lnTo>
                    <a:lnTo>
                      <a:pt x="131" y="2"/>
                    </a:lnTo>
                    <a:lnTo>
                      <a:pt x="131" y="2"/>
                    </a:lnTo>
                    <a:lnTo>
                      <a:pt x="137" y="5"/>
                    </a:lnTo>
                    <a:lnTo>
                      <a:pt x="141" y="9"/>
                    </a:lnTo>
                    <a:lnTo>
                      <a:pt x="143" y="15"/>
                    </a:lnTo>
                    <a:lnTo>
                      <a:pt x="145" y="20"/>
                    </a:lnTo>
                    <a:lnTo>
                      <a:pt x="147" y="29"/>
                    </a:lnTo>
                    <a:lnTo>
                      <a:pt x="148" y="35"/>
                    </a:lnTo>
                    <a:lnTo>
                      <a:pt x="148" y="35"/>
                    </a:lnTo>
                    <a:lnTo>
                      <a:pt x="147" y="53"/>
                    </a:lnTo>
                    <a:lnTo>
                      <a:pt x="147" y="53"/>
                    </a:lnTo>
                    <a:lnTo>
                      <a:pt x="147" y="81"/>
                    </a:lnTo>
                    <a:lnTo>
                      <a:pt x="148" y="84"/>
                    </a:lnTo>
                    <a:lnTo>
                      <a:pt x="148" y="84"/>
                    </a:lnTo>
                    <a:lnTo>
                      <a:pt x="148" y="100"/>
                    </a:lnTo>
                    <a:lnTo>
                      <a:pt x="147" y="108"/>
                    </a:lnTo>
                    <a:lnTo>
                      <a:pt x="146" y="116"/>
                    </a:lnTo>
                    <a:lnTo>
                      <a:pt x="146" y="116"/>
                    </a:lnTo>
                    <a:lnTo>
                      <a:pt x="145" y="125"/>
                    </a:lnTo>
                    <a:lnTo>
                      <a:pt x="143" y="128"/>
                    </a:lnTo>
                    <a:lnTo>
                      <a:pt x="141" y="132"/>
                    </a:lnTo>
                    <a:lnTo>
                      <a:pt x="139" y="134"/>
                    </a:lnTo>
                    <a:lnTo>
                      <a:pt x="136" y="136"/>
                    </a:lnTo>
                    <a:lnTo>
                      <a:pt x="128" y="141"/>
                    </a:lnTo>
                    <a:lnTo>
                      <a:pt x="128" y="141"/>
                    </a:lnTo>
                    <a:lnTo>
                      <a:pt x="127" y="141"/>
                    </a:lnTo>
                    <a:lnTo>
                      <a:pt x="126" y="141"/>
                    </a:lnTo>
                    <a:lnTo>
                      <a:pt x="126" y="141"/>
                    </a:lnTo>
                    <a:lnTo>
                      <a:pt x="121" y="142"/>
                    </a:lnTo>
                    <a:lnTo>
                      <a:pt x="116" y="142"/>
                    </a:lnTo>
                    <a:lnTo>
                      <a:pt x="116" y="14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05" name="Freeform 212"/>
              <p:cNvSpPr/>
              <p:nvPr/>
            </p:nvSpPr>
            <p:spPr bwMode="auto">
              <a:xfrm>
                <a:off x="4197350" y="2182813"/>
                <a:ext cx="260350" cy="244475"/>
              </a:xfrm>
              <a:custGeom>
                <a:avLst/>
                <a:gdLst/>
                <a:ahLst/>
                <a:cxnLst>
                  <a:cxn ang="0">
                    <a:pos x="106" y="462"/>
                  </a:cxn>
                  <a:cxn ang="0">
                    <a:pos x="96" y="455"/>
                  </a:cxn>
                  <a:cxn ang="0">
                    <a:pos x="94" y="452"/>
                  </a:cxn>
                  <a:cxn ang="0">
                    <a:pos x="85" y="442"/>
                  </a:cxn>
                  <a:cxn ang="0">
                    <a:pos x="76" y="430"/>
                  </a:cxn>
                  <a:cxn ang="0">
                    <a:pos x="53" y="411"/>
                  </a:cxn>
                  <a:cxn ang="0">
                    <a:pos x="35" y="386"/>
                  </a:cxn>
                  <a:cxn ang="0">
                    <a:pos x="15" y="339"/>
                  </a:cxn>
                  <a:cxn ang="0">
                    <a:pos x="5" y="299"/>
                  </a:cxn>
                  <a:cxn ang="0">
                    <a:pos x="0" y="253"/>
                  </a:cxn>
                  <a:cxn ang="0">
                    <a:pos x="3" y="202"/>
                  </a:cxn>
                  <a:cxn ang="0">
                    <a:pos x="8" y="172"/>
                  </a:cxn>
                  <a:cxn ang="0">
                    <a:pos x="24" y="124"/>
                  </a:cxn>
                  <a:cxn ang="0">
                    <a:pos x="48" y="85"/>
                  </a:cxn>
                  <a:cxn ang="0">
                    <a:pos x="68" y="64"/>
                  </a:cxn>
                  <a:cxn ang="0">
                    <a:pos x="124" y="25"/>
                  </a:cxn>
                  <a:cxn ang="0">
                    <a:pos x="193" y="4"/>
                  </a:cxn>
                  <a:cxn ang="0">
                    <a:pos x="241" y="0"/>
                  </a:cxn>
                  <a:cxn ang="0">
                    <a:pos x="298" y="5"/>
                  </a:cxn>
                  <a:cxn ang="0">
                    <a:pos x="352" y="20"/>
                  </a:cxn>
                  <a:cxn ang="0">
                    <a:pos x="401" y="44"/>
                  </a:cxn>
                  <a:cxn ang="0">
                    <a:pos x="445" y="76"/>
                  </a:cxn>
                  <a:cxn ang="0">
                    <a:pos x="480" y="115"/>
                  </a:cxn>
                  <a:cxn ang="0">
                    <a:pos x="492" y="135"/>
                  </a:cxn>
                  <a:cxn ang="0">
                    <a:pos x="491" y="146"/>
                  </a:cxn>
                  <a:cxn ang="0">
                    <a:pos x="483" y="153"/>
                  </a:cxn>
                  <a:cxn ang="0">
                    <a:pos x="473" y="157"/>
                  </a:cxn>
                  <a:cxn ang="0">
                    <a:pos x="465" y="154"/>
                  </a:cxn>
                  <a:cxn ang="0">
                    <a:pos x="458" y="147"/>
                  </a:cxn>
                  <a:cxn ang="0">
                    <a:pos x="429" y="112"/>
                  </a:cxn>
                  <a:cxn ang="0">
                    <a:pos x="395" y="85"/>
                  </a:cxn>
                  <a:cxn ang="0">
                    <a:pos x="356" y="65"/>
                  </a:cxn>
                  <a:cxn ang="0">
                    <a:pos x="289" y="42"/>
                  </a:cxn>
                  <a:cxn ang="0">
                    <a:pos x="247" y="34"/>
                  </a:cxn>
                  <a:cxn ang="0">
                    <a:pos x="219" y="34"/>
                  </a:cxn>
                  <a:cxn ang="0">
                    <a:pos x="182" y="40"/>
                  </a:cxn>
                  <a:cxn ang="0">
                    <a:pos x="144" y="53"/>
                  </a:cxn>
                  <a:cxn ang="0">
                    <a:pos x="109" y="74"/>
                  </a:cxn>
                  <a:cxn ang="0">
                    <a:pos x="80" y="100"/>
                  </a:cxn>
                  <a:cxn ang="0">
                    <a:pos x="59" y="133"/>
                  </a:cxn>
                  <a:cxn ang="0">
                    <a:pos x="48" y="163"/>
                  </a:cxn>
                  <a:cxn ang="0">
                    <a:pos x="39" y="210"/>
                  </a:cxn>
                  <a:cxn ang="0">
                    <a:pos x="38" y="259"/>
                  </a:cxn>
                  <a:cxn ang="0">
                    <a:pos x="45" y="304"/>
                  </a:cxn>
                  <a:cxn ang="0">
                    <a:pos x="60" y="348"/>
                  </a:cxn>
                  <a:cxn ang="0">
                    <a:pos x="76" y="373"/>
                  </a:cxn>
                  <a:cxn ang="0">
                    <a:pos x="101" y="402"/>
                  </a:cxn>
                  <a:cxn ang="0">
                    <a:pos x="122" y="429"/>
                  </a:cxn>
                  <a:cxn ang="0">
                    <a:pos x="125" y="431"/>
                  </a:cxn>
                  <a:cxn ang="0">
                    <a:pos x="131" y="446"/>
                  </a:cxn>
                  <a:cxn ang="0">
                    <a:pos x="129" y="455"/>
                  </a:cxn>
                  <a:cxn ang="0">
                    <a:pos x="121" y="462"/>
                  </a:cxn>
                  <a:cxn ang="0">
                    <a:pos x="110" y="463"/>
                  </a:cxn>
                </a:cxnLst>
                <a:rect l="0" t="0" r="r" b="b"/>
                <a:pathLst>
                  <a:path w="492" h="463">
                    <a:moveTo>
                      <a:pt x="110" y="463"/>
                    </a:moveTo>
                    <a:lnTo>
                      <a:pt x="110" y="463"/>
                    </a:lnTo>
                    <a:lnTo>
                      <a:pt x="106" y="462"/>
                    </a:lnTo>
                    <a:lnTo>
                      <a:pt x="102" y="461"/>
                    </a:lnTo>
                    <a:lnTo>
                      <a:pt x="98" y="458"/>
                    </a:lnTo>
                    <a:lnTo>
                      <a:pt x="96" y="455"/>
                    </a:lnTo>
                    <a:lnTo>
                      <a:pt x="96" y="455"/>
                    </a:lnTo>
                    <a:lnTo>
                      <a:pt x="94" y="453"/>
                    </a:lnTo>
                    <a:lnTo>
                      <a:pt x="94" y="452"/>
                    </a:lnTo>
                    <a:lnTo>
                      <a:pt x="91" y="450"/>
                    </a:lnTo>
                    <a:lnTo>
                      <a:pt x="91" y="450"/>
                    </a:lnTo>
                    <a:lnTo>
                      <a:pt x="85" y="442"/>
                    </a:lnTo>
                    <a:lnTo>
                      <a:pt x="85" y="442"/>
                    </a:lnTo>
                    <a:lnTo>
                      <a:pt x="80" y="435"/>
                    </a:lnTo>
                    <a:lnTo>
                      <a:pt x="76" y="430"/>
                    </a:lnTo>
                    <a:lnTo>
                      <a:pt x="65" y="421"/>
                    </a:lnTo>
                    <a:lnTo>
                      <a:pt x="65" y="421"/>
                    </a:lnTo>
                    <a:lnTo>
                      <a:pt x="53" y="411"/>
                    </a:lnTo>
                    <a:lnTo>
                      <a:pt x="53" y="411"/>
                    </a:lnTo>
                    <a:lnTo>
                      <a:pt x="44" y="399"/>
                    </a:lnTo>
                    <a:lnTo>
                      <a:pt x="35" y="386"/>
                    </a:lnTo>
                    <a:lnTo>
                      <a:pt x="27" y="370"/>
                    </a:lnTo>
                    <a:lnTo>
                      <a:pt x="21" y="355"/>
                    </a:lnTo>
                    <a:lnTo>
                      <a:pt x="15" y="339"/>
                    </a:lnTo>
                    <a:lnTo>
                      <a:pt x="11" y="325"/>
                    </a:lnTo>
                    <a:lnTo>
                      <a:pt x="5" y="299"/>
                    </a:lnTo>
                    <a:lnTo>
                      <a:pt x="5" y="299"/>
                    </a:lnTo>
                    <a:lnTo>
                      <a:pt x="3" y="285"/>
                    </a:lnTo>
                    <a:lnTo>
                      <a:pt x="0" y="269"/>
                    </a:lnTo>
                    <a:lnTo>
                      <a:pt x="0" y="253"/>
                    </a:lnTo>
                    <a:lnTo>
                      <a:pt x="0" y="235"/>
                    </a:lnTo>
                    <a:lnTo>
                      <a:pt x="0" y="218"/>
                    </a:lnTo>
                    <a:lnTo>
                      <a:pt x="3" y="202"/>
                    </a:lnTo>
                    <a:lnTo>
                      <a:pt x="5" y="186"/>
                    </a:lnTo>
                    <a:lnTo>
                      <a:pt x="8" y="172"/>
                    </a:lnTo>
                    <a:lnTo>
                      <a:pt x="8" y="172"/>
                    </a:lnTo>
                    <a:lnTo>
                      <a:pt x="13" y="154"/>
                    </a:lnTo>
                    <a:lnTo>
                      <a:pt x="18" y="139"/>
                    </a:lnTo>
                    <a:lnTo>
                      <a:pt x="24" y="124"/>
                    </a:lnTo>
                    <a:lnTo>
                      <a:pt x="31" y="110"/>
                    </a:lnTo>
                    <a:lnTo>
                      <a:pt x="39" y="98"/>
                    </a:lnTo>
                    <a:lnTo>
                      <a:pt x="48" y="85"/>
                    </a:lnTo>
                    <a:lnTo>
                      <a:pt x="57" y="74"/>
                    </a:lnTo>
                    <a:lnTo>
                      <a:pt x="68" y="64"/>
                    </a:lnTo>
                    <a:lnTo>
                      <a:pt x="68" y="64"/>
                    </a:lnTo>
                    <a:lnTo>
                      <a:pt x="85" y="49"/>
                    </a:lnTo>
                    <a:lnTo>
                      <a:pt x="105" y="36"/>
                    </a:lnTo>
                    <a:lnTo>
                      <a:pt x="124" y="25"/>
                    </a:lnTo>
                    <a:lnTo>
                      <a:pt x="146" y="16"/>
                    </a:lnTo>
                    <a:lnTo>
                      <a:pt x="169" y="9"/>
                    </a:lnTo>
                    <a:lnTo>
                      <a:pt x="193" y="4"/>
                    </a:lnTo>
                    <a:lnTo>
                      <a:pt x="216" y="1"/>
                    </a:lnTo>
                    <a:lnTo>
                      <a:pt x="241" y="0"/>
                    </a:lnTo>
                    <a:lnTo>
                      <a:pt x="241" y="0"/>
                    </a:lnTo>
                    <a:lnTo>
                      <a:pt x="260" y="1"/>
                    </a:lnTo>
                    <a:lnTo>
                      <a:pt x="279" y="2"/>
                    </a:lnTo>
                    <a:lnTo>
                      <a:pt x="298" y="5"/>
                    </a:lnTo>
                    <a:lnTo>
                      <a:pt x="316" y="9"/>
                    </a:lnTo>
                    <a:lnTo>
                      <a:pt x="334" y="14"/>
                    </a:lnTo>
                    <a:lnTo>
                      <a:pt x="352" y="20"/>
                    </a:lnTo>
                    <a:lnTo>
                      <a:pt x="368" y="27"/>
                    </a:lnTo>
                    <a:lnTo>
                      <a:pt x="385" y="35"/>
                    </a:lnTo>
                    <a:lnTo>
                      <a:pt x="401" y="44"/>
                    </a:lnTo>
                    <a:lnTo>
                      <a:pt x="416" y="54"/>
                    </a:lnTo>
                    <a:lnTo>
                      <a:pt x="430" y="65"/>
                    </a:lnTo>
                    <a:lnTo>
                      <a:pt x="445" y="76"/>
                    </a:lnTo>
                    <a:lnTo>
                      <a:pt x="457" y="88"/>
                    </a:lnTo>
                    <a:lnTo>
                      <a:pt x="469" y="102"/>
                    </a:lnTo>
                    <a:lnTo>
                      <a:pt x="480" y="115"/>
                    </a:lnTo>
                    <a:lnTo>
                      <a:pt x="490" y="130"/>
                    </a:lnTo>
                    <a:lnTo>
                      <a:pt x="490" y="130"/>
                    </a:lnTo>
                    <a:lnTo>
                      <a:pt x="492" y="135"/>
                    </a:lnTo>
                    <a:lnTo>
                      <a:pt x="492" y="139"/>
                    </a:lnTo>
                    <a:lnTo>
                      <a:pt x="492" y="143"/>
                    </a:lnTo>
                    <a:lnTo>
                      <a:pt x="491" y="146"/>
                    </a:lnTo>
                    <a:lnTo>
                      <a:pt x="491" y="146"/>
                    </a:lnTo>
                    <a:lnTo>
                      <a:pt x="487" y="150"/>
                    </a:lnTo>
                    <a:lnTo>
                      <a:pt x="483" y="153"/>
                    </a:lnTo>
                    <a:lnTo>
                      <a:pt x="478" y="155"/>
                    </a:lnTo>
                    <a:lnTo>
                      <a:pt x="473" y="157"/>
                    </a:lnTo>
                    <a:lnTo>
                      <a:pt x="473" y="157"/>
                    </a:lnTo>
                    <a:lnTo>
                      <a:pt x="473" y="157"/>
                    </a:lnTo>
                    <a:lnTo>
                      <a:pt x="469" y="155"/>
                    </a:lnTo>
                    <a:lnTo>
                      <a:pt x="465" y="154"/>
                    </a:lnTo>
                    <a:lnTo>
                      <a:pt x="462" y="151"/>
                    </a:lnTo>
                    <a:lnTo>
                      <a:pt x="458" y="147"/>
                    </a:lnTo>
                    <a:lnTo>
                      <a:pt x="458" y="147"/>
                    </a:lnTo>
                    <a:lnTo>
                      <a:pt x="450" y="135"/>
                    </a:lnTo>
                    <a:lnTo>
                      <a:pt x="439" y="123"/>
                    </a:lnTo>
                    <a:lnTo>
                      <a:pt x="429" y="112"/>
                    </a:lnTo>
                    <a:lnTo>
                      <a:pt x="419" y="102"/>
                    </a:lnTo>
                    <a:lnTo>
                      <a:pt x="407" y="94"/>
                    </a:lnTo>
                    <a:lnTo>
                      <a:pt x="395" y="85"/>
                    </a:lnTo>
                    <a:lnTo>
                      <a:pt x="383" y="77"/>
                    </a:lnTo>
                    <a:lnTo>
                      <a:pt x="369" y="71"/>
                    </a:lnTo>
                    <a:lnTo>
                      <a:pt x="356" y="65"/>
                    </a:lnTo>
                    <a:lnTo>
                      <a:pt x="342" y="59"/>
                    </a:lnTo>
                    <a:lnTo>
                      <a:pt x="316" y="50"/>
                    </a:lnTo>
                    <a:lnTo>
                      <a:pt x="289" y="42"/>
                    </a:lnTo>
                    <a:lnTo>
                      <a:pt x="263" y="36"/>
                    </a:lnTo>
                    <a:lnTo>
                      <a:pt x="263" y="36"/>
                    </a:lnTo>
                    <a:lnTo>
                      <a:pt x="247" y="34"/>
                    </a:lnTo>
                    <a:lnTo>
                      <a:pt x="232" y="33"/>
                    </a:lnTo>
                    <a:lnTo>
                      <a:pt x="232" y="33"/>
                    </a:lnTo>
                    <a:lnTo>
                      <a:pt x="219" y="34"/>
                    </a:lnTo>
                    <a:lnTo>
                      <a:pt x="207" y="35"/>
                    </a:lnTo>
                    <a:lnTo>
                      <a:pt x="195" y="37"/>
                    </a:lnTo>
                    <a:lnTo>
                      <a:pt x="182" y="40"/>
                    </a:lnTo>
                    <a:lnTo>
                      <a:pt x="169" y="44"/>
                    </a:lnTo>
                    <a:lnTo>
                      <a:pt x="156" y="48"/>
                    </a:lnTo>
                    <a:lnTo>
                      <a:pt x="144" y="53"/>
                    </a:lnTo>
                    <a:lnTo>
                      <a:pt x="133" y="59"/>
                    </a:lnTo>
                    <a:lnTo>
                      <a:pt x="120" y="66"/>
                    </a:lnTo>
                    <a:lnTo>
                      <a:pt x="109" y="74"/>
                    </a:lnTo>
                    <a:lnTo>
                      <a:pt x="99" y="82"/>
                    </a:lnTo>
                    <a:lnTo>
                      <a:pt x="89" y="90"/>
                    </a:lnTo>
                    <a:lnTo>
                      <a:pt x="80" y="100"/>
                    </a:lnTo>
                    <a:lnTo>
                      <a:pt x="72" y="110"/>
                    </a:lnTo>
                    <a:lnTo>
                      <a:pt x="66" y="121"/>
                    </a:lnTo>
                    <a:lnTo>
                      <a:pt x="59" y="133"/>
                    </a:lnTo>
                    <a:lnTo>
                      <a:pt x="59" y="133"/>
                    </a:lnTo>
                    <a:lnTo>
                      <a:pt x="53" y="147"/>
                    </a:lnTo>
                    <a:lnTo>
                      <a:pt x="48" y="163"/>
                    </a:lnTo>
                    <a:lnTo>
                      <a:pt x="44" y="178"/>
                    </a:lnTo>
                    <a:lnTo>
                      <a:pt x="41" y="195"/>
                    </a:lnTo>
                    <a:lnTo>
                      <a:pt x="39" y="210"/>
                    </a:lnTo>
                    <a:lnTo>
                      <a:pt x="38" y="227"/>
                    </a:lnTo>
                    <a:lnTo>
                      <a:pt x="37" y="242"/>
                    </a:lnTo>
                    <a:lnTo>
                      <a:pt x="38" y="259"/>
                    </a:lnTo>
                    <a:lnTo>
                      <a:pt x="39" y="274"/>
                    </a:lnTo>
                    <a:lnTo>
                      <a:pt x="42" y="290"/>
                    </a:lnTo>
                    <a:lnTo>
                      <a:pt x="45" y="304"/>
                    </a:lnTo>
                    <a:lnTo>
                      <a:pt x="49" y="320"/>
                    </a:lnTo>
                    <a:lnTo>
                      <a:pt x="54" y="334"/>
                    </a:lnTo>
                    <a:lnTo>
                      <a:pt x="60" y="348"/>
                    </a:lnTo>
                    <a:lnTo>
                      <a:pt x="68" y="361"/>
                    </a:lnTo>
                    <a:lnTo>
                      <a:pt x="76" y="373"/>
                    </a:lnTo>
                    <a:lnTo>
                      <a:pt x="76" y="373"/>
                    </a:lnTo>
                    <a:lnTo>
                      <a:pt x="87" y="389"/>
                    </a:lnTo>
                    <a:lnTo>
                      <a:pt x="101" y="402"/>
                    </a:lnTo>
                    <a:lnTo>
                      <a:pt x="101" y="402"/>
                    </a:lnTo>
                    <a:lnTo>
                      <a:pt x="112" y="416"/>
                    </a:lnTo>
                    <a:lnTo>
                      <a:pt x="121" y="428"/>
                    </a:lnTo>
                    <a:lnTo>
                      <a:pt x="122" y="429"/>
                    </a:lnTo>
                    <a:lnTo>
                      <a:pt x="123" y="430"/>
                    </a:lnTo>
                    <a:lnTo>
                      <a:pt x="123" y="430"/>
                    </a:lnTo>
                    <a:lnTo>
                      <a:pt x="125" y="431"/>
                    </a:lnTo>
                    <a:lnTo>
                      <a:pt x="128" y="434"/>
                    </a:lnTo>
                    <a:lnTo>
                      <a:pt x="130" y="440"/>
                    </a:lnTo>
                    <a:lnTo>
                      <a:pt x="131" y="446"/>
                    </a:lnTo>
                    <a:lnTo>
                      <a:pt x="130" y="451"/>
                    </a:lnTo>
                    <a:lnTo>
                      <a:pt x="130" y="451"/>
                    </a:lnTo>
                    <a:lnTo>
                      <a:pt x="129" y="455"/>
                    </a:lnTo>
                    <a:lnTo>
                      <a:pt x="125" y="458"/>
                    </a:lnTo>
                    <a:lnTo>
                      <a:pt x="123" y="460"/>
                    </a:lnTo>
                    <a:lnTo>
                      <a:pt x="121" y="462"/>
                    </a:lnTo>
                    <a:lnTo>
                      <a:pt x="117" y="463"/>
                    </a:lnTo>
                    <a:lnTo>
                      <a:pt x="114" y="463"/>
                    </a:lnTo>
                    <a:lnTo>
                      <a:pt x="110" y="463"/>
                    </a:lnTo>
                    <a:close/>
                  </a:path>
                </a:pathLst>
              </a:custGeom>
              <a:grpFill/>
              <a:ln w="9525">
                <a:noFill/>
                <a:round/>
              </a:ln>
            </p:spPr>
            <p:txBody>
              <a:bodyPr vert="horz" wrap="square" lIns="121920" tIns="60960" rIns="121920" bIns="60960" numCol="1" anchor="t" anchorCtr="0" compatLnSpc="1"/>
              <a:lstStyle/>
              <a:p>
                <a:endParaRPr lang="zh-CN" altLang="en-US" sz="2400"/>
              </a:p>
            </p:txBody>
          </p:sp>
        </p:grpSp>
        <p:sp>
          <p:nvSpPr>
            <p:cNvPr id="45" name="Freeform 59"/>
            <p:cNvSpPr>
              <a:spLocks noEditPoints="1"/>
            </p:cNvSpPr>
            <p:nvPr/>
          </p:nvSpPr>
          <p:spPr bwMode="auto">
            <a:xfrm rot="10800000" flipV="1">
              <a:off x="776864" y="1222998"/>
              <a:ext cx="3249103" cy="60959"/>
            </a:xfrm>
            <a:custGeom>
              <a:avLst/>
              <a:gdLst/>
              <a:ahLst/>
              <a:cxnLst>
                <a:cxn ang="0">
                  <a:pos x="0" y="1"/>
                </a:cxn>
                <a:cxn ang="0">
                  <a:pos x="0" y="1"/>
                </a:cxn>
                <a:cxn ang="0">
                  <a:pos x="0" y="6"/>
                </a:cxn>
                <a:cxn ang="0">
                  <a:pos x="0" y="6"/>
                </a:cxn>
                <a:cxn ang="0">
                  <a:pos x="1" y="8"/>
                </a:cxn>
                <a:cxn ang="0">
                  <a:pos x="2" y="9"/>
                </a:cxn>
                <a:cxn ang="0">
                  <a:pos x="2" y="9"/>
                </a:cxn>
                <a:cxn ang="0">
                  <a:pos x="11" y="11"/>
                </a:cxn>
                <a:cxn ang="0">
                  <a:pos x="19" y="12"/>
                </a:cxn>
                <a:cxn ang="0">
                  <a:pos x="37" y="12"/>
                </a:cxn>
                <a:cxn ang="0">
                  <a:pos x="71" y="11"/>
                </a:cxn>
                <a:cxn ang="0">
                  <a:pos x="71" y="11"/>
                </a:cxn>
                <a:cxn ang="0">
                  <a:pos x="93" y="9"/>
                </a:cxn>
                <a:cxn ang="0">
                  <a:pos x="115" y="11"/>
                </a:cxn>
                <a:cxn ang="0">
                  <a:pos x="139" y="11"/>
                </a:cxn>
                <a:cxn ang="0">
                  <a:pos x="161" y="9"/>
                </a:cxn>
                <a:cxn ang="0">
                  <a:pos x="161" y="9"/>
                </a:cxn>
                <a:cxn ang="0">
                  <a:pos x="161" y="9"/>
                </a:cxn>
                <a:cxn ang="0">
                  <a:pos x="159" y="8"/>
                </a:cxn>
                <a:cxn ang="0">
                  <a:pos x="157" y="5"/>
                </a:cxn>
                <a:cxn ang="0">
                  <a:pos x="157" y="5"/>
                </a:cxn>
                <a:cxn ang="0">
                  <a:pos x="136" y="5"/>
                </a:cxn>
                <a:cxn ang="0">
                  <a:pos x="115" y="5"/>
                </a:cxn>
                <a:cxn ang="0">
                  <a:pos x="73" y="5"/>
                </a:cxn>
                <a:cxn ang="0">
                  <a:pos x="73" y="5"/>
                </a:cxn>
                <a:cxn ang="0">
                  <a:pos x="53" y="6"/>
                </a:cxn>
                <a:cxn ang="0">
                  <a:pos x="34" y="8"/>
                </a:cxn>
                <a:cxn ang="0">
                  <a:pos x="34" y="8"/>
                </a:cxn>
                <a:cxn ang="0">
                  <a:pos x="16" y="8"/>
                </a:cxn>
                <a:cxn ang="0">
                  <a:pos x="16" y="8"/>
                </a:cxn>
                <a:cxn ang="0">
                  <a:pos x="8" y="8"/>
                </a:cxn>
                <a:cxn ang="0">
                  <a:pos x="8" y="8"/>
                </a:cxn>
                <a:cxn ang="0">
                  <a:pos x="8" y="5"/>
                </a:cxn>
                <a:cxn ang="0">
                  <a:pos x="7" y="2"/>
                </a:cxn>
                <a:cxn ang="0">
                  <a:pos x="1" y="0"/>
                </a:cxn>
                <a:cxn ang="0">
                  <a:pos x="1" y="0"/>
                </a:cxn>
                <a:cxn ang="0">
                  <a:pos x="0" y="1"/>
                </a:cxn>
                <a:cxn ang="0">
                  <a:pos x="0" y="1"/>
                </a:cxn>
                <a:cxn ang="0">
                  <a:pos x="7" y="6"/>
                </a:cxn>
                <a:cxn ang="0">
                  <a:pos x="7" y="6"/>
                </a:cxn>
                <a:cxn ang="0">
                  <a:pos x="7" y="8"/>
                </a:cxn>
                <a:cxn ang="0">
                  <a:pos x="7" y="8"/>
                </a:cxn>
                <a:cxn ang="0">
                  <a:pos x="4" y="6"/>
                </a:cxn>
                <a:cxn ang="0">
                  <a:pos x="4" y="6"/>
                </a:cxn>
                <a:cxn ang="0">
                  <a:pos x="4" y="4"/>
                </a:cxn>
                <a:cxn ang="0">
                  <a:pos x="7" y="6"/>
                </a:cxn>
                <a:cxn ang="0">
                  <a:pos x="7" y="6"/>
                </a:cxn>
              </a:cxnLst>
              <a:rect l="0" t="0" r="r" b="b"/>
              <a:pathLst>
                <a:path w="161" h="12">
                  <a:moveTo>
                    <a:pt x="0" y="1"/>
                  </a:moveTo>
                  <a:lnTo>
                    <a:pt x="0" y="1"/>
                  </a:lnTo>
                  <a:lnTo>
                    <a:pt x="0" y="6"/>
                  </a:lnTo>
                  <a:lnTo>
                    <a:pt x="0" y="6"/>
                  </a:lnTo>
                  <a:lnTo>
                    <a:pt x="1" y="8"/>
                  </a:lnTo>
                  <a:lnTo>
                    <a:pt x="2" y="9"/>
                  </a:lnTo>
                  <a:lnTo>
                    <a:pt x="2" y="9"/>
                  </a:lnTo>
                  <a:lnTo>
                    <a:pt x="11" y="11"/>
                  </a:lnTo>
                  <a:lnTo>
                    <a:pt x="19" y="12"/>
                  </a:lnTo>
                  <a:lnTo>
                    <a:pt x="37" y="12"/>
                  </a:lnTo>
                  <a:lnTo>
                    <a:pt x="71" y="11"/>
                  </a:lnTo>
                  <a:lnTo>
                    <a:pt x="71" y="11"/>
                  </a:lnTo>
                  <a:lnTo>
                    <a:pt x="93" y="9"/>
                  </a:lnTo>
                  <a:lnTo>
                    <a:pt x="115" y="11"/>
                  </a:lnTo>
                  <a:lnTo>
                    <a:pt x="139" y="11"/>
                  </a:lnTo>
                  <a:lnTo>
                    <a:pt x="161" y="9"/>
                  </a:lnTo>
                  <a:lnTo>
                    <a:pt x="161" y="9"/>
                  </a:lnTo>
                  <a:lnTo>
                    <a:pt x="161" y="9"/>
                  </a:lnTo>
                  <a:lnTo>
                    <a:pt x="159" y="8"/>
                  </a:lnTo>
                  <a:lnTo>
                    <a:pt x="157" y="5"/>
                  </a:lnTo>
                  <a:lnTo>
                    <a:pt x="157" y="5"/>
                  </a:lnTo>
                  <a:lnTo>
                    <a:pt x="136" y="5"/>
                  </a:lnTo>
                  <a:lnTo>
                    <a:pt x="115" y="5"/>
                  </a:lnTo>
                  <a:lnTo>
                    <a:pt x="73" y="5"/>
                  </a:lnTo>
                  <a:lnTo>
                    <a:pt x="73" y="5"/>
                  </a:lnTo>
                  <a:lnTo>
                    <a:pt x="53" y="6"/>
                  </a:lnTo>
                  <a:lnTo>
                    <a:pt x="34" y="8"/>
                  </a:lnTo>
                  <a:lnTo>
                    <a:pt x="34" y="8"/>
                  </a:lnTo>
                  <a:lnTo>
                    <a:pt x="16" y="8"/>
                  </a:lnTo>
                  <a:lnTo>
                    <a:pt x="16" y="8"/>
                  </a:lnTo>
                  <a:lnTo>
                    <a:pt x="8" y="8"/>
                  </a:lnTo>
                  <a:lnTo>
                    <a:pt x="8" y="8"/>
                  </a:lnTo>
                  <a:lnTo>
                    <a:pt x="8" y="5"/>
                  </a:lnTo>
                  <a:lnTo>
                    <a:pt x="7" y="2"/>
                  </a:lnTo>
                  <a:lnTo>
                    <a:pt x="1" y="0"/>
                  </a:lnTo>
                  <a:lnTo>
                    <a:pt x="1" y="0"/>
                  </a:lnTo>
                  <a:lnTo>
                    <a:pt x="0" y="1"/>
                  </a:lnTo>
                  <a:lnTo>
                    <a:pt x="0" y="1"/>
                  </a:lnTo>
                  <a:close/>
                  <a:moveTo>
                    <a:pt x="7" y="6"/>
                  </a:moveTo>
                  <a:lnTo>
                    <a:pt x="7" y="6"/>
                  </a:lnTo>
                  <a:lnTo>
                    <a:pt x="7" y="8"/>
                  </a:lnTo>
                  <a:lnTo>
                    <a:pt x="7" y="8"/>
                  </a:lnTo>
                  <a:lnTo>
                    <a:pt x="4" y="6"/>
                  </a:lnTo>
                  <a:lnTo>
                    <a:pt x="4" y="6"/>
                  </a:lnTo>
                  <a:lnTo>
                    <a:pt x="4" y="4"/>
                  </a:lnTo>
                  <a:lnTo>
                    <a:pt x="7" y="6"/>
                  </a:lnTo>
                  <a:lnTo>
                    <a:pt x="7" y="6"/>
                  </a:lnTo>
                  <a:close/>
                </a:path>
              </a:pathLst>
            </a:custGeom>
            <a:solidFill>
              <a:srgbClr val="005790"/>
            </a:solidFill>
            <a:ln w="9525">
              <a:noFill/>
              <a:round/>
            </a:ln>
          </p:spPr>
          <p:txBody>
            <a:bodyPr vert="horz" wrap="square" lIns="121920" tIns="60960" rIns="121920" bIns="60960" numCol="1" anchor="t" anchorCtr="0" compatLnSpc="1"/>
            <a:lstStyle/>
            <a:p>
              <a:endParaRPr lang="zh-CN" altLang="en-US" sz="2400"/>
            </a:p>
          </p:txBody>
        </p:sp>
        <p:sp>
          <p:nvSpPr>
            <p:cNvPr id="46" name="TextBox 29"/>
            <p:cNvSpPr txBox="1"/>
            <p:nvPr/>
          </p:nvSpPr>
          <p:spPr>
            <a:xfrm>
              <a:off x="1239106" y="702374"/>
              <a:ext cx="2623771" cy="584775"/>
            </a:xfrm>
            <a:prstGeom prst="rect">
              <a:avLst/>
            </a:prstGeom>
            <a:noFill/>
          </p:spPr>
          <p:txBody>
            <a:bodyPr wrap="square" rtlCol="0">
              <a:spAutoFit/>
            </a:bodyPr>
            <a:lstStyle/>
            <a:p>
              <a:r>
                <a:rPr lang="zh-CN" altLang="en-US" sz="3200" b="1" dirty="0" smtClean="0">
                  <a:solidFill>
                    <a:srgbClr val="C00000"/>
                  </a:solidFill>
                  <a:latin typeface="方正静蕾简体" panose="02000000000000000000" pitchFamily="2" charset="-122"/>
                  <a:ea typeface="方正静蕾简体" panose="02000000000000000000" pitchFamily="2" charset="-122"/>
                </a:rPr>
                <a:t>语义场理论</a:t>
              </a:r>
              <a:endParaRPr lang="zh-CN" altLang="en-US" sz="3200" b="1" dirty="0">
                <a:solidFill>
                  <a:srgbClr val="C00000"/>
                </a:solidFill>
                <a:latin typeface="方正静蕾简体" panose="02000000000000000000" pitchFamily="2" charset="-122"/>
                <a:ea typeface="方正静蕾简体" panose="02000000000000000000" pitchFamily="2" charset="-122"/>
              </a:endParaRPr>
            </a:p>
          </p:txBody>
        </p:sp>
      </p:grpSp>
      <p:sp>
        <p:nvSpPr>
          <p:cNvPr id="2" name="文本框 1"/>
          <p:cNvSpPr txBox="1"/>
          <p:nvPr/>
        </p:nvSpPr>
        <p:spPr>
          <a:xfrm>
            <a:off x="5131174" y="6439295"/>
            <a:ext cx="6978671" cy="369332"/>
          </a:xfrm>
          <a:prstGeom prst="rect">
            <a:avLst/>
          </a:prstGeom>
          <a:solidFill>
            <a:schemeClr val="bg1"/>
          </a:solidFill>
        </p:spPr>
        <p:txBody>
          <a:bodyPr wrap="square" rtlCol="0">
            <a:spAutoFit/>
          </a:bodyPr>
          <a:lstStyle/>
          <a:p>
            <a:r>
              <a:rPr lang="zh-CN" altLang="en-US" b="1" dirty="0" smtClean="0">
                <a:solidFill>
                  <a:srgbClr val="0070C0"/>
                </a:solidFill>
                <a:latin typeface="华文行楷" panose="02010800040101010101" pitchFamily="2" charset="-122"/>
                <a:ea typeface="华文行楷" panose="02010800040101010101" pitchFamily="2" charset="-122"/>
              </a:rPr>
              <a:t>王寅：语义理论与语言教学  </a:t>
            </a:r>
            <a:r>
              <a:rPr lang="en-US" altLang="zh-CN" b="1" dirty="0" smtClean="0">
                <a:solidFill>
                  <a:srgbClr val="0070C0"/>
                </a:solidFill>
                <a:latin typeface="Arial Narrow" panose="020B0606020202030204" pitchFamily="34" charset="0"/>
                <a:ea typeface="华文行楷" panose="02010800040101010101" pitchFamily="2" charset="-122"/>
              </a:rPr>
              <a:t>[M]</a:t>
            </a:r>
            <a:r>
              <a:rPr lang="zh-CN" altLang="en-US" b="1" dirty="0" smtClean="0">
                <a:solidFill>
                  <a:srgbClr val="0070C0"/>
                </a:solidFill>
                <a:latin typeface="华文行楷" panose="02010800040101010101" pitchFamily="2" charset="-122"/>
                <a:ea typeface="华文行楷" panose="02010800040101010101" pitchFamily="2" charset="-122"/>
              </a:rPr>
              <a:t>上海外语教育出版社</a:t>
            </a:r>
            <a:r>
              <a:rPr lang="zh-CN" altLang="en-US" b="1" dirty="0" smtClean="0">
                <a:solidFill>
                  <a:srgbClr val="0070C0"/>
                </a:solidFill>
                <a:latin typeface="Arial Narrow" panose="020B0606020202030204" pitchFamily="34" charset="0"/>
                <a:ea typeface="华文行楷" panose="02010800040101010101" pitchFamily="2" charset="-122"/>
              </a:rPr>
              <a:t>， </a:t>
            </a:r>
            <a:r>
              <a:rPr lang="en-US" altLang="zh-CN" b="1" dirty="0" smtClean="0">
                <a:solidFill>
                  <a:srgbClr val="0070C0"/>
                </a:solidFill>
                <a:latin typeface="Arial Narrow" panose="020B0606020202030204" pitchFamily="34" charset="0"/>
                <a:ea typeface="华文行楷" panose="02010800040101010101" pitchFamily="2" charset="-122"/>
              </a:rPr>
              <a:t>2001</a:t>
            </a:r>
            <a:r>
              <a:rPr lang="zh-CN" altLang="en-US" b="1" dirty="0" smtClean="0">
                <a:solidFill>
                  <a:srgbClr val="0070C0"/>
                </a:solidFill>
                <a:latin typeface="Arial Narrow" panose="020B0606020202030204" pitchFamily="34" charset="0"/>
                <a:ea typeface="华文行楷" panose="02010800040101010101" pitchFamily="2" charset="-122"/>
              </a:rPr>
              <a:t>：</a:t>
            </a:r>
            <a:r>
              <a:rPr lang="en-US" altLang="zh-CN" b="1" dirty="0" smtClean="0">
                <a:solidFill>
                  <a:srgbClr val="0070C0"/>
                </a:solidFill>
                <a:latin typeface="Arial Narrow" panose="020B0606020202030204" pitchFamily="34" charset="0"/>
                <a:ea typeface="华文行楷" panose="02010800040101010101" pitchFamily="2" charset="-122"/>
              </a:rPr>
              <a:t>123</a:t>
            </a:r>
            <a:endParaRPr lang="zh-CN" altLang="en-US" b="1" dirty="0">
              <a:solidFill>
                <a:srgbClr val="0070C0"/>
              </a:solidFill>
              <a:latin typeface="Arial Narrow" panose="020B0606020202030204" pitchFamily="34" charset="0"/>
              <a:ea typeface="华文行楷" panose="02010800040101010101" pitchFamily="2" charset="-122"/>
            </a:endParaRPr>
          </a:p>
        </p:txBody>
      </p:sp>
      <p:pic>
        <p:nvPicPr>
          <p:cNvPr id="12" name="图片 11" descr="水印"/>
          <p:cNvPicPr>
            <a:picLocks noChangeAspect="1"/>
          </p:cNvPicPr>
          <p:nvPr userDrawn="1"/>
        </p:nvPicPr>
        <p:blipFill>
          <a:blip r:embed="rId1"/>
          <a:stretch>
            <a:fillRect/>
          </a:stretch>
        </p:blipFill>
        <p:spPr>
          <a:xfrm>
            <a:off x="7186295" y="63500"/>
            <a:ext cx="4902200" cy="158686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p14:prism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1000"/>
                                        <p:tgtEl>
                                          <p:spTgt spid="53"/>
                                        </p:tgtEl>
                                      </p:cBhvr>
                                    </p:animEffect>
                                    <p:anim calcmode="lin" valueType="num">
                                      <p:cBhvr>
                                        <p:cTn id="8" dur="1000" fill="hold"/>
                                        <p:tgtEl>
                                          <p:spTgt spid="53"/>
                                        </p:tgtEl>
                                        <p:attrNameLst>
                                          <p:attrName>ppt_x</p:attrName>
                                        </p:attrNameLst>
                                      </p:cBhvr>
                                      <p:tavLst>
                                        <p:tav tm="0">
                                          <p:val>
                                            <p:strVal val="#ppt_x"/>
                                          </p:val>
                                        </p:tav>
                                        <p:tav tm="100000">
                                          <p:val>
                                            <p:strVal val="#ppt_x"/>
                                          </p:val>
                                        </p:tav>
                                      </p:tavLst>
                                    </p:anim>
                                    <p:anim calcmode="lin" valueType="num">
                                      <p:cBhvr>
                                        <p:cTn id="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fade">
                                      <p:cBhvr>
                                        <p:cTn id="14" dur="1000"/>
                                        <p:tgtEl>
                                          <p:spTgt spid="56"/>
                                        </p:tgtEl>
                                      </p:cBhvr>
                                    </p:animEffect>
                                    <p:anim calcmode="lin" valueType="num">
                                      <p:cBhvr>
                                        <p:cTn id="15" dur="1000" fill="hold"/>
                                        <p:tgtEl>
                                          <p:spTgt spid="56"/>
                                        </p:tgtEl>
                                        <p:attrNameLst>
                                          <p:attrName>ppt_x</p:attrName>
                                        </p:attrNameLst>
                                      </p:cBhvr>
                                      <p:tavLst>
                                        <p:tav tm="0">
                                          <p:val>
                                            <p:strVal val="#ppt_x"/>
                                          </p:val>
                                        </p:tav>
                                        <p:tav tm="100000">
                                          <p:val>
                                            <p:strVal val="#ppt_x"/>
                                          </p:val>
                                        </p:tav>
                                      </p:tavLst>
                                    </p:anim>
                                    <p:anim calcmode="lin" valueType="num">
                                      <p:cBhvr>
                                        <p:cTn id="16"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9"/>
                                        </p:tgtEl>
                                        <p:attrNameLst>
                                          <p:attrName>style.visibility</p:attrName>
                                        </p:attrNameLst>
                                      </p:cBhvr>
                                      <p:to>
                                        <p:strVal val="visible"/>
                                      </p:to>
                                    </p:set>
                                    <p:animEffect transition="in" filter="fade">
                                      <p:cBhvr>
                                        <p:cTn id="21" dur="1000"/>
                                        <p:tgtEl>
                                          <p:spTgt spid="59"/>
                                        </p:tgtEl>
                                      </p:cBhvr>
                                    </p:animEffect>
                                    <p:anim calcmode="lin" valueType="num">
                                      <p:cBhvr>
                                        <p:cTn id="22" dur="1000" fill="hold"/>
                                        <p:tgtEl>
                                          <p:spTgt spid="59"/>
                                        </p:tgtEl>
                                        <p:attrNameLst>
                                          <p:attrName>ppt_x</p:attrName>
                                        </p:attrNameLst>
                                      </p:cBhvr>
                                      <p:tavLst>
                                        <p:tav tm="0">
                                          <p:val>
                                            <p:strVal val="#ppt_x"/>
                                          </p:val>
                                        </p:tav>
                                        <p:tav tm="100000">
                                          <p:val>
                                            <p:strVal val="#ppt_x"/>
                                          </p:val>
                                        </p:tav>
                                      </p:tavLst>
                                    </p:anim>
                                    <p:anim calcmode="lin" valueType="num">
                                      <p:cBhvr>
                                        <p:cTn id="23"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fade">
                                      <p:cBhvr>
                                        <p:cTn id="28" dur="1000"/>
                                        <p:tgtEl>
                                          <p:spTgt spid="62"/>
                                        </p:tgtEl>
                                      </p:cBhvr>
                                    </p:animEffect>
                                    <p:anim calcmode="lin" valueType="num">
                                      <p:cBhvr>
                                        <p:cTn id="29" dur="1000" fill="hold"/>
                                        <p:tgtEl>
                                          <p:spTgt spid="62"/>
                                        </p:tgtEl>
                                        <p:attrNameLst>
                                          <p:attrName>ppt_x</p:attrName>
                                        </p:attrNameLst>
                                      </p:cBhvr>
                                      <p:tavLst>
                                        <p:tav tm="0">
                                          <p:val>
                                            <p:strVal val="#ppt_x"/>
                                          </p:val>
                                        </p:tav>
                                        <p:tav tm="100000">
                                          <p:val>
                                            <p:strVal val="#ppt_x"/>
                                          </p:val>
                                        </p:tav>
                                      </p:tavLst>
                                    </p:anim>
                                    <p:anim calcmode="lin" valueType="num">
                                      <p:cBhvr>
                                        <p:cTn id="30"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additive="base">
                                        <p:cTn id="35" dur="500" fill="hold"/>
                                        <p:tgtEl>
                                          <p:spTgt spid="2"/>
                                        </p:tgtEl>
                                        <p:attrNameLst>
                                          <p:attrName>ppt_x</p:attrName>
                                        </p:attrNameLst>
                                      </p:cBhvr>
                                      <p:tavLst>
                                        <p:tav tm="0">
                                          <p:val>
                                            <p:strVal val="#ppt_x"/>
                                          </p:val>
                                        </p:tav>
                                        <p:tav tm="100000">
                                          <p:val>
                                            <p:strVal val="#ppt_x"/>
                                          </p:val>
                                        </p:tav>
                                      </p:tavLst>
                                    </p:anim>
                                    <p:anim calcmode="lin" valueType="num">
                                      <p:cBhvr additive="base">
                                        <p:cTn id="3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56" grpId="0"/>
      <p:bldP spid="59" grpId="0"/>
      <p:bldP spid="62" grpId="0"/>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Freeform 109"/>
          <p:cNvSpPr>
            <a:spLocks noEditPoints="1"/>
          </p:cNvSpPr>
          <p:nvPr/>
        </p:nvSpPr>
        <p:spPr bwMode="auto">
          <a:xfrm>
            <a:off x="843549" y="2037315"/>
            <a:ext cx="3075406" cy="3129720"/>
          </a:xfrm>
          <a:custGeom>
            <a:avLst/>
            <a:gdLst>
              <a:gd name="T0" fmla="*/ 902 w 1331"/>
              <a:gd name="T1" fmla="*/ 102 h 1421"/>
              <a:gd name="T2" fmla="*/ 1018 w 1331"/>
              <a:gd name="T3" fmla="*/ 87 h 1421"/>
              <a:gd name="T4" fmla="*/ 1073 w 1331"/>
              <a:gd name="T5" fmla="*/ 309 h 1421"/>
              <a:gd name="T6" fmla="*/ 1151 w 1331"/>
              <a:gd name="T7" fmla="*/ 651 h 1421"/>
              <a:gd name="T8" fmla="*/ 1330 w 1331"/>
              <a:gd name="T9" fmla="*/ 1025 h 1421"/>
              <a:gd name="T10" fmla="*/ 1215 w 1331"/>
              <a:gd name="T11" fmla="*/ 1090 h 1421"/>
              <a:gd name="T12" fmla="*/ 975 w 1331"/>
              <a:gd name="T13" fmla="*/ 1169 h 1421"/>
              <a:gd name="T14" fmla="*/ 720 w 1331"/>
              <a:gd name="T15" fmla="*/ 1222 h 1421"/>
              <a:gd name="T16" fmla="*/ 377 w 1331"/>
              <a:gd name="T17" fmla="*/ 1355 h 1421"/>
              <a:gd name="T18" fmla="*/ 219 w 1331"/>
              <a:gd name="T19" fmla="*/ 1291 h 1421"/>
              <a:gd name="T20" fmla="*/ 115 w 1331"/>
              <a:gd name="T21" fmla="*/ 1011 h 1421"/>
              <a:gd name="T22" fmla="*/ 51 w 1331"/>
              <a:gd name="T23" fmla="*/ 769 h 1421"/>
              <a:gd name="T24" fmla="*/ 2 w 1331"/>
              <a:gd name="T25" fmla="*/ 426 h 1421"/>
              <a:gd name="T26" fmla="*/ 196 w 1331"/>
              <a:gd name="T27" fmla="*/ 304 h 1421"/>
              <a:gd name="T28" fmla="*/ 475 w 1331"/>
              <a:gd name="T29" fmla="*/ 215 h 1421"/>
              <a:gd name="T30" fmla="*/ 498 w 1331"/>
              <a:gd name="T31" fmla="*/ 105 h 1421"/>
              <a:gd name="T32" fmla="*/ 594 w 1331"/>
              <a:gd name="T33" fmla="*/ 0 h 1421"/>
              <a:gd name="T34" fmla="*/ 702 w 1331"/>
              <a:gd name="T35" fmla="*/ 57 h 1421"/>
              <a:gd name="T36" fmla="*/ 617 w 1331"/>
              <a:gd name="T37" fmla="*/ 259 h 1421"/>
              <a:gd name="T38" fmla="*/ 651 w 1331"/>
              <a:gd name="T39" fmla="*/ 166 h 1421"/>
              <a:gd name="T40" fmla="*/ 772 w 1331"/>
              <a:gd name="T41" fmla="*/ 434 h 1421"/>
              <a:gd name="T42" fmla="*/ 721 w 1331"/>
              <a:gd name="T43" fmla="*/ 504 h 1421"/>
              <a:gd name="T44" fmla="*/ 592 w 1331"/>
              <a:gd name="T45" fmla="*/ 291 h 1421"/>
              <a:gd name="T46" fmla="*/ 588 w 1331"/>
              <a:gd name="T47" fmla="*/ 42 h 1421"/>
              <a:gd name="T48" fmla="*/ 704 w 1331"/>
              <a:gd name="T49" fmla="*/ 133 h 1421"/>
              <a:gd name="T50" fmla="*/ 705 w 1331"/>
              <a:gd name="T51" fmla="*/ 98 h 1421"/>
              <a:gd name="T52" fmla="*/ 599 w 1331"/>
              <a:gd name="T53" fmla="*/ 16 h 1421"/>
              <a:gd name="T54" fmla="*/ 516 w 1331"/>
              <a:gd name="T55" fmla="*/ 109 h 1421"/>
              <a:gd name="T56" fmla="*/ 564 w 1331"/>
              <a:gd name="T57" fmla="*/ 271 h 1421"/>
              <a:gd name="T58" fmla="*/ 683 w 1331"/>
              <a:gd name="T59" fmla="*/ 517 h 1421"/>
              <a:gd name="T60" fmla="*/ 762 w 1331"/>
              <a:gd name="T61" fmla="*/ 514 h 1421"/>
              <a:gd name="T62" fmla="*/ 777 w 1331"/>
              <a:gd name="T63" fmla="*/ 373 h 1421"/>
              <a:gd name="T64" fmla="*/ 678 w 1331"/>
              <a:gd name="T65" fmla="*/ 152 h 1421"/>
              <a:gd name="T66" fmla="*/ 584 w 1331"/>
              <a:gd name="T67" fmla="*/ 185 h 1421"/>
              <a:gd name="T68" fmla="*/ 649 w 1331"/>
              <a:gd name="T69" fmla="*/ 370 h 1421"/>
              <a:gd name="T70" fmla="*/ 678 w 1331"/>
              <a:gd name="T71" fmla="*/ 110 h 1421"/>
              <a:gd name="T72" fmla="*/ 581 w 1331"/>
              <a:gd name="T73" fmla="*/ 64 h 1421"/>
              <a:gd name="T74" fmla="*/ 555 w 1331"/>
              <a:gd name="T75" fmla="*/ 143 h 1421"/>
              <a:gd name="T76" fmla="*/ 643 w 1331"/>
              <a:gd name="T77" fmla="*/ 127 h 1421"/>
              <a:gd name="T78" fmla="*/ 981 w 1331"/>
              <a:gd name="T79" fmla="*/ 110 h 1421"/>
              <a:gd name="T80" fmla="*/ 856 w 1331"/>
              <a:gd name="T81" fmla="*/ 131 h 1421"/>
              <a:gd name="T82" fmla="*/ 736 w 1331"/>
              <a:gd name="T83" fmla="*/ 231 h 1421"/>
              <a:gd name="T84" fmla="*/ 799 w 1331"/>
              <a:gd name="T85" fmla="*/ 516 h 1421"/>
              <a:gd name="T86" fmla="*/ 679 w 1331"/>
              <a:gd name="T87" fmla="*/ 529 h 1421"/>
              <a:gd name="T88" fmla="*/ 536 w 1331"/>
              <a:gd name="T89" fmla="*/ 214 h 1421"/>
              <a:gd name="T90" fmla="*/ 339 w 1331"/>
              <a:gd name="T91" fmla="*/ 272 h 1421"/>
              <a:gd name="T92" fmla="*/ 94 w 1331"/>
              <a:gd name="T93" fmla="*/ 365 h 1421"/>
              <a:gd name="T94" fmla="*/ 38 w 1331"/>
              <a:gd name="T95" fmla="*/ 640 h 1421"/>
              <a:gd name="T96" fmla="*/ 115 w 1331"/>
              <a:gd name="T97" fmla="*/ 969 h 1421"/>
              <a:gd name="T98" fmla="*/ 266 w 1331"/>
              <a:gd name="T99" fmla="*/ 1368 h 1421"/>
              <a:gd name="T100" fmla="*/ 589 w 1331"/>
              <a:gd name="T101" fmla="*/ 1248 h 1421"/>
              <a:gd name="T102" fmla="*/ 1094 w 1331"/>
              <a:gd name="T103" fmla="*/ 1116 h 1421"/>
              <a:gd name="T104" fmla="*/ 1309 w 1331"/>
              <a:gd name="T105" fmla="*/ 1027 h 1421"/>
              <a:gd name="T106" fmla="*/ 1195 w 1331"/>
              <a:gd name="T107" fmla="*/ 810 h 1421"/>
              <a:gd name="T108" fmla="*/ 1073 w 1331"/>
              <a:gd name="T109" fmla="*/ 388 h 1421"/>
              <a:gd name="T110" fmla="*/ 1014 w 1331"/>
              <a:gd name="T111" fmla="*/ 108 h 1421"/>
              <a:gd name="T112" fmla="*/ 745 w 1331"/>
              <a:gd name="T113" fmla="*/ 475 h 1421"/>
              <a:gd name="T114" fmla="*/ 660 w 1331"/>
              <a:gd name="T115" fmla="*/ 196 h 1421"/>
              <a:gd name="T116" fmla="*/ 619 w 1331"/>
              <a:gd name="T117" fmla="*/ 189 h 1421"/>
              <a:gd name="T118" fmla="*/ 663 w 1331"/>
              <a:gd name="T119" fmla="*/ 338 h 1421"/>
              <a:gd name="T120" fmla="*/ 674 w 1331"/>
              <a:gd name="T121" fmla="*/ 399 h 1421"/>
              <a:gd name="T122" fmla="*/ 713 w 1331"/>
              <a:gd name="T123" fmla="*/ 490 h 1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31" h="1421">
                <a:moveTo>
                  <a:pt x="739" y="139"/>
                </a:moveTo>
                <a:lnTo>
                  <a:pt x="739" y="139"/>
                </a:lnTo>
                <a:lnTo>
                  <a:pt x="766" y="132"/>
                </a:lnTo>
                <a:lnTo>
                  <a:pt x="796" y="125"/>
                </a:lnTo>
                <a:lnTo>
                  <a:pt x="855" y="109"/>
                </a:lnTo>
                <a:lnTo>
                  <a:pt x="855" y="109"/>
                </a:lnTo>
                <a:lnTo>
                  <a:pt x="863" y="108"/>
                </a:lnTo>
                <a:lnTo>
                  <a:pt x="871" y="108"/>
                </a:lnTo>
                <a:lnTo>
                  <a:pt x="879" y="108"/>
                </a:lnTo>
                <a:lnTo>
                  <a:pt x="889" y="106"/>
                </a:lnTo>
                <a:lnTo>
                  <a:pt x="889" y="106"/>
                </a:lnTo>
                <a:lnTo>
                  <a:pt x="896" y="105"/>
                </a:lnTo>
                <a:lnTo>
                  <a:pt x="902" y="102"/>
                </a:lnTo>
                <a:lnTo>
                  <a:pt x="902" y="102"/>
                </a:lnTo>
                <a:lnTo>
                  <a:pt x="911" y="101"/>
                </a:lnTo>
                <a:lnTo>
                  <a:pt x="920" y="101"/>
                </a:lnTo>
                <a:lnTo>
                  <a:pt x="928" y="102"/>
                </a:lnTo>
                <a:lnTo>
                  <a:pt x="936" y="102"/>
                </a:lnTo>
                <a:lnTo>
                  <a:pt x="936" y="102"/>
                </a:lnTo>
                <a:lnTo>
                  <a:pt x="949" y="99"/>
                </a:lnTo>
                <a:lnTo>
                  <a:pt x="962" y="95"/>
                </a:lnTo>
                <a:lnTo>
                  <a:pt x="976" y="91"/>
                </a:lnTo>
                <a:lnTo>
                  <a:pt x="988" y="89"/>
                </a:lnTo>
                <a:lnTo>
                  <a:pt x="988" y="89"/>
                </a:lnTo>
                <a:lnTo>
                  <a:pt x="1003" y="87"/>
                </a:lnTo>
                <a:lnTo>
                  <a:pt x="1018" y="87"/>
                </a:lnTo>
                <a:lnTo>
                  <a:pt x="1034" y="89"/>
                </a:lnTo>
                <a:lnTo>
                  <a:pt x="1049" y="91"/>
                </a:lnTo>
                <a:lnTo>
                  <a:pt x="1049" y="91"/>
                </a:lnTo>
                <a:lnTo>
                  <a:pt x="1056" y="125"/>
                </a:lnTo>
                <a:lnTo>
                  <a:pt x="1062" y="162"/>
                </a:lnTo>
                <a:lnTo>
                  <a:pt x="1064" y="180"/>
                </a:lnTo>
                <a:lnTo>
                  <a:pt x="1066" y="197"/>
                </a:lnTo>
                <a:lnTo>
                  <a:pt x="1066" y="212"/>
                </a:lnTo>
                <a:lnTo>
                  <a:pt x="1064" y="226"/>
                </a:lnTo>
                <a:lnTo>
                  <a:pt x="1064" y="226"/>
                </a:lnTo>
                <a:lnTo>
                  <a:pt x="1068" y="260"/>
                </a:lnTo>
                <a:lnTo>
                  <a:pt x="1071" y="293"/>
                </a:lnTo>
                <a:lnTo>
                  <a:pt x="1073" y="309"/>
                </a:lnTo>
                <a:lnTo>
                  <a:pt x="1074" y="324"/>
                </a:lnTo>
                <a:lnTo>
                  <a:pt x="1078" y="338"/>
                </a:lnTo>
                <a:lnTo>
                  <a:pt x="1082" y="351"/>
                </a:lnTo>
                <a:lnTo>
                  <a:pt x="1082" y="351"/>
                </a:lnTo>
                <a:lnTo>
                  <a:pt x="1094" y="429"/>
                </a:lnTo>
                <a:lnTo>
                  <a:pt x="1107" y="506"/>
                </a:lnTo>
                <a:lnTo>
                  <a:pt x="1107" y="506"/>
                </a:lnTo>
                <a:lnTo>
                  <a:pt x="1111" y="527"/>
                </a:lnTo>
                <a:lnTo>
                  <a:pt x="1115" y="546"/>
                </a:lnTo>
                <a:lnTo>
                  <a:pt x="1126" y="582"/>
                </a:lnTo>
                <a:lnTo>
                  <a:pt x="1138" y="617"/>
                </a:lnTo>
                <a:lnTo>
                  <a:pt x="1151" y="651"/>
                </a:lnTo>
                <a:lnTo>
                  <a:pt x="1151" y="651"/>
                </a:lnTo>
                <a:lnTo>
                  <a:pt x="1181" y="735"/>
                </a:lnTo>
                <a:lnTo>
                  <a:pt x="1196" y="776"/>
                </a:lnTo>
                <a:lnTo>
                  <a:pt x="1214" y="815"/>
                </a:lnTo>
                <a:lnTo>
                  <a:pt x="1214" y="815"/>
                </a:lnTo>
                <a:lnTo>
                  <a:pt x="1226" y="840"/>
                </a:lnTo>
                <a:lnTo>
                  <a:pt x="1240" y="864"/>
                </a:lnTo>
                <a:lnTo>
                  <a:pt x="1268" y="913"/>
                </a:lnTo>
                <a:lnTo>
                  <a:pt x="1296" y="962"/>
                </a:lnTo>
                <a:lnTo>
                  <a:pt x="1309" y="988"/>
                </a:lnTo>
                <a:lnTo>
                  <a:pt x="1320" y="1014"/>
                </a:lnTo>
                <a:lnTo>
                  <a:pt x="1320" y="1014"/>
                </a:lnTo>
                <a:lnTo>
                  <a:pt x="1326" y="1019"/>
                </a:lnTo>
                <a:lnTo>
                  <a:pt x="1330" y="1025"/>
                </a:lnTo>
                <a:lnTo>
                  <a:pt x="1331" y="1032"/>
                </a:lnTo>
                <a:lnTo>
                  <a:pt x="1330" y="1036"/>
                </a:lnTo>
                <a:lnTo>
                  <a:pt x="1330" y="1038"/>
                </a:lnTo>
                <a:lnTo>
                  <a:pt x="1330" y="1038"/>
                </a:lnTo>
                <a:lnTo>
                  <a:pt x="1326" y="1042"/>
                </a:lnTo>
                <a:lnTo>
                  <a:pt x="1322" y="1045"/>
                </a:lnTo>
                <a:lnTo>
                  <a:pt x="1309" y="1049"/>
                </a:lnTo>
                <a:lnTo>
                  <a:pt x="1309" y="1049"/>
                </a:lnTo>
                <a:lnTo>
                  <a:pt x="1289" y="1060"/>
                </a:lnTo>
                <a:lnTo>
                  <a:pt x="1277" y="1066"/>
                </a:lnTo>
                <a:lnTo>
                  <a:pt x="1264" y="1071"/>
                </a:lnTo>
                <a:lnTo>
                  <a:pt x="1264" y="1071"/>
                </a:lnTo>
                <a:lnTo>
                  <a:pt x="1215" y="1090"/>
                </a:lnTo>
                <a:lnTo>
                  <a:pt x="1194" y="1100"/>
                </a:lnTo>
                <a:lnTo>
                  <a:pt x="1173" y="1110"/>
                </a:lnTo>
                <a:lnTo>
                  <a:pt x="1173" y="1110"/>
                </a:lnTo>
                <a:lnTo>
                  <a:pt x="1162" y="1115"/>
                </a:lnTo>
                <a:lnTo>
                  <a:pt x="1149" y="1119"/>
                </a:lnTo>
                <a:lnTo>
                  <a:pt x="1136" y="1124"/>
                </a:lnTo>
                <a:lnTo>
                  <a:pt x="1131" y="1127"/>
                </a:lnTo>
                <a:lnTo>
                  <a:pt x="1127" y="1131"/>
                </a:lnTo>
                <a:lnTo>
                  <a:pt x="1127" y="1131"/>
                </a:lnTo>
                <a:lnTo>
                  <a:pt x="1105" y="1134"/>
                </a:lnTo>
                <a:lnTo>
                  <a:pt x="1081" y="1139"/>
                </a:lnTo>
                <a:lnTo>
                  <a:pt x="1028" y="1154"/>
                </a:lnTo>
                <a:lnTo>
                  <a:pt x="975" y="1169"/>
                </a:lnTo>
                <a:lnTo>
                  <a:pt x="923" y="1183"/>
                </a:lnTo>
                <a:lnTo>
                  <a:pt x="923" y="1183"/>
                </a:lnTo>
                <a:lnTo>
                  <a:pt x="920" y="1184"/>
                </a:lnTo>
                <a:lnTo>
                  <a:pt x="919" y="1185"/>
                </a:lnTo>
                <a:lnTo>
                  <a:pt x="917" y="1188"/>
                </a:lnTo>
                <a:lnTo>
                  <a:pt x="916" y="1189"/>
                </a:lnTo>
                <a:lnTo>
                  <a:pt x="916" y="1189"/>
                </a:lnTo>
                <a:lnTo>
                  <a:pt x="902" y="1189"/>
                </a:lnTo>
                <a:lnTo>
                  <a:pt x="887" y="1192"/>
                </a:lnTo>
                <a:lnTo>
                  <a:pt x="858" y="1198"/>
                </a:lnTo>
                <a:lnTo>
                  <a:pt x="858" y="1198"/>
                </a:lnTo>
                <a:lnTo>
                  <a:pt x="789" y="1210"/>
                </a:lnTo>
                <a:lnTo>
                  <a:pt x="720" y="1222"/>
                </a:lnTo>
                <a:lnTo>
                  <a:pt x="685" y="1230"/>
                </a:lnTo>
                <a:lnTo>
                  <a:pt x="651" y="1238"/>
                </a:lnTo>
                <a:lnTo>
                  <a:pt x="618" y="1249"/>
                </a:lnTo>
                <a:lnTo>
                  <a:pt x="585" y="1263"/>
                </a:lnTo>
                <a:lnTo>
                  <a:pt x="585" y="1263"/>
                </a:lnTo>
                <a:lnTo>
                  <a:pt x="540" y="1281"/>
                </a:lnTo>
                <a:lnTo>
                  <a:pt x="497" y="1298"/>
                </a:lnTo>
                <a:lnTo>
                  <a:pt x="455" y="1315"/>
                </a:lnTo>
                <a:lnTo>
                  <a:pt x="434" y="1324"/>
                </a:lnTo>
                <a:lnTo>
                  <a:pt x="414" y="1334"/>
                </a:lnTo>
                <a:lnTo>
                  <a:pt x="414" y="1334"/>
                </a:lnTo>
                <a:lnTo>
                  <a:pt x="395" y="1345"/>
                </a:lnTo>
                <a:lnTo>
                  <a:pt x="377" y="1355"/>
                </a:lnTo>
                <a:lnTo>
                  <a:pt x="343" y="1377"/>
                </a:lnTo>
                <a:lnTo>
                  <a:pt x="309" y="1400"/>
                </a:lnTo>
                <a:lnTo>
                  <a:pt x="276" y="1421"/>
                </a:lnTo>
                <a:lnTo>
                  <a:pt x="276" y="1421"/>
                </a:lnTo>
                <a:lnTo>
                  <a:pt x="270" y="1411"/>
                </a:lnTo>
                <a:lnTo>
                  <a:pt x="266" y="1400"/>
                </a:lnTo>
                <a:lnTo>
                  <a:pt x="256" y="1377"/>
                </a:lnTo>
                <a:lnTo>
                  <a:pt x="256" y="1377"/>
                </a:lnTo>
                <a:lnTo>
                  <a:pt x="242" y="1349"/>
                </a:lnTo>
                <a:lnTo>
                  <a:pt x="227" y="1319"/>
                </a:lnTo>
                <a:lnTo>
                  <a:pt x="227" y="1319"/>
                </a:lnTo>
                <a:lnTo>
                  <a:pt x="223" y="1305"/>
                </a:lnTo>
                <a:lnTo>
                  <a:pt x="219" y="1291"/>
                </a:lnTo>
                <a:lnTo>
                  <a:pt x="219" y="1291"/>
                </a:lnTo>
                <a:lnTo>
                  <a:pt x="185" y="1206"/>
                </a:lnTo>
                <a:lnTo>
                  <a:pt x="149" y="1115"/>
                </a:lnTo>
                <a:lnTo>
                  <a:pt x="149" y="1115"/>
                </a:lnTo>
                <a:lnTo>
                  <a:pt x="142" y="1102"/>
                </a:lnTo>
                <a:lnTo>
                  <a:pt x="136" y="1091"/>
                </a:lnTo>
                <a:lnTo>
                  <a:pt x="136" y="1091"/>
                </a:lnTo>
                <a:lnTo>
                  <a:pt x="135" y="1087"/>
                </a:lnTo>
                <a:lnTo>
                  <a:pt x="135" y="1082"/>
                </a:lnTo>
                <a:lnTo>
                  <a:pt x="135" y="1078"/>
                </a:lnTo>
                <a:lnTo>
                  <a:pt x="135" y="1072"/>
                </a:lnTo>
                <a:lnTo>
                  <a:pt x="135" y="1072"/>
                </a:lnTo>
                <a:lnTo>
                  <a:pt x="115" y="1011"/>
                </a:lnTo>
                <a:lnTo>
                  <a:pt x="95" y="949"/>
                </a:lnTo>
                <a:lnTo>
                  <a:pt x="95" y="949"/>
                </a:lnTo>
                <a:lnTo>
                  <a:pt x="75" y="882"/>
                </a:lnTo>
                <a:lnTo>
                  <a:pt x="75" y="882"/>
                </a:lnTo>
                <a:lnTo>
                  <a:pt x="70" y="863"/>
                </a:lnTo>
                <a:lnTo>
                  <a:pt x="63" y="845"/>
                </a:lnTo>
                <a:lnTo>
                  <a:pt x="63" y="845"/>
                </a:lnTo>
                <a:lnTo>
                  <a:pt x="61" y="836"/>
                </a:lnTo>
                <a:lnTo>
                  <a:pt x="60" y="825"/>
                </a:lnTo>
                <a:lnTo>
                  <a:pt x="60" y="814"/>
                </a:lnTo>
                <a:lnTo>
                  <a:pt x="59" y="803"/>
                </a:lnTo>
                <a:lnTo>
                  <a:pt x="59" y="803"/>
                </a:lnTo>
                <a:lnTo>
                  <a:pt x="51" y="769"/>
                </a:lnTo>
                <a:lnTo>
                  <a:pt x="42" y="735"/>
                </a:lnTo>
                <a:lnTo>
                  <a:pt x="34" y="701"/>
                </a:lnTo>
                <a:lnTo>
                  <a:pt x="27" y="666"/>
                </a:lnTo>
                <a:lnTo>
                  <a:pt x="27" y="666"/>
                </a:lnTo>
                <a:lnTo>
                  <a:pt x="22" y="629"/>
                </a:lnTo>
                <a:lnTo>
                  <a:pt x="18" y="589"/>
                </a:lnTo>
                <a:lnTo>
                  <a:pt x="18" y="589"/>
                </a:lnTo>
                <a:lnTo>
                  <a:pt x="10" y="527"/>
                </a:lnTo>
                <a:lnTo>
                  <a:pt x="7" y="495"/>
                </a:lnTo>
                <a:lnTo>
                  <a:pt x="6" y="464"/>
                </a:lnTo>
                <a:lnTo>
                  <a:pt x="6" y="464"/>
                </a:lnTo>
                <a:lnTo>
                  <a:pt x="4" y="445"/>
                </a:lnTo>
                <a:lnTo>
                  <a:pt x="2" y="426"/>
                </a:lnTo>
                <a:lnTo>
                  <a:pt x="0" y="407"/>
                </a:lnTo>
                <a:lnTo>
                  <a:pt x="0" y="399"/>
                </a:lnTo>
                <a:lnTo>
                  <a:pt x="2" y="389"/>
                </a:lnTo>
                <a:lnTo>
                  <a:pt x="2" y="389"/>
                </a:lnTo>
                <a:lnTo>
                  <a:pt x="41" y="372"/>
                </a:lnTo>
                <a:lnTo>
                  <a:pt x="83" y="351"/>
                </a:lnTo>
                <a:lnTo>
                  <a:pt x="105" y="340"/>
                </a:lnTo>
                <a:lnTo>
                  <a:pt x="128" y="331"/>
                </a:lnTo>
                <a:lnTo>
                  <a:pt x="151" y="323"/>
                </a:lnTo>
                <a:lnTo>
                  <a:pt x="174" y="316"/>
                </a:lnTo>
                <a:lnTo>
                  <a:pt x="174" y="316"/>
                </a:lnTo>
                <a:lnTo>
                  <a:pt x="185" y="309"/>
                </a:lnTo>
                <a:lnTo>
                  <a:pt x="196" y="304"/>
                </a:lnTo>
                <a:lnTo>
                  <a:pt x="208" y="301"/>
                </a:lnTo>
                <a:lnTo>
                  <a:pt x="219" y="298"/>
                </a:lnTo>
                <a:lnTo>
                  <a:pt x="219" y="298"/>
                </a:lnTo>
                <a:lnTo>
                  <a:pt x="236" y="290"/>
                </a:lnTo>
                <a:lnTo>
                  <a:pt x="252" y="283"/>
                </a:lnTo>
                <a:lnTo>
                  <a:pt x="286" y="271"/>
                </a:lnTo>
                <a:lnTo>
                  <a:pt x="323" y="260"/>
                </a:lnTo>
                <a:lnTo>
                  <a:pt x="359" y="250"/>
                </a:lnTo>
                <a:lnTo>
                  <a:pt x="359" y="250"/>
                </a:lnTo>
                <a:lnTo>
                  <a:pt x="393" y="241"/>
                </a:lnTo>
                <a:lnTo>
                  <a:pt x="428" y="229"/>
                </a:lnTo>
                <a:lnTo>
                  <a:pt x="460" y="219"/>
                </a:lnTo>
                <a:lnTo>
                  <a:pt x="475" y="215"/>
                </a:lnTo>
                <a:lnTo>
                  <a:pt x="490" y="214"/>
                </a:lnTo>
                <a:lnTo>
                  <a:pt x="490" y="214"/>
                </a:lnTo>
                <a:lnTo>
                  <a:pt x="500" y="210"/>
                </a:lnTo>
                <a:lnTo>
                  <a:pt x="509" y="206"/>
                </a:lnTo>
                <a:lnTo>
                  <a:pt x="531" y="200"/>
                </a:lnTo>
                <a:lnTo>
                  <a:pt x="531" y="200"/>
                </a:lnTo>
                <a:lnTo>
                  <a:pt x="528" y="189"/>
                </a:lnTo>
                <a:lnTo>
                  <a:pt x="524" y="178"/>
                </a:lnTo>
                <a:lnTo>
                  <a:pt x="513" y="154"/>
                </a:lnTo>
                <a:lnTo>
                  <a:pt x="504" y="128"/>
                </a:lnTo>
                <a:lnTo>
                  <a:pt x="501" y="117"/>
                </a:lnTo>
                <a:lnTo>
                  <a:pt x="498" y="105"/>
                </a:lnTo>
                <a:lnTo>
                  <a:pt x="498" y="105"/>
                </a:lnTo>
                <a:lnTo>
                  <a:pt x="498" y="93"/>
                </a:lnTo>
                <a:lnTo>
                  <a:pt x="501" y="82"/>
                </a:lnTo>
                <a:lnTo>
                  <a:pt x="504" y="71"/>
                </a:lnTo>
                <a:lnTo>
                  <a:pt x="508" y="60"/>
                </a:lnTo>
                <a:lnTo>
                  <a:pt x="520" y="41"/>
                </a:lnTo>
                <a:lnTo>
                  <a:pt x="532" y="20"/>
                </a:lnTo>
                <a:lnTo>
                  <a:pt x="532" y="20"/>
                </a:lnTo>
                <a:lnTo>
                  <a:pt x="539" y="19"/>
                </a:lnTo>
                <a:lnTo>
                  <a:pt x="547" y="16"/>
                </a:lnTo>
                <a:lnTo>
                  <a:pt x="561" y="11"/>
                </a:lnTo>
                <a:lnTo>
                  <a:pt x="577" y="4"/>
                </a:lnTo>
                <a:lnTo>
                  <a:pt x="585" y="1"/>
                </a:lnTo>
                <a:lnTo>
                  <a:pt x="594" y="0"/>
                </a:lnTo>
                <a:lnTo>
                  <a:pt x="594" y="0"/>
                </a:lnTo>
                <a:lnTo>
                  <a:pt x="604" y="0"/>
                </a:lnTo>
                <a:lnTo>
                  <a:pt x="614" y="0"/>
                </a:lnTo>
                <a:lnTo>
                  <a:pt x="622" y="1"/>
                </a:lnTo>
                <a:lnTo>
                  <a:pt x="632" y="4"/>
                </a:lnTo>
                <a:lnTo>
                  <a:pt x="648" y="10"/>
                </a:lnTo>
                <a:lnTo>
                  <a:pt x="667" y="16"/>
                </a:lnTo>
                <a:lnTo>
                  <a:pt x="667" y="16"/>
                </a:lnTo>
                <a:lnTo>
                  <a:pt x="674" y="27"/>
                </a:lnTo>
                <a:lnTo>
                  <a:pt x="683" y="37"/>
                </a:lnTo>
                <a:lnTo>
                  <a:pt x="693" y="46"/>
                </a:lnTo>
                <a:lnTo>
                  <a:pt x="702" y="57"/>
                </a:lnTo>
                <a:lnTo>
                  <a:pt x="702" y="57"/>
                </a:lnTo>
                <a:lnTo>
                  <a:pt x="708" y="67"/>
                </a:lnTo>
                <a:lnTo>
                  <a:pt x="712" y="78"/>
                </a:lnTo>
                <a:lnTo>
                  <a:pt x="720" y="98"/>
                </a:lnTo>
                <a:lnTo>
                  <a:pt x="728" y="120"/>
                </a:lnTo>
                <a:lnTo>
                  <a:pt x="734" y="129"/>
                </a:lnTo>
                <a:lnTo>
                  <a:pt x="739" y="139"/>
                </a:lnTo>
                <a:lnTo>
                  <a:pt x="739" y="139"/>
                </a:lnTo>
                <a:close/>
                <a:moveTo>
                  <a:pt x="653" y="343"/>
                </a:moveTo>
                <a:lnTo>
                  <a:pt x="653" y="343"/>
                </a:lnTo>
                <a:lnTo>
                  <a:pt x="640" y="313"/>
                </a:lnTo>
                <a:lnTo>
                  <a:pt x="626" y="282"/>
                </a:lnTo>
                <a:lnTo>
                  <a:pt x="626" y="282"/>
                </a:lnTo>
                <a:lnTo>
                  <a:pt x="617" y="259"/>
                </a:lnTo>
                <a:lnTo>
                  <a:pt x="608" y="234"/>
                </a:lnTo>
                <a:lnTo>
                  <a:pt x="606" y="222"/>
                </a:lnTo>
                <a:lnTo>
                  <a:pt x="604" y="208"/>
                </a:lnTo>
                <a:lnTo>
                  <a:pt x="603" y="196"/>
                </a:lnTo>
                <a:lnTo>
                  <a:pt x="604" y="184"/>
                </a:lnTo>
                <a:lnTo>
                  <a:pt x="604" y="184"/>
                </a:lnTo>
                <a:lnTo>
                  <a:pt x="608" y="177"/>
                </a:lnTo>
                <a:lnTo>
                  <a:pt x="614" y="173"/>
                </a:lnTo>
                <a:lnTo>
                  <a:pt x="619" y="169"/>
                </a:lnTo>
                <a:lnTo>
                  <a:pt x="626" y="166"/>
                </a:lnTo>
                <a:lnTo>
                  <a:pt x="634" y="165"/>
                </a:lnTo>
                <a:lnTo>
                  <a:pt x="641" y="165"/>
                </a:lnTo>
                <a:lnTo>
                  <a:pt x="651" y="166"/>
                </a:lnTo>
                <a:lnTo>
                  <a:pt x="660" y="167"/>
                </a:lnTo>
                <a:lnTo>
                  <a:pt x="660" y="167"/>
                </a:lnTo>
                <a:lnTo>
                  <a:pt x="671" y="184"/>
                </a:lnTo>
                <a:lnTo>
                  <a:pt x="682" y="204"/>
                </a:lnTo>
                <a:lnTo>
                  <a:pt x="693" y="225"/>
                </a:lnTo>
                <a:lnTo>
                  <a:pt x="704" y="248"/>
                </a:lnTo>
                <a:lnTo>
                  <a:pt x="724" y="295"/>
                </a:lnTo>
                <a:lnTo>
                  <a:pt x="740" y="340"/>
                </a:lnTo>
                <a:lnTo>
                  <a:pt x="740" y="340"/>
                </a:lnTo>
                <a:lnTo>
                  <a:pt x="754" y="376"/>
                </a:lnTo>
                <a:lnTo>
                  <a:pt x="761" y="395"/>
                </a:lnTo>
                <a:lnTo>
                  <a:pt x="768" y="415"/>
                </a:lnTo>
                <a:lnTo>
                  <a:pt x="772" y="434"/>
                </a:lnTo>
                <a:lnTo>
                  <a:pt x="772" y="444"/>
                </a:lnTo>
                <a:lnTo>
                  <a:pt x="772" y="453"/>
                </a:lnTo>
                <a:lnTo>
                  <a:pt x="772" y="461"/>
                </a:lnTo>
                <a:lnTo>
                  <a:pt x="769" y="470"/>
                </a:lnTo>
                <a:lnTo>
                  <a:pt x="766" y="476"/>
                </a:lnTo>
                <a:lnTo>
                  <a:pt x="761" y="483"/>
                </a:lnTo>
                <a:lnTo>
                  <a:pt x="761" y="483"/>
                </a:lnTo>
                <a:lnTo>
                  <a:pt x="749" y="494"/>
                </a:lnTo>
                <a:lnTo>
                  <a:pt x="739" y="499"/>
                </a:lnTo>
                <a:lnTo>
                  <a:pt x="735" y="502"/>
                </a:lnTo>
                <a:lnTo>
                  <a:pt x="731" y="504"/>
                </a:lnTo>
                <a:lnTo>
                  <a:pt x="731" y="504"/>
                </a:lnTo>
                <a:lnTo>
                  <a:pt x="721" y="504"/>
                </a:lnTo>
                <a:lnTo>
                  <a:pt x="709" y="502"/>
                </a:lnTo>
                <a:lnTo>
                  <a:pt x="697" y="499"/>
                </a:lnTo>
                <a:lnTo>
                  <a:pt x="689" y="495"/>
                </a:lnTo>
                <a:lnTo>
                  <a:pt x="689" y="495"/>
                </a:lnTo>
                <a:lnTo>
                  <a:pt x="685" y="490"/>
                </a:lnTo>
                <a:lnTo>
                  <a:pt x="681" y="483"/>
                </a:lnTo>
                <a:lnTo>
                  <a:pt x="678" y="478"/>
                </a:lnTo>
                <a:lnTo>
                  <a:pt x="675" y="475"/>
                </a:lnTo>
                <a:lnTo>
                  <a:pt x="674" y="472"/>
                </a:lnTo>
                <a:lnTo>
                  <a:pt x="674" y="472"/>
                </a:lnTo>
                <a:lnTo>
                  <a:pt x="632" y="382"/>
                </a:lnTo>
                <a:lnTo>
                  <a:pt x="611" y="338"/>
                </a:lnTo>
                <a:lnTo>
                  <a:pt x="592" y="291"/>
                </a:lnTo>
                <a:lnTo>
                  <a:pt x="574" y="244"/>
                </a:lnTo>
                <a:lnTo>
                  <a:pt x="558" y="195"/>
                </a:lnTo>
                <a:lnTo>
                  <a:pt x="551" y="169"/>
                </a:lnTo>
                <a:lnTo>
                  <a:pt x="546" y="142"/>
                </a:lnTo>
                <a:lnTo>
                  <a:pt x="540" y="114"/>
                </a:lnTo>
                <a:lnTo>
                  <a:pt x="536" y="84"/>
                </a:lnTo>
                <a:lnTo>
                  <a:pt x="536" y="84"/>
                </a:lnTo>
                <a:lnTo>
                  <a:pt x="540" y="78"/>
                </a:lnTo>
                <a:lnTo>
                  <a:pt x="546" y="71"/>
                </a:lnTo>
                <a:lnTo>
                  <a:pt x="558" y="60"/>
                </a:lnTo>
                <a:lnTo>
                  <a:pt x="573" y="50"/>
                </a:lnTo>
                <a:lnTo>
                  <a:pt x="588" y="42"/>
                </a:lnTo>
                <a:lnTo>
                  <a:pt x="588" y="42"/>
                </a:lnTo>
                <a:lnTo>
                  <a:pt x="598" y="42"/>
                </a:lnTo>
                <a:lnTo>
                  <a:pt x="607" y="42"/>
                </a:lnTo>
                <a:lnTo>
                  <a:pt x="625" y="46"/>
                </a:lnTo>
                <a:lnTo>
                  <a:pt x="641" y="52"/>
                </a:lnTo>
                <a:lnTo>
                  <a:pt x="656" y="57"/>
                </a:lnTo>
                <a:lnTo>
                  <a:pt x="656" y="57"/>
                </a:lnTo>
                <a:lnTo>
                  <a:pt x="666" y="71"/>
                </a:lnTo>
                <a:lnTo>
                  <a:pt x="677" y="84"/>
                </a:lnTo>
                <a:lnTo>
                  <a:pt x="686" y="98"/>
                </a:lnTo>
                <a:lnTo>
                  <a:pt x="696" y="112"/>
                </a:lnTo>
                <a:lnTo>
                  <a:pt x="696" y="112"/>
                </a:lnTo>
                <a:lnTo>
                  <a:pt x="700" y="123"/>
                </a:lnTo>
                <a:lnTo>
                  <a:pt x="704" y="133"/>
                </a:lnTo>
                <a:lnTo>
                  <a:pt x="708" y="144"/>
                </a:lnTo>
                <a:lnTo>
                  <a:pt x="712" y="148"/>
                </a:lnTo>
                <a:lnTo>
                  <a:pt x="716" y="152"/>
                </a:lnTo>
                <a:lnTo>
                  <a:pt x="716" y="152"/>
                </a:lnTo>
                <a:lnTo>
                  <a:pt x="717" y="150"/>
                </a:lnTo>
                <a:lnTo>
                  <a:pt x="719" y="150"/>
                </a:lnTo>
                <a:lnTo>
                  <a:pt x="720" y="150"/>
                </a:lnTo>
                <a:lnTo>
                  <a:pt x="723" y="150"/>
                </a:lnTo>
                <a:lnTo>
                  <a:pt x="723" y="150"/>
                </a:lnTo>
                <a:lnTo>
                  <a:pt x="720" y="135"/>
                </a:lnTo>
                <a:lnTo>
                  <a:pt x="716" y="123"/>
                </a:lnTo>
                <a:lnTo>
                  <a:pt x="711" y="110"/>
                </a:lnTo>
                <a:lnTo>
                  <a:pt x="705" y="98"/>
                </a:lnTo>
                <a:lnTo>
                  <a:pt x="693" y="75"/>
                </a:lnTo>
                <a:lnTo>
                  <a:pt x="678" y="50"/>
                </a:lnTo>
                <a:lnTo>
                  <a:pt x="678" y="50"/>
                </a:lnTo>
                <a:lnTo>
                  <a:pt x="666" y="42"/>
                </a:lnTo>
                <a:lnTo>
                  <a:pt x="662" y="37"/>
                </a:lnTo>
                <a:lnTo>
                  <a:pt x="656" y="30"/>
                </a:lnTo>
                <a:lnTo>
                  <a:pt x="656" y="30"/>
                </a:lnTo>
                <a:lnTo>
                  <a:pt x="645" y="26"/>
                </a:lnTo>
                <a:lnTo>
                  <a:pt x="632" y="20"/>
                </a:lnTo>
                <a:lnTo>
                  <a:pt x="623" y="18"/>
                </a:lnTo>
                <a:lnTo>
                  <a:pt x="615" y="16"/>
                </a:lnTo>
                <a:lnTo>
                  <a:pt x="607" y="16"/>
                </a:lnTo>
                <a:lnTo>
                  <a:pt x="599" y="16"/>
                </a:lnTo>
                <a:lnTo>
                  <a:pt x="599" y="16"/>
                </a:lnTo>
                <a:lnTo>
                  <a:pt x="585" y="20"/>
                </a:lnTo>
                <a:lnTo>
                  <a:pt x="570" y="25"/>
                </a:lnTo>
                <a:lnTo>
                  <a:pt x="540" y="35"/>
                </a:lnTo>
                <a:lnTo>
                  <a:pt x="540" y="35"/>
                </a:lnTo>
                <a:lnTo>
                  <a:pt x="535" y="42"/>
                </a:lnTo>
                <a:lnTo>
                  <a:pt x="528" y="49"/>
                </a:lnTo>
                <a:lnTo>
                  <a:pt x="523" y="57"/>
                </a:lnTo>
                <a:lnTo>
                  <a:pt x="519" y="67"/>
                </a:lnTo>
                <a:lnTo>
                  <a:pt x="516" y="76"/>
                </a:lnTo>
                <a:lnTo>
                  <a:pt x="515" y="86"/>
                </a:lnTo>
                <a:lnTo>
                  <a:pt x="515" y="97"/>
                </a:lnTo>
                <a:lnTo>
                  <a:pt x="516" y="109"/>
                </a:lnTo>
                <a:lnTo>
                  <a:pt x="516" y="109"/>
                </a:lnTo>
                <a:lnTo>
                  <a:pt x="524" y="131"/>
                </a:lnTo>
                <a:lnTo>
                  <a:pt x="531" y="154"/>
                </a:lnTo>
                <a:lnTo>
                  <a:pt x="538" y="177"/>
                </a:lnTo>
                <a:lnTo>
                  <a:pt x="546" y="199"/>
                </a:lnTo>
                <a:lnTo>
                  <a:pt x="546" y="199"/>
                </a:lnTo>
                <a:lnTo>
                  <a:pt x="547" y="210"/>
                </a:lnTo>
                <a:lnTo>
                  <a:pt x="550" y="219"/>
                </a:lnTo>
                <a:lnTo>
                  <a:pt x="555" y="237"/>
                </a:lnTo>
                <a:lnTo>
                  <a:pt x="561" y="253"/>
                </a:lnTo>
                <a:lnTo>
                  <a:pt x="562" y="263"/>
                </a:lnTo>
                <a:lnTo>
                  <a:pt x="564" y="271"/>
                </a:lnTo>
                <a:lnTo>
                  <a:pt x="564" y="271"/>
                </a:lnTo>
                <a:lnTo>
                  <a:pt x="577" y="308"/>
                </a:lnTo>
                <a:lnTo>
                  <a:pt x="589" y="344"/>
                </a:lnTo>
                <a:lnTo>
                  <a:pt x="602" y="381"/>
                </a:lnTo>
                <a:lnTo>
                  <a:pt x="608" y="399"/>
                </a:lnTo>
                <a:lnTo>
                  <a:pt x="615" y="415"/>
                </a:lnTo>
                <a:lnTo>
                  <a:pt x="615" y="415"/>
                </a:lnTo>
                <a:lnTo>
                  <a:pt x="629" y="444"/>
                </a:lnTo>
                <a:lnTo>
                  <a:pt x="645" y="471"/>
                </a:lnTo>
                <a:lnTo>
                  <a:pt x="655" y="485"/>
                </a:lnTo>
                <a:lnTo>
                  <a:pt x="663" y="497"/>
                </a:lnTo>
                <a:lnTo>
                  <a:pt x="674" y="508"/>
                </a:lnTo>
                <a:lnTo>
                  <a:pt x="683" y="517"/>
                </a:lnTo>
                <a:lnTo>
                  <a:pt x="683" y="517"/>
                </a:lnTo>
                <a:lnTo>
                  <a:pt x="693" y="519"/>
                </a:lnTo>
                <a:lnTo>
                  <a:pt x="701" y="521"/>
                </a:lnTo>
                <a:lnTo>
                  <a:pt x="708" y="524"/>
                </a:lnTo>
                <a:lnTo>
                  <a:pt x="717" y="525"/>
                </a:lnTo>
                <a:lnTo>
                  <a:pt x="717" y="525"/>
                </a:lnTo>
                <a:lnTo>
                  <a:pt x="721" y="524"/>
                </a:lnTo>
                <a:lnTo>
                  <a:pt x="727" y="523"/>
                </a:lnTo>
                <a:lnTo>
                  <a:pt x="739" y="521"/>
                </a:lnTo>
                <a:lnTo>
                  <a:pt x="750" y="520"/>
                </a:lnTo>
                <a:lnTo>
                  <a:pt x="760" y="519"/>
                </a:lnTo>
                <a:lnTo>
                  <a:pt x="760" y="519"/>
                </a:lnTo>
                <a:lnTo>
                  <a:pt x="761" y="516"/>
                </a:lnTo>
                <a:lnTo>
                  <a:pt x="762" y="514"/>
                </a:lnTo>
                <a:lnTo>
                  <a:pt x="766" y="510"/>
                </a:lnTo>
                <a:lnTo>
                  <a:pt x="779" y="505"/>
                </a:lnTo>
                <a:lnTo>
                  <a:pt x="779" y="505"/>
                </a:lnTo>
                <a:lnTo>
                  <a:pt x="785" y="493"/>
                </a:lnTo>
                <a:lnTo>
                  <a:pt x="789" y="480"/>
                </a:lnTo>
                <a:lnTo>
                  <a:pt x="791" y="467"/>
                </a:lnTo>
                <a:lnTo>
                  <a:pt x="791" y="453"/>
                </a:lnTo>
                <a:lnTo>
                  <a:pt x="789" y="440"/>
                </a:lnTo>
                <a:lnTo>
                  <a:pt x="787" y="425"/>
                </a:lnTo>
                <a:lnTo>
                  <a:pt x="780" y="396"/>
                </a:lnTo>
                <a:lnTo>
                  <a:pt x="780" y="396"/>
                </a:lnTo>
                <a:lnTo>
                  <a:pt x="777" y="380"/>
                </a:lnTo>
                <a:lnTo>
                  <a:pt x="777" y="373"/>
                </a:lnTo>
                <a:lnTo>
                  <a:pt x="775" y="366"/>
                </a:lnTo>
                <a:lnTo>
                  <a:pt x="775" y="366"/>
                </a:lnTo>
                <a:lnTo>
                  <a:pt x="764" y="333"/>
                </a:lnTo>
                <a:lnTo>
                  <a:pt x="750" y="302"/>
                </a:lnTo>
                <a:lnTo>
                  <a:pt x="726" y="244"/>
                </a:lnTo>
                <a:lnTo>
                  <a:pt x="726" y="244"/>
                </a:lnTo>
                <a:lnTo>
                  <a:pt x="717" y="226"/>
                </a:lnTo>
                <a:lnTo>
                  <a:pt x="709" y="208"/>
                </a:lnTo>
                <a:lnTo>
                  <a:pt x="692" y="177"/>
                </a:lnTo>
                <a:lnTo>
                  <a:pt x="692" y="177"/>
                </a:lnTo>
                <a:lnTo>
                  <a:pt x="685" y="163"/>
                </a:lnTo>
                <a:lnTo>
                  <a:pt x="678" y="152"/>
                </a:lnTo>
                <a:lnTo>
                  <a:pt x="678" y="152"/>
                </a:lnTo>
                <a:lnTo>
                  <a:pt x="674" y="148"/>
                </a:lnTo>
                <a:lnTo>
                  <a:pt x="668" y="144"/>
                </a:lnTo>
                <a:lnTo>
                  <a:pt x="662" y="142"/>
                </a:lnTo>
                <a:lnTo>
                  <a:pt x="656" y="139"/>
                </a:lnTo>
                <a:lnTo>
                  <a:pt x="651" y="139"/>
                </a:lnTo>
                <a:lnTo>
                  <a:pt x="644" y="139"/>
                </a:lnTo>
                <a:lnTo>
                  <a:pt x="632" y="140"/>
                </a:lnTo>
                <a:lnTo>
                  <a:pt x="618" y="144"/>
                </a:lnTo>
                <a:lnTo>
                  <a:pt x="607" y="151"/>
                </a:lnTo>
                <a:lnTo>
                  <a:pt x="596" y="159"/>
                </a:lnTo>
                <a:lnTo>
                  <a:pt x="587" y="167"/>
                </a:lnTo>
                <a:lnTo>
                  <a:pt x="587" y="167"/>
                </a:lnTo>
                <a:lnTo>
                  <a:pt x="584" y="185"/>
                </a:lnTo>
                <a:lnTo>
                  <a:pt x="584" y="201"/>
                </a:lnTo>
                <a:lnTo>
                  <a:pt x="585" y="219"/>
                </a:lnTo>
                <a:lnTo>
                  <a:pt x="588" y="234"/>
                </a:lnTo>
                <a:lnTo>
                  <a:pt x="594" y="250"/>
                </a:lnTo>
                <a:lnTo>
                  <a:pt x="599" y="265"/>
                </a:lnTo>
                <a:lnTo>
                  <a:pt x="611" y="297"/>
                </a:lnTo>
                <a:lnTo>
                  <a:pt x="611" y="297"/>
                </a:lnTo>
                <a:lnTo>
                  <a:pt x="617" y="309"/>
                </a:lnTo>
                <a:lnTo>
                  <a:pt x="622" y="321"/>
                </a:lnTo>
                <a:lnTo>
                  <a:pt x="636" y="346"/>
                </a:lnTo>
                <a:lnTo>
                  <a:pt x="636" y="346"/>
                </a:lnTo>
                <a:lnTo>
                  <a:pt x="643" y="358"/>
                </a:lnTo>
                <a:lnTo>
                  <a:pt x="649" y="370"/>
                </a:lnTo>
                <a:lnTo>
                  <a:pt x="653" y="376"/>
                </a:lnTo>
                <a:lnTo>
                  <a:pt x="657" y="380"/>
                </a:lnTo>
                <a:lnTo>
                  <a:pt x="663" y="382"/>
                </a:lnTo>
                <a:lnTo>
                  <a:pt x="668" y="382"/>
                </a:lnTo>
                <a:lnTo>
                  <a:pt x="668" y="382"/>
                </a:lnTo>
                <a:lnTo>
                  <a:pt x="670" y="378"/>
                </a:lnTo>
                <a:lnTo>
                  <a:pt x="670" y="373"/>
                </a:lnTo>
                <a:lnTo>
                  <a:pt x="668" y="369"/>
                </a:lnTo>
                <a:lnTo>
                  <a:pt x="666" y="363"/>
                </a:lnTo>
                <a:lnTo>
                  <a:pt x="653" y="343"/>
                </a:lnTo>
                <a:lnTo>
                  <a:pt x="653" y="343"/>
                </a:lnTo>
                <a:close/>
                <a:moveTo>
                  <a:pt x="678" y="110"/>
                </a:moveTo>
                <a:lnTo>
                  <a:pt x="678" y="110"/>
                </a:lnTo>
                <a:lnTo>
                  <a:pt x="671" y="99"/>
                </a:lnTo>
                <a:lnTo>
                  <a:pt x="663" y="87"/>
                </a:lnTo>
                <a:lnTo>
                  <a:pt x="653" y="76"/>
                </a:lnTo>
                <a:lnTo>
                  <a:pt x="647" y="69"/>
                </a:lnTo>
                <a:lnTo>
                  <a:pt x="647" y="69"/>
                </a:lnTo>
                <a:lnTo>
                  <a:pt x="634" y="64"/>
                </a:lnTo>
                <a:lnTo>
                  <a:pt x="619" y="59"/>
                </a:lnTo>
                <a:lnTo>
                  <a:pt x="604" y="56"/>
                </a:lnTo>
                <a:lnTo>
                  <a:pt x="598" y="56"/>
                </a:lnTo>
                <a:lnTo>
                  <a:pt x="592" y="57"/>
                </a:lnTo>
                <a:lnTo>
                  <a:pt x="592" y="57"/>
                </a:lnTo>
                <a:lnTo>
                  <a:pt x="587" y="60"/>
                </a:lnTo>
                <a:lnTo>
                  <a:pt x="581" y="64"/>
                </a:lnTo>
                <a:lnTo>
                  <a:pt x="577" y="69"/>
                </a:lnTo>
                <a:lnTo>
                  <a:pt x="572" y="74"/>
                </a:lnTo>
                <a:lnTo>
                  <a:pt x="572" y="74"/>
                </a:lnTo>
                <a:lnTo>
                  <a:pt x="560" y="79"/>
                </a:lnTo>
                <a:lnTo>
                  <a:pt x="553" y="83"/>
                </a:lnTo>
                <a:lnTo>
                  <a:pt x="551" y="86"/>
                </a:lnTo>
                <a:lnTo>
                  <a:pt x="550" y="90"/>
                </a:lnTo>
                <a:lnTo>
                  <a:pt x="550" y="90"/>
                </a:lnTo>
                <a:lnTo>
                  <a:pt x="549" y="98"/>
                </a:lnTo>
                <a:lnTo>
                  <a:pt x="549" y="108"/>
                </a:lnTo>
                <a:lnTo>
                  <a:pt x="551" y="125"/>
                </a:lnTo>
                <a:lnTo>
                  <a:pt x="551" y="125"/>
                </a:lnTo>
                <a:lnTo>
                  <a:pt x="555" y="143"/>
                </a:lnTo>
                <a:lnTo>
                  <a:pt x="561" y="161"/>
                </a:lnTo>
                <a:lnTo>
                  <a:pt x="573" y="192"/>
                </a:lnTo>
                <a:lnTo>
                  <a:pt x="573" y="192"/>
                </a:lnTo>
                <a:lnTo>
                  <a:pt x="573" y="184"/>
                </a:lnTo>
                <a:lnTo>
                  <a:pt x="574" y="177"/>
                </a:lnTo>
                <a:lnTo>
                  <a:pt x="576" y="170"/>
                </a:lnTo>
                <a:lnTo>
                  <a:pt x="579" y="165"/>
                </a:lnTo>
                <a:lnTo>
                  <a:pt x="585" y="154"/>
                </a:lnTo>
                <a:lnTo>
                  <a:pt x="595" y="144"/>
                </a:lnTo>
                <a:lnTo>
                  <a:pt x="606" y="138"/>
                </a:lnTo>
                <a:lnTo>
                  <a:pt x="618" y="132"/>
                </a:lnTo>
                <a:lnTo>
                  <a:pt x="630" y="128"/>
                </a:lnTo>
                <a:lnTo>
                  <a:pt x="643" y="127"/>
                </a:lnTo>
                <a:lnTo>
                  <a:pt x="643" y="127"/>
                </a:lnTo>
                <a:lnTo>
                  <a:pt x="651" y="128"/>
                </a:lnTo>
                <a:lnTo>
                  <a:pt x="659" y="129"/>
                </a:lnTo>
                <a:lnTo>
                  <a:pt x="666" y="132"/>
                </a:lnTo>
                <a:lnTo>
                  <a:pt x="671" y="136"/>
                </a:lnTo>
                <a:lnTo>
                  <a:pt x="683" y="144"/>
                </a:lnTo>
                <a:lnTo>
                  <a:pt x="694" y="152"/>
                </a:lnTo>
                <a:lnTo>
                  <a:pt x="694" y="152"/>
                </a:lnTo>
                <a:lnTo>
                  <a:pt x="687" y="131"/>
                </a:lnTo>
                <a:lnTo>
                  <a:pt x="685" y="121"/>
                </a:lnTo>
                <a:lnTo>
                  <a:pt x="678" y="110"/>
                </a:lnTo>
                <a:lnTo>
                  <a:pt x="678" y="110"/>
                </a:lnTo>
                <a:close/>
                <a:moveTo>
                  <a:pt x="981" y="110"/>
                </a:moveTo>
                <a:lnTo>
                  <a:pt x="981" y="110"/>
                </a:lnTo>
                <a:lnTo>
                  <a:pt x="976" y="113"/>
                </a:lnTo>
                <a:lnTo>
                  <a:pt x="968" y="114"/>
                </a:lnTo>
                <a:lnTo>
                  <a:pt x="953" y="116"/>
                </a:lnTo>
                <a:lnTo>
                  <a:pt x="936" y="116"/>
                </a:lnTo>
                <a:lnTo>
                  <a:pt x="920" y="117"/>
                </a:lnTo>
                <a:lnTo>
                  <a:pt x="920" y="117"/>
                </a:lnTo>
                <a:lnTo>
                  <a:pt x="905" y="120"/>
                </a:lnTo>
                <a:lnTo>
                  <a:pt x="890" y="124"/>
                </a:lnTo>
                <a:lnTo>
                  <a:pt x="877" y="128"/>
                </a:lnTo>
                <a:lnTo>
                  <a:pt x="863" y="131"/>
                </a:lnTo>
                <a:lnTo>
                  <a:pt x="863" y="131"/>
                </a:lnTo>
                <a:lnTo>
                  <a:pt x="856" y="131"/>
                </a:lnTo>
                <a:lnTo>
                  <a:pt x="849" y="131"/>
                </a:lnTo>
                <a:lnTo>
                  <a:pt x="843" y="129"/>
                </a:lnTo>
                <a:lnTo>
                  <a:pt x="836" y="131"/>
                </a:lnTo>
                <a:lnTo>
                  <a:pt x="836" y="131"/>
                </a:lnTo>
                <a:lnTo>
                  <a:pt x="819" y="133"/>
                </a:lnTo>
                <a:lnTo>
                  <a:pt x="802" y="139"/>
                </a:lnTo>
                <a:lnTo>
                  <a:pt x="770" y="148"/>
                </a:lnTo>
                <a:lnTo>
                  <a:pt x="738" y="159"/>
                </a:lnTo>
                <a:lnTo>
                  <a:pt x="704" y="170"/>
                </a:lnTo>
                <a:lnTo>
                  <a:pt x="704" y="170"/>
                </a:lnTo>
                <a:lnTo>
                  <a:pt x="712" y="182"/>
                </a:lnTo>
                <a:lnTo>
                  <a:pt x="720" y="197"/>
                </a:lnTo>
                <a:lnTo>
                  <a:pt x="736" y="231"/>
                </a:lnTo>
                <a:lnTo>
                  <a:pt x="766" y="304"/>
                </a:lnTo>
                <a:lnTo>
                  <a:pt x="766" y="304"/>
                </a:lnTo>
                <a:lnTo>
                  <a:pt x="773" y="329"/>
                </a:lnTo>
                <a:lnTo>
                  <a:pt x="781" y="357"/>
                </a:lnTo>
                <a:lnTo>
                  <a:pt x="791" y="384"/>
                </a:lnTo>
                <a:lnTo>
                  <a:pt x="798" y="411"/>
                </a:lnTo>
                <a:lnTo>
                  <a:pt x="804" y="438"/>
                </a:lnTo>
                <a:lnTo>
                  <a:pt x="806" y="452"/>
                </a:lnTo>
                <a:lnTo>
                  <a:pt x="807" y="464"/>
                </a:lnTo>
                <a:lnTo>
                  <a:pt x="807" y="478"/>
                </a:lnTo>
                <a:lnTo>
                  <a:pt x="806" y="490"/>
                </a:lnTo>
                <a:lnTo>
                  <a:pt x="803" y="504"/>
                </a:lnTo>
                <a:lnTo>
                  <a:pt x="799" y="516"/>
                </a:lnTo>
                <a:lnTo>
                  <a:pt x="799" y="516"/>
                </a:lnTo>
                <a:lnTo>
                  <a:pt x="791" y="521"/>
                </a:lnTo>
                <a:lnTo>
                  <a:pt x="781" y="525"/>
                </a:lnTo>
                <a:lnTo>
                  <a:pt x="772" y="529"/>
                </a:lnTo>
                <a:lnTo>
                  <a:pt x="762" y="532"/>
                </a:lnTo>
                <a:lnTo>
                  <a:pt x="740" y="536"/>
                </a:lnTo>
                <a:lnTo>
                  <a:pt x="719" y="543"/>
                </a:lnTo>
                <a:lnTo>
                  <a:pt x="719" y="543"/>
                </a:lnTo>
                <a:lnTo>
                  <a:pt x="711" y="539"/>
                </a:lnTo>
                <a:lnTo>
                  <a:pt x="704" y="536"/>
                </a:lnTo>
                <a:lnTo>
                  <a:pt x="704" y="536"/>
                </a:lnTo>
                <a:lnTo>
                  <a:pt x="690" y="534"/>
                </a:lnTo>
                <a:lnTo>
                  <a:pt x="679" y="529"/>
                </a:lnTo>
                <a:lnTo>
                  <a:pt x="670" y="524"/>
                </a:lnTo>
                <a:lnTo>
                  <a:pt x="660" y="516"/>
                </a:lnTo>
                <a:lnTo>
                  <a:pt x="652" y="508"/>
                </a:lnTo>
                <a:lnTo>
                  <a:pt x="645" y="498"/>
                </a:lnTo>
                <a:lnTo>
                  <a:pt x="634" y="478"/>
                </a:lnTo>
                <a:lnTo>
                  <a:pt x="634" y="478"/>
                </a:lnTo>
                <a:lnTo>
                  <a:pt x="619" y="448"/>
                </a:lnTo>
                <a:lnTo>
                  <a:pt x="604" y="415"/>
                </a:lnTo>
                <a:lnTo>
                  <a:pt x="591" y="382"/>
                </a:lnTo>
                <a:lnTo>
                  <a:pt x="577" y="347"/>
                </a:lnTo>
                <a:lnTo>
                  <a:pt x="566" y="313"/>
                </a:lnTo>
                <a:lnTo>
                  <a:pt x="554" y="279"/>
                </a:lnTo>
                <a:lnTo>
                  <a:pt x="536" y="214"/>
                </a:lnTo>
                <a:lnTo>
                  <a:pt x="536" y="214"/>
                </a:lnTo>
                <a:lnTo>
                  <a:pt x="523" y="216"/>
                </a:lnTo>
                <a:lnTo>
                  <a:pt x="511" y="221"/>
                </a:lnTo>
                <a:lnTo>
                  <a:pt x="489" y="227"/>
                </a:lnTo>
                <a:lnTo>
                  <a:pt x="489" y="227"/>
                </a:lnTo>
                <a:lnTo>
                  <a:pt x="457" y="237"/>
                </a:lnTo>
                <a:lnTo>
                  <a:pt x="432" y="244"/>
                </a:lnTo>
                <a:lnTo>
                  <a:pt x="432" y="244"/>
                </a:lnTo>
                <a:lnTo>
                  <a:pt x="408" y="252"/>
                </a:lnTo>
                <a:lnTo>
                  <a:pt x="385" y="260"/>
                </a:lnTo>
                <a:lnTo>
                  <a:pt x="385" y="260"/>
                </a:lnTo>
                <a:lnTo>
                  <a:pt x="362" y="267"/>
                </a:lnTo>
                <a:lnTo>
                  <a:pt x="339" y="272"/>
                </a:lnTo>
                <a:lnTo>
                  <a:pt x="316" y="276"/>
                </a:lnTo>
                <a:lnTo>
                  <a:pt x="294" y="283"/>
                </a:lnTo>
                <a:lnTo>
                  <a:pt x="294" y="283"/>
                </a:lnTo>
                <a:lnTo>
                  <a:pt x="281" y="289"/>
                </a:lnTo>
                <a:lnTo>
                  <a:pt x="267" y="294"/>
                </a:lnTo>
                <a:lnTo>
                  <a:pt x="240" y="306"/>
                </a:lnTo>
                <a:lnTo>
                  <a:pt x="240" y="306"/>
                </a:lnTo>
                <a:lnTo>
                  <a:pt x="203" y="320"/>
                </a:lnTo>
                <a:lnTo>
                  <a:pt x="166" y="333"/>
                </a:lnTo>
                <a:lnTo>
                  <a:pt x="130" y="347"/>
                </a:lnTo>
                <a:lnTo>
                  <a:pt x="112" y="355"/>
                </a:lnTo>
                <a:lnTo>
                  <a:pt x="94" y="365"/>
                </a:lnTo>
                <a:lnTo>
                  <a:pt x="94" y="365"/>
                </a:lnTo>
                <a:lnTo>
                  <a:pt x="83" y="366"/>
                </a:lnTo>
                <a:lnTo>
                  <a:pt x="74" y="369"/>
                </a:lnTo>
                <a:lnTo>
                  <a:pt x="66" y="374"/>
                </a:lnTo>
                <a:lnTo>
                  <a:pt x="56" y="378"/>
                </a:lnTo>
                <a:lnTo>
                  <a:pt x="37" y="389"/>
                </a:lnTo>
                <a:lnTo>
                  <a:pt x="27" y="393"/>
                </a:lnTo>
                <a:lnTo>
                  <a:pt x="18" y="396"/>
                </a:lnTo>
                <a:lnTo>
                  <a:pt x="18" y="396"/>
                </a:lnTo>
                <a:lnTo>
                  <a:pt x="18" y="455"/>
                </a:lnTo>
                <a:lnTo>
                  <a:pt x="22" y="514"/>
                </a:lnTo>
                <a:lnTo>
                  <a:pt x="29" y="576"/>
                </a:lnTo>
                <a:lnTo>
                  <a:pt x="38" y="640"/>
                </a:lnTo>
                <a:lnTo>
                  <a:pt x="38" y="640"/>
                </a:lnTo>
                <a:lnTo>
                  <a:pt x="44" y="664"/>
                </a:lnTo>
                <a:lnTo>
                  <a:pt x="51" y="689"/>
                </a:lnTo>
                <a:lnTo>
                  <a:pt x="59" y="713"/>
                </a:lnTo>
                <a:lnTo>
                  <a:pt x="61" y="725"/>
                </a:lnTo>
                <a:lnTo>
                  <a:pt x="63" y="739"/>
                </a:lnTo>
                <a:lnTo>
                  <a:pt x="63" y="739"/>
                </a:lnTo>
                <a:lnTo>
                  <a:pt x="68" y="777"/>
                </a:lnTo>
                <a:lnTo>
                  <a:pt x="75" y="815"/>
                </a:lnTo>
                <a:lnTo>
                  <a:pt x="83" y="853"/>
                </a:lnTo>
                <a:lnTo>
                  <a:pt x="94" y="891"/>
                </a:lnTo>
                <a:lnTo>
                  <a:pt x="94" y="891"/>
                </a:lnTo>
                <a:lnTo>
                  <a:pt x="105" y="931"/>
                </a:lnTo>
                <a:lnTo>
                  <a:pt x="115" y="969"/>
                </a:lnTo>
                <a:lnTo>
                  <a:pt x="124" y="1007"/>
                </a:lnTo>
                <a:lnTo>
                  <a:pt x="135" y="1044"/>
                </a:lnTo>
                <a:lnTo>
                  <a:pt x="135" y="1044"/>
                </a:lnTo>
                <a:lnTo>
                  <a:pt x="144" y="1074"/>
                </a:lnTo>
                <a:lnTo>
                  <a:pt x="155" y="1102"/>
                </a:lnTo>
                <a:lnTo>
                  <a:pt x="178" y="1158"/>
                </a:lnTo>
                <a:lnTo>
                  <a:pt x="178" y="1158"/>
                </a:lnTo>
                <a:lnTo>
                  <a:pt x="198" y="1204"/>
                </a:lnTo>
                <a:lnTo>
                  <a:pt x="215" y="1249"/>
                </a:lnTo>
                <a:lnTo>
                  <a:pt x="215" y="1249"/>
                </a:lnTo>
                <a:lnTo>
                  <a:pt x="232" y="1290"/>
                </a:lnTo>
                <a:lnTo>
                  <a:pt x="248" y="1330"/>
                </a:lnTo>
                <a:lnTo>
                  <a:pt x="266" y="1368"/>
                </a:lnTo>
                <a:lnTo>
                  <a:pt x="275" y="1385"/>
                </a:lnTo>
                <a:lnTo>
                  <a:pt x="285" y="1403"/>
                </a:lnTo>
                <a:lnTo>
                  <a:pt x="285" y="1403"/>
                </a:lnTo>
                <a:lnTo>
                  <a:pt x="300" y="1391"/>
                </a:lnTo>
                <a:lnTo>
                  <a:pt x="315" y="1380"/>
                </a:lnTo>
                <a:lnTo>
                  <a:pt x="346" y="1358"/>
                </a:lnTo>
                <a:lnTo>
                  <a:pt x="380" y="1340"/>
                </a:lnTo>
                <a:lnTo>
                  <a:pt x="414" y="1323"/>
                </a:lnTo>
                <a:lnTo>
                  <a:pt x="448" y="1306"/>
                </a:lnTo>
                <a:lnTo>
                  <a:pt x="483" y="1291"/>
                </a:lnTo>
                <a:lnTo>
                  <a:pt x="553" y="1263"/>
                </a:lnTo>
                <a:lnTo>
                  <a:pt x="553" y="1263"/>
                </a:lnTo>
                <a:lnTo>
                  <a:pt x="589" y="1248"/>
                </a:lnTo>
                <a:lnTo>
                  <a:pt x="629" y="1236"/>
                </a:lnTo>
                <a:lnTo>
                  <a:pt x="668" y="1225"/>
                </a:lnTo>
                <a:lnTo>
                  <a:pt x="708" y="1215"/>
                </a:lnTo>
                <a:lnTo>
                  <a:pt x="789" y="1199"/>
                </a:lnTo>
                <a:lnTo>
                  <a:pt x="830" y="1191"/>
                </a:lnTo>
                <a:lnTo>
                  <a:pt x="870" y="1181"/>
                </a:lnTo>
                <a:lnTo>
                  <a:pt x="870" y="1181"/>
                </a:lnTo>
                <a:lnTo>
                  <a:pt x="905" y="1172"/>
                </a:lnTo>
                <a:lnTo>
                  <a:pt x="936" y="1164"/>
                </a:lnTo>
                <a:lnTo>
                  <a:pt x="996" y="1144"/>
                </a:lnTo>
                <a:lnTo>
                  <a:pt x="996" y="1144"/>
                </a:lnTo>
                <a:lnTo>
                  <a:pt x="1062" y="1125"/>
                </a:lnTo>
                <a:lnTo>
                  <a:pt x="1094" y="1116"/>
                </a:lnTo>
                <a:lnTo>
                  <a:pt x="1126" y="1105"/>
                </a:lnTo>
                <a:lnTo>
                  <a:pt x="1126" y="1105"/>
                </a:lnTo>
                <a:lnTo>
                  <a:pt x="1156" y="1093"/>
                </a:lnTo>
                <a:lnTo>
                  <a:pt x="1184" y="1081"/>
                </a:lnTo>
                <a:lnTo>
                  <a:pt x="1214" y="1068"/>
                </a:lnTo>
                <a:lnTo>
                  <a:pt x="1243" y="1059"/>
                </a:lnTo>
                <a:lnTo>
                  <a:pt x="1243" y="1059"/>
                </a:lnTo>
                <a:lnTo>
                  <a:pt x="1249" y="1053"/>
                </a:lnTo>
                <a:lnTo>
                  <a:pt x="1256" y="1048"/>
                </a:lnTo>
                <a:lnTo>
                  <a:pt x="1266" y="1044"/>
                </a:lnTo>
                <a:lnTo>
                  <a:pt x="1274" y="1041"/>
                </a:lnTo>
                <a:lnTo>
                  <a:pt x="1293" y="1034"/>
                </a:lnTo>
                <a:lnTo>
                  <a:pt x="1309" y="1027"/>
                </a:lnTo>
                <a:lnTo>
                  <a:pt x="1309" y="1027"/>
                </a:lnTo>
                <a:lnTo>
                  <a:pt x="1305" y="1017"/>
                </a:lnTo>
                <a:lnTo>
                  <a:pt x="1301" y="1007"/>
                </a:lnTo>
                <a:lnTo>
                  <a:pt x="1296" y="998"/>
                </a:lnTo>
                <a:lnTo>
                  <a:pt x="1290" y="988"/>
                </a:lnTo>
                <a:lnTo>
                  <a:pt x="1278" y="970"/>
                </a:lnTo>
                <a:lnTo>
                  <a:pt x="1266" y="953"/>
                </a:lnTo>
                <a:lnTo>
                  <a:pt x="1266" y="953"/>
                </a:lnTo>
                <a:lnTo>
                  <a:pt x="1240" y="906"/>
                </a:lnTo>
                <a:lnTo>
                  <a:pt x="1228" y="883"/>
                </a:lnTo>
                <a:lnTo>
                  <a:pt x="1217" y="861"/>
                </a:lnTo>
                <a:lnTo>
                  <a:pt x="1217" y="861"/>
                </a:lnTo>
                <a:lnTo>
                  <a:pt x="1195" y="810"/>
                </a:lnTo>
                <a:lnTo>
                  <a:pt x="1173" y="758"/>
                </a:lnTo>
                <a:lnTo>
                  <a:pt x="1154" y="706"/>
                </a:lnTo>
                <a:lnTo>
                  <a:pt x="1136" y="655"/>
                </a:lnTo>
                <a:lnTo>
                  <a:pt x="1136" y="655"/>
                </a:lnTo>
                <a:lnTo>
                  <a:pt x="1119" y="606"/>
                </a:lnTo>
                <a:lnTo>
                  <a:pt x="1111" y="582"/>
                </a:lnTo>
                <a:lnTo>
                  <a:pt x="1104" y="558"/>
                </a:lnTo>
                <a:lnTo>
                  <a:pt x="1104" y="558"/>
                </a:lnTo>
                <a:lnTo>
                  <a:pt x="1097" y="529"/>
                </a:lnTo>
                <a:lnTo>
                  <a:pt x="1093" y="501"/>
                </a:lnTo>
                <a:lnTo>
                  <a:pt x="1083" y="442"/>
                </a:lnTo>
                <a:lnTo>
                  <a:pt x="1083" y="442"/>
                </a:lnTo>
                <a:lnTo>
                  <a:pt x="1073" y="388"/>
                </a:lnTo>
                <a:lnTo>
                  <a:pt x="1062" y="332"/>
                </a:lnTo>
                <a:lnTo>
                  <a:pt x="1062" y="332"/>
                </a:lnTo>
                <a:lnTo>
                  <a:pt x="1058" y="304"/>
                </a:lnTo>
                <a:lnTo>
                  <a:pt x="1055" y="275"/>
                </a:lnTo>
                <a:lnTo>
                  <a:pt x="1051" y="218"/>
                </a:lnTo>
                <a:lnTo>
                  <a:pt x="1049" y="189"/>
                </a:lnTo>
                <a:lnTo>
                  <a:pt x="1045" y="161"/>
                </a:lnTo>
                <a:lnTo>
                  <a:pt x="1040" y="133"/>
                </a:lnTo>
                <a:lnTo>
                  <a:pt x="1033" y="105"/>
                </a:lnTo>
                <a:lnTo>
                  <a:pt x="1033" y="105"/>
                </a:lnTo>
                <a:lnTo>
                  <a:pt x="1029" y="105"/>
                </a:lnTo>
                <a:lnTo>
                  <a:pt x="1029" y="105"/>
                </a:lnTo>
                <a:lnTo>
                  <a:pt x="1014" y="108"/>
                </a:lnTo>
                <a:lnTo>
                  <a:pt x="1003" y="110"/>
                </a:lnTo>
                <a:lnTo>
                  <a:pt x="994" y="112"/>
                </a:lnTo>
                <a:lnTo>
                  <a:pt x="981" y="110"/>
                </a:lnTo>
                <a:lnTo>
                  <a:pt x="981" y="110"/>
                </a:lnTo>
                <a:close/>
                <a:moveTo>
                  <a:pt x="713" y="490"/>
                </a:moveTo>
                <a:lnTo>
                  <a:pt x="713" y="490"/>
                </a:lnTo>
                <a:lnTo>
                  <a:pt x="721" y="489"/>
                </a:lnTo>
                <a:lnTo>
                  <a:pt x="731" y="486"/>
                </a:lnTo>
                <a:lnTo>
                  <a:pt x="738" y="483"/>
                </a:lnTo>
                <a:lnTo>
                  <a:pt x="739" y="480"/>
                </a:lnTo>
                <a:lnTo>
                  <a:pt x="739" y="479"/>
                </a:lnTo>
                <a:lnTo>
                  <a:pt x="739" y="479"/>
                </a:lnTo>
                <a:lnTo>
                  <a:pt x="745" y="475"/>
                </a:lnTo>
                <a:lnTo>
                  <a:pt x="749" y="470"/>
                </a:lnTo>
                <a:lnTo>
                  <a:pt x="753" y="463"/>
                </a:lnTo>
                <a:lnTo>
                  <a:pt x="754" y="456"/>
                </a:lnTo>
                <a:lnTo>
                  <a:pt x="757" y="441"/>
                </a:lnTo>
                <a:lnTo>
                  <a:pt x="757" y="426"/>
                </a:lnTo>
                <a:lnTo>
                  <a:pt x="757" y="426"/>
                </a:lnTo>
                <a:lnTo>
                  <a:pt x="743" y="393"/>
                </a:lnTo>
                <a:lnTo>
                  <a:pt x="732" y="362"/>
                </a:lnTo>
                <a:lnTo>
                  <a:pt x="709" y="298"/>
                </a:lnTo>
                <a:lnTo>
                  <a:pt x="697" y="267"/>
                </a:lnTo>
                <a:lnTo>
                  <a:pt x="683" y="237"/>
                </a:lnTo>
                <a:lnTo>
                  <a:pt x="668" y="210"/>
                </a:lnTo>
                <a:lnTo>
                  <a:pt x="660" y="196"/>
                </a:lnTo>
                <a:lnTo>
                  <a:pt x="651" y="184"/>
                </a:lnTo>
                <a:lnTo>
                  <a:pt x="651" y="184"/>
                </a:lnTo>
                <a:lnTo>
                  <a:pt x="640" y="182"/>
                </a:lnTo>
                <a:lnTo>
                  <a:pt x="632" y="181"/>
                </a:lnTo>
                <a:lnTo>
                  <a:pt x="628" y="181"/>
                </a:lnTo>
                <a:lnTo>
                  <a:pt x="623" y="182"/>
                </a:lnTo>
                <a:lnTo>
                  <a:pt x="621" y="185"/>
                </a:lnTo>
                <a:lnTo>
                  <a:pt x="619" y="188"/>
                </a:lnTo>
                <a:lnTo>
                  <a:pt x="619" y="188"/>
                </a:lnTo>
                <a:lnTo>
                  <a:pt x="622" y="188"/>
                </a:lnTo>
                <a:lnTo>
                  <a:pt x="621" y="189"/>
                </a:lnTo>
                <a:lnTo>
                  <a:pt x="619" y="189"/>
                </a:lnTo>
                <a:lnTo>
                  <a:pt x="619" y="189"/>
                </a:lnTo>
                <a:lnTo>
                  <a:pt x="618" y="206"/>
                </a:lnTo>
                <a:lnTo>
                  <a:pt x="619" y="221"/>
                </a:lnTo>
                <a:lnTo>
                  <a:pt x="623" y="234"/>
                </a:lnTo>
                <a:lnTo>
                  <a:pt x="628" y="246"/>
                </a:lnTo>
                <a:lnTo>
                  <a:pt x="638" y="270"/>
                </a:lnTo>
                <a:lnTo>
                  <a:pt x="644" y="282"/>
                </a:lnTo>
                <a:lnTo>
                  <a:pt x="648" y="295"/>
                </a:lnTo>
                <a:lnTo>
                  <a:pt x="648" y="295"/>
                </a:lnTo>
                <a:lnTo>
                  <a:pt x="653" y="310"/>
                </a:lnTo>
                <a:lnTo>
                  <a:pt x="660" y="324"/>
                </a:lnTo>
                <a:lnTo>
                  <a:pt x="660" y="324"/>
                </a:lnTo>
                <a:lnTo>
                  <a:pt x="662" y="331"/>
                </a:lnTo>
                <a:lnTo>
                  <a:pt x="663" y="338"/>
                </a:lnTo>
                <a:lnTo>
                  <a:pt x="663" y="338"/>
                </a:lnTo>
                <a:lnTo>
                  <a:pt x="668" y="346"/>
                </a:lnTo>
                <a:lnTo>
                  <a:pt x="674" y="353"/>
                </a:lnTo>
                <a:lnTo>
                  <a:pt x="679" y="361"/>
                </a:lnTo>
                <a:lnTo>
                  <a:pt x="685" y="367"/>
                </a:lnTo>
                <a:lnTo>
                  <a:pt x="689" y="376"/>
                </a:lnTo>
                <a:lnTo>
                  <a:pt x="689" y="382"/>
                </a:lnTo>
                <a:lnTo>
                  <a:pt x="689" y="387"/>
                </a:lnTo>
                <a:lnTo>
                  <a:pt x="687" y="391"/>
                </a:lnTo>
                <a:lnTo>
                  <a:pt x="685" y="395"/>
                </a:lnTo>
                <a:lnTo>
                  <a:pt x="681" y="399"/>
                </a:lnTo>
                <a:lnTo>
                  <a:pt x="681" y="399"/>
                </a:lnTo>
                <a:lnTo>
                  <a:pt x="674" y="399"/>
                </a:lnTo>
                <a:lnTo>
                  <a:pt x="668" y="400"/>
                </a:lnTo>
                <a:lnTo>
                  <a:pt x="655" y="403"/>
                </a:lnTo>
                <a:lnTo>
                  <a:pt x="655" y="403"/>
                </a:lnTo>
                <a:lnTo>
                  <a:pt x="660" y="414"/>
                </a:lnTo>
                <a:lnTo>
                  <a:pt x="667" y="426"/>
                </a:lnTo>
                <a:lnTo>
                  <a:pt x="679" y="453"/>
                </a:lnTo>
                <a:lnTo>
                  <a:pt x="686" y="467"/>
                </a:lnTo>
                <a:lnTo>
                  <a:pt x="694" y="478"/>
                </a:lnTo>
                <a:lnTo>
                  <a:pt x="698" y="482"/>
                </a:lnTo>
                <a:lnTo>
                  <a:pt x="704" y="486"/>
                </a:lnTo>
                <a:lnTo>
                  <a:pt x="708" y="489"/>
                </a:lnTo>
                <a:lnTo>
                  <a:pt x="713" y="490"/>
                </a:lnTo>
                <a:lnTo>
                  <a:pt x="713" y="490"/>
                </a:lnTo>
                <a:close/>
              </a:path>
            </a:pathLst>
          </a:custGeom>
          <a:solidFill>
            <a:srgbClr val="005790"/>
          </a:solidFill>
          <a:ln>
            <a:noFill/>
          </a:ln>
        </p:spPr>
        <p:txBody>
          <a:bodyPr vert="horz" wrap="square" lIns="121920" tIns="60960" rIns="121920" bIns="60960" numCol="1" anchor="t" anchorCtr="0" compatLnSpc="1"/>
          <a:lstStyle/>
          <a:p>
            <a:endParaRPr lang="zh-CN" altLang="en-US" sz="2400">
              <a:solidFill>
                <a:srgbClr val="005790"/>
              </a:solidFill>
            </a:endParaRPr>
          </a:p>
        </p:txBody>
      </p:sp>
      <p:sp>
        <p:nvSpPr>
          <p:cNvPr id="23" name="Freeform 109"/>
          <p:cNvSpPr>
            <a:spLocks noEditPoints="1"/>
          </p:cNvSpPr>
          <p:nvPr/>
        </p:nvSpPr>
        <p:spPr bwMode="auto">
          <a:xfrm rot="1159868">
            <a:off x="3327656" y="1936844"/>
            <a:ext cx="3150245" cy="3351217"/>
          </a:xfrm>
          <a:custGeom>
            <a:avLst/>
            <a:gdLst>
              <a:gd name="T0" fmla="*/ 902 w 1331"/>
              <a:gd name="T1" fmla="*/ 102 h 1421"/>
              <a:gd name="T2" fmla="*/ 1018 w 1331"/>
              <a:gd name="T3" fmla="*/ 87 h 1421"/>
              <a:gd name="T4" fmla="*/ 1073 w 1331"/>
              <a:gd name="T5" fmla="*/ 309 h 1421"/>
              <a:gd name="T6" fmla="*/ 1151 w 1331"/>
              <a:gd name="T7" fmla="*/ 651 h 1421"/>
              <a:gd name="T8" fmla="*/ 1330 w 1331"/>
              <a:gd name="T9" fmla="*/ 1025 h 1421"/>
              <a:gd name="T10" fmla="*/ 1215 w 1331"/>
              <a:gd name="T11" fmla="*/ 1090 h 1421"/>
              <a:gd name="T12" fmla="*/ 975 w 1331"/>
              <a:gd name="T13" fmla="*/ 1169 h 1421"/>
              <a:gd name="T14" fmla="*/ 720 w 1331"/>
              <a:gd name="T15" fmla="*/ 1222 h 1421"/>
              <a:gd name="T16" fmla="*/ 377 w 1331"/>
              <a:gd name="T17" fmla="*/ 1355 h 1421"/>
              <a:gd name="T18" fmla="*/ 219 w 1331"/>
              <a:gd name="T19" fmla="*/ 1291 h 1421"/>
              <a:gd name="T20" fmla="*/ 115 w 1331"/>
              <a:gd name="T21" fmla="*/ 1011 h 1421"/>
              <a:gd name="T22" fmla="*/ 51 w 1331"/>
              <a:gd name="T23" fmla="*/ 769 h 1421"/>
              <a:gd name="T24" fmla="*/ 2 w 1331"/>
              <a:gd name="T25" fmla="*/ 426 h 1421"/>
              <a:gd name="T26" fmla="*/ 196 w 1331"/>
              <a:gd name="T27" fmla="*/ 304 h 1421"/>
              <a:gd name="T28" fmla="*/ 475 w 1331"/>
              <a:gd name="T29" fmla="*/ 215 h 1421"/>
              <a:gd name="T30" fmla="*/ 498 w 1331"/>
              <a:gd name="T31" fmla="*/ 105 h 1421"/>
              <a:gd name="T32" fmla="*/ 594 w 1331"/>
              <a:gd name="T33" fmla="*/ 0 h 1421"/>
              <a:gd name="T34" fmla="*/ 702 w 1331"/>
              <a:gd name="T35" fmla="*/ 57 h 1421"/>
              <a:gd name="T36" fmla="*/ 617 w 1331"/>
              <a:gd name="T37" fmla="*/ 259 h 1421"/>
              <a:gd name="T38" fmla="*/ 651 w 1331"/>
              <a:gd name="T39" fmla="*/ 166 h 1421"/>
              <a:gd name="T40" fmla="*/ 772 w 1331"/>
              <a:gd name="T41" fmla="*/ 434 h 1421"/>
              <a:gd name="T42" fmla="*/ 721 w 1331"/>
              <a:gd name="T43" fmla="*/ 504 h 1421"/>
              <a:gd name="T44" fmla="*/ 592 w 1331"/>
              <a:gd name="T45" fmla="*/ 291 h 1421"/>
              <a:gd name="T46" fmla="*/ 588 w 1331"/>
              <a:gd name="T47" fmla="*/ 42 h 1421"/>
              <a:gd name="T48" fmla="*/ 704 w 1331"/>
              <a:gd name="T49" fmla="*/ 133 h 1421"/>
              <a:gd name="T50" fmla="*/ 705 w 1331"/>
              <a:gd name="T51" fmla="*/ 98 h 1421"/>
              <a:gd name="T52" fmla="*/ 599 w 1331"/>
              <a:gd name="T53" fmla="*/ 16 h 1421"/>
              <a:gd name="T54" fmla="*/ 516 w 1331"/>
              <a:gd name="T55" fmla="*/ 109 h 1421"/>
              <a:gd name="T56" fmla="*/ 564 w 1331"/>
              <a:gd name="T57" fmla="*/ 271 h 1421"/>
              <a:gd name="T58" fmla="*/ 683 w 1331"/>
              <a:gd name="T59" fmla="*/ 517 h 1421"/>
              <a:gd name="T60" fmla="*/ 762 w 1331"/>
              <a:gd name="T61" fmla="*/ 514 h 1421"/>
              <a:gd name="T62" fmla="*/ 777 w 1331"/>
              <a:gd name="T63" fmla="*/ 373 h 1421"/>
              <a:gd name="T64" fmla="*/ 678 w 1331"/>
              <a:gd name="T65" fmla="*/ 152 h 1421"/>
              <a:gd name="T66" fmla="*/ 584 w 1331"/>
              <a:gd name="T67" fmla="*/ 185 h 1421"/>
              <a:gd name="T68" fmla="*/ 649 w 1331"/>
              <a:gd name="T69" fmla="*/ 370 h 1421"/>
              <a:gd name="T70" fmla="*/ 678 w 1331"/>
              <a:gd name="T71" fmla="*/ 110 h 1421"/>
              <a:gd name="T72" fmla="*/ 581 w 1331"/>
              <a:gd name="T73" fmla="*/ 64 h 1421"/>
              <a:gd name="T74" fmla="*/ 555 w 1331"/>
              <a:gd name="T75" fmla="*/ 143 h 1421"/>
              <a:gd name="T76" fmla="*/ 643 w 1331"/>
              <a:gd name="T77" fmla="*/ 127 h 1421"/>
              <a:gd name="T78" fmla="*/ 981 w 1331"/>
              <a:gd name="T79" fmla="*/ 110 h 1421"/>
              <a:gd name="T80" fmla="*/ 856 w 1331"/>
              <a:gd name="T81" fmla="*/ 131 h 1421"/>
              <a:gd name="T82" fmla="*/ 736 w 1331"/>
              <a:gd name="T83" fmla="*/ 231 h 1421"/>
              <a:gd name="T84" fmla="*/ 799 w 1331"/>
              <a:gd name="T85" fmla="*/ 516 h 1421"/>
              <a:gd name="T86" fmla="*/ 679 w 1331"/>
              <a:gd name="T87" fmla="*/ 529 h 1421"/>
              <a:gd name="T88" fmla="*/ 536 w 1331"/>
              <a:gd name="T89" fmla="*/ 214 h 1421"/>
              <a:gd name="T90" fmla="*/ 339 w 1331"/>
              <a:gd name="T91" fmla="*/ 272 h 1421"/>
              <a:gd name="T92" fmla="*/ 94 w 1331"/>
              <a:gd name="T93" fmla="*/ 365 h 1421"/>
              <a:gd name="T94" fmla="*/ 38 w 1331"/>
              <a:gd name="T95" fmla="*/ 640 h 1421"/>
              <a:gd name="T96" fmla="*/ 115 w 1331"/>
              <a:gd name="T97" fmla="*/ 969 h 1421"/>
              <a:gd name="T98" fmla="*/ 266 w 1331"/>
              <a:gd name="T99" fmla="*/ 1368 h 1421"/>
              <a:gd name="T100" fmla="*/ 589 w 1331"/>
              <a:gd name="T101" fmla="*/ 1248 h 1421"/>
              <a:gd name="T102" fmla="*/ 1094 w 1331"/>
              <a:gd name="T103" fmla="*/ 1116 h 1421"/>
              <a:gd name="T104" fmla="*/ 1309 w 1331"/>
              <a:gd name="T105" fmla="*/ 1027 h 1421"/>
              <a:gd name="T106" fmla="*/ 1195 w 1331"/>
              <a:gd name="T107" fmla="*/ 810 h 1421"/>
              <a:gd name="T108" fmla="*/ 1073 w 1331"/>
              <a:gd name="T109" fmla="*/ 388 h 1421"/>
              <a:gd name="T110" fmla="*/ 1014 w 1331"/>
              <a:gd name="T111" fmla="*/ 108 h 1421"/>
              <a:gd name="T112" fmla="*/ 745 w 1331"/>
              <a:gd name="T113" fmla="*/ 475 h 1421"/>
              <a:gd name="T114" fmla="*/ 660 w 1331"/>
              <a:gd name="T115" fmla="*/ 196 h 1421"/>
              <a:gd name="T116" fmla="*/ 619 w 1331"/>
              <a:gd name="T117" fmla="*/ 189 h 1421"/>
              <a:gd name="T118" fmla="*/ 663 w 1331"/>
              <a:gd name="T119" fmla="*/ 338 h 1421"/>
              <a:gd name="T120" fmla="*/ 674 w 1331"/>
              <a:gd name="T121" fmla="*/ 399 h 1421"/>
              <a:gd name="T122" fmla="*/ 713 w 1331"/>
              <a:gd name="T123" fmla="*/ 490 h 1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31" h="1421">
                <a:moveTo>
                  <a:pt x="739" y="139"/>
                </a:moveTo>
                <a:lnTo>
                  <a:pt x="739" y="139"/>
                </a:lnTo>
                <a:lnTo>
                  <a:pt x="766" y="132"/>
                </a:lnTo>
                <a:lnTo>
                  <a:pt x="796" y="125"/>
                </a:lnTo>
                <a:lnTo>
                  <a:pt x="855" y="109"/>
                </a:lnTo>
                <a:lnTo>
                  <a:pt x="855" y="109"/>
                </a:lnTo>
                <a:lnTo>
                  <a:pt x="863" y="108"/>
                </a:lnTo>
                <a:lnTo>
                  <a:pt x="871" y="108"/>
                </a:lnTo>
                <a:lnTo>
                  <a:pt x="879" y="108"/>
                </a:lnTo>
                <a:lnTo>
                  <a:pt x="889" y="106"/>
                </a:lnTo>
                <a:lnTo>
                  <a:pt x="889" y="106"/>
                </a:lnTo>
                <a:lnTo>
                  <a:pt x="896" y="105"/>
                </a:lnTo>
                <a:lnTo>
                  <a:pt x="902" y="102"/>
                </a:lnTo>
                <a:lnTo>
                  <a:pt x="902" y="102"/>
                </a:lnTo>
                <a:lnTo>
                  <a:pt x="911" y="101"/>
                </a:lnTo>
                <a:lnTo>
                  <a:pt x="920" y="101"/>
                </a:lnTo>
                <a:lnTo>
                  <a:pt x="928" y="102"/>
                </a:lnTo>
                <a:lnTo>
                  <a:pt x="936" y="102"/>
                </a:lnTo>
                <a:lnTo>
                  <a:pt x="936" y="102"/>
                </a:lnTo>
                <a:lnTo>
                  <a:pt x="949" y="99"/>
                </a:lnTo>
                <a:lnTo>
                  <a:pt x="962" y="95"/>
                </a:lnTo>
                <a:lnTo>
                  <a:pt x="976" y="91"/>
                </a:lnTo>
                <a:lnTo>
                  <a:pt x="988" y="89"/>
                </a:lnTo>
                <a:lnTo>
                  <a:pt x="988" y="89"/>
                </a:lnTo>
                <a:lnTo>
                  <a:pt x="1003" y="87"/>
                </a:lnTo>
                <a:lnTo>
                  <a:pt x="1018" y="87"/>
                </a:lnTo>
                <a:lnTo>
                  <a:pt x="1034" y="89"/>
                </a:lnTo>
                <a:lnTo>
                  <a:pt x="1049" y="91"/>
                </a:lnTo>
                <a:lnTo>
                  <a:pt x="1049" y="91"/>
                </a:lnTo>
                <a:lnTo>
                  <a:pt x="1056" y="125"/>
                </a:lnTo>
                <a:lnTo>
                  <a:pt x="1062" y="162"/>
                </a:lnTo>
                <a:lnTo>
                  <a:pt x="1064" y="180"/>
                </a:lnTo>
                <a:lnTo>
                  <a:pt x="1066" y="197"/>
                </a:lnTo>
                <a:lnTo>
                  <a:pt x="1066" y="212"/>
                </a:lnTo>
                <a:lnTo>
                  <a:pt x="1064" y="226"/>
                </a:lnTo>
                <a:lnTo>
                  <a:pt x="1064" y="226"/>
                </a:lnTo>
                <a:lnTo>
                  <a:pt x="1068" y="260"/>
                </a:lnTo>
                <a:lnTo>
                  <a:pt x="1071" y="293"/>
                </a:lnTo>
                <a:lnTo>
                  <a:pt x="1073" y="309"/>
                </a:lnTo>
                <a:lnTo>
                  <a:pt x="1074" y="324"/>
                </a:lnTo>
                <a:lnTo>
                  <a:pt x="1078" y="338"/>
                </a:lnTo>
                <a:lnTo>
                  <a:pt x="1082" y="351"/>
                </a:lnTo>
                <a:lnTo>
                  <a:pt x="1082" y="351"/>
                </a:lnTo>
                <a:lnTo>
                  <a:pt x="1094" y="429"/>
                </a:lnTo>
                <a:lnTo>
                  <a:pt x="1107" y="506"/>
                </a:lnTo>
                <a:lnTo>
                  <a:pt x="1107" y="506"/>
                </a:lnTo>
                <a:lnTo>
                  <a:pt x="1111" y="527"/>
                </a:lnTo>
                <a:lnTo>
                  <a:pt x="1115" y="546"/>
                </a:lnTo>
                <a:lnTo>
                  <a:pt x="1126" y="582"/>
                </a:lnTo>
                <a:lnTo>
                  <a:pt x="1138" y="617"/>
                </a:lnTo>
                <a:lnTo>
                  <a:pt x="1151" y="651"/>
                </a:lnTo>
                <a:lnTo>
                  <a:pt x="1151" y="651"/>
                </a:lnTo>
                <a:lnTo>
                  <a:pt x="1181" y="735"/>
                </a:lnTo>
                <a:lnTo>
                  <a:pt x="1196" y="776"/>
                </a:lnTo>
                <a:lnTo>
                  <a:pt x="1214" y="815"/>
                </a:lnTo>
                <a:lnTo>
                  <a:pt x="1214" y="815"/>
                </a:lnTo>
                <a:lnTo>
                  <a:pt x="1226" y="840"/>
                </a:lnTo>
                <a:lnTo>
                  <a:pt x="1240" y="864"/>
                </a:lnTo>
                <a:lnTo>
                  <a:pt x="1268" y="913"/>
                </a:lnTo>
                <a:lnTo>
                  <a:pt x="1296" y="962"/>
                </a:lnTo>
                <a:lnTo>
                  <a:pt x="1309" y="988"/>
                </a:lnTo>
                <a:lnTo>
                  <a:pt x="1320" y="1014"/>
                </a:lnTo>
                <a:lnTo>
                  <a:pt x="1320" y="1014"/>
                </a:lnTo>
                <a:lnTo>
                  <a:pt x="1326" y="1019"/>
                </a:lnTo>
                <a:lnTo>
                  <a:pt x="1330" y="1025"/>
                </a:lnTo>
                <a:lnTo>
                  <a:pt x="1331" y="1032"/>
                </a:lnTo>
                <a:lnTo>
                  <a:pt x="1330" y="1036"/>
                </a:lnTo>
                <a:lnTo>
                  <a:pt x="1330" y="1038"/>
                </a:lnTo>
                <a:lnTo>
                  <a:pt x="1330" y="1038"/>
                </a:lnTo>
                <a:lnTo>
                  <a:pt x="1326" y="1042"/>
                </a:lnTo>
                <a:lnTo>
                  <a:pt x="1322" y="1045"/>
                </a:lnTo>
                <a:lnTo>
                  <a:pt x="1309" y="1049"/>
                </a:lnTo>
                <a:lnTo>
                  <a:pt x="1309" y="1049"/>
                </a:lnTo>
                <a:lnTo>
                  <a:pt x="1289" y="1060"/>
                </a:lnTo>
                <a:lnTo>
                  <a:pt x="1277" y="1066"/>
                </a:lnTo>
                <a:lnTo>
                  <a:pt x="1264" y="1071"/>
                </a:lnTo>
                <a:lnTo>
                  <a:pt x="1264" y="1071"/>
                </a:lnTo>
                <a:lnTo>
                  <a:pt x="1215" y="1090"/>
                </a:lnTo>
                <a:lnTo>
                  <a:pt x="1194" y="1100"/>
                </a:lnTo>
                <a:lnTo>
                  <a:pt x="1173" y="1110"/>
                </a:lnTo>
                <a:lnTo>
                  <a:pt x="1173" y="1110"/>
                </a:lnTo>
                <a:lnTo>
                  <a:pt x="1162" y="1115"/>
                </a:lnTo>
                <a:lnTo>
                  <a:pt x="1149" y="1119"/>
                </a:lnTo>
                <a:lnTo>
                  <a:pt x="1136" y="1124"/>
                </a:lnTo>
                <a:lnTo>
                  <a:pt x="1131" y="1127"/>
                </a:lnTo>
                <a:lnTo>
                  <a:pt x="1127" y="1131"/>
                </a:lnTo>
                <a:lnTo>
                  <a:pt x="1127" y="1131"/>
                </a:lnTo>
                <a:lnTo>
                  <a:pt x="1105" y="1134"/>
                </a:lnTo>
                <a:lnTo>
                  <a:pt x="1081" y="1139"/>
                </a:lnTo>
                <a:lnTo>
                  <a:pt x="1028" y="1154"/>
                </a:lnTo>
                <a:lnTo>
                  <a:pt x="975" y="1169"/>
                </a:lnTo>
                <a:lnTo>
                  <a:pt x="923" y="1183"/>
                </a:lnTo>
                <a:lnTo>
                  <a:pt x="923" y="1183"/>
                </a:lnTo>
                <a:lnTo>
                  <a:pt x="920" y="1184"/>
                </a:lnTo>
                <a:lnTo>
                  <a:pt x="919" y="1185"/>
                </a:lnTo>
                <a:lnTo>
                  <a:pt x="917" y="1188"/>
                </a:lnTo>
                <a:lnTo>
                  <a:pt x="916" y="1189"/>
                </a:lnTo>
                <a:lnTo>
                  <a:pt x="916" y="1189"/>
                </a:lnTo>
                <a:lnTo>
                  <a:pt x="902" y="1189"/>
                </a:lnTo>
                <a:lnTo>
                  <a:pt x="887" y="1192"/>
                </a:lnTo>
                <a:lnTo>
                  <a:pt x="858" y="1198"/>
                </a:lnTo>
                <a:lnTo>
                  <a:pt x="858" y="1198"/>
                </a:lnTo>
                <a:lnTo>
                  <a:pt x="789" y="1210"/>
                </a:lnTo>
                <a:lnTo>
                  <a:pt x="720" y="1222"/>
                </a:lnTo>
                <a:lnTo>
                  <a:pt x="685" y="1230"/>
                </a:lnTo>
                <a:lnTo>
                  <a:pt x="651" y="1238"/>
                </a:lnTo>
                <a:lnTo>
                  <a:pt x="618" y="1249"/>
                </a:lnTo>
                <a:lnTo>
                  <a:pt x="585" y="1263"/>
                </a:lnTo>
                <a:lnTo>
                  <a:pt x="585" y="1263"/>
                </a:lnTo>
                <a:lnTo>
                  <a:pt x="540" y="1281"/>
                </a:lnTo>
                <a:lnTo>
                  <a:pt x="497" y="1298"/>
                </a:lnTo>
                <a:lnTo>
                  <a:pt x="455" y="1315"/>
                </a:lnTo>
                <a:lnTo>
                  <a:pt x="434" y="1324"/>
                </a:lnTo>
                <a:lnTo>
                  <a:pt x="414" y="1334"/>
                </a:lnTo>
                <a:lnTo>
                  <a:pt x="414" y="1334"/>
                </a:lnTo>
                <a:lnTo>
                  <a:pt x="395" y="1345"/>
                </a:lnTo>
                <a:lnTo>
                  <a:pt x="377" y="1355"/>
                </a:lnTo>
                <a:lnTo>
                  <a:pt x="343" y="1377"/>
                </a:lnTo>
                <a:lnTo>
                  <a:pt x="309" y="1400"/>
                </a:lnTo>
                <a:lnTo>
                  <a:pt x="276" y="1421"/>
                </a:lnTo>
                <a:lnTo>
                  <a:pt x="276" y="1421"/>
                </a:lnTo>
                <a:lnTo>
                  <a:pt x="270" y="1411"/>
                </a:lnTo>
                <a:lnTo>
                  <a:pt x="266" y="1400"/>
                </a:lnTo>
                <a:lnTo>
                  <a:pt x="256" y="1377"/>
                </a:lnTo>
                <a:lnTo>
                  <a:pt x="256" y="1377"/>
                </a:lnTo>
                <a:lnTo>
                  <a:pt x="242" y="1349"/>
                </a:lnTo>
                <a:lnTo>
                  <a:pt x="227" y="1319"/>
                </a:lnTo>
                <a:lnTo>
                  <a:pt x="227" y="1319"/>
                </a:lnTo>
                <a:lnTo>
                  <a:pt x="223" y="1305"/>
                </a:lnTo>
                <a:lnTo>
                  <a:pt x="219" y="1291"/>
                </a:lnTo>
                <a:lnTo>
                  <a:pt x="219" y="1291"/>
                </a:lnTo>
                <a:lnTo>
                  <a:pt x="185" y="1206"/>
                </a:lnTo>
                <a:lnTo>
                  <a:pt x="149" y="1115"/>
                </a:lnTo>
                <a:lnTo>
                  <a:pt x="149" y="1115"/>
                </a:lnTo>
                <a:lnTo>
                  <a:pt x="142" y="1102"/>
                </a:lnTo>
                <a:lnTo>
                  <a:pt x="136" y="1091"/>
                </a:lnTo>
                <a:lnTo>
                  <a:pt x="136" y="1091"/>
                </a:lnTo>
                <a:lnTo>
                  <a:pt x="135" y="1087"/>
                </a:lnTo>
                <a:lnTo>
                  <a:pt x="135" y="1082"/>
                </a:lnTo>
                <a:lnTo>
                  <a:pt x="135" y="1078"/>
                </a:lnTo>
                <a:lnTo>
                  <a:pt x="135" y="1072"/>
                </a:lnTo>
                <a:lnTo>
                  <a:pt x="135" y="1072"/>
                </a:lnTo>
                <a:lnTo>
                  <a:pt x="115" y="1011"/>
                </a:lnTo>
                <a:lnTo>
                  <a:pt x="95" y="949"/>
                </a:lnTo>
                <a:lnTo>
                  <a:pt x="95" y="949"/>
                </a:lnTo>
                <a:lnTo>
                  <a:pt x="75" y="882"/>
                </a:lnTo>
                <a:lnTo>
                  <a:pt x="75" y="882"/>
                </a:lnTo>
                <a:lnTo>
                  <a:pt x="70" y="863"/>
                </a:lnTo>
                <a:lnTo>
                  <a:pt x="63" y="845"/>
                </a:lnTo>
                <a:lnTo>
                  <a:pt x="63" y="845"/>
                </a:lnTo>
                <a:lnTo>
                  <a:pt x="61" y="836"/>
                </a:lnTo>
                <a:lnTo>
                  <a:pt x="60" y="825"/>
                </a:lnTo>
                <a:lnTo>
                  <a:pt x="60" y="814"/>
                </a:lnTo>
                <a:lnTo>
                  <a:pt x="59" y="803"/>
                </a:lnTo>
                <a:lnTo>
                  <a:pt x="59" y="803"/>
                </a:lnTo>
                <a:lnTo>
                  <a:pt x="51" y="769"/>
                </a:lnTo>
                <a:lnTo>
                  <a:pt x="42" y="735"/>
                </a:lnTo>
                <a:lnTo>
                  <a:pt x="34" y="701"/>
                </a:lnTo>
                <a:lnTo>
                  <a:pt x="27" y="666"/>
                </a:lnTo>
                <a:lnTo>
                  <a:pt x="27" y="666"/>
                </a:lnTo>
                <a:lnTo>
                  <a:pt x="22" y="629"/>
                </a:lnTo>
                <a:lnTo>
                  <a:pt x="18" y="589"/>
                </a:lnTo>
                <a:lnTo>
                  <a:pt x="18" y="589"/>
                </a:lnTo>
                <a:lnTo>
                  <a:pt x="10" y="527"/>
                </a:lnTo>
                <a:lnTo>
                  <a:pt x="7" y="495"/>
                </a:lnTo>
                <a:lnTo>
                  <a:pt x="6" y="464"/>
                </a:lnTo>
                <a:lnTo>
                  <a:pt x="6" y="464"/>
                </a:lnTo>
                <a:lnTo>
                  <a:pt x="4" y="445"/>
                </a:lnTo>
                <a:lnTo>
                  <a:pt x="2" y="426"/>
                </a:lnTo>
                <a:lnTo>
                  <a:pt x="0" y="407"/>
                </a:lnTo>
                <a:lnTo>
                  <a:pt x="0" y="399"/>
                </a:lnTo>
                <a:lnTo>
                  <a:pt x="2" y="389"/>
                </a:lnTo>
                <a:lnTo>
                  <a:pt x="2" y="389"/>
                </a:lnTo>
                <a:lnTo>
                  <a:pt x="41" y="372"/>
                </a:lnTo>
                <a:lnTo>
                  <a:pt x="83" y="351"/>
                </a:lnTo>
                <a:lnTo>
                  <a:pt x="105" y="340"/>
                </a:lnTo>
                <a:lnTo>
                  <a:pt x="128" y="331"/>
                </a:lnTo>
                <a:lnTo>
                  <a:pt x="151" y="323"/>
                </a:lnTo>
                <a:lnTo>
                  <a:pt x="174" y="316"/>
                </a:lnTo>
                <a:lnTo>
                  <a:pt x="174" y="316"/>
                </a:lnTo>
                <a:lnTo>
                  <a:pt x="185" y="309"/>
                </a:lnTo>
                <a:lnTo>
                  <a:pt x="196" y="304"/>
                </a:lnTo>
                <a:lnTo>
                  <a:pt x="208" y="301"/>
                </a:lnTo>
                <a:lnTo>
                  <a:pt x="219" y="298"/>
                </a:lnTo>
                <a:lnTo>
                  <a:pt x="219" y="298"/>
                </a:lnTo>
                <a:lnTo>
                  <a:pt x="236" y="290"/>
                </a:lnTo>
                <a:lnTo>
                  <a:pt x="252" y="283"/>
                </a:lnTo>
                <a:lnTo>
                  <a:pt x="286" y="271"/>
                </a:lnTo>
                <a:lnTo>
                  <a:pt x="323" y="260"/>
                </a:lnTo>
                <a:lnTo>
                  <a:pt x="359" y="250"/>
                </a:lnTo>
                <a:lnTo>
                  <a:pt x="359" y="250"/>
                </a:lnTo>
                <a:lnTo>
                  <a:pt x="393" y="241"/>
                </a:lnTo>
                <a:lnTo>
                  <a:pt x="428" y="229"/>
                </a:lnTo>
                <a:lnTo>
                  <a:pt x="460" y="219"/>
                </a:lnTo>
                <a:lnTo>
                  <a:pt x="475" y="215"/>
                </a:lnTo>
                <a:lnTo>
                  <a:pt x="490" y="214"/>
                </a:lnTo>
                <a:lnTo>
                  <a:pt x="490" y="214"/>
                </a:lnTo>
                <a:lnTo>
                  <a:pt x="500" y="210"/>
                </a:lnTo>
                <a:lnTo>
                  <a:pt x="509" y="206"/>
                </a:lnTo>
                <a:lnTo>
                  <a:pt x="531" y="200"/>
                </a:lnTo>
                <a:lnTo>
                  <a:pt x="531" y="200"/>
                </a:lnTo>
                <a:lnTo>
                  <a:pt x="528" y="189"/>
                </a:lnTo>
                <a:lnTo>
                  <a:pt x="524" y="178"/>
                </a:lnTo>
                <a:lnTo>
                  <a:pt x="513" y="154"/>
                </a:lnTo>
                <a:lnTo>
                  <a:pt x="504" y="128"/>
                </a:lnTo>
                <a:lnTo>
                  <a:pt x="501" y="117"/>
                </a:lnTo>
                <a:lnTo>
                  <a:pt x="498" y="105"/>
                </a:lnTo>
                <a:lnTo>
                  <a:pt x="498" y="105"/>
                </a:lnTo>
                <a:lnTo>
                  <a:pt x="498" y="93"/>
                </a:lnTo>
                <a:lnTo>
                  <a:pt x="501" y="82"/>
                </a:lnTo>
                <a:lnTo>
                  <a:pt x="504" y="71"/>
                </a:lnTo>
                <a:lnTo>
                  <a:pt x="508" y="60"/>
                </a:lnTo>
                <a:lnTo>
                  <a:pt x="520" y="41"/>
                </a:lnTo>
                <a:lnTo>
                  <a:pt x="532" y="20"/>
                </a:lnTo>
                <a:lnTo>
                  <a:pt x="532" y="20"/>
                </a:lnTo>
                <a:lnTo>
                  <a:pt x="539" y="19"/>
                </a:lnTo>
                <a:lnTo>
                  <a:pt x="547" y="16"/>
                </a:lnTo>
                <a:lnTo>
                  <a:pt x="561" y="11"/>
                </a:lnTo>
                <a:lnTo>
                  <a:pt x="577" y="4"/>
                </a:lnTo>
                <a:lnTo>
                  <a:pt x="585" y="1"/>
                </a:lnTo>
                <a:lnTo>
                  <a:pt x="594" y="0"/>
                </a:lnTo>
                <a:lnTo>
                  <a:pt x="594" y="0"/>
                </a:lnTo>
                <a:lnTo>
                  <a:pt x="604" y="0"/>
                </a:lnTo>
                <a:lnTo>
                  <a:pt x="614" y="0"/>
                </a:lnTo>
                <a:lnTo>
                  <a:pt x="622" y="1"/>
                </a:lnTo>
                <a:lnTo>
                  <a:pt x="632" y="4"/>
                </a:lnTo>
                <a:lnTo>
                  <a:pt x="648" y="10"/>
                </a:lnTo>
                <a:lnTo>
                  <a:pt x="667" y="16"/>
                </a:lnTo>
                <a:lnTo>
                  <a:pt x="667" y="16"/>
                </a:lnTo>
                <a:lnTo>
                  <a:pt x="674" y="27"/>
                </a:lnTo>
                <a:lnTo>
                  <a:pt x="683" y="37"/>
                </a:lnTo>
                <a:lnTo>
                  <a:pt x="693" y="46"/>
                </a:lnTo>
                <a:lnTo>
                  <a:pt x="702" y="57"/>
                </a:lnTo>
                <a:lnTo>
                  <a:pt x="702" y="57"/>
                </a:lnTo>
                <a:lnTo>
                  <a:pt x="708" y="67"/>
                </a:lnTo>
                <a:lnTo>
                  <a:pt x="712" y="78"/>
                </a:lnTo>
                <a:lnTo>
                  <a:pt x="720" y="98"/>
                </a:lnTo>
                <a:lnTo>
                  <a:pt x="728" y="120"/>
                </a:lnTo>
                <a:lnTo>
                  <a:pt x="734" y="129"/>
                </a:lnTo>
                <a:lnTo>
                  <a:pt x="739" y="139"/>
                </a:lnTo>
                <a:lnTo>
                  <a:pt x="739" y="139"/>
                </a:lnTo>
                <a:close/>
                <a:moveTo>
                  <a:pt x="653" y="343"/>
                </a:moveTo>
                <a:lnTo>
                  <a:pt x="653" y="343"/>
                </a:lnTo>
                <a:lnTo>
                  <a:pt x="640" y="313"/>
                </a:lnTo>
                <a:lnTo>
                  <a:pt x="626" y="282"/>
                </a:lnTo>
                <a:lnTo>
                  <a:pt x="626" y="282"/>
                </a:lnTo>
                <a:lnTo>
                  <a:pt x="617" y="259"/>
                </a:lnTo>
                <a:lnTo>
                  <a:pt x="608" y="234"/>
                </a:lnTo>
                <a:lnTo>
                  <a:pt x="606" y="222"/>
                </a:lnTo>
                <a:lnTo>
                  <a:pt x="604" y="208"/>
                </a:lnTo>
                <a:lnTo>
                  <a:pt x="603" y="196"/>
                </a:lnTo>
                <a:lnTo>
                  <a:pt x="604" y="184"/>
                </a:lnTo>
                <a:lnTo>
                  <a:pt x="604" y="184"/>
                </a:lnTo>
                <a:lnTo>
                  <a:pt x="608" y="177"/>
                </a:lnTo>
                <a:lnTo>
                  <a:pt x="614" y="173"/>
                </a:lnTo>
                <a:lnTo>
                  <a:pt x="619" y="169"/>
                </a:lnTo>
                <a:lnTo>
                  <a:pt x="626" y="166"/>
                </a:lnTo>
                <a:lnTo>
                  <a:pt x="634" y="165"/>
                </a:lnTo>
                <a:lnTo>
                  <a:pt x="641" y="165"/>
                </a:lnTo>
                <a:lnTo>
                  <a:pt x="651" y="166"/>
                </a:lnTo>
                <a:lnTo>
                  <a:pt x="660" y="167"/>
                </a:lnTo>
                <a:lnTo>
                  <a:pt x="660" y="167"/>
                </a:lnTo>
                <a:lnTo>
                  <a:pt x="671" y="184"/>
                </a:lnTo>
                <a:lnTo>
                  <a:pt x="682" y="204"/>
                </a:lnTo>
                <a:lnTo>
                  <a:pt x="693" y="225"/>
                </a:lnTo>
                <a:lnTo>
                  <a:pt x="704" y="248"/>
                </a:lnTo>
                <a:lnTo>
                  <a:pt x="724" y="295"/>
                </a:lnTo>
                <a:lnTo>
                  <a:pt x="740" y="340"/>
                </a:lnTo>
                <a:lnTo>
                  <a:pt x="740" y="340"/>
                </a:lnTo>
                <a:lnTo>
                  <a:pt x="754" y="376"/>
                </a:lnTo>
                <a:lnTo>
                  <a:pt x="761" y="395"/>
                </a:lnTo>
                <a:lnTo>
                  <a:pt x="768" y="415"/>
                </a:lnTo>
                <a:lnTo>
                  <a:pt x="772" y="434"/>
                </a:lnTo>
                <a:lnTo>
                  <a:pt x="772" y="444"/>
                </a:lnTo>
                <a:lnTo>
                  <a:pt x="772" y="453"/>
                </a:lnTo>
                <a:lnTo>
                  <a:pt x="772" y="461"/>
                </a:lnTo>
                <a:lnTo>
                  <a:pt x="769" y="470"/>
                </a:lnTo>
                <a:lnTo>
                  <a:pt x="766" y="476"/>
                </a:lnTo>
                <a:lnTo>
                  <a:pt x="761" y="483"/>
                </a:lnTo>
                <a:lnTo>
                  <a:pt x="761" y="483"/>
                </a:lnTo>
                <a:lnTo>
                  <a:pt x="749" y="494"/>
                </a:lnTo>
                <a:lnTo>
                  <a:pt x="739" y="499"/>
                </a:lnTo>
                <a:lnTo>
                  <a:pt x="735" y="502"/>
                </a:lnTo>
                <a:lnTo>
                  <a:pt x="731" y="504"/>
                </a:lnTo>
                <a:lnTo>
                  <a:pt x="731" y="504"/>
                </a:lnTo>
                <a:lnTo>
                  <a:pt x="721" y="504"/>
                </a:lnTo>
                <a:lnTo>
                  <a:pt x="709" y="502"/>
                </a:lnTo>
                <a:lnTo>
                  <a:pt x="697" y="499"/>
                </a:lnTo>
                <a:lnTo>
                  <a:pt x="689" y="495"/>
                </a:lnTo>
                <a:lnTo>
                  <a:pt x="689" y="495"/>
                </a:lnTo>
                <a:lnTo>
                  <a:pt x="685" y="490"/>
                </a:lnTo>
                <a:lnTo>
                  <a:pt x="681" y="483"/>
                </a:lnTo>
                <a:lnTo>
                  <a:pt x="678" y="478"/>
                </a:lnTo>
                <a:lnTo>
                  <a:pt x="675" y="475"/>
                </a:lnTo>
                <a:lnTo>
                  <a:pt x="674" y="472"/>
                </a:lnTo>
                <a:lnTo>
                  <a:pt x="674" y="472"/>
                </a:lnTo>
                <a:lnTo>
                  <a:pt x="632" y="382"/>
                </a:lnTo>
                <a:lnTo>
                  <a:pt x="611" y="338"/>
                </a:lnTo>
                <a:lnTo>
                  <a:pt x="592" y="291"/>
                </a:lnTo>
                <a:lnTo>
                  <a:pt x="574" y="244"/>
                </a:lnTo>
                <a:lnTo>
                  <a:pt x="558" y="195"/>
                </a:lnTo>
                <a:lnTo>
                  <a:pt x="551" y="169"/>
                </a:lnTo>
                <a:lnTo>
                  <a:pt x="546" y="142"/>
                </a:lnTo>
                <a:lnTo>
                  <a:pt x="540" y="114"/>
                </a:lnTo>
                <a:lnTo>
                  <a:pt x="536" y="84"/>
                </a:lnTo>
                <a:lnTo>
                  <a:pt x="536" y="84"/>
                </a:lnTo>
                <a:lnTo>
                  <a:pt x="540" y="78"/>
                </a:lnTo>
                <a:lnTo>
                  <a:pt x="546" y="71"/>
                </a:lnTo>
                <a:lnTo>
                  <a:pt x="558" y="60"/>
                </a:lnTo>
                <a:lnTo>
                  <a:pt x="573" y="50"/>
                </a:lnTo>
                <a:lnTo>
                  <a:pt x="588" y="42"/>
                </a:lnTo>
                <a:lnTo>
                  <a:pt x="588" y="42"/>
                </a:lnTo>
                <a:lnTo>
                  <a:pt x="598" y="42"/>
                </a:lnTo>
                <a:lnTo>
                  <a:pt x="607" y="42"/>
                </a:lnTo>
                <a:lnTo>
                  <a:pt x="625" y="46"/>
                </a:lnTo>
                <a:lnTo>
                  <a:pt x="641" y="52"/>
                </a:lnTo>
                <a:lnTo>
                  <a:pt x="656" y="57"/>
                </a:lnTo>
                <a:lnTo>
                  <a:pt x="656" y="57"/>
                </a:lnTo>
                <a:lnTo>
                  <a:pt x="666" y="71"/>
                </a:lnTo>
                <a:lnTo>
                  <a:pt x="677" y="84"/>
                </a:lnTo>
                <a:lnTo>
                  <a:pt x="686" y="98"/>
                </a:lnTo>
                <a:lnTo>
                  <a:pt x="696" y="112"/>
                </a:lnTo>
                <a:lnTo>
                  <a:pt x="696" y="112"/>
                </a:lnTo>
                <a:lnTo>
                  <a:pt x="700" y="123"/>
                </a:lnTo>
                <a:lnTo>
                  <a:pt x="704" y="133"/>
                </a:lnTo>
                <a:lnTo>
                  <a:pt x="708" y="144"/>
                </a:lnTo>
                <a:lnTo>
                  <a:pt x="712" y="148"/>
                </a:lnTo>
                <a:lnTo>
                  <a:pt x="716" y="152"/>
                </a:lnTo>
                <a:lnTo>
                  <a:pt x="716" y="152"/>
                </a:lnTo>
                <a:lnTo>
                  <a:pt x="717" y="150"/>
                </a:lnTo>
                <a:lnTo>
                  <a:pt x="719" y="150"/>
                </a:lnTo>
                <a:lnTo>
                  <a:pt x="720" y="150"/>
                </a:lnTo>
                <a:lnTo>
                  <a:pt x="723" y="150"/>
                </a:lnTo>
                <a:lnTo>
                  <a:pt x="723" y="150"/>
                </a:lnTo>
                <a:lnTo>
                  <a:pt x="720" y="135"/>
                </a:lnTo>
                <a:lnTo>
                  <a:pt x="716" y="123"/>
                </a:lnTo>
                <a:lnTo>
                  <a:pt x="711" y="110"/>
                </a:lnTo>
                <a:lnTo>
                  <a:pt x="705" y="98"/>
                </a:lnTo>
                <a:lnTo>
                  <a:pt x="693" y="75"/>
                </a:lnTo>
                <a:lnTo>
                  <a:pt x="678" y="50"/>
                </a:lnTo>
                <a:lnTo>
                  <a:pt x="678" y="50"/>
                </a:lnTo>
                <a:lnTo>
                  <a:pt x="666" y="42"/>
                </a:lnTo>
                <a:lnTo>
                  <a:pt x="662" y="37"/>
                </a:lnTo>
                <a:lnTo>
                  <a:pt x="656" y="30"/>
                </a:lnTo>
                <a:lnTo>
                  <a:pt x="656" y="30"/>
                </a:lnTo>
                <a:lnTo>
                  <a:pt x="645" y="26"/>
                </a:lnTo>
                <a:lnTo>
                  <a:pt x="632" y="20"/>
                </a:lnTo>
                <a:lnTo>
                  <a:pt x="623" y="18"/>
                </a:lnTo>
                <a:lnTo>
                  <a:pt x="615" y="16"/>
                </a:lnTo>
                <a:lnTo>
                  <a:pt x="607" y="16"/>
                </a:lnTo>
                <a:lnTo>
                  <a:pt x="599" y="16"/>
                </a:lnTo>
                <a:lnTo>
                  <a:pt x="599" y="16"/>
                </a:lnTo>
                <a:lnTo>
                  <a:pt x="585" y="20"/>
                </a:lnTo>
                <a:lnTo>
                  <a:pt x="570" y="25"/>
                </a:lnTo>
                <a:lnTo>
                  <a:pt x="540" y="35"/>
                </a:lnTo>
                <a:lnTo>
                  <a:pt x="540" y="35"/>
                </a:lnTo>
                <a:lnTo>
                  <a:pt x="535" y="42"/>
                </a:lnTo>
                <a:lnTo>
                  <a:pt x="528" y="49"/>
                </a:lnTo>
                <a:lnTo>
                  <a:pt x="523" y="57"/>
                </a:lnTo>
                <a:lnTo>
                  <a:pt x="519" y="67"/>
                </a:lnTo>
                <a:lnTo>
                  <a:pt x="516" y="76"/>
                </a:lnTo>
                <a:lnTo>
                  <a:pt x="515" y="86"/>
                </a:lnTo>
                <a:lnTo>
                  <a:pt x="515" y="97"/>
                </a:lnTo>
                <a:lnTo>
                  <a:pt x="516" y="109"/>
                </a:lnTo>
                <a:lnTo>
                  <a:pt x="516" y="109"/>
                </a:lnTo>
                <a:lnTo>
                  <a:pt x="524" y="131"/>
                </a:lnTo>
                <a:lnTo>
                  <a:pt x="531" y="154"/>
                </a:lnTo>
                <a:lnTo>
                  <a:pt x="538" y="177"/>
                </a:lnTo>
                <a:lnTo>
                  <a:pt x="546" y="199"/>
                </a:lnTo>
                <a:lnTo>
                  <a:pt x="546" y="199"/>
                </a:lnTo>
                <a:lnTo>
                  <a:pt x="547" y="210"/>
                </a:lnTo>
                <a:lnTo>
                  <a:pt x="550" y="219"/>
                </a:lnTo>
                <a:lnTo>
                  <a:pt x="555" y="237"/>
                </a:lnTo>
                <a:lnTo>
                  <a:pt x="561" y="253"/>
                </a:lnTo>
                <a:lnTo>
                  <a:pt x="562" y="263"/>
                </a:lnTo>
                <a:lnTo>
                  <a:pt x="564" y="271"/>
                </a:lnTo>
                <a:lnTo>
                  <a:pt x="564" y="271"/>
                </a:lnTo>
                <a:lnTo>
                  <a:pt x="577" y="308"/>
                </a:lnTo>
                <a:lnTo>
                  <a:pt x="589" y="344"/>
                </a:lnTo>
                <a:lnTo>
                  <a:pt x="602" y="381"/>
                </a:lnTo>
                <a:lnTo>
                  <a:pt x="608" y="399"/>
                </a:lnTo>
                <a:lnTo>
                  <a:pt x="615" y="415"/>
                </a:lnTo>
                <a:lnTo>
                  <a:pt x="615" y="415"/>
                </a:lnTo>
                <a:lnTo>
                  <a:pt x="629" y="444"/>
                </a:lnTo>
                <a:lnTo>
                  <a:pt x="645" y="471"/>
                </a:lnTo>
                <a:lnTo>
                  <a:pt x="655" y="485"/>
                </a:lnTo>
                <a:lnTo>
                  <a:pt x="663" y="497"/>
                </a:lnTo>
                <a:lnTo>
                  <a:pt x="674" y="508"/>
                </a:lnTo>
                <a:lnTo>
                  <a:pt x="683" y="517"/>
                </a:lnTo>
                <a:lnTo>
                  <a:pt x="683" y="517"/>
                </a:lnTo>
                <a:lnTo>
                  <a:pt x="693" y="519"/>
                </a:lnTo>
                <a:lnTo>
                  <a:pt x="701" y="521"/>
                </a:lnTo>
                <a:lnTo>
                  <a:pt x="708" y="524"/>
                </a:lnTo>
                <a:lnTo>
                  <a:pt x="717" y="525"/>
                </a:lnTo>
                <a:lnTo>
                  <a:pt x="717" y="525"/>
                </a:lnTo>
                <a:lnTo>
                  <a:pt x="721" y="524"/>
                </a:lnTo>
                <a:lnTo>
                  <a:pt x="727" y="523"/>
                </a:lnTo>
                <a:lnTo>
                  <a:pt x="739" y="521"/>
                </a:lnTo>
                <a:lnTo>
                  <a:pt x="750" y="520"/>
                </a:lnTo>
                <a:lnTo>
                  <a:pt x="760" y="519"/>
                </a:lnTo>
                <a:lnTo>
                  <a:pt x="760" y="519"/>
                </a:lnTo>
                <a:lnTo>
                  <a:pt x="761" y="516"/>
                </a:lnTo>
                <a:lnTo>
                  <a:pt x="762" y="514"/>
                </a:lnTo>
                <a:lnTo>
                  <a:pt x="766" y="510"/>
                </a:lnTo>
                <a:lnTo>
                  <a:pt x="779" y="505"/>
                </a:lnTo>
                <a:lnTo>
                  <a:pt x="779" y="505"/>
                </a:lnTo>
                <a:lnTo>
                  <a:pt x="785" y="493"/>
                </a:lnTo>
                <a:lnTo>
                  <a:pt x="789" y="480"/>
                </a:lnTo>
                <a:lnTo>
                  <a:pt x="791" y="467"/>
                </a:lnTo>
                <a:lnTo>
                  <a:pt x="791" y="453"/>
                </a:lnTo>
                <a:lnTo>
                  <a:pt x="789" y="440"/>
                </a:lnTo>
                <a:lnTo>
                  <a:pt x="787" y="425"/>
                </a:lnTo>
                <a:lnTo>
                  <a:pt x="780" y="396"/>
                </a:lnTo>
                <a:lnTo>
                  <a:pt x="780" y="396"/>
                </a:lnTo>
                <a:lnTo>
                  <a:pt x="777" y="380"/>
                </a:lnTo>
                <a:lnTo>
                  <a:pt x="777" y="373"/>
                </a:lnTo>
                <a:lnTo>
                  <a:pt x="775" y="366"/>
                </a:lnTo>
                <a:lnTo>
                  <a:pt x="775" y="366"/>
                </a:lnTo>
                <a:lnTo>
                  <a:pt x="764" y="333"/>
                </a:lnTo>
                <a:lnTo>
                  <a:pt x="750" y="302"/>
                </a:lnTo>
                <a:lnTo>
                  <a:pt x="726" y="244"/>
                </a:lnTo>
                <a:lnTo>
                  <a:pt x="726" y="244"/>
                </a:lnTo>
                <a:lnTo>
                  <a:pt x="717" y="226"/>
                </a:lnTo>
                <a:lnTo>
                  <a:pt x="709" y="208"/>
                </a:lnTo>
                <a:lnTo>
                  <a:pt x="692" y="177"/>
                </a:lnTo>
                <a:lnTo>
                  <a:pt x="692" y="177"/>
                </a:lnTo>
                <a:lnTo>
                  <a:pt x="685" y="163"/>
                </a:lnTo>
                <a:lnTo>
                  <a:pt x="678" y="152"/>
                </a:lnTo>
                <a:lnTo>
                  <a:pt x="678" y="152"/>
                </a:lnTo>
                <a:lnTo>
                  <a:pt x="674" y="148"/>
                </a:lnTo>
                <a:lnTo>
                  <a:pt x="668" y="144"/>
                </a:lnTo>
                <a:lnTo>
                  <a:pt x="662" y="142"/>
                </a:lnTo>
                <a:lnTo>
                  <a:pt x="656" y="139"/>
                </a:lnTo>
                <a:lnTo>
                  <a:pt x="651" y="139"/>
                </a:lnTo>
                <a:lnTo>
                  <a:pt x="644" y="139"/>
                </a:lnTo>
                <a:lnTo>
                  <a:pt x="632" y="140"/>
                </a:lnTo>
                <a:lnTo>
                  <a:pt x="618" y="144"/>
                </a:lnTo>
                <a:lnTo>
                  <a:pt x="607" y="151"/>
                </a:lnTo>
                <a:lnTo>
                  <a:pt x="596" y="159"/>
                </a:lnTo>
                <a:lnTo>
                  <a:pt x="587" y="167"/>
                </a:lnTo>
                <a:lnTo>
                  <a:pt x="587" y="167"/>
                </a:lnTo>
                <a:lnTo>
                  <a:pt x="584" y="185"/>
                </a:lnTo>
                <a:lnTo>
                  <a:pt x="584" y="201"/>
                </a:lnTo>
                <a:lnTo>
                  <a:pt x="585" y="219"/>
                </a:lnTo>
                <a:lnTo>
                  <a:pt x="588" y="234"/>
                </a:lnTo>
                <a:lnTo>
                  <a:pt x="594" y="250"/>
                </a:lnTo>
                <a:lnTo>
                  <a:pt x="599" y="265"/>
                </a:lnTo>
                <a:lnTo>
                  <a:pt x="611" y="297"/>
                </a:lnTo>
                <a:lnTo>
                  <a:pt x="611" y="297"/>
                </a:lnTo>
                <a:lnTo>
                  <a:pt x="617" y="309"/>
                </a:lnTo>
                <a:lnTo>
                  <a:pt x="622" y="321"/>
                </a:lnTo>
                <a:lnTo>
                  <a:pt x="636" y="346"/>
                </a:lnTo>
                <a:lnTo>
                  <a:pt x="636" y="346"/>
                </a:lnTo>
                <a:lnTo>
                  <a:pt x="643" y="358"/>
                </a:lnTo>
                <a:lnTo>
                  <a:pt x="649" y="370"/>
                </a:lnTo>
                <a:lnTo>
                  <a:pt x="653" y="376"/>
                </a:lnTo>
                <a:lnTo>
                  <a:pt x="657" y="380"/>
                </a:lnTo>
                <a:lnTo>
                  <a:pt x="663" y="382"/>
                </a:lnTo>
                <a:lnTo>
                  <a:pt x="668" y="382"/>
                </a:lnTo>
                <a:lnTo>
                  <a:pt x="668" y="382"/>
                </a:lnTo>
                <a:lnTo>
                  <a:pt x="670" y="378"/>
                </a:lnTo>
                <a:lnTo>
                  <a:pt x="670" y="373"/>
                </a:lnTo>
                <a:lnTo>
                  <a:pt x="668" y="369"/>
                </a:lnTo>
                <a:lnTo>
                  <a:pt x="666" y="363"/>
                </a:lnTo>
                <a:lnTo>
                  <a:pt x="653" y="343"/>
                </a:lnTo>
                <a:lnTo>
                  <a:pt x="653" y="343"/>
                </a:lnTo>
                <a:close/>
                <a:moveTo>
                  <a:pt x="678" y="110"/>
                </a:moveTo>
                <a:lnTo>
                  <a:pt x="678" y="110"/>
                </a:lnTo>
                <a:lnTo>
                  <a:pt x="671" y="99"/>
                </a:lnTo>
                <a:lnTo>
                  <a:pt x="663" y="87"/>
                </a:lnTo>
                <a:lnTo>
                  <a:pt x="653" y="76"/>
                </a:lnTo>
                <a:lnTo>
                  <a:pt x="647" y="69"/>
                </a:lnTo>
                <a:lnTo>
                  <a:pt x="647" y="69"/>
                </a:lnTo>
                <a:lnTo>
                  <a:pt x="634" y="64"/>
                </a:lnTo>
                <a:lnTo>
                  <a:pt x="619" y="59"/>
                </a:lnTo>
                <a:lnTo>
                  <a:pt x="604" y="56"/>
                </a:lnTo>
                <a:lnTo>
                  <a:pt x="598" y="56"/>
                </a:lnTo>
                <a:lnTo>
                  <a:pt x="592" y="57"/>
                </a:lnTo>
                <a:lnTo>
                  <a:pt x="592" y="57"/>
                </a:lnTo>
                <a:lnTo>
                  <a:pt x="587" y="60"/>
                </a:lnTo>
                <a:lnTo>
                  <a:pt x="581" y="64"/>
                </a:lnTo>
                <a:lnTo>
                  <a:pt x="577" y="69"/>
                </a:lnTo>
                <a:lnTo>
                  <a:pt x="572" y="74"/>
                </a:lnTo>
                <a:lnTo>
                  <a:pt x="572" y="74"/>
                </a:lnTo>
                <a:lnTo>
                  <a:pt x="560" y="79"/>
                </a:lnTo>
                <a:lnTo>
                  <a:pt x="553" y="83"/>
                </a:lnTo>
                <a:lnTo>
                  <a:pt x="551" y="86"/>
                </a:lnTo>
                <a:lnTo>
                  <a:pt x="550" y="90"/>
                </a:lnTo>
                <a:lnTo>
                  <a:pt x="550" y="90"/>
                </a:lnTo>
                <a:lnTo>
                  <a:pt x="549" y="98"/>
                </a:lnTo>
                <a:lnTo>
                  <a:pt x="549" y="108"/>
                </a:lnTo>
                <a:lnTo>
                  <a:pt x="551" y="125"/>
                </a:lnTo>
                <a:lnTo>
                  <a:pt x="551" y="125"/>
                </a:lnTo>
                <a:lnTo>
                  <a:pt x="555" y="143"/>
                </a:lnTo>
                <a:lnTo>
                  <a:pt x="561" y="161"/>
                </a:lnTo>
                <a:lnTo>
                  <a:pt x="573" y="192"/>
                </a:lnTo>
                <a:lnTo>
                  <a:pt x="573" y="192"/>
                </a:lnTo>
                <a:lnTo>
                  <a:pt x="573" y="184"/>
                </a:lnTo>
                <a:lnTo>
                  <a:pt x="574" y="177"/>
                </a:lnTo>
                <a:lnTo>
                  <a:pt x="576" y="170"/>
                </a:lnTo>
                <a:lnTo>
                  <a:pt x="579" y="165"/>
                </a:lnTo>
                <a:lnTo>
                  <a:pt x="585" y="154"/>
                </a:lnTo>
                <a:lnTo>
                  <a:pt x="595" y="144"/>
                </a:lnTo>
                <a:lnTo>
                  <a:pt x="606" y="138"/>
                </a:lnTo>
                <a:lnTo>
                  <a:pt x="618" y="132"/>
                </a:lnTo>
                <a:lnTo>
                  <a:pt x="630" y="128"/>
                </a:lnTo>
                <a:lnTo>
                  <a:pt x="643" y="127"/>
                </a:lnTo>
                <a:lnTo>
                  <a:pt x="643" y="127"/>
                </a:lnTo>
                <a:lnTo>
                  <a:pt x="651" y="128"/>
                </a:lnTo>
                <a:lnTo>
                  <a:pt x="659" y="129"/>
                </a:lnTo>
                <a:lnTo>
                  <a:pt x="666" y="132"/>
                </a:lnTo>
                <a:lnTo>
                  <a:pt x="671" y="136"/>
                </a:lnTo>
                <a:lnTo>
                  <a:pt x="683" y="144"/>
                </a:lnTo>
                <a:lnTo>
                  <a:pt x="694" y="152"/>
                </a:lnTo>
                <a:lnTo>
                  <a:pt x="694" y="152"/>
                </a:lnTo>
                <a:lnTo>
                  <a:pt x="687" y="131"/>
                </a:lnTo>
                <a:lnTo>
                  <a:pt x="685" y="121"/>
                </a:lnTo>
                <a:lnTo>
                  <a:pt x="678" y="110"/>
                </a:lnTo>
                <a:lnTo>
                  <a:pt x="678" y="110"/>
                </a:lnTo>
                <a:close/>
                <a:moveTo>
                  <a:pt x="981" y="110"/>
                </a:moveTo>
                <a:lnTo>
                  <a:pt x="981" y="110"/>
                </a:lnTo>
                <a:lnTo>
                  <a:pt x="976" y="113"/>
                </a:lnTo>
                <a:lnTo>
                  <a:pt x="968" y="114"/>
                </a:lnTo>
                <a:lnTo>
                  <a:pt x="953" y="116"/>
                </a:lnTo>
                <a:lnTo>
                  <a:pt x="936" y="116"/>
                </a:lnTo>
                <a:lnTo>
                  <a:pt x="920" y="117"/>
                </a:lnTo>
                <a:lnTo>
                  <a:pt x="920" y="117"/>
                </a:lnTo>
                <a:lnTo>
                  <a:pt x="905" y="120"/>
                </a:lnTo>
                <a:lnTo>
                  <a:pt x="890" y="124"/>
                </a:lnTo>
                <a:lnTo>
                  <a:pt x="877" y="128"/>
                </a:lnTo>
                <a:lnTo>
                  <a:pt x="863" y="131"/>
                </a:lnTo>
                <a:lnTo>
                  <a:pt x="863" y="131"/>
                </a:lnTo>
                <a:lnTo>
                  <a:pt x="856" y="131"/>
                </a:lnTo>
                <a:lnTo>
                  <a:pt x="849" y="131"/>
                </a:lnTo>
                <a:lnTo>
                  <a:pt x="843" y="129"/>
                </a:lnTo>
                <a:lnTo>
                  <a:pt x="836" y="131"/>
                </a:lnTo>
                <a:lnTo>
                  <a:pt x="836" y="131"/>
                </a:lnTo>
                <a:lnTo>
                  <a:pt x="819" y="133"/>
                </a:lnTo>
                <a:lnTo>
                  <a:pt x="802" y="139"/>
                </a:lnTo>
                <a:lnTo>
                  <a:pt x="770" y="148"/>
                </a:lnTo>
                <a:lnTo>
                  <a:pt x="738" y="159"/>
                </a:lnTo>
                <a:lnTo>
                  <a:pt x="704" y="170"/>
                </a:lnTo>
                <a:lnTo>
                  <a:pt x="704" y="170"/>
                </a:lnTo>
                <a:lnTo>
                  <a:pt x="712" y="182"/>
                </a:lnTo>
                <a:lnTo>
                  <a:pt x="720" y="197"/>
                </a:lnTo>
                <a:lnTo>
                  <a:pt x="736" y="231"/>
                </a:lnTo>
                <a:lnTo>
                  <a:pt x="766" y="304"/>
                </a:lnTo>
                <a:lnTo>
                  <a:pt x="766" y="304"/>
                </a:lnTo>
                <a:lnTo>
                  <a:pt x="773" y="329"/>
                </a:lnTo>
                <a:lnTo>
                  <a:pt x="781" y="357"/>
                </a:lnTo>
                <a:lnTo>
                  <a:pt x="791" y="384"/>
                </a:lnTo>
                <a:lnTo>
                  <a:pt x="798" y="411"/>
                </a:lnTo>
                <a:lnTo>
                  <a:pt x="804" y="438"/>
                </a:lnTo>
                <a:lnTo>
                  <a:pt x="806" y="452"/>
                </a:lnTo>
                <a:lnTo>
                  <a:pt x="807" y="464"/>
                </a:lnTo>
                <a:lnTo>
                  <a:pt x="807" y="478"/>
                </a:lnTo>
                <a:lnTo>
                  <a:pt x="806" y="490"/>
                </a:lnTo>
                <a:lnTo>
                  <a:pt x="803" y="504"/>
                </a:lnTo>
                <a:lnTo>
                  <a:pt x="799" y="516"/>
                </a:lnTo>
                <a:lnTo>
                  <a:pt x="799" y="516"/>
                </a:lnTo>
                <a:lnTo>
                  <a:pt x="791" y="521"/>
                </a:lnTo>
                <a:lnTo>
                  <a:pt x="781" y="525"/>
                </a:lnTo>
                <a:lnTo>
                  <a:pt x="772" y="529"/>
                </a:lnTo>
                <a:lnTo>
                  <a:pt x="762" y="532"/>
                </a:lnTo>
                <a:lnTo>
                  <a:pt x="740" y="536"/>
                </a:lnTo>
                <a:lnTo>
                  <a:pt x="719" y="543"/>
                </a:lnTo>
                <a:lnTo>
                  <a:pt x="719" y="543"/>
                </a:lnTo>
                <a:lnTo>
                  <a:pt x="711" y="539"/>
                </a:lnTo>
                <a:lnTo>
                  <a:pt x="704" y="536"/>
                </a:lnTo>
                <a:lnTo>
                  <a:pt x="704" y="536"/>
                </a:lnTo>
                <a:lnTo>
                  <a:pt x="690" y="534"/>
                </a:lnTo>
                <a:lnTo>
                  <a:pt x="679" y="529"/>
                </a:lnTo>
                <a:lnTo>
                  <a:pt x="670" y="524"/>
                </a:lnTo>
                <a:lnTo>
                  <a:pt x="660" y="516"/>
                </a:lnTo>
                <a:lnTo>
                  <a:pt x="652" y="508"/>
                </a:lnTo>
                <a:lnTo>
                  <a:pt x="645" y="498"/>
                </a:lnTo>
                <a:lnTo>
                  <a:pt x="634" y="478"/>
                </a:lnTo>
                <a:lnTo>
                  <a:pt x="634" y="478"/>
                </a:lnTo>
                <a:lnTo>
                  <a:pt x="619" y="448"/>
                </a:lnTo>
                <a:lnTo>
                  <a:pt x="604" y="415"/>
                </a:lnTo>
                <a:lnTo>
                  <a:pt x="591" y="382"/>
                </a:lnTo>
                <a:lnTo>
                  <a:pt x="577" y="347"/>
                </a:lnTo>
                <a:lnTo>
                  <a:pt x="566" y="313"/>
                </a:lnTo>
                <a:lnTo>
                  <a:pt x="554" y="279"/>
                </a:lnTo>
                <a:lnTo>
                  <a:pt x="536" y="214"/>
                </a:lnTo>
                <a:lnTo>
                  <a:pt x="536" y="214"/>
                </a:lnTo>
                <a:lnTo>
                  <a:pt x="523" y="216"/>
                </a:lnTo>
                <a:lnTo>
                  <a:pt x="511" y="221"/>
                </a:lnTo>
                <a:lnTo>
                  <a:pt x="489" y="227"/>
                </a:lnTo>
                <a:lnTo>
                  <a:pt x="489" y="227"/>
                </a:lnTo>
                <a:lnTo>
                  <a:pt x="457" y="237"/>
                </a:lnTo>
                <a:lnTo>
                  <a:pt x="432" y="244"/>
                </a:lnTo>
                <a:lnTo>
                  <a:pt x="432" y="244"/>
                </a:lnTo>
                <a:lnTo>
                  <a:pt x="408" y="252"/>
                </a:lnTo>
                <a:lnTo>
                  <a:pt x="385" y="260"/>
                </a:lnTo>
                <a:lnTo>
                  <a:pt x="385" y="260"/>
                </a:lnTo>
                <a:lnTo>
                  <a:pt x="362" y="267"/>
                </a:lnTo>
                <a:lnTo>
                  <a:pt x="339" y="272"/>
                </a:lnTo>
                <a:lnTo>
                  <a:pt x="316" y="276"/>
                </a:lnTo>
                <a:lnTo>
                  <a:pt x="294" y="283"/>
                </a:lnTo>
                <a:lnTo>
                  <a:pt x="294" y="283"/>
                </a:lnTo>
                <a:lnTo>
                  <a:pt x="281" y="289"/>
                </a:lnTo>
                <a:lnTo>
                  <a:pt x="267" y="294"/>
                </a:lnTo>
                <a:lnTo>
                  <a:pt x="240" y="306"/>
                </a:lnTo>
                <a:lnTo>
                  <a:pt x="240" y="306"/>
                </a:lnTo>
                <a:lnTo>
                  <a:pt x="203" y="320"/>
                </a:lnTo>
                <a:lnTo>
                  <a:pt x="166" y="333"/>
                </a:lnTo>
                <a:lnTo>
                  <a:pt x="130" y="347"/>
                </a:lnTo>
                <a:lnTo>
                  <a:pt x="112" y="355"/>
                </a:lnTo>
                <a:lnTo>
                  <a:pt x="94" y="365"/>
                </a:lnTo>
                <a:lnTo>
                  <a:pt x="94" y="365"/>
                </a:lnTo>
                <a:lnTo>
                  <a:pt x="83" y="366"/>
                </a:lnTo>
                <a:lnTo>
                  <a:pt x="74" y="369"/>
                </a:lnTo>
                <a:lnTo>
                  <a:pt x="66" y="374"/>
                </a:lnTo>
                <a:lnTo>
                  <a:pt x="56" y="378"/>
                </a:lnTo>
                <a:lnTo>
                  <a:pt x="37" y="389"/>
                </a:lnTo>
                <a:lnTo>
                  <a:pt x="27" y="393"/>
                </a:lnTo>
                <a:lnTo>
                  <a:pt x="18" y="396"/>
                </a:lnTo>
                <a:lnTo>
                  <a:pt x="18" y="396"/>
                </a:lnTo>
                <a:lnTo>
                  <a:pt x="18" y="455"/>
                </a:lnTo>
                <a:lnTo>
                  <a:pt x="22" y="514"/>
                </a:lnTo>
                <a:lnTo>
                  <a:pt x="29" y="576"/>
                </a:lnTo>
                <a:lnTo>
                  <a:pt x="38" y="640"/>
                </a:lnTo>
                <a:lnTo>
                  <a:pt x="38" y="640"/>
                </a:lnTo>
                <a:lnTo>
                  <a:pt x="44" y="664"/>
                </a:lnTo>
                <a:lnTo>
                  <a:pt x="51" y="689"/>
                </a:lnTo>
                <a:lnTo>
                  <a:pt x="59" y="713"/>
                </a:lnTo>
                <a:lnTo>
                  <a:pt x="61" y="725"/>
                </a:lnTo>
                <a:lnTo>
                  <a:pt x="63" y="739"/>
                </a:lnTo>
                <a:lnTo>
                  <a:pt x="63" y="739"/>
                </a:lnTo>
                <a:lnTo>
                  <a:pt x="68" y="777"/>
                </a:lnTo>
                <a:lnTo>
                  <a:pt x="75" y="815"/>
                </a:lnTo>
                <a:lnTo>
                  <a:pt x="83" y="853"/>
                </a:lnTo>
                <a:lnTo>
                  <a:pt x="94" y="891"/>
                </a:lnTo>
                <a:lnTo>
                  <a:pt x="94" y="891"/>
                </a:lnTo>
                <a:lnTo>
                  <a:pt x="105" y="931"/>
                </a:lnTo>
                <a:lnTo>
                  <a:pt x="115" y="969"/>
                </a:lnTo>
                <a:lnTo>
                  <a:pt x="124" y="1007"/>
                </a:lnTo>
                <a:lnTo>
                  <a:pt x="135" y="1044"/>
                </a:lnTo>
                <a:lnTo>
                  <a:pt x="135" y="1044"/>
                </a:lnTo>
                <a:lnTo>
                  <a:pt x="144" y="1074"/>
                </a:lnTo>
                <a:lnTo>
                  <a:pt x="155" y="1102"/>
                </a:lnTo>
                <a:lnTo>
                  <a:pt x="178" y="1158"/>
                </a:lnTo>
                <a:lnTo>
                  <a:pt x="178" y="1158"/>
                </a:lnTo>
                <a:lnTo>
                  <a:pt x="198" y="1204"/>
                </a:lnTo>
                <a:lnTo>
                  <a:pt x="215" y="1249"/>
                </a:lnTo>
                <a:lnTo>
                  <a:pt x="215" y="1249"/>
                </a:lnTo>
                <a:lnTo>
                  <a:pt x="232" y="1290"/>
                </a:lnTo>
                <a:lnTo>
                  <a:pt x="248" y="1330"/>
                </a:lnTo>
                <a:lnTo>
                  <a:pt x="266" y="1368"/>
                </a:lnTo>
                <a:lnTo>
                  <a:pt x="275" y="1385"/>
                </a:lnTo>
                <a:lnTo>
                  <a:pt x="285" y="1403"/>
                </a:lnTo>
                <a:lnTo>
                  <a:pt x="285" y="1403"/>
                </a:lnTo>
                <a:lnTo>
                  <a:pt x="300" y="1391"/>
                </a:lnTo>
                <a:lnTo>
                  <a:pt x="315" y="1380"/>
                </a:lnTo>
                <a:lnTo>
                  <a:pt x="346" y="1358"/>
                </a:lnTo>
                <a:lnTo>
                  <a:pt x="380" y="1340"/>
                </a:lnTo>
                <a:lnTo>
                  <a:pt x="414" y="1323"/>
                </a:lnTo>
                <a:lnTo>
                  <a:pt x="448" y="1306"/>
                </a:lnTo>
                <a:lnTo>
                  <a:pt x="483" y="1291"/>
                </a:lnTo>
                <a:lnTo>
                  <a:pt x="553" y="1263"/>
                </a:lnTo>
                <a:lnTo>
                  <a:pt x="553" y="1263"/>
                </a:lnTo>
                <a:lnTo>
                  <a:pt x="589" y="1248"/>
                </a:lnTo>
                <a:lnTo>
                  <a:pt x="629" y="1236"/>
                </a:lnTo>
                <a:lnTo>
                  <a:pt x="668" y="1225"/>
                </a:lnTo>
                <a:lnTo>
                  <a:pt x="708" y="1215"/>
                </a:lnTo>
                <a:lnTo>
                  <a:pt x="789" y="1199"/>
                </a:lnTo>
                <a:lnTo>
                  <a:pt x="830" y="1191"/>
                </a:lnTo>
                <a:lnTo>
                  <a:pt x="870" y="1181"/>
                </a:lnTo>
                <a:lnTo>
                  <a:pt x="870" y="1181"/>
                </a:lnTo>
                <a:lnTo>
                  <a:pt x="905" y="1172"/>
                </a:lnTo>
                <a:lnTo>
                  <a:pt x="936" y="1164"/>
                </a:lnTo>
                <a:lnTo>
                  <a:pt x="996" y="1144"/>
                </a:lnTo>
                <a:lnTo>
                  <a:pt x="996" y="1144"/>
                </a:lnTo>
                <a:lnTo>
                  <a:pt x="1062" y="1125"/>
                </a:lnTo>
                <a:lnTo>
                  <a:pt x="1094" y="1116"/>
                </a:lnTo>
                <a:lnTo>
                  <a:pt x="1126" y="1105"/>
                </a:lnTo>
                <a:lnTo>
                  <a:pt x="1126" y="1105"/>
                </a:lnTo>
                <a:lnTo>
                  <a:pt x="1156" y="1093"/>
                </a:lnTo>
                <a:lnTo>
                  <a:pt x="1184" y="1081"/>
                </a:lnTo>
                <a:lnTo>
                  <a:pt x="1214" y="1068"/>
                </a:lnTo>
                <a:lnTo>
                  <a:pt x="1243" y="1059"/>
                </a:lnTo>
                <a:lnTo>
                  <a:pt x="1243" y="1059"/>
                </a:lnTo>
                <a:lnTo>
                  <a:pt x="1249" y="1053"/>
                </a:lnTo>
                <a:lnTo>
                  <a:pt x="1256" y="1048"/>
                </a:lnTo>
                <a:lnTo>
                  <a:pt x="1266" y="1044"/>
                </a:lnTo>
                <a:lnTo>
                  <a:pt x="1274" y="1041"/>
                </a:lnTo>
                <a:lnTo>
                  <a:pt x="1293" y="1034"/>
                </a:lnTo>
                <a:lnTo>
                  <a:pt x="1309" y="1027"/>
                </a:lnTo>
                <a:lnTo>
                  <a:pt x="1309" y="1027"/>
                </a:lnTo>
                <a:lnTo>
                  <a:pt x="1305" y="1017"/>
                </a:lnTo>
                <a:lnTo>
                  <a:pt x="1301" y="1007"/>
                </a:lnTo>
                <a:lnTo>
                  <a:pt x="1296" y="998"/>
                </a:lnTo>
                <a:lnTo>
                  <a:pt x="1290" y="988"/>
                </a:lnTo>
                <a:lnTo>
                  <a:pt x="1278" y="970"/>
                </a:lnTo>
                <a:lnTo>
                  <a:pt x="1266" y="953"/>
                </a:lnTo>
                <a:lnTo>
                  <a:pt x="1266" y="953"/>
                </a:lnTo>
                <a:lnTo>
                  <a:pt x="1240" y="906"/>
                </a:lnTo>
                <a:lnTo>
                  <a:pt x="1228" y="883"/>
                </a:lnTo>
                <a:lnTo>
                  <a:pt x="1217" y="861"/>
                </a:lnTo>
                <a:lnTo>
                  <a:pt x="1217" y="861"/>
                </a:lnTo>
                <a:lnTo>
                  <a:pt x="1195" y="810"/>
                </a:lnTo>
                <a:lnTo>
                  <a:pt x="1173" y="758"/>
                </a:lnTo>
                <a:lnTo>
                  <a:pt x="1154" y="706"/>
                </a:lnTo>
                <a:lnTo>
                  <a:pt x="1136" y="655"/>
                </a:lnTo>
                <a:lnTo>
                  <a:pt x="1136" y="655"/>
                </a:lnTo>
                <a:lnTo>
                  <a:pt x="1119" y="606"/>
                </a:lnTo>
                <a:lnTo>
                  <a:pt x="1111" y="582"/>
                </a:lnTo>
                <a:lnTo>
                  <a:pt x="1104" y="558"/>
                </a:lnTo>
                <a:lnTo>
                  <a:pt x="1104" y="558"/>
                </a:lnTo>
                <a:lnTo>
                  <a:pt x="1097" y="529"/>
                </a:lnTo>
                <a:lnTo>
                  <a:pt x="1093" y="501"/>
                </a:lnTo>
                <a:lnTo>
                  <a:pt x="1083" y="442"/>
                </a:lnTo>
                <a:lnTo>
                  <a:pt x="1083" y="442"/>
                </a:lnTo>
                <a:lnTo>
                  <a:pt x="1073" y="388"/>
                </a:lnTo>
                <a:lnTo>
                  <a:pt x="1062" y="332"/>
                </a:lnTo>
                <a:lnTo>
                  <a:pt x="1062" y="332"/>
                </a:lnTo>
                <a:lnTo>
                  <a:pt x="1058" y="304"/>
                </a:lnTo>
                <a:lnTo>
                  <a:pt x="1055" y="275"/>
                </a:lnTo>
                <a:lnTo>
                  <a:pt x="1051" y="218"/>
                </a:lnTo>
                <a:lnTo>
                  <a:pt x="1049" y="189"/>
                </a:lnTo>
                <a:lnTo>
                  <a:pt x="1045" y="161"/>
                </a:lnTo>
                <a:lnTo>
                  <a:pt x="1040" y="133"/>
                </a:lnTo>
                <a:lnTo>
                  <a:pt x="1033" y="105"/>
                </a:lnTo>
                <a:lnTo>
                  <a:pt x="1033" y="105"/>
                </a:lnTo>
                <a:lnTo>
                  <a:pt x="1029" y="105"/>
                </a:lnTo>
                <a:lnTo>
                  <a:pt x="1029" y="105"/>
                </a:lnTo>
                <a:lnTo>
                  <a:pt x="1014" y="108"/>
                </a:lnTo>
                <a:lnTo>
                  <a:pt x="1003" y="110"/>
                </a:lnTo>
                <a:lnTo>
                  <a:pt x="994" y="112"/>
                </a:lnTo>
                <a:lnTo>
                  <a:pt x="981" y="110"/>
                </a:lnTo>
                <a:lnTo>
                  <a:pt x="981" y="110"/>
                </a:lnTo>
                <a:close/>
                <a:moveTo>
                  <a:pt x="713" y="490"/>
                </a:moveTo>
                <a:lnTo>
                  <a:pt x="713" y="490"/>
                </a:lnTo>
                <a:lnTo>
                  <a:pt x="721" y="489"/>
                </a:lnTo>
                <a:lnTo>
                  <a:pt x="731" y="486"/>
                </a:lnTo>
                <a:lnTo>
                  <a:pt x="738" y="483"/>
                </a:lnTo>
                <a:lnTo>
                  <a:pt x="739" y="480"/>
                </a:lnTo>
                <a:lnTo>
                  <a:pt x="739" y="479"/>
                </a:lnTo>
                <a:lnTo>
                  <a:pt x="739" y="479"/>
                </a:lnTo>
                <a:lnTo>
                  <a:pt x="745" y="475"/>
                </a:lnTo>
                <a:lnTo>
                  <a:pt x="749" y="470"/>
                </a:lnTo>
                <a:lnTo>
                  <a:pt x="753" y="463"/>
                </a:lnTo>
                <a:lnTo>
                  <a:pt x="754" y="456"/>
                </a:lnTo>
                <a:lnTo>
                  <a:pt x="757" y="441"/>
                </a:lnTo>
                <a:lnTo>
                  <a:pt x="757" y="426"/>
                </a:lnTo>
                <a:lnTo>
                  <a:pt x="757" y="426"/>
                </a:lnTo>
                <a:lnTo>
                  <a:pt x="743" y="393"/>
                </a:lnTo>
                <a:lnTo>
                  <a:pt x="732" y="362"/>
                </a:lnTo>
                <a:lnTo>
                  <a:pt x="709" y="298"/>
                </a:lnTo>
                <a:lnTo>
                  <a:pt x="697" y="267"/>
                </a:lnTo>
                <a:lnTo>
                  <a:pt x="683" y="237"/>
                </a:lnTo>
                <a:lnTo>
                  <a:pt x="668" y="210"/>
                </a:lnTo>
                <a:lnTo>
                  <a:pt x="660" y="196"/>
                </a:lnTo>
                <a:lnTo>
                  <a:pt x="651" y="184"/>
                </a:lnTo>
                <a:lnTo>
                  <a:pt x="651" y="184"/>
                </a:lnTo>
                <a:lnTo>
                  <a:pt x="640" y="182"/>
                </a:lnTo>
                <a:lnTo>
                  <a:pt x="632" y="181"/>
                </a:lnTo>
                <a:lnTo>
                  <a:pt x="628" y="181"/>
                </a:lnTo>
                <a:lnTo>
                  <a:pt x="623" y="182"/>
                </a:lnTo>
                <a:lnTo>
                  <a:pt x="621" y="185"/>
                </a:lnTo>
                <a:lnTo>
                  <a:pt x="619" y="188"/>
                </a:lnTo>
                <a:lnTo>
                  <a:pt x="619" y="188"/>
                </a:lnTo>
                <a:lnTo>
                  <a:pt x="622" y="188"/>
                </a:lnTo>
                <a:lnTo>
                  <a:pt x="621" y="189"/>
                </a:lnTo>
                <a:lnTo>
                  <a:pt x="619" y="189"/>
                </a:lnTo>
                <a:lnTo>
                  <a:pt x="619" y="189"/>
                </a:lnTo>
                <a:lnTo>
                  <a:pt x="618" y="206"/>
                </a:lnTo>
                <a:lnTo>
                  <a:pt x="619" y="221"/>
                </a:lnTo>
                <a:lnTo>
                  <a:pt x="623" y="234"/>
                </a:lnTo>
                <a:lnTo>
                  <a:pt x="628" y="246"/>
                </a:lnTo>
                <a:lnTo>
                  <a:pt x="638" y="270"/>
                </a:lnTo>
                <a:lnTo>
                  <a:pt x="644" y="282"/>
                </a:lnTo>
                <a:lnTo>
                  <a:pt x="648" y="295"/>
                </a:lnTo>
                <a:lnTo>
                  <a:pt x="648" y="295"/>
                </a:lnTo>
                <a:lnTo>
                  <a:pt x="653" y="310"/>
                </a:lnTo>
                <a:lnTo>
                  <a:pt x="660" y="324"/>
                </a:lnTo>
                <a:lnTo>
                  <a:pt x="660" y="324"/>
                </a:lnTo>
                <a:lnTo>
                  <a:pt x="662" y="331"/>
                </a:lnTo>
                <a:lnTo>
                  <a:pt x="663" y="338"/>
                </a:lnTo>
                <a:lnTo>
                  <a:pt x="663" y="338"/>
                </a:lnTo>
                <a:lnTo>
                  <a:pt x="668" y="346"/>
                </a:lnTo>
                <a:lnTo>
                  <a:pt x="674" y="353"/>
                </a:lnTo>
                <a:lnTo>
                  <a:pt x="679" y="361"/>
                </a:lnTo>
                <a:lnTo>
                  <a:pt x="685" y="367"/>
                </a:lnTo>
                <a:lnTo>
                  <a:pt x="689" y="376"/>
                </a:lnTo>
                <a:lnTo>
                  <a:pt x="689" y="382"/>
                </a:lnTo>
                <a:lnTo>
                  <a:pt x="689" y="387"/>
                </a:lnTo>
                <a:lnTo>
                  <a:pt x="687" y="391"/>
                </a:lnTo>
                <a:lnTo>
                  <a:pt x="685" y="395"/>
                </a:lnTo>
                <a:lnTo>
                  <a:pt x="681" y="399"/>
                </a:lnTo>
                <a:lnTo>
                  <a:pt x="681" y="399"/>
                </a:lnTo>
                <a:lnTo>
                  <a:pt x="674" y="399"/>
                </a:lnTo>
                <a:lnTo>
                  <a:pt x="668" y="400"/>
                </a:lnTo>
                <a:lnTo>
                  <a:pt x="655" y="403"/>
                </a:lnTo>
                <a:lnTo>
                  <a:pt x="655" y="403"/>
                </a:lnTo>
                <a:lnTo>
                  <a:pt x="660" y="414"/>
                </a:lnTo>
                <a:lnTo>
                  <a:pt x="667" y="426"/>
                </a:lnTo>
                <a:lnTo>
                  <a:pt x="679" y="453"/>
                </a:lnTo>
                <a:lnTo>
                  <a:pt x="686" y="467"/>
                </a:lnTo>
                <a:lnTo>
                  <a:pt x="694" y="478"/>
                </a:lnTo>
                <a:lnTo>
                  <a:pt x="698" y="482"/>
                </a:lnTo>
                <a:lnTo>
                  <a:pt x="704" y="486"/>
                </a:lnTo>
                <a:lnTo>
                  <a:pt x="708" y="489"/>
                </a:lnTo>
                <a:lnTo>
                  <a:pt x="713" y="490"/>
                </a:lnTo>
                <a:lnTo>
                  <a:pt x="713" y="490"/>
                </a:lnTo>
                <a:close/>
              </a:path>
            </a:pathLst>
          </a:custGeom>
          <a:solidFill>
            <a:srgbClr val="005790"/>
          </a:solidFill>
          <a:ln>
            <a:noFill/>
          </a:ln>
        </p:spPr>
        <p:txBody>
          <a:bodyPr vert="horz" wrap="square" lIns="121920" tIns="60960" rIns="121920" bIns="60960" numCol="1" anchor="t" anchorCtr="0" compatLnSpc="1"/>
          <a:lstStyle/>
          <a:p>
            <a:endParaRPr lang="zh-CN" altLang="en-US" sz="2400">
              <a:solidFill>
                <a:srgbClr val="005790"/>
              </a:solidFill>
            </a:endParaRPr>
          </a:p>
        </p:txBody>
      </p:sp>
      <p:sp>
        <p:nvSpPr>
          <p:cNvPr id="24" name="Freeform 109"/>
          <p:cNvSpPr>
            <a:spLocks noEditPoints="1"/>
          </p:cNvSpPr>
          <p:nvPr/>
        </p:nvSpPr>
        <p:spPr bwMode="auto">
          <a:xfrm>
            <a:off x="5671784" y="2005397"/>
            <a:ext cx="3015624" cy="3129721"/>
          </a:xfrm>
          <a:custGeom>
            <a:avLst/>
            <a:gdLst>
              <a:gd name="T0" fmla="*/ 902 w 1331"/>
              <a:gd name="T1" fmla="*/ 102 h 1421"/>
              <a:gd name="T2" fmla="*/ 1018 w 1331"/>
              <a:gd name="T3" fmla="*/ 87 h 1421"/>
              <a:gd name="T4" fmla="*/ 1073 w 1331"/>
              <a:gd name="T5" fmla="*/ 309 h 1421"/>
              <a:gd name="T6" fmla="*/ 1151 w 1331"/>
              <a:gd name="T7" fmla="*/ 651 h 1421"/>
              <a:gd name="T8" fmla="*/ 1330 w 1331"/>
              <a:gd name="T9" fmla="*/ 1025 h 1421"/>
              <a:gd name="T10" fmla="*/ 1215 w 1331"/>
              <a:gd name="T11" fmla="*/ 1090 h 1421"/>
              <a:gd name="T12" fmla="*/ 975 w 1331"/>
              <a:gd name="T13" fmla="*/ 1169 h 1421"/>
              <a:gd name="T14" fmla="*/ 720 w 1331"/>
              <a:gd name="T15" fmla="*/ 1222 h 1421"/>
              <a:gd name="T16" fmla="*/ 377 w 1331"/>
              <a:gd name="T17" fmla="*/ 1355 h 1421"/>
              <a:gd name="T18" fmla="*/ 219 w 1331"/>
              <a:gd name="T19" fmla="*/ 1291 h 1421"/>
              <a:gd name="T20" fmla="*/ 115 w 1331"/>
              <a:gd name="T21" fmla="*/ 1011 h 1421"/>
              <a:gd name="T22" fmla="*/ 51 w 1331"/>
              <a:gd name="T23" fmla="*/ 769 h 1421"/>
              <a:gd name="T24" fmla="*/ 2 w 1331"/>
              <a:gd name="T25" fmla="*/ 426 h 1421"/>
              <a:gd name="T26" fmla="*/ 196 w 1331"/>
              <a:gd name="T27" fmla="*/ 304 h 1421"/>
              <a:gd name="T28" fmla="*/ 475 w 1331"/>
              <a:gd name="T29" fmla="*/ 215 h 1421"/>
              <a:gd name="T30" fmla="*/ 498 w 1331"/>
              <a:gd name="T31" fmla="*/ 105 h 1421"/>
              <a:gd name="T32" fmla="*/ 594 w 1331"/>
              <a:gd name="T33" fmla="*/ 0 h 1421"/>
              <a:gd name="T34" fmla="*/ 702 w 1331"/>
              <a:gd name="T35" fmla="*/ 57 h 1421"/>
              <a:gd name="T36" fmla="*/ 617 w 1331"/>
              <a:gd name="T37" fmla="*/ 259 h 1421"/>
              <a:gd name="T38" fmla="*/ 651 w 1331"/>
              <a:gd name="T39" fmla="*/ 166 h 1421"/>
              <a:gd name="T40" fmla="*/ 772 w 1331"/>
              <a:gd name="T41" fmla="*/ 434 h 1421"/>
              <a:gd name="T42" fmla="*/ 721 w 1331"/>
              <a:gd name="T43" fmla="*/ 504 h 1421"/>
              <a:gd name="T44" fmla="*/ 592 w 1331"/>
              <a:gd name="T45" fmla="*/ 291 h 1421"/>
              <a:gd name="T46" fmla="*/ 588 w 1331"/>
              <a:gd name="T47" fmla="*/ 42 h 1421"/>
              <a:gd name="T48" fmla="*/ 704 w 1331"/>
              <a:gd name="T49" fmla="*/ 133 h 1421"/>
              <a:gd name="T50" fmla="*/ 705 w 1331"/>
              <a:gd name="T51" fmla="*/ 98 h 1421"/>
              <a:gd name="T52" fmla="*/ 599 w 1331"/>
              <a:gd name="T53" fmla="*/ 16 h 1421"/>
              <a:gd name="T54" fmla="*/ 516 w 1331"/>
              <a:gd name="T55" fmla="*/ 109 h 1421"/>
              <a:gd name="T56" fmla="*/ 564 w 1331"/>
              <a:gd name="T57" fmla="*/ 271 h 1421"/>
              <a:gd name="T58" fmla="*/ 683 w 1331"/>
              <a:gd name="T59" fmla="*/ 517 h 1421"/>
              <a:gd name="T60" fmla="*/ 762 w 1331"/>
              <a:gd name="T61" fmla="*/ 514 h 1421"/>
              <a:gd name="T62" fmla="*/ 777 w 1331"/>
              <a:gd name="T63" fmla="*/ 373 h 1421"/>
              <a:gd name="T64" fmla="*/ 678 w 1331"/>
              <a:gd name="T65" fmla="*/ 152 h 1421"/>
              <a:gd name="T66" fmla="*/ 584 w 1331"/>
              <a:gd name="T67" fmla="*/ 185 h 1421"/>
              <a:gd name="T68" fmla="*/ 649 w 1331"/>
              <a:gd name="T69" fmla="*/ 370 h 1421"/>
              <a:gd name="T70" fmla="*/ 678 w 1331"/>
              <a:gd name="T71" fmla="*/ 110 h 1421"/>
              <a:gd name="T72" fmla="*/ 581 w 1331"/>
              <a:gd name="T73" fmla="*/ 64 h 1421"/>
              <a:gd name="T74" fmla="*/ 555 w 1331"/>
              <a:gd name="T75" fmla="*/ 143 h 1421"/>
              <a:gd name="T76" fmla="*/ 643 w 1331"/>
              <a:gd name="T77" fmla="*/ 127 h 1421"/>
              <a:gd name="T78" fmla="*/ 981 w 1331"/>
              <a:gd name="T79" fmla="*/ 110 h 1421"/>
              <a:gd name="T80" fmla="*/ 856 w 1331"/>
              <a:gd name="T81" fmla="*/ 131 h 1421"/>
              <a:gd name="T82" fmla="*/ 736 w 1331"/>
              <a:gd name="T83" fmla="*/ 231 h 1421"/>
              <a:gd name="T84" fmla="*/ 799 w 1331"/>
              <a:gd name="T85" fmla="*/ 516 h 1421"/>
              <a:gd name="T86" fmla="*/ 679 w 1331"/>
              <a:gd name="T87" fmla="*/ 529 h 1421"/>
              <a:gd name="T88" fmla="*/ 536 w 1331"/>
              <a:gd name="T89" fmla="*/ 214 h 1421"/>
              <a:gd name="T90" fmla="*/ 339 w 1331"/>
              <a:gd name="T91" fmla="*/ 272 h 1421"/>
              <a:gd name="T92" fmla="*/ 94 w 1331"/>
              <a:gd name="T93" fmla="*/ 365 h 1421"/>
              <a:gd name="T94" fmla="*/ 38 w 1331"/>
              <a:gd name="T95" fmla="*/ 640 h 1421"/>
              <a:gd name="T96" fmla="*/ 115 w 1331"/>
              <a:gd name="T97" fmla="*/ 969 h 1421"/>
              <a:gd name="T98" fmla="*/ 266 w 1331"/>
              <a:gd name="T99" fmla="*/ 1368 h 1421"/>
              <a:gd name="T100" fmla="*/ 589 w 1331"/>
              <a:gd name="T101" fmla="*/ 1248 h 1421"/>
              <a:gd name="T102" fmla="*/ 1094 w 1331"/>
              <a:gd name="T103" fmla="*/ 1116 h 1421"/>
              <a:gd name="T104" fmla="*/ 1309 w 1331"/>
              <a:gd name="T105" fmla="*/ 1027 h 1421"/>
              <a:gd name="T106" fmla="*/ 1195 w 1331"/>
              <a:gd name="T107" fmla="*/ 810 h 1421"/>
              <a:gd name="T108" fmla="*/ 1073 w 1331"/>
              <a:gd name="T109" fmla="*/ 388 h 1421"/>
              <a:gd name="T110" fmla="*/ 1014 w 1331"/>
              <a:gd name="T111" fmla="*/ 108 h 1421"/>
              <a:gd name="T112" fmla="*/ 745 w 1331"/>
              <a:gd name="T113" fmla="*/ 475 h 1421"/>
              <a:gd name="T114" fmla="*/ 660 w 1331"/>
              <a:gd name="T115" fmla="*/ 196 h 1421"/>
              <a:gd name="T116" fmla="*/ 619 w 1331"/>
              <a:gd name="T117" fmla="*/ 189 h 1421"/>
              <a:gd name="T118" fmla="*/ 663 w 1331"/>
              <a:gd name="T119" fmla="*/ 338 h 1421"/>
              <a:gd name="T120" fmla="*/ 674 w 1331"/>
              <a:gd name="T121" fmla="*/ 399 h 1421"/>
              <a:gd name="T122" fmla="*/ 713 w 1331"/>
              <a:gd name="T123" fmla="*/ 490 h 1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31" h="1421">
                <a:moveTo>
                  <a:pt x="739" y="139"/>
                </a:moveTo>
                <a:lnTo>
                  <a:pt x="739" y="139"/>
                </a:lnTo>
                <a:lnTo>
                  <a:pt x="766" y="132"/>
                </a:lnTo>
                <a:lnTo>
                  <a:pt x="796" y="125"/>
                </a:lnTo>
                <a:lnTo>
                  <a:pt x="855" y="109"/>
                </a:lnTo>
                <a:lnTo>
                  <a:pt x="855" y="109"/>
                </a:lnTo>
                <a:lnTo>
                  <a:pt x="863" y="108"/>
                </a:lnTo>
                <a:lnTo>
                  <a:pt x="871" y="108"/>
                </a:lnTo>
                <a:lnTo>
                  <a:pt x="879" y="108"/>
                </a:lnTo>
                <a:lnTo>
                  <a:pt x="889" y="106"/>
                </a:lnTo>
                <a:lnTo>
                  <a:pt x="889" y="106"/>
                </a:lnTo>
                <a:lnTo>
                  <a:pt x="896" y="105"/>
                </a:lnTo>
                <a:lnTo>
                  <a:pt x="902" y="102"/>
                </a:lnTo>
                <a:lnTo>
                  <a:pt x="902" y="102"/>
                </a:lnTo>
                <a:lnTo>
                  <a:pt x="911" y="101"/>
                </a:lnTo>
                <a:lnTo>
                  <a:pt x="920" y="101"/>
                </a:lnTo>
                <a:lnTo>
                  <a:pt x="928" y="102"/>
                </a:lnTo>
                <a:lnTo>
                  <a:pt x="936" y="102"/>
                </a:lnTo>
                <a:lnTo>
                  <a:pt x="936" y="102"/>
                </a:lnTo>
                <a:lnTo>
                  <a:pt x="949" y="99"/>
                </a:lnTo>
                <a:lnTo>
                  <a:pt x="962" y="95"/>
                </a:lnTo>
                <a:lnTo>
                  <a:pt x="976" y="91"/>
                </a:lnTo>
                <a:lnTo>
                  <a:pt x="988" y="89"/>
                </a:lnTo>
                <a:lnTo>
                  <a:pt x="988" y="89"/>
                </a:lnTo>
                <a:lnTo>
                  <a:pt x="1003" y="87"/>
                </a:lnTo>
                <a:lnTo>
                  <a:pt x="1018" y="87"/>
                </a:lnTo>
                <a:lnTo>
                  <a:pt x="1034" y="89"/>
                </a:lnTo>
                <a:lnTo>
                  <a:pt x="1049" y="91"/>
                </a:lnTo>
                <a:lnTo>
                  <a:pt x="1049" y="91"/>
                </a:lnTo>
                <a:lnTo>
                  <a:pt x="1056" y="125"/>
                </a:lnTo>
                <a:lnTo>
                  <a:pt x="1062" y="162"/>
                </a:lnTo>
                <a:lnTo>
                  <a:pt x="1064" y="180"/>
                </a:lnTo>
                <a:lnTo>
                  <a:pt x="1066" y="197"/>
                </a:lnTo>
                <a:lnTo>
                  <a:pt x="1066" y="212"/>
                </a:lnTo>
                <a:lnTo>
                  <a:pt x="1064" y="226"/>
                </a:lnTo>
                <a:lnTo>
                  <a:pt x="1064" y="226"/>
                </a:lnTo>
                <a:lnTo>
                  <a:pt x="1068" y="260"/>
                </a:lnTo>
                <a:lnTo>
                  <a:pt x="1071" y="293"/>
                </a:lnTo>
                <a:lnTo>
                  <a:pt x="1073" y="309"/>
                </a:lnTo>
                <a:lnTo>
                  <a:pt x="1074" y="324"/>
                </a:lnTo>
                <a:lnTo>
                  <a:pt x="1078" y="338"/>
                </a:lnTo>
                <a:lnTo>
                  <a:pt x="1082" y="351"/>
                </a:lnTo>
                <a:lnTo>
                  <a:pt x="1082" y="351"/>
                </a:lnTo>
                <a:lnTo>
                  <a:pt x="1094" y="429"/>
                </a:lnTo>
                <a:lnTo>
                  <a:pt x="1107" y="506"/>
                </a:lnTo>
                <a:lnTo>
                  <a:pt x="1107" y="506"/>
                </a:lnTo>
                <a:lnTo>
                  <a:pt x="1111" y="527"/>
                </a:lnTo>
                <a:lnTo>
                  <a:pt x="1115" y="546"/>
                </a:lnTo>
                <a:lnTo>
                  <a:pt x="1126" y="582"/>
                </a:lnTo>
                <a:lnTo>
                  <a:pt x="1138" y="617"/>
                </a:lnTo>
                <a:lnTo>
                  <a:pt x="1151" y="651"/>
                </a:lnTo>
                <a:lnTo>
                  <a:pt x="1151" y="651"/>
                </a:lnTo>
                <a:lnTo>
                  <a:pt x="1181" y="735"/>
                </a:lnTo>
                <a:lnTo>
                  <a:pt x="1196" y="776"/>
                </a:lnTo>
                <a:lnTo>
                  <a:pt x="1214" y="815"/>
                </a:lnTo>
                <a:lnTo>
                  <a:pt x="1214" y="815"/>
                </a:lnTo>
                <a:lnTo>
                  <a:pt x="1226" y="840"/>
                </a:lnTo>
                <a:lnTo>
                  <a:pt x="1240" y="864"/>
                </a:lnTo>
                <a:lnTo>
                  <a:pt x="1268" y="913"/>
                </a:lnTo>
                <a:lnTo>
                  <a:pt x="1296" y="962"/>
                </a:lnTo>
                <a:lnTo>
                  <a:pt x="1309" y="988"/>
                </a:lnTo>
                <a:lnTo>
                  <a:pt x="1320" y="1014"/>
                </a:lnTo>
                <a:lnTo>
                  <a:pt x="1320" y="1014"/>
                </a:lnTo>
                <a:lnTo>
                  <a:pt x="1326" y="1019"/>
                </a:lnTo>
                <a:lnTo>
                  <a:pt x="1330" y="1025"/>
                </a:lnTo>
                <a:lnTo>
                  <a:pt x="1331" y="1032"/>
                </a:lnTo>
                <a:lnTo>
                  <a:pt x="1330" y="1036"/>
                </a:lnTo>
                <a:lnTo>
                  <a:pt x="1330" y="1038"/>
                </a:lnTo>
                <a:lnTo>
                  <a:pt x="1330" y="1038"/>
                </a:lnTo>
                <a:lnTo>
                  <a:pt x="1326" y="1042"/>
                </a:lnTo>
                <a:lnTo>
                  <a:pt x="1322" y="1045"/>
                </a:lnTo>
                <a:lnTo>
                  <a:pt x="1309" y="1049"/>
                </a:lnTo>
                <a:lnTo>
                  <a:pt x="1309" y="1049"/>
                </a:lnTo>
                <a:lnTo>
                  <a:pt x="1289" y="1060"/>
                </a:lnTo>
                <a:lnTo>
                  <a:pt x="1277" y="1066"/>
                </a:lnTo>
                <a:lnTo>
                  <a:pt x="1264" y="1071"/>
                </a:lnTo>
                <a:lnTo>
                  <a:pt x="1264" y="1071"/>
                </a:lnTo>
                <a:lnTo>
                  <a:pt x="1215" y="1090"/>
                </a:lnTo>
                <a:lnTo>
                  <a:pt x="1194" y="1100"/>
                </a:lnTo>
                <a:lnTo>
                  <a:pt x="1173" y="1110"/>
                </a:lnTo>
                <a:lnTo>
                  <a:pt x="1173" y="1110"/>
                </a:lnTo>
                <a:lnTo>
                  <a:pt x="1162" y="1115"/>
                </a:lnTo>
                <a:lnTo>
                  <a:pt x="1149" y="1119"/>
                </a:lnTo>
                <a:lnTo>
                  <a:pt x="1136" y="1124"/>
                </a:lnTo>
                <a:lnTo>
                  <a:pt x="1131" y="1127"/>
                </a:lnTo>
                <a:lnTo>
                  <a:pt x="1127" y="1131"/>
                </a:lnTo>
                <a:lnTo>
                  <a:pt x="1127" y="1131"/>
                </a:lnTo>
                <a:lnTo>
                  <a:pt x="1105" y="1134"/>
                </a:lnTo>
                <a:lnTo>
                  <a:pt x="1081" y="1139"/>
                </a:lnTo>
                <a:lnTo>
                  <a:pt x="1028" y="1154"/>
                </a:lnTo>
                <a:lnTo>
                  <a:pt x="975" y="1169"/>
                </a:lnTo>
                <a:lnTo>
                  <a:pt x="923" y="1183"/>
                </a:lnTo>
                <a:lnTo>
                  <a:pt x="923" y="1183"/>
                </a:lnTo>
                <a:lnTo>
                  <a:pt x="920" y="1184"/>
                </a:lnTo>
                <a:lnTo>
                  <a:pt x="919" y="1185"/>
                </a:lnTo>
                <a:lnTo>
                  <a:pt x="917" y="1188"/>
                </a:lnTo>
                <a:lnTo>
                  <a:pt x="916" y="1189"/>
                </a:lnTo>
                <a:lnTo>
                  <a:pt x="916" y="1189"/>
                </a:lnTo>
                <a:lnTo>
                  <a:pt x="902" y="1189"/>
                </a:lnTo>
                <a:lnTo>
                  <a:pt x="887" y="1192"/>
                </a:lnTo>
                <a:lnTo>
                  <a:pt x="858" y="1198"/>
                </a:lnTo>
                <a:lnTo>
                  <a:pt x="858" y="1198"/>
                </a:lnTo>
                <a:lnTo>
                  <a:pt x="789" y="1210"/>
                </a:lnTo>
                <a:lnTo>
                  <a:pt x="720" y="1222"/>
                </a:lnTo>
                <a:lnTo>
                  <a:pt x="685" y="1230"/>
                </a:lnTo>
                <a:lnTo>
                  <a:pt x="651" y="1238"/>
                </a:lnTo>
                <a:lnTo>
                  <a:pt x="618" y="1249"/>
                </a:lnTo>
                <a:lnTo>
                  <a:pt x="585" y="1263"/>
                </a:lnTo>
                <a:lnTo>
                  <a:pt x="585" y="1263"/>
                </a:lnTo>
                <a:lnTo>
                  <a:pt x="540" y="1281"/>
                </a:lnTo>
                <a:lnTo>
                  <a:pt x="497" y="1298"/>
                </a:lnTo>
                <a:lnTo>
                  <a:pt x="455" y="1315"/>
                </a:lnTo>
                <a:lnTo>
                  <a:pt x="434" y="1324"/>
                </a:lnTo>
                <a:lnTo>
                  <a:pt x="414" y="1334"/>
                </a:lnTo>
                <a:lnTo>
                  <a:pt x="414" y="1334"/>
                </a:lnTo>
                <a:lnTo>
                  <a:pt x="395" y="1345"/>
                </a:lnTo>
                <a:lnTo>
                  <a:pt x="377" y="1355"/>
                </a:lnTo>
                <a:lnTo>
                  <a:pt x="343" y="1377"/>
                </a:lnTo>
                <a:lnTo>
                  <a:pt x="309" y="1400"/>
                </a:lnTo>
                <a:lnTo>
                  <a:pt x="276" y="1421"/>
                </a:lnTo>
                <a:lnTo>
                  <a:pt x="276" y="1421"/>
                </a:lnTo>
                <a:lnTo>
                  <a:pt x="270" y="1411"/>
                </a:lnTo>
                <a:lnTo>
                  <a:pt x="266" y="1400"/>
                </a:lnTo>
                <a:lnTo>
                  <a:pt x="256" y="1377"/>
                </a:lnTo>
                <a:lnTo>
                  <a:pt x="256" y="1377"/>
                </a:lnTo>
                <a:lnTo>
                  <a:pt x="242" y="1349"/>
                </a:lnTo>
                <a:lnTo>
                  <a:pt x="227" y="1319"/>
                </a:lnTo>
                <a:lnTo>
                  <a:pt x="227" y="1319"/>
                </a:lnTo>
                <a:lnTo>
                  <a:pt x="223" y="1305"/>
                </a:lnTo>
                <a:lnTo>
                  <a:pt x="219" y="1291"/>
                </a:lnTo>
                <a:lnTo>
                  <a:pt x="219" y="1291"/>
                </a:lnTo>
                <a:lnTo>
                  <a:pt x="185" y="1206"/>
                </a:lnTo>
                <a:lnTo>
                  <a:pt x="149" y="1115"/>
                </a:lnTo>
                <a:lnTo>
                  <a:pt x="149" y="1115"/>
                </a:lnTo>
                <a:lnTo>
                  <a:pt x="142" y="1102"/>
                </a:lnTo>
                <a:lnTo>
                  <a:pt x="136" y="1091"/>
                </a:lnTo>
                <a:lnTo>
                  <a:pt x="136" y="1091"/>
                </a:lnTo>
                <a:lnTo>
                  <a:pt x="135" y="1087"/>
                </a:lnTo>
                <a:lnTo>
                  <a:pt x="135" y="1082"/>
                </a:lnTo>
                <a:lnTo>
                  <a:pt x="135" y="1078"/>
                </a:lnTo>
                <a:lnTo>
                  <a:pt x="135" y="1072"/>
                </a:lnTo>
                <a:lnTo>
                  <a:pt x="135" y="1072"/>
                </a:lnTo>
                <a:lnTo>
                  <a:pt x="115" y="1011"/>
                </a:lnTo>
                <a:lnTo>
                  <a:pt x="95" y="949"/>
                </a:lnTo>
                <a:lnTo>
                  <a:pt x="95" y="949"/>
                </a:lnTo>
                <a:lnTo>
                  <a:pt x="75" y="882"/>
                </a:lnTo>
                <a:lnTo>
                  <a:pt x="75" y="882"/>
                </a:lnTo>
                <a:lnTo>
                  <a:pt x="70" y="863"/>
                </a:lnTo>
                <a:lnTo>
                  <a:pt x="63" y="845"/>
                </a:lnTo>
                <a:lnTo>
                  <a:pt x="63" y="845"/>
                </a:lnTo>
                <a:lnTo>
                  <a:pt x="61" y="836"/>
                </a:lnTo>
                <a:lnTo>
                  <a:pt x="60" y="825"/>
                </a:lnTo>
                <a:lnTo>
                  <a:pt x="60" y="814"/>
                </a:lnTo>
                <a:lnTo>
                  <a:pt x="59" y="803"/>
                </a:lnTo>
                <a:lnTo>
                  <a:pt x="59" y="803"/>
                </a:lnTo>
                <a:lnTo>
                  <a:pt x="51" y="769"/>
                </a:lnTo>
                <a:lnTo>
                  <a:pt x="42" y="735"/>
                </a:lnTo>
                <a:lnTo>
                  <a:pt x="34" y="701"/>
                </a:lnTo>
                <a:lnTo>
                  <a:pt x="27" y="666"/>
                </a:lnTo>
                <a:lnTo>
                  <a:pt x="27" y="666"/>
                </a:lnTo>
                <a:lnTo>
                  <a:pt x="22" y="629"/>
                </a:lnTo>
                <a:lnTo>
                  <a:pt x="18" y="589"/>
                </a:lnTo>
                <a:lnTo>
                  <a:pt x="18" y="589"/>
                </a:lnTo>
                <a:lnTo>
                  <a:pt x="10" y="527"/>
                </a:lnTo>
                <a:lnTo>
                  <a:pt x="7" y="495"/>
                </a:lnTo>
                <a:lnTo>
                  <a:pt x="6" y="464"/>
                </a:lnTo>
                <a:lnTo>
                  <a:pt x="6" y="464"/>
                </a:lnTo>
                <a:lnTo>
                  <a:pt x="4" y="445"/>
                </a:lnTo>
                <a:lnTo>
                  <a:pt x="2" y="426"/>
                </a:lnTo>
                <a:lnTo>
                  <a:pt x="0" y="407"/>
                </a:lnTo>
                <a:lnTo>
                  <a:pt x="0" y="399"/>
                </a:lnTo>
                <a:lnTo>
                  <a:pt x="2" y="389"/>
                </a:lnTo>
                <a:lnTo>
                  <a:pt x="2" y="389"/>
                </a:lnTo>
                <a:lnTo>
                  <a:pt x="41" y="372"/>
                </a:lnTo>
                <a:lnTo>
                  <a:pt x="83" y="351"/>
                </a:lnTo>
                <a:lnTo>
                  <a:pt x="105" y="340"/>
                </a:lnTo>
                <a:lnTo>
                  <a:pt x="128" y="331"/>
                </a:lnTo>
                <a:lnTo>
                  <a:pt x="151" y="323"/>
                </a:lnTo>
                <a:lnTo>
                  <a:pt x="174" y="316"/>
                </a:lnTo>
                <a:lnTo>
                  <a:pt x="174" y="316"/>
                </a:lnTo>
                <a:lnTo>
                  <a:pt x="185" y="309"/>
                </a:lnTo>
                <a:lnTo>
                  <a:pt x="196" y="304"/>
                </a:lnTo>
                <a:lnTo>
                  <a:pt x="208" y="301"/>
                </a:lnTo>
                <a:lnTo>
                  <a:pt x="219" y="298"/>
                </a:lnTo>
                <a:lnTo>
                  <a:pt x="219" y="298"/>
                </a:lnTo>
                <a:lnTo>
                  <a:pt x="236" y="290"/>
                </a:lnTo>
                <a:lnTo>
                  <a:pt x="252" y="283"/>
                </a:lnTo>
                <a:lnTo>
                  <a:pt x="286" y="271"/>
                </a:lnTo>
                <a:lnTo>
                  <a:pt x="323" y="260"/>
                </a:lnTo>
                <a:lnTo>
                  <a:pt x="359" y="250"/>
                </a:lnTo>
                <a:lnTo>
                  <a:pt x="359" y="250"/>
                </a:lnTo>
                <a:lnTo>
                  <a:pt x="393" y="241"/>
                </a:lnTo>
                <a:lnTo>
                  <a:pt x="428" y="229"/>
                </a:lnTo>
                <a:lnTo>
                  <a:pt x="460" y="219"/>
                </a:lnTo>
                <a:lnTo>
                  <a:pt x="475" y="215"/>
                </a:lnTo>
                <a:lnTo>
                  <a:pt x="490" y="214"/>
                </a:lnTo>
                <a:lnTo>
                  <a:pt x="490" y="214"/>
                </a:lnTo>
                <a:lnTo>
                  <a:pt x="500" y="210"/>
                </a:lnTo>
                <a:lnTo>
                  <a:pt x="509" y="206"/>
                </a:lnTo>
                <a:lnTo>
                  <a:pt x="531" y="200"/>
                </a:lnTo>
                <a:lnTo>
                  <a:pt x="531" y="200"/>
                </a:lnTo>
                <a:lnTo>
                  <a:pt x="528" y="189"/>
                </a:lnTo>
                <a:lnTo>
                  <a:pt x="524" y="178"/>
                </a:lnTo>
                <a:lnTo>
                  <a:pt x="513" y="154"/>
                </a:lnTo>
                <a:lnTo>
                  <a:pt x="504" y="128"/>
                </a:lnTo>
                <a:lnTo>
                  <a:pt x="501" y="117"/>
                </a:lnTo>
                <a:lnTo>
                  <a:pt x="498" y="105"/>
                </a:lnTo>
                <a:lnTo>
                  <a:pt x="498" y="105"/>
                </a:lnTo>
                <a:lnTo>
                  <a:pt x="498" y="93"/>
                </a:lnTo>
                <a:lnTo>
                  <a:pt x="501" y="82"/>
                </a:lnTo>
                <a:lnTo>
                  <a:pt x="504" y="71"/>
                </a:lnTo>
                <a:lnTo>
                  <a:pt x="508" y="60"/>
                </a:lnTo>
                <a:lnTo>
                  <a:pt x="520" y="41"/>
                </a:lnTo>
                <a:lnTo>
                  <a:pt x="532" y="20"/>
                </a:lnTo>
                <a:lnTo>
                  <a:pt x="532" y="20"/>
                </a:lnTo>
                <a:lnTo>
                  <a:pt x="539" y="19"/>
                </a:lnTo>
                <a:lnTo>
                  <a:pt x="547" y="16"/>
                </a:lnTo>
                <a:lnTo>
                  <a:pt x="561" y="11"/>
                </a:lnTo>
                <a:lnTo>
                  <a:pt x="577" y="4"/>
                </a:lnTo>
                <a:lnTo>
                  <a:pt x="585" y="1"/>
                </a:lnTo>
                <a:lnTo>
                  <a:pt x="594" y="0"/>
                </a:lnTo>
                <a:lnTo>
                  <a:pt x="594" y="0"/>
                </a:lnTo>
                <a:lnTo>
                  <a:pt x="604" y="0"/>
                </a:lnTo>
                <a:lnTo>
                  <a:pt x="614" y="0"/>
                </a:lnTo>
                <a:lnTo>
                  <a:pt x="622" y="1"/>
                </a:lnTo>
                <a:lnTo>
                  <a:pt x="632" y="4"/>
                </a:lnTo>
                <a:lnTo>
                  <a:pt x="648" y="10"/>
                </a:lnTo>
                <a:lnTo>
                  <a:pt x="667" y="16"/>
                </a:lnTo>
                <a:lnTo>
                  <a:pt x="667" y="16"/>
                </a:lnTo>
                <a:lnTo>
                  <a:pt x="674" y="27"/>
                </a:lnTo>
                <a:lnTo>
                  <a:pt x="683" y="37"/>
                </a:lnTo>
                <a:lnTo>
                  <a:pt x="693" y="46"/>
                </a:lnTo>
                <a:lnTo>
                  <a:pt x="702" y="57"/>
                </a:lnTo>
                <a:lnTo>
                  <a:pt x="702" y="57"/>
                </a:lnTo>
                <a:lnTo>
                  <a:pt x="708" y="67"/>
                </a:lnTo>
                <a:lnTo>
                  <a:pt x="712" y="78"/>
                </a:lnTo>
                <a:lnTo>
                  <a:pt x="720" y="98"/>
                </a:lnTo>
                <a:lnTo>
                  <a:pt x="728" y="120"/>
                </a:lnTo>
                <a:lnTo>
                  <a:pt x="734" y="129"/>
                </a:lnTo>
                <a:lnTo>
                  <a:pt x="739" y="139"/>
                </a:lnTo>
                <a:lnTo>
                  <a:pt x="739" y="139"/>
                </a:lnTo>
                <a:close/>
                <a:moveTo>
                  <a:pt x="653" y="343"/>
                </a:moveTo>
                <a:lnTo>
                  <a:pt x="653" y="343"/>
                </a:lnTo>
                <a:lnTo>
                  <a:pt x="640" y="313"/>
                </a:lnTo>
                <a:lnTo>
                  <a:pt x="626" y="282"/>
                </a:lnTo>
                <a:lnTo>
                  <a:pt x="626" y="282"/>
                </a:lnTo>
                <a:lnTo>
                  <a:pt x="617" y="259"/>
                </a:lnTo>
                <a:lnTo>
                  <a:pt x="608" y="234"/>
                </a:lnTo>
                <a:lnTo>
                  <a:pt x="606" y="222"/>
                </a:lnTo>
                <a:lnTo>
                  <a:pt x="604" y="208"/>
                </a:lnTo>
                <a:lnTo>
                  <a:pt x="603" y="196"/>
                </a:lnTo>
                <a:lnTo>
                  <a:pt x="604" y="184"/>
                </a:lnTo>
                <a:lnTo>
                  <a:pt x="604" y="184"/>
                </a:lnTo>
                <a:lnTo>
                  <a:pt x="608" y="177"/>
                </a:lnTo>
                <a:lnTo>
                  <a:pt x="614" y="173"/>
                </a:lnTo>
                <a:lnTo>
                  <a:pt x="619" y="169"/>
                </a:lnTo>
                <a:lnTo>
                  <a:pt x="626" y="166"/>
                </a:lnTo>
                <a:lnTo>
                  <a:pt x="634" y="165"/>
                </a:lnTo>
                <a:lnTo>
                  <a:pt x="641" y="165"/>
                </a:lnTo>
                <a:lnTo>
                  <a:pt x="651" y="166"/>
                </a:lnTo>
                <a:lnTo>
                  <a:pt x="660" y="167"/>
                </a:lnTo>
                <a:lnTo>
                  <a:pt x="660" y="167"/>
                </a:lnTo>
                <a:lnTo>
                  <a:pt x="671" y="184"/>
                </a:lnTo>
                <a:lnTo>
                  <a:pt x="682" y="204"/>
                </a:lnTo>
                <a:lnTo>
                  <a:pt x="693" y="225"/>
                </a:lnTo>
                <a:lnTo>
                  <a:pt x="704" y="248"/>
                </a:lnTo>
                <a:lnTo>
                  <a:pt x="724" y="295"/>
                </a:lnTo>
                <a:lnTo>
                  <a:pt x="740" y="340"/>
                </a:lnTo>
                <a:lnTo>
                  <a:pt x="740" y="340"/>
                </a:lnTo>
                <a:lnTo>
                  <a:pt x="754" y="376"/>
                </a:lnTo>
                <a:lnTo>
                  <a:pt x="761" y="395"/>
                </a:lnTo>
                <a:lnTo>
                  <a:pt x="768" y="415"/>
                </a:lnTo>
                <a:lnTo>
                  <a:pt x="772" y="434"/>
                </a:lnTo>
                <a:lnTo>
                  <a:pt x="772" y="444"/>
                </a:lnTo>
                <a:lnTo>
                  <a:pt x="772" y="453"/>
                </a:lnTo>
                <a:lnTo>
                  <a:pt x="772" y="461"/>
                </a:lnTo>
                <a:lnTo>
                  <a:pt x="769" y="470"/>
                </a:lnTo>
                <a:lnTo>
                  <a:pt x="766" y="476"/>
                </a:lnTo>
                <a:lnTo>
                  <a:pt x="761" y="483"/>
                </a:lnTo>
                <a:lnTo>
                  <a:pt x="761" y="483"/>
                </a:lnTo>
                <a:lnTo>
                  <a:pt x="749" y="494"/>
                </a:lnTo>
                <a:lnTo>
                  <a:pt x="739" y="499"/>
                </a:lnTo>
                <a:lnTo>
                  <a:pt x="735" y="502"/>
                </a:lnTo>
                <a:lnTo>
                  <a:pt x="731" y="504"/>
                </a:lnTo>
                <a:lnTo>
                  <a:pt x="731" y="504"/>
                </a:lnTo>
                <a:lnTo>
                  <a:pt x="721" y="504"/>
                </a:lnTo>
                <a:lnTo>
                  <a:pt x="709" y="502"/>
                </a:lnTo>
                <a:lnTo>
                  <a:pt x="697" y="499"/>
                </a:lnTo>
                <a:lnTo>
                  <a:pt x="689" y="495"/>
                </a:lnTo>
                <a:lnTo>
                  <a:pt x="689" y="495"/>
                </a:lnTo>
                <a:lnTo>
                  <a:pt x="685" y="490"/>
                </a:lnTo>
                <a:lnTo>
                  <a:pt x="681" y="483"/>
                </a:lnTo>
                <a:lnTo>
                  <a:pt x="678" y="478"/>
                </a:lnTo>
                <a:lnTo>
                  <a:pt x="675" y="475"/>
                </a:lnTo>
                <a:lnTo>
                  <a:pt x="674" y="472"/>
                </a:lnTo>
                <a:lnTo>
                  <a:pt x="674" y="472"/>
                </a:lnTo>
                <a:lnTo>
                  <a:pt x="632" y="382"/>
                </a:lnTo>
                <a:lnTo>
                  <a:pt x="611" y="338"/>
                </a:lnTo>
                <a:lnTo>
                  <a:pt x="592" y="291"/>
                </a:lnTo>
                <a:lnTo>
                  <a:pt x="574" y="244"/>
                </a:lnTo>
                <a:lnTo>
                  <a:pt x="558" y="195"/>
                </a:lnTo>
                <a:lnTo>
                  <a:pt x="551" y="169"/>
                </a:lnTo>
                <a:lnTo>
                  <a:pt x="546" y="142"/>
                </a:lnTo>
                <a:lnTo>
                  <a:pt x="540" y="114"/>
                </a:lnTo>
                <a:lnTo>
                  <a:pt x="536" y="84"/>
                </a:lnTo>
                <a:lnTo>
                  <a:pt x="536" y="84"/>
                </a:lnTo>
                <a:lnTo>
                  <a:pt x="540" y="78"/>
                </a:lnTo>
                <a:lnTo>
                  <a:pt x="546" y="71"/>
                </a:lnTo>
                <a:lnTo>
                  <a:pt x="558" y="60"/>
                </a:lnTo>
                <a:lnTo>
                  <a:pt x="573" y="50"/>
                </a:lnTo>
                <a:lnTo>
                  <a:pt x="588" y="42"/>
                </a:lnTo>
                <a:lnTo>
                  <a:pt x="588" y="42"/>
                </a:lnTo>
                <a:lnTo>
                  <a:pt x="598" y="42"/>
                </a:lnTo>
                <a:lnTo>
                  <a:pt x="607" y="42"/>
                </a:lnTo>
                <a:lnTo>
                  <a:pt x="625" y="46"/>
                </a:lnTo>
                <a:lnTo>
                  <a:pt x="641" y="52"/>
                </a:lnTo>
                <a:lnTo>
                  <a:pt x="656" y="57"/>
                </a:lnTo>
                <a:lnTo>
                  <a:pt x="656" y="57"/>
                </a:lnTo>
                <a:lnTo>
                  <a:pt x="666" y="71"/>
                </a:lnTo>
                <a:lnTo>
                  <a:pt x="677" y="84"/>
                </a:lnTo>
                <a:lnTo>
                  <a:pt x="686" y="98"/>
                </a:lnTo>
                <a:lnTo>
                  <a:pt x="696" y="112"/>
                </a:lnTo>
                <a:lnTo>
                  <a:pt x="696" y="112"/>
                </a:lnTo>
                <a:lnTo>
                  <a:pt x="700" y="123"/>
                </a:lnTo>
                <a:lnTo>
                  <a:pt x="704" y="133"/>
                </a:lnTo>
                <a:lnTo>
                  <a:pt x="708" y="144"/>
                </a:lnTo>
                <a:lnTo>
                  <a:pt x="712" y="148"/>
                </a:lnTo>
                <a:lnTo>
                  <a:pt x="716" y="152"/>
                </a:lnTo>
                <a:lnTo>
                  <a:pt x="716" y="152"/>
                </a:lnTo>
                <a:lnTo>
                  <a:pt x="717" y="150"/>
                </a:lnTo>
                <a:lnTo>
                  <a:pt x="719" y="150"/>
                </a:lnTo>
                <a:lnTo>
                  <a:pt x="720" y="150"/>
                </a:lnTo>
                <a:lnTo>
                  <a:pt x="723" y="150"/>
                </a:lnTo>
                <a:lnTo>
                  <a:pt x="723" y="150"/>
                </a:lnTo>
                <a:lnTo>
                  <a:pt x="720" y="135"/>
                </a:lnTo>
                <a:lnTo>
                  <a:pt x="716" y="123"/>
                </a:lnTo>
                <a:lnTo>
                  <a:pt x="711" y="110"/>
                </a:lnTo>
                <a:lnTo>
                  <a:pt x="705" y="98"/>
                </a:lnTo>
                <a:lnTo>
                  <a:pt x="693" y="75"/>
                </a:lnTo>
                <a:lnTo>
                  <a:pt x="678" y="50"/>
                </a:lnTo>
                <a:lnTo>
                  <a:pt x="678" y="50"/>
                </a:lnTo>
                <a:lnTo>
                  <a:pt x="666" y="42"/>
                </a:lnTo>
                <a:lnTo>
                  <a:pt x="662" y="37"/>
                </a:lnTo>
                <a:lnTo>
                  <a:pt x="656" y="30"/>
                </a:lnTo>
                <a:lnTo>
                  <a:pt x="656" y="30"/>
                </a:lnTo>
                <a:lnTo>
                  <a:pt x="645" y="26"/>
                </a:lnTo>
                <a:lnTo>
                  <a:pt x="632" y="20"/>
                </a:lnTo>
                <a:lnTo>
                  <a:pt x="623" y="18"/>
                </a:lnTo>
                <a:lnTo>
                  <a:pt x="615" y="16"/>
                </a:lnTo>
                <a:lnTo>
                  <a:pt x="607" y="16"/>
                </a:lnTo>
                <a:lnTo>
                  <a:pt x="599" y="16"/>
                </a:lnTo>
                <a:lnTo>
                  <a:pt x="599" y="16"/>
                </a:lnTo>
                <a:lnTo>
                  <a:pt x="585" y="20"/>
                </a:lnTo>
                <a:lnTo>
                  <a:pt x="570" y="25"/>
                </a:lnTo>
                <a:lnTo>
                  <a:pt x="540" y="35"/>
                </a:lnTo>
                <a:lnTo>
                  <a:pt x="540" y="35"/>
                </a:lnTo>
                <a:lnTo>
                  <a:pt x="535" y="42"/>
                </a:lnTo>
                <a:lnTo>
                  <a:pt x="528" y="49"/>
                </a:lnTo>
                <a:lnTo>
                  <a:pt x="523" y="57"/>
                </a:lnTo>
                <a:lnTo>
                  <a:pt x="519" y="67"/>
                </a:lnTo>
                <a:lnTo>
                  <a:pt x="516" y="76"/>
                </a:lnTo>
                <a:lnTo>
                  <a:pt x="515" y="86"/>
                </a:lnTo>
                <a:lnTo>
                  <a:pt x="515" y="97"/>
                </a:lnTo>
                <a:lnTo>
                  <a:pt x="516" y="109"/>
                </a:lnTo>
                <a:lnTo>
                  <a:pt x="516" y="109"/>
                </a:lnTo>
                <a:lnTo>
                  <a:pt x="524" y="131"/>
                </a:lnTo>
                <a:lnTo>
                  <a:pt x="531" y="154"/>
                </a:lnTo>
                <a:lnTo>
                  <a:pt x="538" y="177"/>
                </a:lnTo>
                <a:lnTo>
                  <a:pt x="546" y="199"/>
                </a:lnTo>
                <a:lnTo>
                  <a:pt x="546" y="199"/>
                </a:lnTo>
                <a:lnTo>
                  <a:pt x="547" y="210"/>
                </a:lnTo>
                <a:lnTo>
                  <a:pt x="550" y="219"/>
                </a:lnTo>
                <a:lnTo>
                  <a:pt x="555" y="237"/>
                </a:lnTo>
                <a:lnTo>
                  <a:pt x="561" y="253"/>
                </a:lnTo>
                <a:lnTo>
                  <a:pt x="562" y="263"/>
                </a:lnTo>
                <a:lnTo>
                  <a:pt x="564" y="271"/>
                </a:lnTo>
                <a:lnTo>
                  <a:pt x="564" y="271"/>
                </a:lnTo>
                <a:lnTo>
                  <a:pt x="577" y="308"/>
                </a:lnTo>
                <a:lnTo>
                  <a:pt x="589" y="344"/>
                </a:lnTo>
                <a:lnTo>
                  <a:pt x="602" y="381"/>
                </a:lnTo>
                <a:lnTo>
                  <a:pt x="608" y="399"/>
                </a:lnTo>
                <a:lnTo>
                  <a:pt x="615" y="415"/>
                </a:lnTo>
                <a:lnTo>
                  <a:pt x="615" y="415"/>
                </a:lnTo>
                <a:lnTo>
                  <a:pt x="629" y="444"/>
                </a:lnTo>
                <a:lnTo>
                  <a:pt x="645" y="471"/>
                </a:lnTo>
                <a:lnTo>
                  <a:pt x="655" y="485"/>
                </a:lnTo>
                <a:lnTo>
                  <a:pt x="663" y="497"/>
                </a:lnTo>
                <a:lnTo>
                  <a:pt x="674" y="508"/>
                </a:lnTo>
                <a:lnTo>
                  <a:pt x="683" y="517"/>
                </a:lnTo>
                <a:lnTo>
                  <a:pt x="683" y="517"/>
                </a:lnTo>
                <a:lnTo>
                  <a:pt x="693" y="519"/>
                </a:lnTo>
                <a:lnTo>
                  <a:pt x="701" y="521"/>
                </a:lnTo>
                <a:lnTo>
                  <a:pt x="708" y="524"/>
                </a:lnTo>
                <a:lnTo>
                  <a:pt x="717" y="525"/>
                </a:lnTo>
                <a:lnTo>
                  <a:pt x="717" y="525"/>
                </a:lnTo>
                <a:lnTo>
                  <a:pt x="721" y="524"/>
                </a:lnTo>
                <a:lnTo>
                  <a:pt x="727" y="523"/>
                </a:lnTo>
                <a:lnTo>
                  <a:pt x="739" y="521"/>
                </a:lnTo>
                <a:lnTo>
                  <a:pt x="750" y="520"/>
                </a:lnTo>
                <a:lnTo>
                  <a:pt x="760" y="519"/>
                </a:lnTo>
                <a:lnTo>
                  <a:pt x="760" y="519"/>
                </a:lnTo>
                <a:lnTo>
                  <a:pt x="761" y="516"/>
                </a:lnTo>
                <a:lnTo>
                  <a:pt x="762" y="514"/>
                </a:lnTo>
                <a:lnTo>
                  <a:pt x="766" y="510"/>
                </a:lnTo>
                <a:lnTo>
                  <a:pt x="779" y="505"/>
                </a:lnTo>
                <a:lnTo>
                  <a:pt x="779" y="505"/>
                </a:lnTo>
                <a:lnTo>
                  <a:pt x="785" y="493"/>
                </a:lnTo>
                <a:lnTo>
                  <a:pt x="789" y="480"/>
                </a:lnTo>
                <a:lnTo>
                  <a:pt x="791" y="467"/>
                </a:lnTo>
                <a:lnTo>
                  <a:pt x="791" y="453"/>
                </a:lnTo>
                <a:lnTo>
                  <a:pt x="789" y="440"/>
                </a:lnTo>
                <a:lnTo>
                  <a:pt x="787" y="425"/>
                </a:lnTo>
                <a:lnTo>
                  <a:pt x="780" y="396"/>
                </a:lnTo>
                <a:lnTo>
                  <a:pt x="780" y="396"/>
                </a:lnTo>
                <a:lnTo>
                  <a:pt x="777" y="380"/>
                </a:lnTo>
                <a:lnTo>
                  <a:pt x="777" y="373"/>
                </a:lnTo>
                <a:lnTo>
                  <a:pt x="775" y="366"/>
                </a:lnTo>
                <a:lnTo>
                  <a:pt x="775" y="366"/>
                </a:lnTo>
                <a:lnTo>
                  <a:pt x="764" y="333"/>
                </a:lnTo>
                <a:lnTo>
                  <a:pt x="750" y="302"/>
                </a:lnTo>
                <a:lnTo>
                  <a:pt x="726" y="244"/>
                </a:lnTo>
                <a:lnTo>
                  <a:pt x="726" y="244"/>
                </a:lnTo>
                <a:lnTo>
                  <a:pt x="717" y="226"/>
                </a:lnTo>
                <a:lnTo>
                  <a:pt x="709" y="208"/>
                </a:lnTo>
                <a:lnTo>
                  <a:pt x="692" y="177"/>
                </a:lnTo>
                <a:lnTo>
                  <a:pt x="692" y="177"/>
                </a:lnTo>
                <a:lnTo>
                  <a:pt x="685" y="163"/>
                </a:lnTo>
                <a:lnTo>
                  <a:pt x="678" y="152"/>
                </a:lnTo>
                <a:lnTo>
                  <a:pt x="678" y="152"/>
                </a:lnTo>
                <a:lnTo>
                  <a:pt x="674" y="148"/>
                </a:lnTo>
                <a:lnTo>
                  <a:pt x="668" y="144"/>
                </a:lnTo>
                <a:lnTo>
                  <a:pt x="662" y="142"/>
                </a:lnTo>
                <a:lnTo>
                  <a:pt x="656" y="139"/>
                </a:lnTo>
                <a:lnTo>
                  <a:pt x="651" y="139"/>
                </a:lnTo>
                <a:lnTo>
                  <a:pt x="644" y="139"/>
                </a:lnTo>
                <a:lnTo>
                  <a:pt x="632" y="140"/>
                </a:lnTo>
                <a:lnTo>
                  <a:pt x="618" y="144"/>
                </a:lnTo>
                <a:lnTo>
                  <a:pt x="607" y="151"/>
                </a:lnTo>
                <a:lnTo>
                  <a:pt x="596" y="159"/>
                </a:lnTo>
                <a:lnTo>
                  <a:pt x="587" y="167"/>
                </a:lnTo>
                <a:lnTo>
                  <a:pt x="587" y="167"/>
                </a:lnTo>
                <a:lnTo>
                  <a:pt x="584" y="185"/>
                </a:lnTo>
                <a:lnTo>
                  <a:pt x="584" y="201"/>
                </a:lnTo>
                <a:lnTo>
                  <a:pt x="585" y="219"/>
                </a:lnTo>
                <a:lnTo>
                  <a:pt x="588" y="234"/>
                </a:lnTo>
                <a:lnTo>
                  <a:pt x="594" y="250"/>
                </a:lnTo>
                <a:lnTo>
                  <a:pt x="599" y="265"/>
                </a:lnTo>
                <a:lnTo>
                  <a:pt x="611" y="297"/>
                </a:lnTo>
                <a:lnTo>
                  <a:pt x="611" y="297"/>
                </a:lnTo>
                <a:lnTo>
                  <a:pt x="617" y="309"/>
                </a:lnTo>
                <a:lnTo>
                  <a:pt x="622" y="321"/>
                </a:lnTo>
                <a:lnTo>
                  <a:pt x="636" y="346"/>
                </a:lnTo>
                <a:lnTo>
                  <a:pt x="636" y="346"/>
                </a:lnTo>
                <a:lnTo>
                  <a:pt x="643" y="358"/>
                </a:lnTo>
                <a:lnTo>
                  <a:pt x="649" y="370"/>
                </a:lnTo>
                <a:lnTo>
                  <a:pt x="653" y="376"/>
                </a:lnTo>
                <a:lnTo>
                  <a:pt x="657" y="380"/>
                </a:lnTo>
                <a:lnTo>
                  <a:pt x="663" y="382"/>
                </a:lnTo>
                <a:lnTo>
                  <a:pt x="668" y="382"/>
                </a:lnTo>
                <a:lnTo>
                  <a:pt x="668" y="382"/>
                </a:lnTo>
                <a:lnTo>
                  <a:pt x="670" y="378"/>
                </a:lnTo>
                <a:lnTo>
                  <a:pt x="670" y="373"/>
                </a:lnTo>
                <a:lnTo>
                  <a:pt x="668" y="369"/>
                </a:lnTo>
                <a:lnTo>
                  <a:pt x="666" y="363"/>
                </a:lnTo>
                <a:lnTo>
                  <a:pt x="653" y="343"/>
                </a:lnTo>
                <a:lnTo>
                  <a:pt x="653" y="343"/>
                </a:lnTo>
                <a:close/>
                <a:moveTo>
                  <a:pt x="678" y="110"/>
                </a:moveTo>
                <a:lnTo>
                  <a:pt x="678" y="110"/>
                </a:lnTo>
                <a:lnTo>
                  <a:pt x="671" y="99"/>
                </a:lnTo>
                <a:lnTo>
                  <a:pt x="663" y="87"/>
                </a:lnTo>
                <a:lnTo>
                  <a:pt x="653" y="76"/>
                </a:lnTo>
                <a:lnTo>
                  <a:pt x="647" y="69"/>
                </a:lnTo>
                <a:lnTo>
                  <a:pt x="647" y="69"/>
                </a:lnTo>
                <a:lnTo>
                  <a:pt x="634" y="64"/>
                </a:lnTo>
                <a:lnTo>
                  <a:pt x="619" y="59"/>
                </a:lnTo>
                <a:lnTo>
                  <a:pt x="604" y="56"/>
                </a:lnTo>
                <a:lnTo>
                  <a:pt x="598" y="56"/>
                </a:lnTo>
                <a:lnTo>
                  <a:pt x="592" y="57"/>
                </a:lnTo>
                <a:lnTo>
                  <a:pt x="592" y="57"/>
                </a:lnTo>
                <a:lnTo>
                  <a:pt x="587" y="60"/>
                </a:lnTo>
                <a:lnTo>
                  <a:pt x="581" y="64"/>
                </a:lnTo>
                <a:lnTo>
                  <a:pt x="577" y="69"/>
                </a:lnTo>
                <a:lnTo>
                  <a:pt x="572" y="74"/>
                </a:lnTo>
                <a:lnTo>
                  <a:pt x="572" y="74"/>
                </a:lnTo>
                <a:lnTo>
                  <a:pt x="560" y="79"/>
                </a:lnTo>
                <a:lnTo>
                  <a:pt x="553" y="83"/>
                </a:lnTo>
                <a:lnTo>
                  <a:pt x="551" y="86"/>
                </a:lnTo>
                <a:lnTo>
                  <a:pt x="550" y="90"/>
                </a:lnTo>
                <a:lnTo>
                  <a:pt x="550" y="90"/>
                </a:lnTo>
                <a:lnTo>
                  <a:pt x="549" y="98"/>
                </a:lnTo>
                <a:lnTo>
                  <a:pt x="549" y="108"/>
                </a:lnTo>
                <a:lnTo>
                  <a:pt x="551" y="125"/>
                </a:lnTo>
                <a:lnTo>
                  <a:pt x="551" y="125"/>
                </a:lnTo>
                <a:lnTo>
                  <a:pt x="555" y="143"/>
                </a:lnTo>
                <a:lnTo>
                  <a:pt x="561" y="161"/>
                </a:lnTo>
                <a:lnTo>
                  <a:pt x="573" y="192"/>
                </a:lnTo>
                <a:lnTo>
                  <a:pt x="573" y="192"/>
                </a:lnTo>
                <a:lnTo>
                  <a:pt x="573" y="184"/>
                </a:lnTo>
                <a:lnTo>
                  <a:pt x="574" y="177"/>
                </a:lnTo>
                <a:lnTo>
                  <a:pt x="576" y="170"/>
                </a:lnTo>
                <a:lnTo>
                  <a:pt x="579" y="165"/>
                </a:lnTo>
                <a:lnTo>
                  <a:pt x="585" y="154"/>
                </a:lnTo>
                <a:lnTo>
                  <a:pt x="595" y="144"/>
                </a:lnTo>
                <a:lnTo>
                  <a:pt x="606" y="138"/>
                </a:lnTo>
                <a:lnTo>
                  <a:pt x="618" y="132"/>
                </a:lnTo>
                <a:lnTo>
                  <a:pt x="630" y="128"/>
                </a:lnTo>
                <a:lnTo>
                  <a:pt x="643" y="127"/>
                </a:lnTo>
                <a:lnTo>
                  <a:pt x="643" y="127"/>
                </a:lnTo>
                <a:lnTo>
                  <a:pt x="651" y="128"/>
                </a:lnTo>
                <a:lnTo>
                  <a:pt x="659" y="129"/>
                </a:lnTo>
                <a:lnTo>
                  <a:pt x="666" y="132"/>
                </a:lnTo>
                <a:lnTo>
                  <a:pt x="671" y="136"/>
                </a:lnTo>
                <a:lnTo>
                  <a:pt x="683" y="144"/>
                </a:lnTo>
                <a:lnTo>
                  <a:pt x="694" y="152"/>
                </a:lnTo>
                <a:lnTo>
                  <a:pt x="694" y="152"/>
                </a:lnTo>
                <a:lnTo>
                  <a:pt x="687" y="131"/>
                </a:lnTo>
                <a:lnTo>
                  <a:pt x="685" y="121"/>
                </a:lnTo>
                <a:lnTo>
                  <a:pt x="678" y="110"/>
                </a:lnTo>
                <a:lnTo>
                  <a:pt x="678" y="110"/>
                </a:lnTo>
                <a:close/>
                <a:moveTo>
                  <a:pt x="981" y="110"/>
                </a:moveTo>
                <a:lnTo>
                  <a:pt x="981" y="110"/>
                </a:lnTo>
                <a:lnTo>
                  <a:pt x="976" y="113"/>
                </a:lnTo>
                <a:lnTo>
                  <a:pt x="968" y="114"/>
                </a:lnTo>
                <a:lnTo>
                  <a:pt x="953" y="116"/>
                </a:lnTo>
                <a:lnTo>
                  <a:pt x="936" y="116"/>
                </a:lnTo>
                <a:lnTo>
                  <a:pt x="920" y="117"/>
                </a:lnTo>
                <a:lnTo>
                  <a:pt x="920" y="117"/>
                </a:lnTo>
                <a:lnTo>
                  <a:pt x="905" y="120"/>
                </a:lnTo>
                <a:lnTo>
                  <a:pt x="890" y="124"/>
                </a:lnTo>
                <a:lnTo>
                  <a:pt x="877" y="128"/>
                </a:lnTo>
                <a:lnTo>
                  <a:pt x="863" y="131"/>
                </a:lnTo>
                <a:lnTo>
                  <a:pt x="863" y="131"/>
                </a:lnTo>
                <a:lnTo>
                  <a:pt x="856" y="131"/>
                </a:lnTo>
                <a:lnTo>
                  <a:pt x="849" y="131"/>
                </a:lnTo>
                <a:lnTo>
                  <a:pt x="843" y="129"/>
                </a:lnTo>
                <a:lnTo>
                  <a:pt x="836" y="131"/>
                </a:lnTo>
                <a:lnTo>
                  <a:pt x="836" y="131"/>
                </a:lnTo>
                <a:lnTo>
                  <a:pt x="819" y="133"/>
                </a:lnTo>
                <a:lnTo>
                  <a:pt x="802" y="139"/>
                </a:lnTo>
                <a:lnTo>
                  <a:pt x="770" y="148"/>
                </a:lnTo>
                <a:lnTo>
                  <a:pt x="738" y="159"/>
                </a:lnTo>
                <a:lnTo>
                  <a:pt x="704" y="170"/>
                </a:lnTo>
                <a:lnTo>
                  <a:pt x="704" y="170"/>
                </a:lnTo>
                <a:lnTo>
                  <a:pt x="712" y="182"/>
                </a:lnTo>
                <a:lnTo>
                  <a:pt x="720" y="197"/>
                </a:lnTo>
                <a:lnTo>
                  <a:pt x="736" y="231"/>
                </a:lnTo>
                <a:lnTo>
                  <a:pt x="766" y="304"/>
                </a:lnTo>
                <a:lnTo>
                  <a:pt x="766" y="304"/>
                </a:lnTo>
                <a:lnTo>
                  <a:pt x="773" y="329"/>
                </a:lnTo>
                <a:lnTo>
                  <a:pt x="781" y="357"/>
                </a:lnTo>
                <a:lnTo>
                  <a:pt x="791" y="384"/>
                </a:lnTo>
                <a:lnTo>
                  <a:pt x="798" y="411"/>
                </a:lnTo>
                <a:lnTo>
                  <a:pt x="804" y="438"/>
                </a:lnTo>
                <a:lnTo>
                  <a:pt x="806" y="452"/>
                </a:lnTo>
                <a:lnTo>
                  <a:pt x="807" y="464"/>
                </a:lnTo>
                <a:lnTo>
                  <a:pt x="807" y="478"/>
                </a:lnTo>
                <a:lnTo>
                  <a:pt x="806" y="490"/>
                </a:lnTo>
                <a:lnTo>
                  <a:pt x="803" y="504"/>
                </a:lnTo>
                <a:lnTo>
                  <a:pt x="799" y="516"/>
                </a:lnTo>
                <a:lnTo>
                  <a:pt x="799" y="516"/>
                </a:lnTo>
                <a:lnTo>
                  <a:pt x="791" y="521"/>
                </a:lnTo>
                <a:lnTo>
                  <a:pt x="781" y="525"/>
                </a:lnTo>
                <a:lnTo>
                  <a:pt x="772" y="529"/>
                </a:lnTo>
                <a:lnTo>
                  <a:pt x="762" y="532"/>
                </a:lnTo>
                <a:lnTo>
                  <a:pt x="740" y="536"/>
                </a:lnTo>
                <a:lnTo>
                  <a:pt x="719" y="543"/>
                </a:lnTo>
                <a:lnTo>
                  <a:pt x="719" y="543"/>
                </a:lnTo>
                <a:lnTo>
                  <a:pt x="711" y="539"/>
                </a:lnTo>
                <a:lnTo>
                  <a:pt x="704" y="536"/>
                </a:lnTo>
                <a:lnTo>
                  <a:pt x="704" y="536"/>
                </a:lnTo>
                <a:lnTo>
                  <a:pt x="690" y="534"/>
                </a:lnTo>
                <a:lnTo>
                  <a:pt x="679" y="529"/>
                </a:lnTo>
                <a:lnTo>
                  <a:pt x="670" y="524"/>
                </a:lnTo>
                <a:lnTo>
                  <a:pt x="660" y="516"/>
                </a:lnTo>
                <a:lnTo>
                  <a:pt x="652" y="508"/>
                </a:lnTo>
                <a:lnTo>
                  <a:pt x="645" y="498"/>
                </a:lnTo>
                <a:lnTo>
                  <a:pt x="634" y="478"/>
                </a:lnTo>
                <a:lnTo>
                  <a:pt x="634" y="478"/>
                </a:lnTo>
                <a:lnTo>
                  <a:pt x="619" y="448"/>
                </a:lnTo>
                <a:lnTo>
                  <a:pt x="604" y="415"/>
                </a:lnTo>
                <a:lnTo>
                  <a:pt x="591" y="382"/>
                </a:lnTo>
                <a:lnTo>
                  <a:pt x="577" y="347"/>
                </a:lnTo>
                <a:lnTo>
                  <a:pt x="566" y="313"/>
                </a:lnTo>
                <a:lnTo>
                  <a:pt x="554" y="279"/>
                </a:lnTo>
                <a:lnTo>
                  <a:pt x="536" y="214"/>
                </a:lnTo>
                <a:lnTo>
                  <a:pt x="536" y="214"/>
                </a:lnTo>
                <a:lnTo>
                  <a:pt x="523" y="216"/>
                </a:lnTo>
                <a:lnTo>
                  <a:pt x="511" y="221"/>
                </a:lnTo>
                <a:lnTo>
                  <a:pt x="489" y="227"/>
                </a:lnTo>
                <a:lnTo>
                  <a:pt x="489" y="227"/>
                </a:lnTo>
                <a:lnTo>
                  <a:pt x="457" y="237"/>
                </a:lnTo>
                <a:lnTo>
                  <a:pt x="432" y="244"/>
                </a:lnTo>
                <a:lnTo>
                  <a:pt x="432" y="244"/>
                </a:lnTo>
                <a:lnTo>
                  <a:pt x="408" y="252"/>
                </a:lnTo>
                <a:lnTo>
                  <a:pt x="385" y="260"/>
                </a:lnTo>
                <a:lnTo>
                  <a:pt x="385" y="260"/>
                </a:lnTo>
                <a:lnTo>
                  <a:pt x="362" y="267"/>
                </a:lnTo>
                <a:lnTo>
                  <a:pt x="339" y="272"/>
                </a:lnTo>
                <a:lnTo>
                  <a:pt x="316" y="276"/>
                </a:lnTo>
                <a:lnTo>
                  <a:pt x="294" y="283"/>
                </a:lnTo>
                <a:lnTo>
                  <a:pt x="294" y="283"/>
                </a:lnTo>
                <a:lnTo>
                  <a:pt x="281" y="289"/>
                </a:lnTo>
                <a:lnTo>
                  <a:pt x="267" y="294"/>
                </a:lnTo>
                <a:lnTo>
                  <a:pt x="240" y="306"/>
                </a:lnTo>
                <a:lnTo>
                  <a:pt x="240" y="306"/>
                </a:lnTo>
                <a:lnTo>
                  <a:pt x="203" y="320"/>
                </a:lnTo>
                <a:lnTo>
                  <a:pt x="166" y="333"/>
                </a:lnTo>
                <a:lnTo>
                  <a:pt x="130" y="347"/>
                </a:lnTo>
                <a:lnTo>
                  <a:pt x="112" y="355"/>
                </a:lnTo>
                <a:lnTo>
                  <a:pt x="94" y="365"/>
                </a:lnTo>
                <a:lnTo>
                  <a:pt x="94" y="365"/>
                </a:lnTo>
                <a:lnTo>
                  <a:pt x="83" y="366"/>
                </a:lnTo>
                <a:lnTo>
                  <a:pt x="74" y="369"/>
                </a:lnTo>
                <a:lnTo>
                  <a:pt x="66" y="374"/>
                </a:lnTo>
                <a:lnTo>
                  <a:pt x="56" y="378"/>
                </a:lnTo>
                <a:lnTo>
                  <a:pt x="37" y="389"/>
                </a:lnTo>
                <a:lnTo>
                  <a:pt x="27" y="393"/>
                </a:lnTo>
                <a:lnTo>
                  <a:pt x="18" y="396"/>
                </a:lnTo>
                <a:lnTo>
                  <a:pt x="18" y="396"/>
                </a:lnTo>
                <a:lnTo>
                  <a:pt x="18" y="455"/>
                </a:lnTo>
                <a:lnTo>
                  <a:pt x="22" y="514"/>
                </a:lnTo>
                <a:lnTo>
                  <a:pt x="29" y="576"/>
                </a:lnTo>
                <a:lnTo>
                  <a:pt x="38" y="640"/>
                </a:lnTo>
                <a:lnTo>
                  <a:pt x="38" y="640"/>
                </a:lnTo>
                <a:lnTo>
                  <a:pt x="44" y="664"/>
                </a:lnTo>
                <a:lnTo>
                  <a:pt x="51" y="689"/>
                </a:lnTo>
                <a:lnTo>
                  <a:pt x="59" y="713"/>
                </a:lnTo>
                <a:lnTo>
                  <a:pt x="61" y="725"/>
                </a:lnTo>
                <a:lnTo>
                  <a:pt x="63" y="739"/>
                </a:lnTo>
                <a:lnTo>
                  <a:pt x="63" y="739"/>
                </a:lnTo>
                <a:lnTo>
                  <a:pt x="68" y="777"/>
                </a:lnTo>
                <a:lnTo>
                  <a:pt x="75" y="815"/>
                </a:lnTo>
                <a:lnTo>
                  <a:pt x="83" y="853"/>
                </a:lnTo>
                <a:lnTo>
                  <a:pt x="94" y="891"/>
                </a:lnTo>
                <a:lnTo>
                  <a:pt x="94" y="891"/>
                </a:lnTo>
                <a:lnTo>
                  <a:pt x="105" y="931"/>
                </a:lnTo>
                <a:lnTo>
                  <a:pt x="115" y="969"/>
                </a:lnTo>
                <a:lnTo>
                  <a:pt x="124" y="1007"/>
                </a:lnTo>
                <a:lnTo>
                  <a:pt x="135" y="1044"/>
                </a:lnTo>
                <a:lnTo>
                  <a:pt x="135" y="1044"/>
                </a:lnTo>
                <a:lnTo>
                  <a:pt x="144" y="1074"/>
                </a:lnTo>
                <a:lnTo>
                  <a:pt x="155" y="1102"/>
                </a:lnTo>
                <a:lnTo>
                  <a:pt x="178" y="1158"/>
                </a:lnTo>
                <a:lnTo>
                  <a:pt x="178" y="1158"/>
                </a:lnTo>
                <a:lnTo>
                  <a:pt x="198" y="1204"/>
                </a:lnTo>
                <a:lnTo>
                  <a:pt x="215" y="1249"/>
                </a:lnTo>
                <a:lnTo>
                  <a:pt x="215" y="1249"/>
                </a:lnTo>
                <a:lnTo>
                  <a:pt x="232" y="1290"/>
                </a:lnTo>
                <a:lnTo>
                  <a:pt x="248" y="1330"/>
                </a:lnTo>
                <a:lnTo>
                  <a:pt x="266" y="1368"/>
                </a:lnTo>
                <a:lnTo>
                  <a:pt x="275" y="1385"/>
                </a:lnTo>
                <a:lnTo>
                  <a:pt x="285" y="1403"/>
                </a:lnTo>
                <a:lnTo>
                  <a:pt x="285" y="1403"/>
                </a:lnTo>
                <a:lnTo>
                  <a:pt x="300" y="1391"/>
                </a:lnTo>
                <a:lnTo>
                  <a:pt x="315" y="1380"/>
                </a:lnTo>
                <a:lnTo>
                  <a:pt x="346" y="1358"/>
                </a:lnTo>
                <a:lnTo>
                  <a:pt x="380" y="1340"/>
                </a:lnTo>
                <a:lnTo>
                  <a:pt x="414" y="1323"/>
                </a:lnTo>
                <a:lnTo>
                  <a:pt x="448" y="1306"/>
                </a:lnTo>
                <a:lnTo>
                  <a:pt x="483" y="1291"/>
                </a:lnTo>
                <a:lnTo>
                  <a:pt x="553" y="1263"/>
                </a:lnTo>
                <a:lnTo>
                  <a:pt x="553" y="1263"/>
                </a:lnTo>
                <a:lnTo>
                  <a:pt x="589" y="1248"/>
                </a:lnTo>
                <a:lnTo>
                  <a:pt x="629" y="1236"/>
                </a:lnTo>
                <a:lnTo>
                  <a:pt x="668" y="1225"/>
                </a:lnTo>
                <a:lnTo>
                  <a:pt x="708" y="1215"/>
                </a:lnTo>
                <a:lnTo>
                  <a:pt x="789" y="1199"/>
                </a:lnTo>
                <a:lnTo>
                  <a:pt x="830" y="1191"/>
                </a:lnTo>
                <a:lnTo>
                  <a:pt x="870" y="1181"/>
                </a:lnTo>
                <a:lnTo>
                  <a:pt x="870" y="1181"/>
                </a:lnTo>
                <a:lnTo>
                  <a:pt x="905" y="1172"/>
                </a:lnTo>
                <a:lnTo>
                  <a:pt x="936" y="1164"/>
                </a:lnTo>
                <a:lnTo>
                  <a:pt x="996" y="1144"/>
                </a:lnTo>
                <a:lnTo>
                  <a:pt x="996" y="1144"/>
                </a:lnTo>
                <a:lnTo>
                  <a:pt x="1062" y="1125"/>
                </a:lnTo>
                <a:lnTo>
                  <a:pt x="1094" y="1116"/>
                </a:lnTo>
                <a:lnTo>
                  <a:pt x="1126" y="1105"/>
                </a:lnTo>
                <a:lnTo>
                  <a:pt x="1126" y="1105"/>
                </a:lnTo>
                <a:lnTo>
                  <a:pt x="1156" y="1093"/>
                </a:lnTo>
                <a:lnTo>
                  <a:pt x="1184" y="1081"/>
                </a:lnTo>
                <a:lnTo>
                  <a:pt x="1214" y="1068"/>
                </a:lnTo>
                <a:lnTo>
                  <a:pt x="1243" y="1059"/>
                </a:lnTo>
                <a:lnTo>
                  <a:pt x="1243" y="1059"/>
                </a:lnTo>
                <a:lnTo>
                  <a:pt x="1249" y="1053"/>
                </a:lnTo>
                <a:lnTo>
                  <a:pt x="1256" y="1048"/>
                </a:lnTo>
                <a:lnTo>
                  <a:pt x="1266" y="1044"/>
                </a:lnTo>
                <a:lnTo>
                  <a:pt x="1274" y="1041"/>
                </a:lnTo>
                <a:lnTo>
                  <a:pt x="1293" y="1034"/>
                </a:lnTo>
                <a:lnTo>
                  <a:pt x="1309" y="1027"/>
                </a:lnTo>
                <a:lnTo>
                  <a:pt x="1309" y="1027"/>
                </a:lnTo>
                <a:lnTo>
                  <a:pt x="1305" y="1017"/>
                </a:lnTo>
                <a:lnTo>
                  <a:pt x="1301" y="1007"/>
                </a:lnTo>
                <a:lnTo>
                  <a:pt x="1296" y="998"/>
                </a:lnTo>
                <a:lnTo>
                  <a:pt x="1290" y="988"/>
                </a:lnTo>
                <a:lnTo>
                  <a:pt x="1278" y="970"/>
                </a:lnTo>
                <a:lnTo>
                  <a:pt x="1266" y="953"/>
                </a:lnTo>
                <a:lnTo>
                  <a:pt x="1266" y="953"/>
                </a:lnTo>
                <a:lnTo>
                  <a:pt x="1240" y="906"/>
                </a:lnTo>
                <a:lnTo>
                  <a:pt x="1228" y="883"/>
                </a:lnTo>
                <a:lnTo>
                  <a:pt x="1217" y="861"/>
                </a:lnTo>
                <a:lnTo>
                  <a:pt x="1217" y="861"/>
                </a:lnTo>
                <a:lnTo>
                  <a:pt x="1195" y="810"/>
                </a:lnTo>
                <a:lnTo>
                  <a:pt x="1173" y="758"/>
                </a:lnTo>
                <a:lnTo>
                  <a:pt x="1154" y="706"/>
                </a:lnTo>
                <a:lnTo>
                  <a:pt x="1136" y="655"/>
                </a:lnTo>
                <a:lnTo>
                  <a:pt x="1136" y="655"/>
                </a:lnTo>
                <a:lnTo>
                  <a:pt x="1119" y="606"/>
                </a:lnTo>
                <a:lnTo>
                  <a:pt x="1111" y="582"/>
                </a:lnTo>
                <a:lnTo>
                  <a:pt x="1104" y="558"/>
                </a:lnTo>
                <a:lnTo>
                  <a:pt x="1104" y="558"/>
                </a:lnTo>
                <a:lnTo>
                  <a:pt x="1097" y="529"/>
                </a:lnTo>
                <a:lnTo>
                  <a:pt x="1093" y="501"/>
                </a:lnTo>
                <a:lnTo>
                  <a:pt x="1083" y="442"/>
                </a:lnTo>
                <a:lnTo>
                  <a:pt x="1083" y="442"/>
                </a:lnTo>
                <a:lnTo>
                  <a:pt x="1073" y="388"/>
                </a:lnTo>
                <a:lnTo>
                  <a:pt x="1062" y="332"/>
                </a:lnTo>
                <a:lnTo>
                  <a:pt x="1062" y="332"/>
                </a:lnTo>
                <a:lnTo>
                  <a:pt x="1058" y="304"/>
                </a:lnTo>
                <a:lnTo>
                  <a:pt x="1055" y="275"/>
                </a:lnTo>
                <a:lnTo>
                  <a:pt x="1051" y="218"/>
                </a:lnTo>
                <a:lnTo>
                  <a:pt x="1049" y="189"/>
                </a:lnTo>
                <a:lnTo>
                  <a:pt x="1045" y="161"/>
                </a:lnTo>
                <a:lnTo>
                  <a:pt x="1040" y="133"/>
                </a:lnTo>
                <a:lnTo>
                  <a:pt x="1033" y="105"/>
                </a:lnTo>
                <a:lnTo>
                  <a:pt x="1033" y="105"/>
                </a:lnTo>
                <a:lnTo>
                  <a:pt x="1029" y="105"/>
                </a:lnTo>
                <a:lnTo>
                  <a:pt x="1029" y="105"/>
                </a:lnTo>
                <a:lnTo>
                  <a:pt x="1014" y="108"/>
                </a:lnTo>
                <a:lnTo>
                  <a:pt x="1003" y="110"/>
                </a:lnTo>
                <a:lnTo>
                  <a:pt x="994" y="112"/>
                </a:lnTo>
                <a:lnTo>
                  <a:pt x="981" y="110"/>
                </a:lnTo>
                <a:lnTo>
                  <a:pt x="981" y="110"/>
                </a:lnTo>
                <a:close/>
                <a:moveTo>
                  <a:pt x="713" y="490"/>
                </a:moveTo>
                <a:lnTo>
                  <a:pt x="713" y="490"/>
                </a:lnTo>
                <a:lnTo>
                  <a:pt x="721" y="489"/>
                </a:lnTo>
                <a:lnTo>
                  <a:pt x="731" y="486"/>
                </a:lnTo>
                <a:lnTo>
                  <a:pt x="738" y="483"/>
                </a:lnTo>
                <a:lnTo>
                  <a:pt x="739" y="480"/>
                </a:lnTo>
                <a:lnTo>
                  <a:pt x="739" y="479"/>
                </a:lnTo>
                <a:lnTo>
                  <a:pt x="739" y="479"/>
                </a:lnTo>
                <a:lnTo>
                  <a:pt x="745" y="475"/>
                </a:lnTo>
                <a:lnTo>
                  <a:pt x="749" y="470"/>
                </a:lnTo>
                <a:lnTo>
                  <a:pt x="753" y="463"/>
                </a:lnTo>
                <a:lnTo>
                  <a:pt x="754" y="456"/>
                </a:lnTo>
                <a:lnTo>
                  <a:pt x="757" y="441"/>
                </a:lnTo>
                <a:lnTo>
                  <a:pt x="757" y="426"/>
                </a:lnTo>
                <a:lnTo>
                  <a:pt x="757" y="426"/>
                </a:lnTo>
                <a:lnTo>
                  <a:pt x="743" y="393"/>
                </a:lnTo>
                <a:lnTo>
                  <a:pt x="732" y="362"/>
                </a:lnTo>
                <a:lnTo>
                  <a:pt x="709" y="298"/>
                </a:lnTo>
                <a:lnTo>
                  <a:pt x="697" y="267"/>
                </a:lnTo>
                <a:lnTo>
                  <a:pt x="683" y="237"/>
                </a:lnTo>
                <a:lnTo>
                  <a:pt x="668" y="210"/>
                </a:lnTo>
                <a:lnTo>
                  <a:pt x="660" y="196"/>
                </a:lnTo>
                <a:lnTo>
                  <a:pt x="651" y="184"/>
                </a:lnTo>
                <a:lnTo>
                  <a:pt x="651" y="184"/>
                </a:lnTo>
                <a:lnTo>
                  <a:pt x="640" y="182"/>
                </a:lnTo>
                <a:lnTo>
                  <a:pt x="632" y="181"/>
                </a:lnTo>
                <a:lnTo>
                  <a:pt x="628" y="181"/>
                </a:lnTo>
                <a:lnTo>
                  <a:pt x="623" y="182"/>
                </a:lnTo>
                <a:lnTo>
                  <a:pt x="621" y="185"/>
                </a:lnTo>
                <a:lnTo>
                  <a:pt x="619" y="188"/>
                </a:lnTo>
                <a:lnTo>
                  <a:pt x="619" y="188"/>
                </a:lnTo>
                <a:lnTo>
                  <a:pt x="622" y="188"/>
                </a:lnTo>
                <a:lnTo>
                  <a:pt x="621" y="189"/>
                </a:lnTo>
                <a:lnTo>
                  <a:pt x="619" y="189"/>
                </a:lnTo>
                <a:lnTo>
                  <a:pt x="619" y="189"/>
                </a:lnTo>
                <a:lnTo>
                  <a:pt x="618" y="206"/>
                </a:lnTo>
                <a:lnTo>
                  <a:pt x="619" y="221"/>
                </a:lnTo>
                <a:lnTo>
                  <a:pt x="623" y="234"/>
                </a:lnTo>
                <a:lnTo>
                  <a:pt x="628" y="246"/>
                </a:lnTo>
                <a:lnTo>
                  <a:pt x="638" y="270"/>
                </a:lnTo>
                <a:lnTo>
                  <a:pt x="644" y="282"/>
                </a:lnTo>
                <a:lnTo>
                  <a:pt x="648" y="295"/>
                </a:lnTo>
                <a:lnTo>
                  <a:pt x="648" y="295"/>
                </a:lnTo>
                <a:lnTo>
                  <a:pt x="653" y="310"/>
                </a:lnTo>
                <a:lnTo>
                  <a:pt x="660" y="324"/>
                </a:lnTo>
                <a:lnTo>
                  <a:pt x="660" y="324"/>
                </a:lnTo>
                <a:lnTo>
                  <a:pt x="662" y="331"/>
                </a:lnTo>
                <a:lnTo>
                  <a:pt x="663" y="338"/>
                </a:lnTo>
                <a:lnTo>
                  <a:pt x="663" y="338"/>
                </a:lnTo>
                <a:lnTo>
                  <a:pt x="668" y="346"/>
                </a:lnTo>
                <a:lnTo>
                  <a:pt x="674" y="353"/>
                </a:lnTo>
                <a:lnTo>
                  <a:pt x="679" y="361"/>
                </a:lnTo>
                <a:lnTo>
                  <a:pt x="685" y="367"/>
                </a:lnTo>
                <a:lnTo>
                  <a:pt x="689" y="376"/>
                </a:lnTo>
                <a:lnTo>
                  <a:pt x="689" y="382"/>
                </a:lnTo>
                <a:lnTo>
                  <a:pt x="689" y="387"/>
                </a:lnTo>
                <a:lnTo>
                  <a:pt x="687" y="391"/>
                </a:lnTo>
                <a:lnTo>
                  <a:pt x="685" y="395"/>
                </a:lnTo>
                <a:lnTo>
                  <a:pt x="681" y="399"/>
                </a:lnTo>
                <a:lnTo>
                  <a:pt x="681" y="399"/>
                </a:lnTo>
                <a:lnTo>
                  <a:pt x="674" y="399"/>
                </a:lnTo>
                <a:lnTo>
                  <a:pt x="668" y="400"/>
                </a:lnTo>
                <a:lnTo>
                  <a:pt x="655" y="403"/>
                </a:lnTo>
                <a:lnTo>
                  <a:pt x="655" y="403"/>
                </a:lnTo>
                <a:lnTo>
                  <a:pt x="660" y="414"/>
                </a:lnTo>
                <a:lnTo>
                  <a:pt x="667" y="426"/>
                </a:lnTo>
                <a:lnTo>
                  <a:pt x="679" y="453"/>
                </a:lnTo>
                <a:lnTo>
                  <a:pt x="686" y="467"/>
                </a:lnTo>
                <a:lnTo>
                  <a:pt x="694" y="478"/>
                </a:lnTo>
                <a:lnTo>
                  <a:pt x="698" y="482"/>
                </a:lnTo>
                <a:lnTo>
                  <a:pt x="704" y="486"/>
                </a:lnTo>
                <a:lnTo>
                  <a:pt x="708" y="489"/>
                </a:lnTo>
                <a:lnTo>
                  <a:pt x="713" y="490"/>
                </a:lnTo>
                <a:lnTo>
                  <a:pt x="713" y="490"/>
                </a:lnTo>
                <a:close/>
              </a:path>
            </a:pathLst>
          </a:custGeom>
          <a:solidFill>
            <a:srgbClr val="005790"/>
          </a:solidFill>
          <a:ln>
            <a:noFill/>
          </a:ln>
        </p:spPr>
        <p:txBody>
          <a:bodyPr vert="horz" wrap="square" lIns="121920" tIns="60960" rIns="121920" bIns="60960" numCol="1" anchor="t" anchorCtr="0" compatLnSpc="1"/>
          <a:lstStyle/>
          <a:p>
            <a:endParaRPr lang="zh-CN" altLang="en-US" sz="2400">
              <a:solidFill>
                <a:srgbClr val="005790"/>
              </a:solidFill>
            </a:endParaRPr>
          </a:p>
        </p:txBody>
      </p:sp>
      <p:sp>
        <p:nvSpPr>
          <p:cNvPr id="25" name="Freeform 109"/>
          <p:cNvSpPr>
            <a:spLocks noEditPoints="1"/>
          </p:cNvSpPr>
          <p:nvPr/>
        </p:nvSpPr>
        <p:spPr bwMode="auto">
          <a:xfrm flipH="1">
            <a:off x="7922796" y="2222895"/>
            <a:ext cx="3156460" cy="3203140"/>
          </a:xfrm>
          <a:custGeom>
            <a:avLst/>
            <a:gdLst>
              <a:gd name="T0" fmla="*/ 902 w 1331"/>
              <a:gd name="T1" fmla="*/ 102 h 1421"/>
              <a:gd name="T2" fmla="*/ 1018 w 1331"/>
              <a:gd name="T3" fmla="*/ 87 h 1421"/>
              <a:gd name="T4" fmla="*/ 1073 w 1331"/>
              <a:gd name="T5" fmla="*/ 309 h 1421"/>
              <a:gd name="T6" fmla="*/ 1151 w 1331"/>
              <a:gd name="T7" fmla="*/ 651 h 1421"/>
              <a:gd name="T8" fmla="*/ 1330 w 1331"/>
              <a:gd name="T9" fmla="*/ 1025 h 1421"/>
              <a:gd name="T10" fmla="*/ 1215 w 1331"/>
              <a:gd name="T11" fmla="*/ 1090 h 1421"/>
              <a:gd name="T12" fmla="*/ 975 w 1331"/>
              <a:gd name="T13" fmla="*/ 1169 h 1421"/>
              <a:gd name="T14" fmla="*/ 720 w 1331"/>
              <a:gd name="T15" fmla="*/ 1222 h 1421"/>
              <a:gd name="T16" fmla="*/ 377 w 1331"/>
              <a:gd name="T17" fmla="*/ 1355 h 1421"/>
              <a:gd name="T18" fmla="*/ 219 w 1331"/>
              <a:gd name="T19" fmla="*/ 1291 h 1421"/>
              <a:gd name="T20" fmla="*/ 115 w 1331"/>
              <a:gd name="T21" fmla="*/ 1011 h 1421"/>
              <a:gd name="T22" fmla="*/ 51 w 1331"/>
              <a:gd name="T23" fmla="*/ 769 h 1421"/>
              <a:gd name="T24" fmla="*/ 2 w 1331"/>
              <a:gd name="T25" fmla="*/ 426 h 1421"/>
              <a:gd name="T26" fmla="*/ 196 w 1331"/>
              <a:gd name="T27" fmla="*/ 304 h 1421"/>
              <a:gd name="T28" fmla="*/ 475 w 1331"/>
              <a:gd name="T29" fmla="*/ 215 h 1421"/>
              <a:gd name="T30" fmla="*/ 498 w 1331"/>
              <a:gd name="T31" fmla="*/ 105 h 1421"/>
              <a:gd name="T32" fmla="*/ 594 w 1331"/>
              <a:gd name="T33" fmla="*/ 0 h 1421"/>
              <a:gd name="T34" fmla="*/ 702 w 1331"/>
              <a:gd name="T35" fmla="*/ 57 h 1421"/>
              <a:gd name="T36" fmla="*/ 617 w 1331"/>
              <a:gd name="T37" fmla="*/ 259 h 1421"/>
              <a:gd name="T38" fmla="*/ 651 w 1331"/>
              <a:gd name="T39" fmla="*/ 166 h 1421"/>
              <a:gd name="T40" fmla="*/ 772 w 1331"/>
              <a:gd name="T41" fmla="*/ 434 h 1421"/>
              <a:gd name="T42" fmla="*/ 721 w 1331"/>
              <a:gd name="T43" fmla="*/ 504 h 1421"/>
              <a:gd name="T44" fmla="*/ 592 w 1331"/>
              <a:gd name="T45" fmla="*/ 291 h 1421"/>
              <a:gd name="T46" fmla="*/ 588 w 1331"/>
              <a:gd name="T47" fmla="*/ 42 h 1421"/>
              <a:gd name="T48" fmla="*/ 704 w 1331"/>
              <a:gd name="T49" fmla="*/ 133 h 1421"/>
              <a:gd name="T50" fmla="*/ 705 w 1331"/>
              <a:gd name="T51" fmla="*/ 98 h 1421"/>
              <a:gd name="T52" fmla="*/ 599 w 1331"/>
              <a:gd name="T53" fmla="*/ 16 h 1421"/>
              <a:gd name="T54" fmla="*/ 516 w 1331"/>
              <a:gd name="T55" fmla="*/ 109 h 1421"/>
              <a:gd name="T56" fmla="*/ 564 w 1331"/>
              <a:gd name="T57" fmla="*/ 271 h 1421"/>
              <a:gd name="T58" fmla="*/ 683 w 1331"/>
              <a:gd name="T59" fmla="*/ 517 h 1421"/>
              <a:gd name="T60" fmla="*/ 762 w 1331"/>
              <a:gd name="T61" fmla="*/ 514 h 1421"/>
              <a:gd name="T62" fmla="*/ 777 w 1331"/>
              <a:gd name="T63" fmla="*/ 373 h 1421"/>
              <a:gd name="T64" fmla="*/ 678 w 1331"/>
              <a:gd name="T65" fmla="*/ 152 h 1421"/>
              <a:gd name="T66" fmla="*/ 584 w 1331"/>
              <a:gd name="T67" fmla="*/ 185 h 1421"/>
              <a:gd name="T68" fmla="*/ 649 w 1331"/>
              <a:gd name="T69" fmla="*/ 370 h 1421"/>
              <a:gd name="T70" fmla="*/ 678 w 1331"/>
              <a:gd name="T71" fmla="*/ 110 h 1421"/>
              <a:gd name="T72" fmla="*/ 581 w 1331"/>
              <a:gd name="T73" fmla="*/ 64 h 1421"/>
              <a:gd name="T74" fmla="*/ 555 w 1331"/>
              <a:gd name="T75" fmla="*/ 143 h 1421"/>
              <a:gd name="T76" fmla="*/ 643 w 1331"/>
              <a:gd name="T77" fmla="*/ 127 h 1421"/>
              <a:gd name="T78" fmla="*/ 981 w 1331"/>
              <a:gd name="T79" fmla="*/ 110 h 1421"/>
              <a:gd name="T80" fmla="*/ 856 w 1331"/>
              <a:gd name="T81" fmla="*/ 131 h 1421"/>
              <a:gd name="T82" fmla="*/ 736 w 1331"/>
              <a:gd name="T83" fmla="*/ 231 h 1421"/>
              <a:gd name="T84" fmla="*/ 799 w 1331"/>
              <a:gd name="T85" fmla="*/ 516 h 1421"/>
              <a:gd name="T86" fmla="*/ 679 w 1331"/>
              <a:gd name="T87" fmla="*/ 529 h 1421"/>
              <a:gd name="T88" fmla="*/ 536 w 1331"/>
              <a:gd name="T89" fmla="*/ 214 h 1421"/>
              <a:gd name="T90" fmla="*/ 339 w 1331"/>
              <a:gd name="T91" fmla="*/ 272 h 1421"/>
              <a:gd name="T92" fmla="*/ 94 w 1331"/>
              <a:gd name="T93" fmla="*/ 365 h 1421"/>
              <a:gd name="T94" fmla="*/ 38 w 1331"/>
              <a:gd name="T95" fmla="*/ 640 h 1421"/>
              <a:gd name="T96" fmla="*/ 115 w 1331"/>
              <a:gd name="T97" fmla="*/ 969 h 1421"/>
              <a:gd name="T98" fmla="*/ 266 w 1331"/>
              <a:gd name="T99" fmla="*/ 1368 h 1421"/>
              <a:gd name="T100" fmla="*/ 589 w 1331"/>
              <a:gd name="T101" fmla="*/ 1248 h 1421"/>
              <a:gd name="T102" fmla="*/ 1094 w 1331"/>
              <a:gd name="T103" fmla="*/ 1116 h 1421"/>
              <a:gd name="T104" fmla="*/ 1309 w 1331"/>
              <a:gd name="T105" fmla="*/ 1027 h 1421"/>
              <a:gd name="T106" fmla="*/ 1195 w 1331"/>
              <a:gd name="T107" fmla="*/ 810 h 1421"/>
              <a:gd name="T108" fmla="*/ 1073 w 1331"/>
              <a:gd name="T109" fmla="*/ 388 h 1421"/>
              <a:gd name="T110" fmla="*/ 1014 w 1331"/>
              <a:gd name="T111" fmla="*/ 108 h 1421"/>
              <a:gd name="T112" fmla="*/ 745 w 1331"/>
              <a:gd name="T113" fmla="*/ 475 h 1421"/>
              <a:gd name="T114" fmla="*/ 660 w 1331"/>
              <a:gd name="T115" fmla="*/ 196 h 1421"/>
              <a:gd name="T116" fmla="*/ 619 w 1331"/>
              <a:gd name="T117" fmla="*/ 189 h 1421"/>
              <a:gd name="T118" fmla="*/ 663 w 1331"/>
              <a:gd name="T119" fmla="*/ 338 h 1421"/>
              <a:gd name="T120" fmla="*/ 674 w 1331"/>
              <a:gd name="T121" fmla="*/ 399 h 1421"/>
              <a:gd name="T122" fmla="*/ 713 w 1331"/>
              <a:gd name="T123" fmla="*/ 490 h 1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31" h="1421">
                <a:moveTo>
                  <a:pt x="739" y="139"/>
                </a:moveTo>
                <a:lnTo>
                  <a:pt x="739" y="139"/>
                </a:lnTo>
                <a:lnTo>
                  <a:pt x="766" y="132"/>
                </a:lnTo>
                <a:lnTo>
                  <a:pt x="796" y="125"/>
                </a:lnTo>
                <a:lnTo>
                  <a:pt x="855" y="109"/>
                </a:lnTo>
                <a:lnTo>
                  <a:pt x="855" y="109"/>
                </a:lnTo>
                <a:lnTo>
                  <a:pt x="863" y="108"/>
                </a:lnTo>
                <a:lnTo>
                  <a:pt x="871" y="108"/>
                </a:lnTo>
                <a:lnTo>
                  <a:pt x="879" y="108"/>
                </a:lnTo>
                <a:lnTo>
                  <a:pt x="889" y="106"/>
                </a:lnTo>
                <a:lnTo>
                  <a:pt x="889" y="106"/>
                </a:lnTo>
                <a:lnTo>
                  <a:pt x="896" y="105"/>
                </a:lnTo>
                <a:lnTo>
                  <a:pt x="902" y="102"/>
                </a:lnTo>
                <a:lnTo>
                  <a:pt x="902" y="102"/>
                </a:lnTo>
                <a:lnTo>
                  <a:pt x="911" y="101"/>
                </a:lnTo>
                <a:lnTo>
                  <a:pt x="920" y="101"/>
                </a:lnTo>
                <a:lnTo>
                  <a:pt x="928" y="102"/>
                </a:lnTo>
                <a:lnTo>
                  <a:pt x="936" y="102"/>
                </a:lnTo>
                <a:lnTo>
                  <a:pt x="936" y="102"/>
                </a:lnTo>
                <a:lnTo>
                  <a:pt x="949" y="99"/>
                </a:lnTo>
                <a:lnTo>
                  <a:pt x="962" y="95"/>
                </a:lnTo>
                <a:lnTo>
                  <a:pt x="976" y="91"/>
                </a:lnTo>
                <a:lnTo>
                  <a:pt x="988" y="89"/>
                </a:lnTo>
                <a:lnTo>
                  <a:pt x="988" y="89"/>
                </a:lnTo>
                <a:lnTo>
                  <a:pt x="1003" y="87"/>
                </a:lnTo>
                <a:lnTo>
                  <a:pt x="1018" y="87"/>
                </a:lnTo>
                <a:lnTo>
                  <a:pt x="1034" y="89"/>
                </a:lnTo>
                <a:lnTo>
                  <a:pt x="1049" y="91"/>
                </a:lnTo>
                <a:lnTo>
                  <a:pt x="1049" y="91"/>
                </a:lnTo>
                <a:lnTo>
                  <a:pt x="1056" y="125"/>
                </a:lnTo>
                <a:lnTo>
                  <a:pt x="1062" y="162"/>
                </a:lnTo>
                <a:lnTo>
                  <a:pt x="1064" y="180"/>
                </a:lnTo>
                <a:lnTo>
                  <a:pt x="1066" y="197"/>
                </a:lnTo>
                <a:lnTo>
                  <a:pt x="1066" y="212"/>
                </a:lnTo>
                <a:lnTo>
                  <a:pt x="1064" y="226"/>
                </a:lnTo>
                <a:lnTo>
                  <a:pt x="1064" y="226"/>
                </a:lnTo>
                <a:lnTo>
                  <a:pt x="1068" y="260"/>
                </a:lnTo>
                <a:lnTo>
                  <a:pt x="1071" y="293"/>
                </a:lnTo>
                <a:lnTo>
                  <a:pt x="1073" y="309"/>
                </a:lnTo>
                <a:lnTo>
                  <a:pt x="1074" y="324"/>
                </a:lnTo>
                <a:lnTo>
                  <a:pt x="1078" y="338"/>
                </a:lnTo>
                <a:lnTo>
                  <a:pt x="1082" y="351"/>
                </a:lnTo>
                <a:lnTo>
                  <a:pt x="1082" y="351"/>
                </a:lnTo>
                <a:lnTo>
                  <a:pt x="1094" y="429"/>
                </a:lnTo>
                <a:lnTo>
                  <a:pt x="1107" y="506"/>
                </a:lnTo>
                <a:lnTo>
                  <a:pt x="1107" y="506"/>
                </a:lnTo>
                <a:lnTo>
                  <a:pt x="1111" y="527"/>
                </a:lnTo>
                <a:lnTo>
                  <a:pt x="1115" y="546"/>
                </a:lnTo>
                <a:lnTo>
                  <a:pt x="1126" y="582"/>
                </a:lnTo>
                <a:lnTo>
                  <a:pt x="1138" y="617"/>
                </a:lnTo>
                <a:lnTo>
                  <a:pt x="1151" y="651"/>
                </a:lnTo>
                <a:lnTo>
                  <a:pt x="1151" y="651"/>
                </a:lnTo>
                <a:lnTo>
                  <a:pt x="1181" y="735"/>
                </a:lnTo>
                <a:lnTo>
                  <a:pt x="1196" y="776"/>
                </a:lnTo>
                <a:lnTo>
                  <a:pt x="1214" y="815"/>
                </a:lnTo>
                <a:lnTo>
                  <a:pt x="1214" y="815"/>
                </a:lnTo>
                <a:lnTo>
                  <a:pt x="1226" y="840"/>
                </a:lnTo>
                <a:lnTo>
                  <a:pt x="1240" y="864"/>
                </a:lnTo>
                <a:lnTo>
                  <a:pt x="1268" y="913"/>
                </a:lnTo>
                <a:lnTo>
                  <a:pt x="1296" y="962"/>
                </a:lnTo>
                <a:lnTo>
                  <a:pt x="1309" y="988"/>
                </a:lnTo>
                <a:lnTo>
                  <a:pt x="1320" y="1014"/>
                </a:lnTo>
                <a:lnTo>
                  <a:pt x="1320" y="1014"/>
                </a:lnTo>
                <a:lnTo>
                  <a:pt x="1326" y="1019"/>
                </a:lnTo>
                <a:lnTo>
                  <a:pt x="1330" y="1025"/>
                </a:lnTo>
                <a:lnTo>
                  <a:pt x="1331" y="1032"/>
                </a:lnTo>
                <a:lnTo>
                  <a:pt x="1330" y="1036"/>
                </a:lnTo>
                <a:lnTo>
                  <a:pt x="1330" y="1038"/>
                </a:lnTo>
                <a:lnTo>
                  <a:pt x="1330" y="1038"/>
                </a:lnTo>
                <a:lnTo>
                  <a:pt x="1326" y="1042"/>
                </a:lnTo>
                <a:lnTo>
                  <a:pt x="1322" y="1045"/>
                </a:lnTo>
                <a:lnTo>
                  <a:pt x="1309" y="1049"/>
                </a:lnTo>
                <a:lnTo>
                  <a:pt x="1309" y="1049"/>
                </a:lnTo>
                <a:lnTo>
                  <a:pt x="1289" y="1060"/>
                </a:lnTo>
                <a:lnTo>
                  <a:pt x="1277" y="1066"/>
                </a:lnTo>
                <a:lnTo>
                  <a:pt x="1264" y="1071"/>
                </a:lnTo>
                <a:lnTo>
                  <a:pt x="1264" y="1071"/>
                </a:lnTo>
                <a:lnTo>
                  <a:pt x="1215" y="1090"/>
                </a:lnTo>
                <a:lnTo>
                  <a:pt x="1194" y="1100"/>
                </a:lnTo>
                <a:lnTo>
                  <a:pt x="1173" y="1110"/>
                </a:lnTo>
                <a:lnTo>
                  <a:pt x="1173" y="1110"/>
                </a:lnTo>
                <a:lnTo>
                  <a:pt x="1162" y="1115"/>
                </a:lnTo>
                <a:lnTo>
                  <a:pt x="1149" y="1119"/>
                </a:lnTo>
                <a:lnTo>
                  <a:pt x="1136" y="1124"/>
                </a:lnTo>
                <a:lnTo>
                  <a:pt x="1131" y="1127"/>
                </a:lnTo>
                <a:lnTo>
                  <a:pt x="1127" y="1131"/>
                </a:lnTo>
                <a:lnTo>
                  <a:pt x="1127" y="1131"/>
                </a:lnTo>
                <a:lnTo>
                  <a:pt x="1105" y="1134"/>
                </a:lnTo>
                <a:lnTo>
                  <a:pt x="1081" y="1139"/>
                </a:lnTo>
                <a:lnTo>
                  <a:pt x="1028" y="1154"/>
                </a:lnTo>
                <a:lnTo>
                  <a:pt x="975" y="1169"/>
                </a:lnTo>
                <a:lnTo>
                  <a:pt x="923" y="1183"/>
                </a:lnTo>
                <a:lnTo>
                  <a:pt x="923" y="1183"/>
                </a:lnTo>
                <a:lnTo>
                  <a:pt x="920" y="1184"/>
                </a:lnTo>
                <a:lnTo>
                  <a:pt x="919" y="1185"/>
                </a:lnTo>
                <a:lnTo>
                  <a:pt x="917" y="1188"/>
                </a:lnTo>
                <a:lnTo>
                  <a:pt x="916" y="1189"/>
                </a:lnTo>
                <a:lnTo>
                  <a:pt x="916" y="1189"/>
                </a:lnTo>
                <a:lnTo>
                  <a:pt x="902" y="1189"/>
                </a:lnTo>
                <a:lnTo>
                  <a:pt x="887" y="1192"/>
                </a:lnTo>
                <a:lnTo>
                  <a:pt x="858" y="1198"/>
                </a:lnTo>
                <a:lnTo>
                  <a:pt x="858" y="1198"/>
                </a:lnTo>
                <a:lnTo>
                  <a:pt x="789" y="1210"/>
                </a:lnTo>
                <a:lnTo>
                  <a:pt x="720" y="1222"/>
                </a:lnTo>
                <a:lnTo>
                  <a:pt x="685" y="1230"/>
                </a:lnTo>
                <a:lnTo>
                  <a:pt x="651" y="1238"/>
                </a:lnTo>
                <a:lnTo>
                  <a:pt x="618" y="1249"/>
                </a:lnTo>
                <a:lnTo>
                  <a:pt x="585" y="1263"/>
                </a:lnTo>
                <a:lnTo>
                  <a:pt x="585" y="1263"/>
                </a:lnTo>
                <a:lnTo>
                  <a:pt x="540" y="1281"/>
                </a:lnTo>
                <a:lnTo>
                  <a:pt x="497" y="1298"/>
                </a:lnTo>
                <a:lnTo>
                  <a:pt x="455" y="1315"/>
                </a:lnTo>
                <a:lnTo>
                  <a:pt x="434" y="1324"/>
                </a:lnTo>
                <a:lnTo>
                  <a:pt x="414" y="1334"/>
                </a:lnTo>
                <a:lnTo>
                  <a:pt x="414" y="1334"/>
                </a:lnTo>
                <a:lnTo>
                  <a:pt x="395" y="1345"/>
                </a:lnTo>
                <a:lnTo>
                  <a:pt x="377" y="1355"/>
                </a:lnTo>
                <a:lnTo>
                  <a:pt x="343" y="1377"/>
                </a:lnTo>
                <a:lnTo>
                  <a:pt x="309" y="1400"/>
                </a:lnTo>
                <a:lnTo>
                  <a:pt x="276" y="1421"/>
                </a:lnTo>
                <a:lnTo>
                  <a:pt x="276" y="1421"/>
                </a:lnTo>
                <a:lnTo>
                  <a:pt x="270" y="1411"/>
                </a:lnTo>
                <a:lnTo>
                  <a:pt x="266" y="1400"/>
                </a:lnTo>
                <a:lnTo>
                  <a:pt x="256" y="1377"/>
                </a:lnTo>
                <a:lnTo>
                  <a:pt x="256" y="1377"/>
                </a:lnTo>
                <a:lnTo>
                  <a:pt x="242" y="1349"/>
                </a:lnTo>
                <a:lnTo>
                  <a:pt x="227" y="1319"/>
                </a:lnTo>
                <a:lnTo>
                  <a:pt x="227" y="1319"/>
                </a:lnTo>
                <a:lnTo>
                  <a:pt x="223" y="1305"/>
                </a:lnTo>
                <a:lnTo>
                  <a:pt x="219" y="1291"/>
                </a:lnTo>
                <a:lnTo>
                  <a:pt x="219" y="1291"/>
                </a:lnTo>
                <a:lnTo>
                  <a:pt x="185" y="1206"/>
                </a:lnTo>
                <a:lnTo>
                  <a:pt x="149" y="1115"/>
                </a:lnTo>
                <a:lnTo>
                  <a:pt x="149" y="1115"/>
                </a:lnTo>
                <a:lnTo>
                  <a:pt x="142" y="1102"/>
                </a:lnTo>
                <a:lnTo>
                  <a:pt x="136" y="1091"/>
                </a:lnTo>
                <a:lnTo>
                  <a:pt x="136" y="1091"/>
                </a:lnTo>
                <a:lnTo>
                  <a:pt x="135" y="1087"/>
                </a:lnTo>
                <a:lnTo>
                  <a:pt x="135" y="1082"/>
                </a:lnTo>
                <a:lnTo>
                  <a:pt x="135" y="1078"/>
                </a:lnTo>
                <a:lnTo>
                  <a:pt x="135" y="1072"/>
                </a:lnTo>
                <a:lnTo>
                  <a:pt x="135" y="1072"/>
                </a:lnTo>
                <a:lnTo>
                  <a:pt x="115" y="1011"/>
                </a:lnTo>
                <a:lnTo>
                  <a:pt x="95" y="949"/>
                </a:lnTo>
                <a:lnTo>
                  <a:pt x="95" y="949"/>
                </a:lnTo>
                <a:lnTo>
                  <a:pt x="75" y="882"/>
                </a:lnTo>
                <a:lnTo>
                  <a:pt x="75" y="882"/>
                </a:lnTo>
                <a:lnTo>
                  <a:pt x="70" y="863"/>
                </a:lnTo>
                <a:lnTo>
                  <a:pt x="63" y="845"/>
                </a:lnTo>
                <a:lnTo>
                  <a:pt x="63" y="845"/>
                </a:lnTo>
                <a:lnTo>
                  <a:pt x="61" y="836"/>
                </a:lnTo>
                <a:lnTo>
                  <a:pt x="60" y="825"/>
                </a:lnTo>
                <a:lnTo>
                  <a:pt x="60" y="814"/>
                </a:lnTo>
                <a:lnTo>
                  <a:pt x="59" y="803"/>
                </a:lnTo>
                <a:lnTo>
                  <a:pt x="59" y="803"/>
                </a:lnTo>
                <a:lnTo>
                  <a:pt x="51" y="769"/>
                </a:lnTo>
                <a:lnTo>
                  <a:pt x="42" y="735"/>
                </a:lnTo>
                <a:lnTo>
                  <a:pt x="34" y="701"/>
                </a:lnTo>
                <a:lnTo>
                  <a:pt x="27" y="666"/>
                </a:lnTo>
                <a:lnTo>
                  <a:pt x="27" y="666"/>
                </a:lnTo>
                <a:lnTo>
                  <a:pt x="22" y="629"/>
                </a:lnTo>
                <a:lnTo>
                  <a:pt x="18" y="589"/>
                </a:lnTo>
                <a:lnTo>
                  <a:pt x="18" y="589"/>
                </a:lnTo>
                <a:lnTo>
                  <a:pt x="10" y="527"/>
                </a:lnTo>
                <a:lnTo>
                  <a:pt x="7" y="495"/>
                </a:lnTo>
                <a:lnTo>
                  <a:pt x="6" y="464"/>
                </a:lnTo>
                <a:lnTo>
                  <a:pt x="6" y="464"/>
                </a:lnTo>
                <a:lnTo>
                  <a:pt x="4" y="445"/>
                </a:lnTo>
                <a:lnTo>
                  <a:pt x="2" y="426"/>
                </a:lnTo>
                <a:lnTo>
                  <a:pt x="0" y="407"/>
                </a:lnTo>
                <a:lnTo>
                  <a:pt x="0" y="399"/>
                </a:lnTo>
                <a:lnTo>
                  <a:pt x="2" y="389"/>
                </a:lnTo>
                <a:lnTo>
                  <a:pt x="2" y="389"/>
                </a:lnTo>
                <a:lnTo>
                  <a:pt x="41" y="372"/>
                </a:lnTo>
                <a:lnTo>
                  <a:pt x="83" y="351"/>
                </a:lnTo>
                <a:lnTo>
                  <a:pt x="105" y="340"/>
                </a:lnTo>
                <a:lnTo>
                  <a:pt x="128" y="331"/>
                </a:lnTo>
                <a:lnTo>
                  <a:pt x="151" y="323"/>
                </a:lnTo>
                <a:lnTo>
                  <a:pt x="174" y="316"/>
                </a:lnTo>
                <a:lnTo>
                  <a:pt x="174" y="316"/>
                </a:lnTo>
                <a:lnTo>
                  <a:pt x="185" y="309"/>
                </a:lnTo>
                <a:lnTo>
                  <a:pt x="196" y="304"/>
                </a:lnTo>
                <a:lnTo>
                  <a:pt x="208" y="301"/>
                </a:lnTo>
                <a:lnTo>
                  <a:pt x="219" y="298"/>
                </a:lnTo>
                <a:lnTo>
                  <a:pt x="219" y="298"/>
                </a:lnTo>
                <a:lnTo>
                  <a:pt x="236" y="290"/>
                </a:lnTo>
                <a:lnTo>
                  <a:pt x="252" y="283"/>
                </a:lnTo>
                <a:lnTo>
                  <a:pt x="286" y="271"/>
                </a:lnTo>
                <a:lnTo>
                  <a:pt x="323" y="260"/>
                </a:lnTo>
                <a:lnTo>
                  <a:pt x="359" y="250"/>
                </a:lnTo>
                <a:lnTo>
                  <a:pt x="359" y="250"/>
                </a:lnTo>
                <a:lnTo>
                  <a:pt x="393" y="241"/>
                </a:lnTo>
                <a:lnTo>
                  <a:pt x="428" y="229"/>
                </a:lnTo>
                <a:lnTo>
                  <a:pt x="460" y="219"/>
                </a:lnTo>
                <a:lnTo>
                  <a:pt x="475" y="215"/>
                </a:lnTo>
                <a:lnTo>
                  <a:pt x="490" y="214"/>
                </a:lnTo>
                <a:lnTo>
                  <a:pt x="490" y="214"/>
                </a:lnTo>
                <a:lnTo>
                  <a:pt x="500" y="210"/>
                </a:lnTo>
                <a:lnTo>
                  <a:pt x="509" y="206"/>
                </a:lnTo>
                <a:lnTo>
                  <a:pt x="531" y="200"/>
                </a:lnTo>
                <a:lnTo>
                  <a:pt x="531" y="200"/>
                </a:lnTo>
                <a:lnTo>
                  <a:pt x="528" y="189"/>
                </a:lnTo>
                <a:lnTo>
                  <a:pt x="524" y="178"/>
                </a:lnTo>
                <a:lnTo>
                  <a:pt x="513" y="154"/>
                </a:lnTo>
                <a:lnTo>
                  <a:pt x="504" y="128"/>
                </a:lnTo>
                <a:lnTo>
                  <a:pt x="501" y="117"/>
                </a:lnTo>
                <a:lnTo>
                  <a:pt x="498" y="105"/>
                </a:lnTo>
                <a:lnTo>
                  <a:pt x="498" y="105"/>
                </a:lnTo>
                <a:lnTo>
                  <a:pt x="498" y="93"/>
                </a:lnTo>
                <a:lnTo>
                  <a:pt x="501" y="82"/>
                </a:lnTo>
                <a:lnTo>
                  <a:pt x="504" y="71"/>
                </a:lnTo>
                <a:lnTo>
                  <a:pt x="508" y="60"/>
                </a:lnTo>
                <a:lnTo>
                  <a:pt x="520" y="41"/>
                </a:lnTo>
                <a:lnTo>
                  <a:pt x="532" y="20"/>
                </a:lnTo>
                <a:lnTo>
                  <a:pt x="532" y="20"/>
                </a:lnTo>
                <a:lnTo>
                  <a:pt x="539" y="19"/>
                </a:lnTo>
                <a:lnTo>
                  <a:pt x="547" y="16"/>
                </a:lnTo>
                <a:lnTo>
                  <a:pt x="561" y="11"/>
                </a:lnTo>
                <a:lnTo>
                  <a:pt x="577" y="4"/>
                </a:lnTo>
                <a:lnTo>
                  <a:pt x="585" y="1"/>
                </a:lnTo>
                <a:lnTo>
                  <a:pt x="594" y="0"/>
                </a:lnTo>
                <a:lnTo>
                  <a:pt x="594" y="0"/>
                </a:lnTo>
                <a:lnTo>
                  <a:pt x="604" y="0"/>
                </a:lnTo>
                <a:lnTo>
                  <a:pt x="614" y="0"/>
                </a:lnTo>
                <a:lnTo>
                  <a:pt x="622" y="1"/>
                </a:lnTo>
                <a:lnTo>
                  <a:pt x="632" y="4"/>
                </a:lnTo>
                <a:lnTo>
                  <a:pt x="648" y="10"/>
                </a:lnTo>
                <a:lnTo>
                  <a:pt x="667" y="16"/>
                </a:lnTo>
                <a:lnTo>
                  <a:pt x="667" y="16"/>
                </a:lnTo>
                <a:lnTo>
                  <a:pt x="674" y="27"/>
                </a:lnTo>
                <a:lnTo>
                  <a:pt x="683" y="37"/>
                </a:lnTo>
                <a:lnTo>
                  <a:pt x="693" y="46"/>
                </a:lnTo>
                <a:lnTo>
                  <a:pt x="702" y="57"/>
                </a:lnTo>
                <a:lnTo>
                  <a:pt x="702" y="57"/>
                </a:lnTo>
                <a:lnTo>
                  <a:pt x="708" y="67"/>
                </a:lnTo>
                <a:lnTo>
                  <a:pt x="712" y="78"/>
                </a:lnTo>
                <a:lnTo>
                  <a:pt x="720" y="98"/>
                </a:lnTo>
                <a:lnTo>
                  <a:pt x="728" y="120"/>
                </a:lnTo>
                <a:lnTo>
                  <a:pt x="734" y="129"/>
                </a:lnTo>
                <a:lnTo>
                  <a:pt x="739" y="139"/>
                </a:lnTo>
                <a:lnTo>
                  <a:pt x="739" y="139"/>
                </a:lnTo>
                <a:close/>
                <a:moveTo>
                  <a:pt x="653" y="343"/>
                </a:moveTo>
                <a:lnTo>
                  <a:pt x="653" y="343"/>
                </a:lnTo>
                <a:lnTo>
                  <a:pt x="640" y="313"/>
                </a:lnTo>
                <a:lnTo>
                  <a:pt x="626" y="282"/>
                </a:lnTo>
                <a:lnTo>
                  <a:pt x="626" y="282"/>
                </a:lnTo>
                <a:lnTo>
                  <a:pt x="617" y="259"/>
                </a:lnTo>
                <a:lnTo>
                  <a:pt x="608" y="234"/>
                </a:lnTo>
                <a:lnTo>
                  <a:pt x="606" y="222"/>
                </a:lnTo>
                <a:lnTo>
                  <a:pt x="604" y="208"/>
                </a:lnTo>
                <a:lnTo>
                  <a:pt x="603" y="196"/>
                </a:lnTo>
                <a:lnTo>
                  <a:pt x="604" y="184"/>
                </a:lnTo>
                <a:lnTo>
                  <a:pt x="604" y="184"/>
                </a:lnTo>
                <a:lnTo>
                  <a:pt x="608" y="177"/>
                </a:lnTo>
                <a:lnTo>
                  <a:pt x="614" y="173"/>
                </a:lnTo>
                <a:lnTo>
                  <a:pt x="619" y="169"/>
                </a:lnTo>
                <a:lnTo>
                  <a:pt x="626" y="166"/>
                </a:lnTo>
                <a:lnTo>
                  <a:pt x="634" y="165"/>
                </a:lnTo>
                <a:lnTo>
                  <a:pt x="641" y="165"/>
                </a:lnTo>
                <a:lnTo>
                  <a:pt x="651" y="166"/>
                </a:lnTo>
                <a:lnTo>
                  <a:pt x="660" y="167"/>
                </a:lnTo>
                <a:lnTo>
                  <a:pt x="660" y="167"/>
                </a:lnTo>
                <a:lnTo>
                  <a:pt x="671" y="184"/>
                </a:lnTo>
                <a:lnTo>
                  <a:pt x="682" y="204"/>
                </a:lnTo>
                <a:lnTo>
                  <a:pt x="693" y="225"/>
                </a:lnTo>
                <a:lnTo>
                  <a:pt x="704" y="248"/>
                </a:lnTo>
                <a:lnTo>
                  <a:pt x="724" y="295"/>
                </a:lnTo>
                <a:lnTo>
                  <a:pt x="740" y="340"/>
                </a:lnTo>
                <a:lnTo>
                  <a:pt x="740" y="340"/>
                </a:lnTo>
                <a:lnTo>
                  <a:pt x="754" y="376"/>
                </a:lnTo>
                <a:lnTo>
                  <a:pt x="761" y="395"/>
                </a:lnTo>
                <a:lnTo>
                  <a:pt x="768" y="415"/>
                </a:lnTo>
                <a:lnTo>
                  <a:pt x="772" y="434"/>
                </a:lnTo>
                <a:lnTo>
                  <a:pt x="772" y="444"/>
                </a:lnTo>
                <a:lnTo>
                  <a:pt x="772" y="453"/>
                </a:lnTo>
                <a:lnTo>
                  <a:pt x="772" y="461"/>
                </a:lnTo>
                <a:lnTo>
                  <a:pt x="769" y="470"/>
                </a:lnTo>
                <a:lnTo>
                  <a:pt x="766" y="476"/>
                </a:lnTo>
                <a:lnTo>
                  <a:pt x="761" y="483"/>
                </a:lnTo>
                <a:lnTo>
                  <a:pt x="761" y="483"/>
                </a:lnTo>
                <a:lnTo>
                  <a:pt x="749" y="494"/>
                </a:lnTo>
                <a:lnTo>
                  <a:pt x="739" y="499"/>
                </a:lnTo>
                <a:lnTo>
                  <a:pt x="735" y="502"/>
                </a:lnTo>
                <a:lnTo>
                  <a:pt x="731" y="504"/>
                </a:lnTo>
                <a:lnTo>
                  <a:pt x="731" y="504"/>
                </a:lnTo>
                <a:lnTo>
                  <a:pt x="721" y="504"/>
                </a:lnTo>
                <a:lnTo>
                  <a:pt x="709" y="502"/>
                </a:lnTo>
                <a:lnTo>
                  <a:pt x="697" y="499"/>
                </a:lnTo>
                <a:lnTo>
                  <a:pt x="689" y="495"/>
                </a:lnTo>
                <a:lnTo>
                  <a:pt x="689" y="495"/>
                </a:lnTo>
                <a:lnTo>
                  <a:pt x="685" y="490"/>
                </a:lnTo>
                <a:lnTo>
                  <a:pt x="681" y="483"/>
                </a:lnTo>
                <a:lnTo>
                  <a:pt x="678" y="478"/>
                </a:lnTo>
                <a:lnTo>
                  <a:pt x="675" y="475"/>
                </a:lnTo>
                <a:lnTo>
                  <a:pt x="674" y="472"/>
                </a:lnTo>
                <a:lnTo>
                  <a:pt x="674" y="472"/>
                </a:lnTo>
                <a:lnTo>
                  <a:pt x="632" y="382"/>
                </a:lnTo>
                <a:lnTo>
                  <a:pt x="611" y="338"/>
                </a:lnTo>
                <a:lnTo>
                  <a:pt x="592" y="291"/>
                </a:lnTo>
                <a:lnTo>
                  <a:pt x="574" y="244"/>
                </a:lnTo>
                <a:lnTo>
                  <a:pt x="558" y="195"/>
                </a:lnTo>
                <a:lnTo>
                  <a:pt x="551" y="169"/>
                </a:lnTo>
                <a:lnTo>
                  <a:pt x="546" y="142"/>
                </a:lnTo>
                <a:lnTo>
                  <a:pt x="540" y="114"/>
                </a:lnTo>
                <a:lnTo>
                  <a:pt x="536" y="84"/>
                </a:lnTo>
                <a:lnTo>
                  <a:pt x="536" y="84"/>
                </a:lnTo>
                <a:lnTo>
                  <a:pt x="540" y="78"/>
                </a:lnTo>
                <a:lnTo>
                  <a:pt x="546" y="71"/>
                </a:lnTo>
                <a:lnTo>
                  <a:pt x="558" y="60"/>
                </a:lnTo>
                <a:lnTo>
                  <a:pt x="573" y="50"/>
                </a:lnTo>
                <a:lnTo>
                  <a:pt x="588" y="42"/>
                </a:lnTo>
                <a:lnTo>
                  <a:pt x="588" y="42"/>
                </a:lnTo>
                <a:lnTo>
                  <a:pt x="598" y="42"/>
                </a:lnTo>
                <a:lnTo>
                  <a:pt x="607" y="42"/>
                </a:lnTo>
                <a:lnTo>
                  <a:pt x="625" y="46"/>
                </a:lnTo>
                <a:lnTo>
                  <a:pt x="641" y="52"/>
                </a:lnTo>
                <a:lnTo>
                  <a:pt x="656" y="57"/>
                </a:lnTo>
                <a:lnTo>
                  <a:pt x="656" y="57"/>
                </a:lnTo>
                <a:lnTo>
                  <a:pt x="666" y="71"/>
                </a:lnTo>
                <a:lnTo>
                  <a:pt x="677" y="84"/>
                </a:lnTo>
                <a:lnTo>
                  <a:pt x="686" y="98"/>
                </a:lnTo>
                <a:lnTo>
                  <a:pt x="696" y="112"/>
                </a:lnTo>
                <a:lnTo>
                  <a:pt x="696" y="112"/>
                </a:lnTo>
                <a:lnTo>
                  <a:pt x="700" y="123"/>
                </a:lnTo>
                <a:lnTo>
                  <a:pt x="704" y="133"/>
                </a:lnTo>
                <a:lnTo>
                  <a:pt x="708" y="144"/>
                </a:lnTo>
                <a:lnTo>
                  <a:pt x="712" y="148"/>
                </a:lnTo>
                <a:lnTo>
                  <a:pt x="716" y="152"/>
                </a:lnTo>
                <a:lnTo>
                  <a:pt x="716" y="152"/>
                </a:lnTo>
                <a:lnTo>
                  <a:pt x="717" y="150"/>
                </a:lnTo>
                <a:lnTo>
                  <a:pt x="719" y="150"/>
                </a:lnTo>
                <a:lnTo>
                  <a:pt x="720" y="150"/>
                </a:lnTo>
                <a:lnTo>
                  <a:pt x="723" y="150"/>
                </a:lnTo>
                <a:lnTo>
                  <a:pt x="723" y="150"/>
                </a:lnTo>
                <a:lnTo>
                  <a:pt x="720" y="135"/>
                </a:lnTo>
                <a:lnTo>
                  <a:pt x="716" y="123"/>
                </a:lnTo>
                <a:lnTo>
                  <a:pt x="711" y="110"/>
                </a:lnTo>
                <a:lnTo>
                  <a:pt x="705" y="98"/>
                </a:lnTo>
                <a:lnTo>
                  <a:pt x="693" y="75"/>
                </a:lnTo>
                <a:lnTo>
                  <a:pt x="678" y="50"/>
                </a:lnTo>
                <a:lnTo>
                  <a:pt x="678" y="50"/>
                </a:lnTo>
                <a:lnTo>
                  <a:pt x="666" y="42"/>
                </a:lnTo>
                <a:lnTo>
                  <a:pt x="662" y="37"/>
                </a:lnTo>
                <a:lnTo>
                  <a:pt x="656" y="30"/>
                </a:lnTo>
                <a:lnTo>
                  <a:pt x="656" y="30"/>
                </a:lnTo>
                <a:lnTo>
                  <a:pt x="645" y="26"/>
                </a:lnTo>
                <a:lnTo>
                  <a:pt x="632" y="20"/>
                </a:lnTo>
                <a:lnTo>
                  <a:pt x="623" y="18"/>
                </a:lnTo>
                <a:lnTo>
                  <a:pt x="615" y="16"/>
                </a:lnTo>
                <a:lnTo>
                  <a:pt x="607" y="16"/>
                </a:lnTo>
                <a:lnTo>
                  <a:pt x="599" y="16"/>
                </a:lnTo>
                <a:lnTo>
                  <a:pt x="599" y="16"/>
                </a:lnTo>
                <a:lnTo>
                  <a:pt x="585" y="20"/>
                </a:lnTo>
                <a:lnTo>
                  <a:pt x="570" y="25"/>
                </a:lnTo>
                <a:lnTo>
                  <a:pt x="540" y="35"/>
                </a:lnTo>
                <a:lnTo>
                  <a:pt x="540" y="35"/>
                </a:lnTo>
                <a:lnTo>
                  <a:pt x="535" y="42"/>
                </a:lnTo>
                <a:lnTo>
                  <a:pt x="528" y="49"/>
                </a:lnTo>
                <a:lnTo>
                  <a:pt x="523" y="57"/>
                </a:lnTo>
                <a:lnTo>
                  <a:pt x="519" y="67"/>
                </a:lnTo>
                <a:lnTo>
                  <a:pt x="516" y="76"/>
                </a:lnTo>
                <a:lnTo>
                  <a:pt x="515" y="86"/>
                </a:lnTo>
                <a:lnTo>
                  <a:pt x="515" y="97"/>
                </a:lnTo>
                <a:lnTo>
                  <a:pt x="516" y="109"/>
                </a:lnTo>
                <a:lnTo>
                  <a:pt x="516" y="109"/>
                </a:lnTo>
                <a:lnTo>
                  <a:pt x="524" y="131"/>
                </a:lnTo>
                <a:lnTo>
                  <a:pt x="531" y="154"/>
                </a:lnTo>
                <a:lnTo>
                  <a:pt x="538" y="177"/>
                </a:lnTo>
                <a:lnTo>
                  <a:pt x="546" y="199"/>
                </a:lnTo>
                <a:lnTo>
                  <a:pt x="546" y="199"/>
                </a:lnTo>
                <a:lnTo>
                  <a:pt x="547" y="210"/>
                </a:lnTo>
                <a:lnTo>
                  <a:pt x="550" y="219"/>
                </a:lnTo>
                <a:lnTo>
                  <a:pt x="555" y="237"/>
                </a:lnTo>
                <a:lnTo>
                  <a:pt x="561" y="253"/>
                </a:lnTo>
                <a:lnTo>
                  <a:pt x="562" y="263"/>
                </a:lnTo>
                <a:lnTo>
                  <a:pt x="564" y="271"/>
                </a:lnTo>
                <a:lnTo>
                  <a:pt x="564" y="271"/>
                </a:lnTo>
                <a:lnTo>
                  <a:pt x="577" y="308"/>
                </a:lnTo>
                <a:lnTo>
                  <a:pt x="589" y="344"/>
                </a:lnTo>
                <a:lnTo>
                  <a:pt x="602" y="381"/>
                </a:lnTo>
                <a:lnTo>
                  <a:pt x="608" y="399"/>
                </a:lnTo>
                <a:lnTo>
                  <a:pt x="615" y="415"/>
                </a:lnTo>
                <a:lnTo>
                  <a:pt x="615" y="415"/>
                </a:lnTo>
                <a:lnTo>
                  <a:pt x="629" y="444"/>
                </a:lnTo>
                <a:lnTo>
                  <a:pt x="645" y="471"/>
                </a:lnTo>
                <a:lnTo>
                  <a:pt x="655" y="485"/>
                </a:lnTo>
                <a:lnTo>
                  <a:pt x="663" y="497"/>
                </a:lnTo>
                <a:lnTo>
                  <a:pt x="674" y="508"/>
                </a:lnTo>
                <a:lnTo>
                  <a:pt x="683" y="517"/>
                </a:lnTo>
                <a:lnTo>
                  <a:pt x="683" y="517"/>
                </a:lnTo>
                <a:lnTo>
                  <a:pt x="693" y="519"/>
                </a:lnTo>
                <a:lnTo>
                  <a:pt x="701" y="521"/>
                </a:lnTo>
                <a:lnTo>
                  <a:pt x="708" y="524"/>
                </a:lnTo>
                <a:lnTo>
                  <a:pt x="717" y="525"/>
                </a:lnTo>
                <a:lnTo>
                  <a:pt x="717" y="525"/>
                </a:lnTo>
                <a:lnTo>
                  <a:pt x="721" y="524"/>
                </a:lnTo>
                <a:lnTo>
                  <a:pt x="727" y="523"/>
                </a:lnTo>
                <a:lnTo>
                  <a:pt x="739" y="521"/>
                </a:lnTo>
                <a:lnTo>
                  <a:pt x="750" y="520"/>
                </a:lnTo>
                <a:lnTo>
                  <a:pt x="760" y="519"/>
                </a:lnTo>
                <a:lnTo>
                  <a:pt x="760" y="519"/>
                </a:lnTo>
                <a:lnTo>
                  <a:pt x="761" y="516"/>
                </a:lnTo>
                <a:lnTo>
                  <a:pt x="762" y="514"/>
                </a:lnTo>
                <a:lnTo>
                  <a:pt x="766" y="510"/>
                </a:lnTo>
                <a:lnTo>
                  <a:pt x="779" y="505"/>
                </a:lnTo>
                <a:lnTo>
                  <a:pt x="779" y="505"/>
                </a:lnTo>
                <a:lnTo>
                  <a:pt x="785" y="493"/>
                </a:lnTo>
                <a:lnTo>
                  <a:pt x="789" y="480"/>
                </a:lnTo>
                <a:lnTo>
                  <a:pt x="791" y="467"/>
                </a:lnTo>
                <a:lnTo>
                  <a:pt x="791" y="453"/>
                </a:lnTo>
                <a:lnTo>
                  <a:pt x="789" y="440"/>
                </a:lnTo>
                <a:lnTo>
                  <a:pt x="787" y="425"/>
                </a:lnTo>
                <a:lnTo>
                  <a:pt x="780" y="396"/>
                </a:lnTo>
                <a:lnTo>
                  <a:pt x="780" y="396"/>
                </a:lnTo>
                <a:lnTo>
                  <a:pt x="777" y="380"/>
                </a:lnTo>
                <a:lnTo>
                  <a:pt x="777" y="373"/>
                </a:lnTo>
                <a:lnTo>
                  <a:pt x="775" y="366"/>
                </a:lnTo>
                <a:lnTo>
                  <a:pt x="775" y="366"/>
                </a:lnTo>
                <a:lnTo>
                  <a:pt x="764" y="333"/>
                </a:lnTo>
                <a:lnTo>
                  <a:pt x="750" y="302"/>
                </a:lnTo>
                <a:lnTo>
                  <a:pt x="726" y="244"/>
                </a:lnTo>
                <a:lnTo>
                  <a:pt x="726" y="244"/>
                </a:lnTo>
                <a:lnTo>
                  <a:pt x="717" y="226"/>
                </a:lnTo>
                <a:lnTo>
                  <a:pt x="709" y="208"/>
                </a:lnTo>
                <a:lnTo>
                  <a:pt x="692" y="177"/>
                </a:lnTo>
                <a:lnTo>
                  <a:pt x="692" y="177"/>
                </a:lnTo>
                <a:lnTo>
                  <a:pt x="685" y="163"/>
                </a:lnTo>
                <a:lnTo>
                  <a:pt x="678" y="152"/>
                </a:lnTo>
                <a:lnTo>
                  <a:pt x="678" y="152"/>
                </a:lnTo>
                <a:lnTo>
                  <a:pt x="674" y="148"/>
                </a:lnTo>
                <a:lnTo>
                  <a:pt x="668" y="144"/>
                </a:lnTo>
                <a:lnTo>
                  <a:pt x="662" y="142"/>
                </a:lnTo>
                <a:lnTo>
                  <a:pt x="656" y="139"/>
                </a:lnTo>
                <a:lnTo>
                  <a:pt x="651" y="139"/>
                </a:lnTo>
                <a:lnTo>
                  <a:pt x="644" y="139"/>
                </a:lnTo>
                <a:lnTo>
                  <a:pt x="632" y="140"/>
                </a:lnTo>
                <a:lnTo>
                  <a:pt x="618" y="144"/>
                </a:lnTo>
                <a:lnTo>
                  <a:pt x="607" y="151"/>
                </a:lnTo>
                <a:lnTo>
                  <a:pt x="596" y="159"/>
                </a:lnTo>
                <a:lnTo>
                  <a:pt x="587" y="167"/>
                </a:lnTo>
                <a:lnTo>
                  <a:pt x="587" y="167"/>
                </a:lnTo>
                <a:lnTo>
                  <a:pt x="584" y="185"/>
                </a:lnTo>
                <a:lnTo>
                  <a:pt x="584" y="201"/>
                </a:lnTo>
                <a:lnTo>
                  <a:pt x="585" y="219"/>
                </a:lnTo>
                <a:lnTo>
                  <a:pt x="588" y="234"/>
                </a:lnTo>
                <a:lnTo>
                  <a:pt x="594" y="250"/>
                </a:lnTo>
                <a:lnTo>
                  <a:pt x="599" y="265"/>
                </a:lnTo>
                <a:lnTo>
                  <a:pt x="611" y="297"/>
                </a:lnTo>
                <a:lnTo>
                  <a:pt x="611" y="297"/>
                </a:lnTo>
                <a:lnTo>
                  <a:pt x="617" y="309"/>
                </a:lnTo>
                <a:lnTo>
                  <a:pt x="622" y="321"/>
                </a:lnTo>
                <a:lnTo>
                  <a:pt x="636" y="346"/>
                </a:lnTo>
                <a:lnTo>
                  <a:pt x="636" y="346"/>
                </a:lnTo>
                <a:lnTo>
                  <a:pt x="643" y="358"/>
                </a:lnTo>
                <a:lnTo>
                  <a:pt x="649" y="370"/>
                </a:lnTo>
                <a:lnTo>
                  <a:pt x="653" y="376"/>
                </a:lnTo>
                <a:lnTo>
                  <a:pt x="657" y="380"/>
                </a:lnTo>
                <a:lnTo>
                  <a:pt x="663" y="382"/>
                </a:lnTo>
                <a:lnTo>
                  <a:pt x="668" y="382"/>
                </a:lnTo>
                <a:lnTo>
                  <a:pt x="668" y="382"/>
                </a:lnTo>
                <a:lnTo>
                  <a:pt x="670" y="378"/>
                </a:lnTo>
                <a:lnTo>
                  <a:pt x="670" y="373"/>
                </a:lnTo>
                <a:lnTo>
                  <a:pt x="668" y="369"/>
                </a:lnTo>
                <a:lnTo>
                  <a:pt x="666" y="363"/>
                </a:lnTo>
                <a:lnTo>
                  <a:pt x="653" y="343"/>
                </a:lnTo>
                <a:lnTo>
                  <a:pt x="653" y="343"/>
                </a:lnTo>
                <a:close/>
                <a:moveTo>
                  <a:pt x="678" y="110"/>
                </a:moveTo>
                <a:lnTo>
                  <a:pt x="678" y="110"/>
                </a:lnTo>
                <a:lnTo>
                  <a:pt x="671" y="99"/>
                </a:lnTo>
                <a:lnTo>
                  <a:pt x="663" y="87"/>
                </a:lnTo>
                <a:lnTo>
                  <a:pt x="653" y="76"/>
                </a:lnTo>
                <a:lnTo>
                  <a:pt x="647" y="69"/>
                </a:lnTo>
                <a:lnTo>
                  <a:pt x="647" y="69"/>
                </a:lnTo>
                <a:lnTo>
                  <a:pt x="634" y="64"/>
                </a:lnTo>
                <a:lnTo>
                  <a:pt x="619" y="59"/>
                </a:lnTo>
                <a:lnTo>
                  <a:pt x="604" y="56"/>
                </a:lnTo>
                <a:lnTo>
                  <a:pt x="598" y="56"/>
                </a:lnTo>
                <a:lnTo>
                  <a:pt x="592" y="57"/>
                </a:lnTo>
                <a:lnTo>
                  <a:pt x="592" y="57"/>
                </a:lnTo>
                <a:lnTo>
                  <a:pt x="587" y="60"/>
                </a:lnTo>
                <a:lnTo>
                  <a:pt x="581" y="64"/>
                </a:lnTo>
                <a:lnTo>
                  <a:pt x="577" y="69"/>
                </a:lnTo>
                <a:lnTo>
                  <a:pt x="572" y="74"/>
                </a:lnTo>
                <a:lnTo>
                  <a:pt x="572" y="74"/>
                </a:lnTo>
                <a:lnTo>
                  <a:pt x="560" y="79"/>
                </a:lnTo>
                <a:lnTo>
                  <a:pt x="553" y="83"/>
                </a:lnTo>
                <a:lnTo>
                  <a:pt x="551" y="86"/>
                </a:lnTo>
                <a:lnTo>
                  <a:pt x="550" y="90"/>
                </a:lnTo>
                <a:lnTo>
                  <a:pt x="550" y="90"/>
                </a:lnTo>
                <a:lnTo>
                  <a:pt x="549" y="98"/>
                </a:lnTo>
                <a:lnTo>
                  <a:pt x="549" y="108"/>
                </a:lnTo>
                <a:lnTo>
                  <a:pt x="551" y="125"/>
                </a:lnTo>
                <a:lnTo>
                  <a:pt x="551" y="125"/>
                </a:lnTo>
                <a:lnTo>
                  <a:pt x="555" y="143"/>
                </a:lnTo>
                <a:lnTo>
                  <a:pt x="561" y="161"/>
                </a:lnTo>
                <a:lnTo>
                  <a:pt x="573" y="192"/>
                </a:lnTo>
                <a:lnTo>
                  <a:pt x="573" y="192"/>
                </a:lnTo>
                <a:lnTo>
                  <a:pt x="573" y="184"/>
                </a:lnTo>
                <a:lnTo>
                  <a:pt x="574" y="177"/>
                </a:lnTo>
                <a:lnTo>
                  <a:pt x="576" y="170"/>
                </a:lnTo>
                <a:lnTo>
                  <a:pt x="579" y="165"/>
                </a:lnTo>
                <a:lnTo>
                  <a:pt x="585" y="154"/>
                </a:lnTo>
                <a:lnTo>
                  <a:pt x="595" y="144"/>
                </a:lnTo>
                <a:lnTo>
                  <a:pt x="606" y="138"/>
                </a:lnTo>
                <a:lnTo>
                  <a:pt x="618" y="132"/>
                </a:lnTo>
                <a:lnTo>
                  <a:pt x="630" y="128"/>
                </a:lnTo>
                <a:lnTo>
                  <a:pt x="643" y="127"/>
                </a:lnTo>
                <a:lnTo>
                  <a:pt x="643" y="127"/>
                </a:lnTo>
                <a:lnTo>
                  <a:pt x="651" y="128"/>
                </a:lnTo>
                <a:lnTo>
                  <a:pt x="659" y="129"/>
                </a:lnTo>
                <a:lnTo>
                  <a:pt x="666" y="132"/>
                </a:lnTo>
                <a:lnTo>
                  <a:pt x="671" y="136"/>
                </a:lnTo>
                <a:lnTo>
                  <a:pt x="683" y="144"/>
                </a:lnTo>
                <a:lnTo>
                  <a:pt x="694" y="152"/>
                </a:lnTo>
                <a:lnTo>
                  <a:pt x="694" y="152"/>
                </a:lnTo>
                <a:lnTo>
                  <a:pt x="687" y="131"/>
                </a:lnTo>
                <a:lnTo>
                  <a:pt x="685" y="121"/>
                </a:lnTo>
                <a:lnTo>
                  <a:pt x="678" y="110"/>
                </a:lnTo>
                <a:lnTo>
                  <a:pt x="678" y="110"/>
                </a:lnTo>
                <a:close/>
                <a:moveTo>
                  <a:pt x="981" y="110"/>
                </a:moveTo>
                <a:lnTo>
                  <a:pt x="981" y="110"/>
                </a:lnTo>
                <a:lnTo>
                  <a:pt x="976" y="113"/>
                </a:lnTo>
                <a:lnTo>
                  <a:pt x="968" y="114"/>
                </a:lnTo>
                <a:lnTo>
                  <a:pt x="953" y="116"/>
                </a:lnTo>
                <a:lnTo>
                  <a:pt x="936" y="116"/>
                </a:lnTo>
                <a:lnTo>
                  <a:pt x="920" y="117"/>
                </a:lnTo>
                <a:lnTo>
                  <a:pt x="920" y="117"/>
                </a:lnTo>
                <a:lnTo>
                  <a:pt x="905" y="120"/>
                </a:lnTo>
                <a:lnTo>
                  <a:pt x="890" y="124"/>
                </a:lnTo>
                <a:lnTo>
                  <a:pt x="877" y="128"/>
                </a:lnTo>
                <a:lnTo>
                  <a:pt x="863" y="131"/>
                </a:lnTo>
                <a:lnTo>
                  <a:pt x="863" y="131"/>
                </a:lnTo>
                <a:lnTo>
                  <a:pt x="856" y="131"/>
                </a:lnTo>
                <a:lnTo>
                  <a:pt x="849" y="131"/>
                </a:lnTo>
                <a:lnTo>
                  <a:pt x="843" y="129"/>
                </a:lnTo>
                <a:lnTo>
                  <a:pt x="836" y="131"/>
                </a:lnTo>
                <a:lnTo>
                  <a:pt x="836" y="131"/>
                </a:lnTo>
                <a:lnTo>
                  <a:pt x="819" y="133"/>
                </a:lnTo>
                <a:lnTo>
                  <a:pt x="802" y="139"/>
                </a:lnTo>
                <a:lnTo>
                  <a:pt x="770" y="148"/>
                </a:lnTo>
                <a:lnTo>
                  <a:pt x="738" y="159"/>
                </a:lnTo>
                <a:lnTo>
                  <a:pt x="704" y="170"/>
                </a:lnTo>
                <a:lnTo>
                  <a:pt x="704" y="170"/>
                </a:lnTo>
                <a:lnTo>
                  <a:pt x="712" y="182"/>
                </a:lnTo>
                <a:lnTo>
                  <a:pt x="720" y="197"/>
                </a:lnTo>
                <a:lnTo>
                  <a:pt x="736" y="231"/>
                </a:lnTo>
                <a:lnTo>
                  <a:pt x="766" y="304"/>
                </a:lnTo>
                <a:lnTo>
                  <a:pt x="766" y="304"/>
                </a:lnTo>
                <a:lnTo>
                  <a:pt x="773" y="329"/>
                </a:lnTo>
                <a:lnTo>
                  <a:pt x="781" y="357"/>
                </a:lnTo>
                <a:lnTo>
                  <a:pt x="791" y="384"/>
                </a:lnTo>
                <a:lnTo>
                  <a:pt x="798" y="411"/>
                </a:lnTo>
                <a:lnTo>
                  <a:pt x="804" y="438"/>
                </a:lnTo>
                <a:lnTo>
                  <a:pt x="806" y="452"/>
                </a:lnTo>
                <a:lnTo>
                  <a:pt x="807" y="464"/>
                </a:lnTo>
                <a:lnTo>
                  <a:pt x="807" y="478"/>
                </a:lnTo>
                <a:lnTo>
                  <a:pt x="806" y="490"/>
                </a:lnTo>
                <a:lnTo>
                  <a:pt x="803" y="504"/>
                </a:lnTo>
                <a:lnTo>
                  <a:pt x="799" y="516"/>
                </a:lnTo>
                <a:lnTo>
                  <a:pt x="799" y="516"/>
                </a:lnTo>
                <a:lnTo>
                  <a:pt x="791" y="521"/>
                </a:lnTo>
                <a:lnTo>
                  <a:pt x="781" y="525"/>
                </a:lnTo>
                <a:lnTo>
                  <a:pt x="772" y="529"/>
                </a:lnTo>
                <a:lnTo>
                  <a:pt x="762" y="532"/>
                </a:lnTo>
                <a:lnTo>
                  <a:pt x="740" y="536"/>
                </a:lnTo>
                <a:lnTo>
                  <a:pt x="719" y="543"/>
                </a:lnTo>
                <a:lnTo>
                  <a:pt x="719" y="543"/>
                </a:lnTo>
                <a:lnTo>
                  <a:pt x="711" y="539"/>
                </a:lnTo>
                <a:lnTo>
                  <a:pt x="704" y="536"/>
                </a:lnTo>
                <a:lnTo>
                  <a:pt x="704" y="536"/>
                </a:lnTo>
                <a:lnTo>
                  <a:pt x="690" y="534"/>
                </a:lnTo>
                <a:lnTo>
                  <a:pt x="679" y="529"/>
                </a:lnTo>
                <a:lnTo>
                  <a:pt x="670" y="524"/>
                </a:lnTo>
                <a:lnTo>
                  <a:pt x="660" y="516"/>
                </a:lnTo>
                <a:lnTo>
                  <a:pt x="652" y="508"/>
                </a:lnTo>
                <a:lnTo>
                  <a:pt x="645" y="498"/>
                </a:lnTo>
                <a:lnTo>
                  <a:pt x="634" y="478"/>
                </a:lnTo>
                <a:lnTo>
                  <a:pt x="634" y="478"/>
                </a:lnTo>
                <a:lnTo>
                  <a:pt x="619" y="448"/>
                </a:lnTo>
                <a:lnTo>
                  <a:pt x="604" y="415"/>
                </a:lnTo>
                <a:lnTo>
                  <a:pt x="591" y="382"/>
                </a:lnTo>
                <a:lnTo>
                  <a:pt x="577" y="347"/>
                </a:lnTo>
                <a:lnTo>
                  <a:pt x="566" y="313"/>
                </a:lnTo>
                <a:lnTo>
                  <a:pt x="554" y="279"/>
                </a:lnTo>
                <a:lnTo>
                  <a:pt x="536" y="214"/>
                </a:lnTo>
                <a:lnTo>
                  <a:pt x="536" y="214"/>
                </a:lnTo>
                <a:lnTo>
                  <a:pt x="523" y="216"/>
                </a:lnTo>
                <a:lnTo>
                  <a:pt x="511" y="221"/>
                </a:lnTo>
                <a:lnTo>
                  <a:pt x="489" y="227"/>
                </a:lnTo>
                <a:lnTo>
                  <a:pt x="489" y="227"/>
                </a:lnTo>
                <a:lnTo>
                  <a:pt x="457" y="237"/>
                </a:lnTo>
                <a:lnTo>
                  <a:pt x="432" y="244"/>
                </a:lnTo>
                <a:lnTo>
                  <a:pt x="432" y="244"/>
                </a:lnTo>
                <a:lnTo>
                  <a:pt x="408" y="252"/>
                </a:lnTo>
                <a:lnTo>
                  <a:pt x="385" y="260"/>
                </a:lnTo>
                <a:lnTo>
                  <a:pt x="385" y="260"/>
                </a:lnTo>
                <a:lnTo>
                  <a:pt x="362" y="267"/>
                </a:lnTo>
                <a:lnTo>
                  <a:pt x="339" y="272"/>
                </a:lnTo>
                <a:lnTo>
                  <a:pt x="316" y="276"/>
                </a:lnTo>
                <a:lnTo>
                  <a:pt x="294" y="283"/>
                </a:lnTo>
                <a:lnTo>
                  <a:pt x="294" y="283"/>
                </a:lnTo>
                <a:lnTo>
                  <a:pt x="281" y="289"/>
                </a:lnTo>
                <a:lnTo>
                  <a:pt x="267" y="294"/>
                </a:lnTo>
                <a:lnTo>
                  <a:pt x="240" y="306"/>
                </a:lnTo>
                <a:lnTo>
                  <a:pt x="240" y="306"/>
                </a:lnTo>
                <a:lnTo>
                  <a:pt x="203" y="320"/>
                </a:lnTo>
                <a:lnTo>
                  <a:pt x="166" y="333"/>
                </a:lnTo>
                <a:lnTo>
                  <a:pt x="130" y="347"/>
                </a:lnTo>
                <a:lnTo>
                  <a:pt x="112" y="355"/>
                </a:lnTo>
                <a:lnTo>
                  <a:pt x="94" y="365"/>
                </a:lnTo>
                <a:lnTo>
                  <a:pt x="94" y="365"/>
                </a:lnTo>
                <a:lnTo>
                  <a:pt x="83" y="366"/>
                </a:lnTo>
                <a:lnTo>
                  <a:pt x="74" y="369"/>
                </a:lnTo>
                <a:lnTo>
                  <a:pt x="66" y="374"/>
                </a:lnTo>
                <a:lnTo>
                  <a:pt x="56" y="378"/>
                </a:lnTo>
                <a:lnTo>
                  <a:pt x="37" y="389"/>
                </a:lnTo>
                <a:lnTo>
                  <a:pt x="27" y="393"/>
                </a:lnTo>
                <a:lnTo>
                  <a:pt x="18" y="396"/>
                </a:lnTo>
                <a:lnTo>
                  <a:pt x="18" y="396"/>
                </a:lnTo>
                <a:lnTo>
                  <a:pt x="18" y="455"/>
                </a:lnTo>
                <a:lnTo>
                  <a:pt x="22" y="514"/>
                </a:lnTo>
                <a:lnTo>
                  <a:pt x="29" y="576"/>
                </a:lnTo>
                <a:lnTo>
                  <a:pt x="38" y="640"/>
                </a:lnTo>
                <a:lnTo>
                  <a:pt x="38" y="640"/>
                </a:lnTo>
                <a:lnTo>
                  <a:pt x="44" y="664"/>
                </a:lnTo>
                <a:lnTo>
                  <a:pt x="51" y="689"/>
                </a:lnTo>
                <a:lnTo>
                  <a:pt x="59" y="713"/>
                </a:lnTo>
                <a:lnTo>
                  <a:pt x="61" y="725"/>
                </a:lnTo>
                <a:lnTo>
                  <a:pt x="63" y="739"/>
                </a:lnTo>
                <a:lnTo>
                  <a:pt x="63" y="739"/>
                </a:lnTo>
                <a:lnTo>
                  <a:pt x="68" y="777"/>
                </a:lnTo>
                <a:lnTo>
                  <a:pt x="75" y="815"/>
                </a:lnTo>
                <a:lnTo>
                  <a:pt x="83" y="853"/>
                </a:lnTo>
                <a:lnTo>
                  <a:pt x="94" y="891"/>
                </a:lnTo>
                <a:lnTo>
                  <a:pt x="94" y="891"/>
                </a:lnTo>
                <a:lnTo>
                  <a:pt x="105" y="931"/>
                </a:lnTo>
                <a:lnTo>
                  <a:pt x="115" y="969"/>
                </a:lnTo>
                <a:lnTo>
                  <a:pt x="124" y="1007"/>
                </a:lnTo>
                <a:lnTo>
                  <a:pt x="135" y="1044"/>
                </a:lnTo>
                <a:lnTo>
                  <a:pt x="135" y="1044"/>
                </a:lnTo>
                <a:lnTo>
                  <a:pt x="144" y="1074"/>
                </a:lnTo>
                <a:lnTo>
                  <a:pt x="155" y="1102"/>
                </a:lnTo>
                <a:lnTo>
                  <a:pt x="178" y="1158"/>
                </a:lnTo>
                <a:lnTo>
                  <a:pt x="178" y="1158"/>
                </a:lnTo>
                <a:lnTo>
                  <a:pt x="198" y="1204"/>
                </a:lnTo>
                <a:lnTo>
                  <a:pt x="215" y="1249"/>
                </a:lnTo>
                <a:lnTo>
                  <a:pt x="215" y="1249"/>
                </a:lnTo>
                <a:lnTo>
                  <a:pt x="232" y="1290"/>
                </a:lnTo>
                <a:lnTo>
                  <a:pt x="248" y="1330"/>
                </a:lnTo>
                <a:lnTo>
                  <a:pt x="266" y="1368"/>
                </a:lnTo>
                <a:lnTo>
                  <a:pt x="275" y="1385"/>
                </a:lnTo>
                <a:lnTo>
                  <a:pt x="285" y="1403"/>
                </a:lnTo>
                <a:lnTo>
                  <a:pt x="285" y="1403"/>
                </a:lnTo>
                <a:lnTo>
                  <a:pt x="300" y="1391"/>
                </a:lnTo>
                <a:lnTo>
                  <a:pt x="315" y="1380"/>
                </a:lnTo>
                <a:lnTo>
                  <a:pt x="346" y="1358"/>
                </a:lnTo>
                <a:lnTo>
                  <a:pt x="380" y="1340"/>
                </a:lnTo>
                <a:lnTo>
                  <a:pt x="414" y="1323"/>
                </a:lnTo>
                <a:lnTo>
                  <a:pt x="448" y="1306"/>
                </a:lnTo>
                <a:lnTo>
                  <a:pt x="483" y="1291"/>
                </a:lnTo>
                <a:lnTo>
                  <a:pt x="553" y="1263"/>
                </a:lnTo>
                <a:lnTo>
                  <a:pt x="553" y="1263"/>
                </a:lnTo>
                <a:lnTo>
                  <a:pt x="589" y="1248"/>
                </a:lnTo>
                <a:lnTo>
                  <a:pt x="629" y="1236"/>
                </a:lnTo>
                <a:lnTo>
                  <a:pt x="668" y="1225"/>
                </a:lnTo>
                <a:lnTo>
                  <a:pt x="708" y="1215"/>
                </a:lnTo>
                <a:lnTo>
                  <a:pt x="789" y="1199"/>
                </a:lnTo>
                <a:lnTo>
                  <a:pt x="830" y="1191"/>
                </a:lnTo>
                <a:lnTo>
                  <a:pt x="870" y="1181"/>
                </a:lnTo>
                <a:lnTo>
                  <a:pt x="870" y="1181"/>
                </a:lnTo>
                <a:lnTo>
                  <a:pt x="905" y="1172"/>
                </a:lnTo>
                <a:lnTo>
                  <a:pt x="936" y="1164"/>
                </a:lnTo>
                <a:lnTo>
                  <a:pt x="996" y="1144"/>
                </a:lnTo>
                <a:lnTo>
                  <a:pt x="996" y="1144"/>
                </a:lnTo>
                <a:lnTo>
                  <a:pt x="1062" y="1125"/>
                </a:lnTo>
                <a:lnTo>
                  <a:pt x="1094" y="1116"/>
                </a:lnTo>
                <a:lnTo>
                  <a:pt x="1126" y="1105"/>
                </a:lnTo>
                <a:lnTo>
                  <a:pt x="1126" y="1105"/>
                </a:lnTo>
                <a:lnTo>
                  <a:pt x="1156" y="1093"/>
                </a:lnTo>
                <a:lnTo>
                  <a:pt x="1184" y="1081"/>
                </a:lnTo>
                <a:lnTo>
                  <a:pt x="1214" y="1068"/>
                </a:lnTo>
                <a:lnTo>
                  <a:pt x="1243" y="1059"/>
                </a:lnTo>
                <a:lnTo>
                  <a:pt x="1243" y="1059"/>
                </a:lnTo>
                <a:lnTo>
                  <a:pt x="1249" y="1053"/>
                </a:lnTo>
                <a:lnTo>
                  <a:pt x="1256" y="1048"/>
                </a:lnTo>
                <a:lnTo>
                  <a:pt x="1266" y="1044"/>
                </a:lnTo>
                <a:lnTo>
                  <a:pt x="1274" y="1041"/>
                </a:lnTo>
                <a:lnTo>
                  <a:pt x="1293" y="1034"/>
                </a:lnTo>
                <a:lnTo>
                  <a:pt x="1309" y="1027"/>
                </a:lnTo>
                <a:lnTo>
                  <a:pt x="1309" y="1027"/>
                </a:lnTo>
                <a:lnTo>
                  <a:pt x="1305" y="1017"/>
                </a:lnTo>
                <a:lnTo>
                  <a:pt x="1301" y="1007"/>
                </a:lnTo>
                <a:lnTo>
                  <a:pt x="1296" y="998"/>
                </a:lnTo>
                <a:lnTo>
                  <a:pt x="1290" y="988"/>
                </a:lnTo>
                <a:lnTo>
                  <a:pt x="1278" y="970"/>
                </a:lnTo>
                <a:lnTo>
                  <a:pt x="1266" y="953"/>
                </a:lnTo>
                <a:lnTo>
                  <a:pt x="1266" y="953"/>
                </a:lnTo>
                <a:lnTo>
                  <a:pt x="1240" y="906"/>
                </a:lnTo>
                <a:lnTo>
                  <a:pt x="1228" y="883"/>
                </a:lnTo>
                <a:lnTo>
                  <a:pt x="1217" y="861"/>
                </a:lnTo>
                <a:lnTo>
                  <a:pt x="1217" y="861"/>
                </a:lnTo>
                <a:lnTo>
                  <a:pt x="1195" y="810"/>
                </a:lnTo>
                <a:lnTo>
                  <a:pt x="1173" y="758"/>
                </a:lnTo>
                <a:lnTo>
                  <a:pt x="1154" y="706"/>
                </a:lnTo>
                <a:lnTo>
                  <a:pt x="1136" y="655"/>
                </a:lnTo>
                <a:lnTo>
                  <a:pt x="1136" y="655"/>
                </a:lnTo>
                <a:lnTo>
                  <a:pt x="1119" y="606"/>
                </a:lnTo>
                <a:lnTo>
                  <a:pt x="1111" y="582"/>
                </a:lnTo>
                <a:lnTo>
                  <a:pt x="1104" y="558"/>
                </a:lnTo>
                <a:lnTo>
                  <a:pt x="1104" y="558"/>
                </a:lnTo>
                <a:lnTo>
                  <a:pt x="1097" y="529"/>
                </a:lnTo>
                <a:lnTo>
                  <a:pt x="1093" y="501"/>
                </a:lnTo>
                <a:lnTo>
                  <a:pt x="1083" y="442"/>
                </a:lnTo>
                <a:lnTo>
                  <a:pt x="1083" y="442"/>
                </a:lnTo>
                <a:lnTo>
                  <a:pt x="1073" y="388"/>
                </a:lnTo>
                <a:lnTo>
                  <a:pt x="1062" y="332"/>
                </a:lnTo>
                <a:lnTo>
                  <a:pt x="1062" y="332"/>
                </a:lnTo>
                <a:lnTo>
                  <a:pt x="1058" y="304"/>
                </a:lnTo>
                <a:lnTo>
                  <a:pt x="1055" y="275"/>
                </a:lnTo>
                <a:lnTo>
                  <a:pt x="1051" y="218"/>
                </a:lnTo>
                <a:lnTo>
                  <a:pt x="1049" y="189"/>
                </a:lnTo>
                <a:lnTo>
                  <a:pt x="1045" y="161"/>
                </a:lnTo>
                <a:lnTo>
                  <a:pt x="1040" y="133"/>
                </a:lnTo>
                <a:lnTo>
                  <a:pt x="1033" y="105"/>
                </a:lnTo>
                <a:lnTo>
                  <a:pt x="1033" y="105"/>
                </a:lnTo>
                <a:lnTo>
                  <a:pt x="1029" y="105"/>
                </a:lnTo>
                <a:lnTo>
                  <a:pt x="1029" y="105"/>
                </a:lnTo>
                <a:lnTo>
                  <a:pt x="1014" y="108"/>
                </a:lnTo>
                <a:lnTo>
                  <a:pt x="1003" y="110"/>
                </a:lnTo>
                <a:lnTo>
                  <a:pt x="994" y="112"/>
                </a:lnTo>
                <a:lnTo>
                  <a:pt x="981" y="110"/>
                </a:lnTo>
                <a:lnTo>
                  <a:pt x="981" y="110"/>
                </a:lnTo>
                <a:close/>
                <a:moveTo>
                  <a:pt x="713" y="490"/>
                </a:moveTo>
                <a:lnTo>
                  <a:pt x="713" y="490"/>
                </a:lnTo>
                <a:lnTo>
                  <a:pt x="721" y="489"/>
                </a:lnTo>
                <a:lnTo>
                  <a:pt x="731" y="486"/>
                </a:lnTo>
                <a:lnTo>
                  <a:pt x="738" y="483"/>
                </a:lnTo>
                <a:lnTo>
                  <a:pt x="739" y="480"/>
                </a:lnTo>
                <a:lnTo>
                  <a:pt x="739" y="479"/>
                </a:lnTo>
                <a:lnTo>
                  <a:pt x="739" y="479"/>
                </a:lnTo>
                <a:lnTo>
                  <a:pt x="745" y="475"/>
                </a:lnTo>
                <a:lnTo>
                  <a:pt x="749" y="470"/>
                </a:lnTo>
                <a:lnTo>
                  <a:pt x="753" y="463"/>
                </a:lnTo>
                <a:lnTo>
                  <a:pt x="754" y="456"/>
                </a:lnTo>
                <a:lnTo>
                  <a:pt x="757" y="441"/>
                </a:lnTo>
                <a:lnTo>
                  <a:pt x="757" y="426"/>
                </a:lnTo>
                <a:lnTo>
                  <a:pt x="757" y="426"/>
                </a:lnTo>
                <a:lnTo>
                  <a:pt x="743" y="393"/>
                </a:lnTo>
                <a:lnTo>
                  <a:pt x="732" y="362"/>
                </a:lnTo>
                <a:lnTo>
                  <a:pt x="709" y="298"/>
                </a:lnTo>
                <a:lnTo>
                  <a:pt x="697" y="267"/>
                </a:lnTo>
                <a:lnTo>
                  <a:pt x="683" y="237"/>
                </a:lnTo>
                <a:lnTo>
                  <a:pt x="668" y="210"/>
                </a:lnTo>
                <a:lnTo>
                  <a:pt x="660" y="196"/>
                </a:lnTo>
                <a:lnTo>
                  <a:pt x="651" y="184"/>
                </a:lnTo>
                <a:lnTo>
                  <a:pt x="651" y="184"/>
                </a:lnTo>
                <a:lnTo>
                  <a:pt x="640" y="182"/>
                </a:lnTo>
                <a:lnTo>
                  <a:pt x="632" y="181"/>
                </a:lnTo>
                <a:lnTo>
                  <a:pt x="628" y="181"/>
                </a:lnTo>
                <a:lnTo>
                  <a:pt x="623" y="182"/>
                </a:lnTo>
                <a:lnTo>
                  <a:pt x="621" y="185"/>
                </a:lnTo>
                <a:lnTo>
                  <a:pt x="619" y="188"/>
                </a:lnTo>
                <a:lnTo>
                  <a:pt x="619" y="188"/>
                </a:lnTo>
                <a:lnTo>
                  <a:pt x="622" y="188"/>
                </a:lnTo>
                <a:lnTo>
                  <a:pt x="621" y="189"/>
                </a:lnTo>
                <a:lnTo>
                  <a:pt x="619" y="189"/>
                </a:lnTo>
                <a:lnTo>
                  <a:pt x="619" y="189"/>
                </a:lnTo>
                <a:lnTo>
                  <a:pt x="618" y="206"/>
                </a:lnTo>
                <a:lnTo>
                  <a:pt x="619" y="221"/>
                </a:lnTo>
                <a:lnTo>
                  <a:pt x="623" y="234"/>
                </a:lnTo>
                <a:lnTo>
                  <a:pt x="628" y="246"/>
                </a:lnTo>
                <a:lnTo>
                  <a:pt x="638" y="270"/>
                </a:lnTo>
                <a:lnTo>
                  <a:pt x="644" y="282"/>
                </a:lnTo>
                <a:lnTo>
                  <a:pt x="648" y="295"/>
                </a:lnTo>
                <a:lnTo>
                  <a:pt x="648" y="295"/>
                </a:lnTo>
                <a:lnTo>
                  <a:pt x="653" y="310"/>
                </a:lnTo>
                <a:lnTo>
                  <a:pt x="660" y="324"/>
                </a:lnTo>
                <a:lnTo>
                  <a:pt x="660" y="324"/>
                </a:lnTo>
                <a:lnTo>
                  <a:pt x="662" y="331"/>
                </a:lnTo>
                <a:lnTo>
                  <a:pt x="663" y="338"/>
                </a:lnTo>
                <a:lnTo>
                  <a:pt x="663" y="338"/>
                </a:lnTo>
                <a:lnTo>
                  <a:pt x="668" y="346"/>
                </a:lnTo>
                <a:lnTo>
                  <a:pt x="674" y="353"/>
                </a:lnTo>
                <a:lnTo>
                  <a:pt x="679" y="361"/>
                </a:lnTo>
                <a:lnTo>
                  <a:pt x="685" y="367"/>
                </a:lnTo>
                <a:lnTo>
                  <a:pt x="689" y="376"/>
                </a:lnTo>
                <a:lnTo>
                  <a:pt x="689" y="382"/>
                </a:lnTo>
                <a:lnTo>
                  <a:pt x="689" y="387"/>
                </a:lnTo>
                <a:lnTo>
                  <a:pt x="687" y="391"/>
                </a:lnTo>
                <a:lnTo>
                  <a:pt x="685" y="395"/>
                </a:lnTo>
                <a:lnTo>
                  <a:pt x="681" y="399"/>
                </a:lnTo>
                <a:lnTo>
                  <a:pt x="681" y="399"/>
                </a:lnTo>
                <a:lnTo>
                  <a:pt x="674" y="399"/>
                </a:lnTo>
                <a:lnTo>
                  <a:pt x="668" y="400"/>
                </a:lnTo>
                <a:lnTo>
                  <a:pt x="655" y="403"/>
                </a:lnTo>
                <a:lnTo>
                  <a:pt x="655" y="403"/>
                </a:lnTo>
                <a:lnTo>
                  <a:pt x="660" y="414"/>
                </a:lnTo>
                <a:lnTo>
                  <a:pt x="667" y="426"/>
                </a:lnTo>
                <a:lnTo>
                  <a:pt x="679" y="453"/>
                </a:lnTo>
                <a:lnTo>
                  <a:pt x="686" y="467"/>
                </a:lnTo>
                <a:lnTo>
                  <a:pt x="694" y="478"/>
                </a:lnTo>
                <a:lnTo>
                  <a:pt x="698" y="482"/>
                </a:lnTo>
                <a:lnTo>
                  <a:pt x="704" y="486"/>
                </a:lnTo>
                <a:lnTo>
                  <a:pt x="708" y="489"/>
                </a:lnTo>
                <a:lnTo>
                  <a:pt x="713" y="490"/>
                </a:lnTo>
                <a:lnTo>
                  <a:pt x="713" y="490"/>
                </a:lnTo>
                <a:close/>
              </a:path>
            </a:pathLst>
          </a:custGeom>
          <a:solidFill>
            <a:srgbClr val="005790"/>
          </a:solidFill>
          <a:ln>
            <a:noFill/>
          </a:ln>
        </p:spPr>
        <p:txBody>
          <a:bodyPr vert="horz" wrap="square" lIns="121920" tIns="60960" rIns="121920" bIns="60960" numCol="1" anchor="t" anchorCtr="0" compatLnSpc="1"/>
          <a:lstStyle/>
          <a:p>
            <a:endParaRPr lang="zh-CN" altLang="en-US" sz="2400">
              <a:solidFill>
                <a:srgbClr val="005790"/>
              </a:solidFill>
            </a:endParaRPr>
          </a:p>
        </p:txBody>
      </p:sp>
      <p:sp>
        <p:nvSpPr>
          <p:cNvPr id="2" name="文本框 1"/>
          <p:cNvSpPr txBox="1"/>
          <p:nvPr/>
        </p:nvSpPr>
        <p:spPr>
          <a:xfrm rot="20197002">
            <a:off x="1300073" y="2899240"/>
            <a:ext cx="2492257" cy="1815882"/>
          </a:xfrm>
          <a:prstGeom prst="rect">
            <a:avLst/>
          </a:prstGeom>
          <a:noFill/>
        </p:spPr>
        <p:txBody>
          <a:bodyPr wrap="square" rtlCol="0">
            <a:spAutoFit/>
          </a:bodyPr>
          <a:lstStyle/>
          <a:p>
            <a:r>
              <a:rPr lang="zh-CN" altLang="en-US" sz="2800" b="1" dirty="0">
                <a:solidFill>
                  <a:srgbClr val="C00000"/>
                </a:solidFill>
                <a:latin typeface="华文行楷" panose="02010800040101010101" pitchFamily="2" charset="-122"/>
                <a:ea typeface="华文行楷" panose="02010800040101010101" pitchFamily="2" charset="-122"/>
              </a:rPr>
              <a:t>接近换说</a:t>
            </a:r>
            <a:r>
              <a:rPr lang="zh-CN" altLang="en-US" sz="2800" b="1" dirty="0">
                <a:solidFill>
                  <a:srgbClr val="C00000"/>
                </a:solidFill>
              </a:rPr>
              <a:t> </a:t>
            </a:r>
            <a:r>
              <a:rPr lang="en-US" altLang="zh-CN" sz="2800" b="1" dirty="0">
                <a:solidFill>
                  <a:srgbClr val="C00000"/>
                </a:solidFill>
              </a:rPr>
              <a:t>(close paraphrase </a:t>
            </a:r>
            <a:r>
              <a:rPr lang="en-US" altLang="zh-CN" sz="2800" b="1" dirty="0" smtClean="0">
                <a:solidFill>
                  <a:srgbClr val="C00000"/>
                </a:solidFill>
              </a:rPr>
              <a:t>)</a:t>
            </a:r>
            <a:endParaRPr lang="zh-CN" altLang="en-US" sz="2800" b="1" dirty="0">
              <a:solidFill>
                <a:srgbClr val="C00000"/>
              </a:solidFill>
            </a:endParaRPr>
          </a:p>
          <a:p>
            <a:endParaRPr lang="zh-CN" altLang="en-US" sz="2800" b="1" dirty="0">
              <a:solidFill>
                <a:srgbClr val="005790"/>
              </a:solidFill>
              <a:latin typeface="方正静蕾简体" panose="02000000000000000000" pitchFamily="2" charset="-122"/>
              <a:ea typeface="方正静蕾简体" panose="02000000000000000000" pitchFamily="2" charset="-122"/>
            </a:endParaRPr>
          </a:p>
        </p:txBody>
      </p:sp>
      <p:sp>
        <p:nvSpPr>
          <p:cNvPr id="28" name="文本框 27"/>
          <p:cNvSpPr txBox="1"/>
          <p:nvPr/>
        </p:nvSpPr>
        <p:spPr>
          <a:xfrm>
            <a:off x="3723931" y="2916524"/>
            <a:ext cx="2137454" cy="1815882"/>
          </a:xfrm>
          <a:prstGeom prst="rect">
            <a:avLst/>
          </a:prstGeom>
          <a:noFill/>
        </p:spPr>
        <p:txBody>
          <a:bodyPr wrap="square" rtlCol="0">
            <a:spAutoFit/>
          </a:bodyPr>
          <a:lstStyle/>
          <a:p>
            <a:r>
              <a:rPr lang="zh-CN" altLang="en-US" sz="2800" b="1" dirty="0">
                <a:solidFill>
                  <a:srgbClr val="C00000"/>
                </a:solidFill>
                <a:latin typeface="华文行楷" panose="02010800040101010101" pitchFamily="2" charset="-122"/>
                <a:ea typeface="华文行楷" panose="02010800040101010101" pitchFamily="2" charset="-122"/>
              </a:rPr>
              <a:t>完全换说</a:t>
            </a:r>
            <a:r>
              <a:rPr lang="zh-CN" altLang="en-US" sz="2800" b="1" dirty="0">
                <a:solidFill>
                  <a:srgbClr val="C00000"/>
                </a:solidFill>
              </a:rPr>
              <a:t> </a:t>
            </a:r>
            <a:r>
              <a:rPr lang="en-US" altLang="zh-CN" sz="2800" b="1" dirty="0">
                <a:solidFill>
                  <a:srgbClr val="C00000"/>
                </a:solidFill>
              </a:rPr>
              <a:t>(total paraphrase)</a:t>
            </a:r>
            <a:endParaRPr lang="zh-CN" altLang="en-US" sz="2800" b="1" dirty="0">
              <a:solidFill>
                <a:srgbClr val="C00000"/>
              </a:solidFill>
            </a:endParaRPr>
          </a:p>
          <a:p>
            <a:endParaRPr lang="zh-CN" altLang="en-US" sz="2800" b="1" dirty="0">
              <a:solidFill>
                <a:srgbClr val="FF0000"/>
              </a:solidFill>
              <a:latin typeface="方正静蕾简体" panose="02000000000000000000" pitchFamily="2" charset="-122"/>
              <a:ea typeface="方正静蕾简体" panose="02000000000000000000" pitchFamily="2" charset="-122"/>
            </a:endParaRPr>
          </a:p>
        </p:txBody>
      </p:sp>
      <p:sp>
        <p:nvSpPr>
          <p:cNvPr id="29" name="文本框 28"/>
          <p:cNvSpPr txBox="1"/>
          <p:nvPr/>
        </p:nvSpPr>
        <p:spPr>
          <a:xfrm rot="20635738">
            <a:off x="6125460" y="3131967"/>
            <a:ext cx="2137454" cy="1384995"/>
          </a:xfrm>
          <a:prstGeom prst="rect">
            <a:avLst/>
          </a:prstGeom>
          <a:noFill/>
        </p:spPr>
        <p:txBody>
          <a:bodyPr wrap="square" rtlCol="0">
            <a:spAutoFit/>
          </a:bodyPr>
          <a:lstStyle/>
          <a:p>
            <a:r>
              <a:rPr lang="zh-CN" altLang="en-US" sz="2800" b="1" dirty="0">
                <a:solidFill>
                  <a:srgbClr val="C00000"/>
                </a:solidFill>
                <a:latin typeface="华文行楷" panose="02010800040101010101" pitchFamily="2" charset="-122"/>
                <a:ea typeface="华文行楷" panose="02010800040101010101" pitchFamily="2" charset="-122"/>
              </a:rPr>
              <a:t>完全复制 </a:t>
            </a:r>
            <a:r>
              <a:rPr lang="en-US" altLang="zh-CN" sz="2800" b="1" dirty="0">
                <a:solidFill>
                  <a:srgbClr val="C00000"/>
                </a:solidFill>
              </a:rPr>
              <a:t>(exact  copy)</a:t>
            </a:r>
            <a:endParaRPr lang="zh-CN" altLang="en-US" sz="2800" b="1" dirty="0">
              <a:solidFill>
                <a:srgbClr val="C00000"/>
              </a:solidFill>
            </a:endParaRPr>
          </a:p>
          <a:p>
            <a:endParaRPr lang="zh-CN" altLang="en-US" sz="2800" b="1" dirty="0">
              <a:solidFill>
                <a:srgbClr val="FF0000"/>
              </a:solidFill>
              <a:latin typeface="方正静蕾简体" panose="02000000000000000000" pitchFamily="2" charset="-122"/>
              <a:ea typeface="方正静蕾简体" panose="02000000000000000000" pitchFamily="2" charset="-122"/>
            </a:endParaRPr>
          </a:p>
        </p:txBody>
      </p:sp>
      <p:sp>
        <p:nvSpPr>
          <p:cNvPr id="30" name="文本框 29"/>
          <p:cNvSpPr txBox="1"/>
          <p:nvPr/>
        </p:nvSpPr>
        <p:spPr>
          <a:xfrm rot="1431631">
            <a:off x="8501811" y="3430121"/>
            <a:ext cx="2137454" cy="1815882"/>
          </a:xfrm>
          <a:prstGeom prst="rect">
            <a:avLst/>
          </a:prstGeom>
          <a:noFill/>
        </p:spPr>
        <p:txBody>
          <a:bodyPr wrap="square" rtlCol="0">
            <a:spAutoFit/>
          </a:bodyPr>
          <a:lstStyle/>
          <a:p>
            <a:r>
              <a:rPr lang="zh-CN" altLang="en-US" sz="2800" b="1" dirty="0">
                <a:solidFill>
                  <a:srgbClr val="C00000"/>
                </a:solidFill>
                <a:latin typeface="华文行楷" panose="02010800040101010101" pitchFamily="2" charset="-122"/>
                <a:ea typeface="华文行楷" panose="02010800040101010101" pitchFamily="2" charset="-122"/>
              </a:rPr>
              <a:t>微小改动 </a:t>
            </a:r>
            <a:r>
              <a:rPr lang="en-US" altLang="zh-CN" sz="2800" b="1" dirty="0">
                <a:solidFill>
                  <a:srgbClr val="C00000"/>
                </a:solidFill>
              </a:rPr>
              <a:t>(slight modification)</a:t>
            </a:r>
            <a:endParaRPr lang="zh-CN" altLang="en-US" sz="2800" b="1" dirty="0">
              <a:solidFill>
                <a:srgbClr val="C00000"/>
              </a:solidFill>
            </a:endParaRPr>
          </a:p>
          <a:p>
            <a:endParaRPr lang="zh-CN" altLang="en-US" sz="2800" b="1" dirty="0">
              <a:solidFill>
                <a:srgbClr val="005790"/>
              </a:solidFill>
              <a:latin typeface="方正静蕾简体" panose="02000000000000000000" pitchFamily="2" charset="-122"/>
              <a:ea typeface="方正静蕾简体" panose="02000000000000000000" pitchFamily="2" charset="-122"/>
            </a:endParaRPr>
          </a:p>
        </p:txBody>
      </p:sp>
      <p:grpSp>
        <p:nvGrpSpPr>
          <p:cNvPr id="10" name="组合 9"/>
          <p:cNvGrpSpPr/>
          <p:nvPr/>
        </p:nvGrpSpPr>
        <p:grpSpPr>
          <a:xfrm>
            <a:off x="511432" y="449954"/>
            <a:ext cx="6953269" cy="1044229"/>
            <a:chOff x="491140" y="556239"/>
            <a:chExt cx="3534827" cy="727718"/>
          </a:xfrm>
        </p:grpSpPr>
        <p:grpSp>
          <p:nvGrpSpPr>
            <p:cNvPr id="11" name="组合 42"/>
            <p:cNvGrpSpPr/>
            <p:nvPr/>
          </p:nvGrpSpPr>
          <p:grpSpPr>
            <a:xfrm rot="5400000">
              <a:off x="510225" y="537154"/>
              <a:ext cx="695274" cy="733444"/>
              <a:chOff x="4197350" y="2182813"/>
              <a:chExt cx="608013" cy="641350"/>
            </a:xfrm>
            <a:solidFill>
              <a:srgbClr val="005790"/>
            </a:solidFill>
          </p:grpSpPr>
          <p:sp>
            <p:nvSpPr>
              <p:cNvPr id="14" name="Freeform 166"/>
              <p:cNvSpPr/>
              <p:nvPr/>
            </p:nvSpPr>
            <p:spPr bwMode="auto">
              <a:xfrm>
                <a:off x="4229100" y="2211388"/>
                <a:ext cx="39688" cy="157163"/>
              </a:xfrm>
              <a:custGeom>
                <a:avLst/>
                <a:gdLst/>
                <a:ahLst/>
                <a:cxnLst>
                  <a:cxn ang="0">
                    <a:pos x="63" y="2"/>
                  </a:cxn>
                  <a:cxn ang="0">
                    <a:pos x="63" y="2"/>
                  </a:cxn>
                  <a:cxn ang="0">
                    <a:pos x="58" y="14"/>
                  </a:cxn>
                  <a:cxn ang="0">
                    <a:pos x="54" y="25"/>
                  </a:cxn>
                  <a:cxn ang="0">
                    <a:pos x="47" y="49"/>
                  </a:cxn>
                  <a:cxn ang="0">
                    <a:pos x="34" y="96"/>
                  </a:cxn>
                  <a:cxn ang="0">
                    <a:pos x="34" y="96"/>
                  </a:cxn>
                  <a:cxn ang="0">
                    <a:pos x="27" y="122"/>
                  </a:cxn>
                  <a:cxn ang="0">
                    <a:pos x="21" y="149"/>
                  </a:cxn>
                  <a:cxn ang="0">
                    <a:pos x="10" y="203"/>
                  </a:cxn>
                  <a:cxn ang="0">
                    <a:pos x="10" y="203"/>
                  </a:cxn>
                  <a:cxn ang="0">
                    <a:pos x="6" y="222"/>
                  </a:cxn>
                  <a:cxn ang="0">
                    <a:pos x="3" y="243"/>
                  </a:cxn>
                  <a:cxn ang="0">
                    <a:pos x="1" y="263"/>
                  </a:cxn>
                  <a:cxn ang="0">
                    <a:pos x="0" y="283"/>
                  </a:cxn>
                  <a:cxn ang="0">
                    <a:pos x="0" y="283"/>
                  </a:cxn>
                  <a:cxn ang="0">
                    <a:pos x="1" y="290"/>
                  </a:cxn>
                  <a:cxn ang="0">
                    <a:pos x="2" y="292"/>
                  </a:cxn>
                  <a:cxn ang="0">
                    <a:pos x="3" y="294"/>
                  </a:cxn>
                  <a:cxn ang="0">
                    <a:pos x="6" y="296"/>
                  </a:cxn>
                  <a:cxn ang="0">
                    <a:pos x="8" y="296"/>
                  </a:cxn>
                  <a:cxn ang="0">
                    <a:pos x="11" y="296"/>
                  </a:cxn>
                  <a:cxn ang="0">
                    <a:pos x="14" y="294"/>
                  </a:cxn>
                  <a:cxn ang="0">
                    <a:pos x="14" y="294"/>
                  </a:cxn>
                  <a:cxn ang="0">
                    <a:pos x="15" y="293"/>
                  </a:cxn>
                  <a:cxn ang="0">
                    <a:pos x="16" y="291"/>
                  </a:cxn>
                  <a:cxn ang="0">
                    <a:pos x="15" y="287"/>
                  </a:cxn>
                  <a:cxn ang="0">
                    <a:pos x="14" y="285"/>
                  </a:cxn>
                  <a:cxn ang="0">
                    <a:pos x="12" y="285"/>
                  </a:cxn>
                  <a:cxn ang="0">
                    <a:pos x="11" y="284"/>
                  </a:cxn>
                  <a:cxn ang="0">
                    <a:pos x="9" y="285"/>
                  </a:cxn>
                  <a:cxn ang="0">
                    <a:pos x="9" y="285"/>
                  </a:cxn>
                  <a:cxn ang="0">
                    <a:pos x="11" y="282"/>
                  </a:cxn>
                  <a:cxn ang="0">
                    <a:pos x="12" y="276"/>
                  </a:cxn>
                  <a:cxn ang="0">
                    <a:pos x="14" y="259"/>
                  </a:cxn>
                  <a:cxn ang="0">
                    <a:pos x="14" y="232"/>
                  </a:cxn>
                  <a:cxn ang="0">
                    <a:pos x="14" y="232"/>
                  </a:cxn>
                  <a:cxn ang="0">
                    <a:pos x="17" y="212"/>
                  </a:cxn>
                  <a:cxn ang="0">
                    <a:pos x="21" y="193"/>
                  </a:cxn>
                  <a:cxn ang="0">
                    <a:pos x="29" y="155"/>
                  </a:cxn>
                  <a:cxn ang="0">
                    <a:pos x="29" y="155"/>
                  </a:cxn>
                  <a:cxn ang="0">
                    <a:pos x="38" y="119"/>
                  </a:cxn>
                  <a:cxn ang="0">
                    <a:pos x="48" y="83"/>
                  </a:cxn>
                  <a:cxn ang="0">
                    <a:pos x="48" y="83"/>
                  </a:cxn>
                  <a:cxn ang="0">
                    <a:pos x="58" y="45"/>
                  </a:cxn>
                  <a:cxn ang="0">
                    <a:pos x="64" y="25"/>
                  </a:cxn>
                  <a:cxn ang="0">
                    <a:pos x="68" y="16"/>
                  </a:cxn>
                  <a:cxn ang="0">
                    <a:pos x="72" y="8"/>
                  </a:cxn>
                  <a:cxn ang="0">
                    <a:pos x="72" y="8"/>
                  </a:cxn>
                  <a:cxn ang="0">
                    <a:pos x="73" y="5"/>
                  </a:cxn>
                  <a:cxn ang="0">
                    <a:pos x="73" y="3"/>
                  </a:cxn>
                  <a:cxn ang="0">
                    <a:pos x="72" y="2"/>
                  </a:cxn>
                  <a:cxn ang="0">
                    <a:pos x="71" y="1"/>
                  </a:cxn>
                  <a:cxn ang="0">
                    <a:pos x="69" y="0"/>
                  </a:cxn>
                  <a:cxn ang="0">
                    <a:pos x="67" y="0"/>
                  </a:cxn>
                  <a:cxn ang="0">
                    <a:pos x="65" y="1"/>
                  </a:cxn>
                  <a:cxn ang="0">
                    <a:pos x="63" y="2"/>
                  </a:cxn>
                  <a:cxn ang="0">
                    <a:pos x="63" y="2"/>
                  </a:cxn>
                </a:cxnLst>
                <a:rect l="0" t="0" r="r" b="b"/>
                <a:pathLst>
                  <a:path w="73" h="296">
                    <a:moveTo>
                      <a:pt x="63" y="2"/>
                    </a:moveTo>
                    <a:lnTo>
                      <a:pt x="63" y="2"/>
                    </a:lnTo>
                    <a:lnTo>
                      <a:pt x="58" y="14"/>
                    </a:lnTo>
                    <a:lnTo>
                      <a:pt x="54" y="25"/>
                    </a:lnTo>
                    <a:lnTo>
                      <a:pt x="47" y="49"/>
                    </a:lnTo>
                    <a:lnTo>
                      <a:pt x="34" y="96"/>
                    </a:lnTo>
                    <a:lnTo>
                      <a:pt x="34" y="96"/>
                    </a:lnTo>
                    <a:lnTo>
                      <a:pt x="27" y="122"/>
                    </a:lnTo>
                    <a:lnTo>
                      <a:pt x="21" y="149"/>
                    </a:lnTo>
                    <a:lnTo>
                      <a:pt x="10" y="203"/>
                    </a:lnTo>
                    <a:lnTo>
                      <a:pt x="10" y="203"/>
                    </a:lnTo>
                    <a:lnTo>
                      <a:pt x="6" y="222"/>
                    </a:lnTo>
                    <a:lnTo>
                      <a:pt x="3" y="243"/>
                    </a:lnTo>
                    <a:lnTo>
                      <a:pt x="1" y="263"/>
                    </a:lnTo>
                    <a:lnTo>
                      <a:pt x="0" y="283"/>
                    </a:lnTo>
                    <a:lnTo>
                      <a:pt x="0" y="283"/>
                    </a:lnTo>
                    <a:lnTo>
                      <a:pt x="1" y="290"/>
                    </a:lnTo>
                    <a:lnTo>
                      <a:pt x="2" y="292"/>
                    </a:lnTo>
                    <a:lnTo>
                      <a:pt x="3" y="294"/>
                    </a:lnTo>
                    <a:lnTo>
                      <a:pt x="6" y="296"/>
                    </a:lnTo>
                    <a:lnTo>
                      <a:pt x="8" y="296"/>
                    </a:lnTo>
                    <a:lnTo>
                      <a:pt x="11" y="296"/>
                    </a:lnTo>
                    <a:lnTo>
                      <a:pt x="14" y="294"/>
                    </a:lnTo>
                    <a:lnTo>
                      <a:pt x="14" y="294"/>
                    </a:lnTo>
                    <a:lnTo>
                      <a:pt x="15" y="293"/>
                    </a:lnTo>
                    <a:lnTo>
                      <a:pt x="16" y="291"/>
                    </a:lnTo>
                    <a:lnTo>
                      <a:pt x="15" y="287"/>
                    </a:lnTo>
                    <a:lnTo>
                      <a:pt x="14" y="285"/>
                    </a:lnTo>
                    <a:lnTo>
                      <a:pt x="12" y="285"/>
                    </a:lnTo>
                    <a:lnTo>
                      <a:pt x="11" y="284"/>
                    </a:lnTo>
                    <a:lnTo>
                      <a:pt x="9" y="285"/>
                    </a:lnTo>
                    <a:lnTo>
                      <a:pt x="9" y="285"/>
                    </a:lnTo>
                    <a:lnTo>
                      <a:pt x="11" y="282"/>
                    </a:lnTo>
                    <a:lnTo>
                      <a:pt x="12" y="276"/>
                    </a:lnTo>
                    <a:lnTo>
                      <a:pt x="14" y="259"/>
                    </a:lnTo>
                    <a:lnTo>
                      <a:pt x="14" y="232"/>
                    </a:lnTo>
                    <a:lnTo>
                      <a:pt x="14" y="232"/>
                    </a:lnTo>
                    <a:lnTo>
                      <a:pt x="17" y="212"/>
                    </a:lnTo>
                    <a:lnTo>
                      <a:pt x="21" y="193"/>
                    </a:lnTo>
                    <a:lnTo>
                      <a:pt x="29" y="155"/>
                    </a:lnTo>
                    <a:lnTo>
                      <a:pt x="29" y="155"/>
                    </a:lnTo>
                    <a:lnTo>
                      <a:pt x="38" y="119"/>
                    </a:lnTo>
                    <a:lnTo>
                      <a:pt x="48" y="83"/>
                    </a:lnTo>
                    <a:lnTo>
                      <a:pt x="48" y="83"/>
                    </a:lnTo>
                    <a:lnTo>
                      <a:pt x="58" y="45"/>
                    </a:lnTo>
                    <a:lnTo>
                      <a:pt x="64" y="25"/>
                    </a:lnTo>
                    <a:lnTo>
                      <a:pt x="68" y="16"/>
                    </a:lnTo>
                    <a:lnTo>
                      <a:pt x="72" y="8"/>
                    </a:lnTo>
                    <a:lnTo>
                      <a:pt x="72" y="8"/>
                    </a:lnTo>
                    <a:lnTo>
                      <a:pt x="73" y="5"/>
                    </a:lnTo>
                    <a:lnTo>
                      <a:pt x="73" y="3"/>
                    </a:lnTo>
                    <a:lnTo>
                      <a:pt x="72" y="2"/>
                    </a:lnTo>
                    <a:lnTo>
                      <a:pt x="71" y="1"/>
                    </a:lnTo>
                    <a:lnTo>
                      <a:pt x="69" y="0"/>
                    </a:lnTo>
                    <a:lnTo>
                      <a:pt x="67" y="0"/>
                    </a:lnTo>
                    <a:lnTo>
                      <a:pt x="65" y="1"/>
                    </a:lnTo>
                    <a:lnTo>
                      <a:pt x="63" y="2"/>
                    </a:lnTo>
                    <a:lnTo>
                      <a:pt x="63"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5" name="Freeform 167"/>
              <p:cNvSpPr/>
              <p:nvPr/>
            </p:nvSpPr>
            <p:spPr bwMode="auto">
              <a:xfrm>
                <a:off x="4251325" y="2206625"/>
                <a:ext cx="39688" cy="177800"/>
              </a:xfrm>
              <a:custGeom>
                <a:avLst/>
                <a:gdLst/>
                <a:ahLst/>
                <a:cxnLst>
                  <a:cxn ang="0">
                    <a:pos x="66" y="3"/>
                  </a:cxn>
                  <a:cxn ang="0">
                    <a:pos x="66" y="3"/>
                  </a:cxn>
                  <a:cxn ang="0">
                    <a:pos x="51" y="40"/>
                  </a:cxn>
                  <a:cxn ang="0">
                    <a:pos x="44" y="59"/>
                  </a:cxn>
                  <a:cxn ang="0">
                    <a:pos x="38" y="78"/>
                  </a:cxn>
                  <a:cxn ang="0">
                    <a:pos x="38" y="78"/>
                  </a:cxn>
                  <a:cxn ang="0">
                    <a:pos x="33" y="101"/>
                  </a:cxn>
                  <a:cxn ang="0">
                    <a:pos x="29" y="124"/>
                  </a:cxn>
                  <a:cxn ang="0">
                    <a:pos x="20" y="170"/>
                  </a:cxn>
                  <a:cxn ang="0">
                    <a:pos x="20" y="170"/>
                  </a:cxn>
                  <a:cxn ang="0">
                    <a:pos x="5" y="249"/>
                  </a:cxn>
                  <a:cxn ang="0">
                    <a:pos x="5" y="249"/>
                  </a:cxn>
                  <a:cxn ang="0">
                    <a:pos x="2" y="270"/>
                  </a:cxn>
                  <a:cxn ang="0">
                    <a:pos x="1" y="290"/>
                  </a:cxn>
                  <a:cxn ang="0">
                    <a:pos x="0" y="311"/>
                  </a:cxn>
                  <a:cxn ang="0">
                    <a:pos x="0" y="332"/>
                  </a:cxn>
                  <a:cxn ang="0">
                    <a:pos x="0" y="332"/>
                  </a:cxn>
                  <a:cxn ang="0">
                    <a:pos x="0" y="334"/>
                  </a:cxn>
                  <a:cxn ang="0">
                    <a:pos x="1" y="336"/>
                  </a:cxn>
                  <a:cxn ang="0">
                    <a:pos x="3" y="336"/>
                  </a:cxn>
                  <a:cxn ang="0">
                    <a:pos x="5" y="337"/>
                  </a:cxn>
                  <a:cxn ang="0">
                    <a:pos x="6" y="336"/>
                  </a:cxn>
                  <a:cxn ang="0">
                    <a:pos x="8" y="336"/>
                  </a:cxn>
                  <a:cxn ang="0">
                    <a:pos x="9" y="334"/>
                  </a:cxn>
                  <a:cxn ang="0">
                    <a:pos x="9" y="332"/>
                  </a:cxn>
                  <a:cxn ang="0">
                    <a:pos x="9" y="332"/>
                  </a:cxn>
                  <a:cxn ang="0">
                    <a:pos x="9" y="310"/>
                  </a:cxn>
                  <a:cxn ang="0">
                    <a:pos x="10" y="288"/>
                  </a:cxn>
                  <a:cxn ang="0">
                    <a:pos x="12" y="265"/>
                  </a:cxn>
                  <a:cxn ang="0">
                    <a:pos x="16" y="244"/>
                  </a:cxn>
                  <a:cxn ang="0">
                    <a:pos x="16" y="244"/>
                  </a:cxn>
                  <a:cxn ang="0">
                    <a:pos x="32" y="164"/>
                  </a:cxn>
                  <a:cxn ang="0">
                    <a:pos x="32" y="164"/>
                  </a:cxn>
                  <a:cxn ang="0">
                    <a:pos x="39" y="122"/>
                  </a:cxn>
                  <a:cxn ang="0">
                    <a:pos x="47" y="81"/>
                  </a:cxn>
                  <a:cxn ang="0">
                    <a:pos x="47" y="81"/>
                  </a:cxn>
                  <a:cxn ang="0">
                    <a:pos x="52" y="61"/>
                  </a:cxn>
                  <a:cxn ang="0">
                    <a:pos x="60" y="43"/>
                  </a:cxn>
                  <a:cxn ang="0">
                    <a:pos x="75" y="6"/>
                  </a:cxn>
                  <a:cxn ang="0">
                    <a:pos x="75" y="6"/>
                  </a:cxn>
                  <a:cxn ang="0">
                    <a:pos x="76" y="4"/>
                  </a:cxn>
                  <a:cxn ang="0">
                    <a:pos x="75" y="2"/>
                  </a:cxn>
                  <a:cxn ang="0">
                    <a:pos x="74" y="1"/>
                  </a:cxn>
                  <a:cxn ang="0">
                    <a:pos x="72" y="0"/>
                  </a:cxn>
                  <a:cxn ang="0">
                    <a:pos x="69" y="1"/>
                  </a:cxn>
                  <a:cxn ang="0">
                    <a:pos x="67" y="2"/>
                  </a:cxn>
                  <a:cxn ang="0">
                    <a:pos x="66" y="3"/>
                  </a:cxn>
                  <a:cxn ang="0">
                    <a:pos x="66" y="3"/>
                  </a:cxn>
                </a:cxnLst>
                <a:rect l="0" t="0" r="r" b="b"/>
                <a:pathLst>
                  <a:path w="76" h="337">
                    <a:moveTo>
                      <a:pt x="66" y="3"/>
                    </a:moveTo>
                    <a:lnTo>
                      <a:pt x="66" y="3"/>
                    </a:lnTo>
                    <a:lnTo>
                      <a:pt x="51" y="40"/>
                    </a:lnTo>
                    <a:lnTo>
                      <a:pt x="44" y="59"/>
                    </a:lnTo>
                    <a:lnTo>
                      <a:pt x="38" y="78"/>
                    </a:lnTo>
                    <a:lnTo>
                      <a:pt x="38" y="78"/>
                    </a:lnTo>
                    <a:lnTo>
                      <a:pt x="33" y="101"/>
                    </a:lnTo>
                    <a:lnTo>
                      <a:pt x="29" y="124"/>
                    </a:lnTo>
                    <a:lnTo>
                      <a:pt x="20" y="170"/>
                    </a:lnTo>
                    <a:lnTo>
                      <a:pt x="20" y="170"/>
                    </a:lnTo>
                    <a:lnTo>
                      <a:pt x="5" y="249"/>
                    </a:lnTo>
                    <a:lnTo>
                      <a:pt x="5" y="249"/>
                    </a:lnTo>
                    <a:lnTo>
                      <a:pt x="2" y="270"/>
                    </a:lnTo>
                    <a:lnTo>
                      <a:pt x="1" y="290"/>
                    </a:lnTo>
                    <a:lnTo>
                      <a:pt x="0" y="311"/>
                    </a:lnTo>
                    <a:lnTo>
                      <a:pt x="0" y="332"/>
                    </a:lnTo>
                    <a:lnTo>
                      <a:pt x="0" y="332"/>
                    </a:lnTo>
                    <a:lnTo>
                      <a:pt x="0" y="334"/>
                    </a:lnTo>
                    <a:lnTo>
                      <a:pt x="1" y="336"/>
                    </a:lnTo>
                    <a:lnTo>
                      <a:pt x="3" y="336"/>
                    </a:lnTo>
                    <a:lnTo>
                      <a:pt x="5" y="337"/>
                    </a:lnTo>
                    <a:lnTo>
                      <a:pt x="6" y="336"/>
                    </a:lnTo>
                    <a:lnTo>
                      <a:pt x="8" y="336"/>
                    </a:lnTo>
                    <a:lnTo>
                      <a:pt x="9" y="334"/>
                    </a:lnTo>
                    <a:lnTo>
                      <a:pt x="9" y="332"/>
                    </a:lnTo>
                    <a:lnTo>
                      <a:pt x="9" y="332"/>
                    </a:lnTo>
                    <a:lnTo>
                      <a:pt x="9" y="310"/>
                    </a:lnTo>
                    <a:lnTo>
                      <a:pt x="10" y="288"/>
                    </a:lnTo>
                    <a:lnTo>
                      <a:pt x="12" y="265"/>
                    </a:lnTo>
                    <a:lnTo>
                      <a:pt x="16" y="244"/>
                    </a:lnTo>
                    <a:lnTo>
                      <a:pt x="16" y="244"/>
                    </a:lnTo>
                    <a:lnTo>
                      <a:pt x="32" y="164"/>
                    </a:lnTo>
                    <a:lnTo>
                      <a:pt x="32" y="164"/>
                    </a:lnTo>
                    <a:lnTo>
                      <a:pt x="39" y="122"/>
                    </a:lnTo>
                    <a:lnTo>
                      <a:pt x="47" y="81"/>
                    </a:lnTo>
                    <a:lnTo>
                      <a:pt x="47" y="81"/>
                    </a:lnTo>
                    <a:lnTo>
                      <a:pt x="52" y="61"/>
                    </a:lnTo>
                    <a:lnTo>
                      <a:pt x="60" y="43"/>
                    </a:lnTo>
                    <a:lnTo>
                      <a:pt x="75" y="6"/>
                    </a:lnTo>
                    <a:lnTo>
                      <a:pt x="75" y="6"/>
                    </a:lnTo>
                    <a:lnTo>
                      <a:pt x="76" y="4"/>
                    </a:lnTo>
                    <a:lnTo>
                      <a:pt x="75" y="2"/>
                    </a:lnTo>
                    <a:lnTo>
                      <a:pt x="74" y="1"/>
                    </a:lnTo>
                    <a:lnTo>
                      <a:pt x="72" y="0"/>
                    </a:lnTo>
                    <a:lnTo>
                      <a:pt x="69" y="1"/>
                    </a:lnTo>
                    <a:lnTo>
                      <a:pt x="67" y="2"/>
                    </a:lnTo>
                    <a:lnTo>
                      <a:pt x="66" y="3"/>
                    </a:lnTo>
                    <a:lnTo>
                      <a:pt x="66"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6" name="Freeform 168"/>
              <p:cNvSpPr/>
              <p:nvPr/>
            </p:nvSpPr>
            <p:spPr bwMode="auto">
              <a:xfrm>
                <a:off x="4271963" y="2197100"/>
                <a:ext cx="55563" cy="195263"/>
              </a:xfrm>
              <a:custGeom>
                <a:avLst/>
                <a:gdLst/>
                <a:ahLst/>
                <a:cxnLst>
                  <a:cxn ang="0">
                    <a:pos x="98" y="2"/>
                  </a:cxn>
                  <a:cxn ang="0">
                    <a:pos x="98" y="2"/>
                  </a:cxn>
                  <a:cxn ang="0">
                    <a:pos x="84" y="26"/>
                  </a:cxn>
                  <a:cxn ang="0">
                    <a:pos x="71" y="51"/>
                  </a:cxn>
                  <a:cxn ang="0">
                    <a:pos x="61" y="77"/>
                  </a:cxn>
                  <a:cxn ang="0">
                    <a:pos x="51" y="103"/>
                  </a:cxn>
                  <a:cxn ang="0">
                    <a:pos x="42" y="128"/>
                  </a:cxn>
                  <a:cxn ang="0">
                    <a:pos x="34" y="155"/>
                  </a:cxn>
                  <a:cxn ang="0">
                    <a:pos x="27" y="182"/>
                  </a:cxn>
                  <a:cxn ang="0">
                    <a:pos x="21" y="209"/>
                  </a:cxn>
                  <a:cxn ang="0">
                    <a:pos x="21" y="209"/>
                  </a:cxn>
                  <a:cxn ang="0">
                    <a:pos x="14" y="234"/>
                  </a:cxn>
                  <a:cxn ang="0">
                    <a:pos x="9" y="259"/>
                  </a:cxn>
                  <a:cxn ang="0">
                    <a:pos x="6" y="283"/>
                  </a:cxn>
                  <a:cxn ang="0">
                    <a:pos x="3" y="308"/>
                  </a:cxn>
                  <a:cxn ang="0">
                    <a:pos x="3" y="308"/>
                  </a:cxn>
                  <a:cxn ang="0">
                    <a:pos x="1" y="323"/>
                  </a:cxn>
                  <a:cxn ang="0">
                    <a:pos x="0" y="340"/>
                  </a:cxn>
                  <a:cxn ang="0">
                    <a:pos x="0" y="349"/>
                  </a:cxn>
                  <a:cxn ang="0">
                    <a:pos x="1" y="356"/>
                  </a:cxn>
                  <a:cxn ang="0">
                    <a:pos x="4" y="363"/>
                  </a:cxn>
                  <a:cxn ang="0">
                    <a:pos x="6" y="366"/>
                  </a:cxn>
                  <a:cxn ang="0">
                    <a:pos x="8" y="368"/>
                  </a:cxn>
                  <a:cxn ang="0">
                    <a:pos x="8" y="368"/>
                  </a:cxn>
                  <a:cxn ang="0">
                    <a:pos x="11" y="370"/>
                  </a:cxn>
                  <a:cxn ang="0">
                    <a:pos x="13" y="369"/>
                  </a:cxn>
                  <a:cxn ang="0">
                    <a:pos x="15" y="368"/>
                  </a:cxn>
                  <a:cxn ang="0">
                    <a:pos x="16" y="365"/>
                  </a:cxn>
                  <a:cxn ang="0">
                    <a:pos x="16" y="361"/>
                  </a:cxn>
                  <a:cxn ang="0">
                    <a:pos x="16" y="361"/>
                  </a:cxn>
                  <a:cxn ang="0">
                    <a:pos x="16" y="359"/>
                  </a:cxn>
                  <a:cxn ang="0">
                    <a:pos x="15" y="357"/>
                  </a:cxn>
                  <a:cxn ang="0">
                    <a:pos x="13" y="356"/>
                  </a:cxn>
                  <a:cxn ang="0">
                    <a:pos x="11" y="356"/>
                  </a:cxn>
                  <a:cxn ang="0">
                    <a:pos x="11" y="356"/>
                  </a:cxn>
                  <a:cxn ang="0">
                    <a:pos x="10" y="349"/>
                  </a:cxn>
                  <a:cxn ang="0">
                    <a:pos x="10" y="339"/>
                  </a:cxn>
                  <a:cxn ang="0">
                    <a:pos x="11" y="324"/>
                  </a:cxn>
                  <a:cxn ang="0">
                    <a:pos x="11" y="324"/>
                  </a:cxn>
                  <a:cxn ang="0">
                    <a:pos x="12" y="304"/>
                  </a:cxn>
                  <a:cxn ang="0">
                    <a:pos x="14" y="283"/>
                  </a:cxn>
                  <a:cxn ang="0">
                    <a:pos x="14" y="283"/>
                  </a:cxn>
                  <a:cxn ang="0">
                    <a:pos x="19" y="259"/>
                  </a:cxn>
                  <a:cxn ang="0">
                    <a:pos x="24" y="235"/>
                  </a:cxn>
                  <a:cxn ang="0">
                    <a:pos x="35" y="185"/>
                  </a:cxn>
                  <a:cxn ang="0">
                    <a:pos x="35" y="185"/>
                  </a:cxn>
                  <a:cxn ang="0">
                    <a:pos x="47" y="143"/>
                  </a:cxn>
                  <a:cxn ang="0">
                    <a:pos x="61" y="102"/>
                  </a:cxn>
                  <a:cxn ang="0">
                    <a:pos x="61" y="102"/>
                  </a:cxn>
                  <a:cxn ang="0">
                    <a:pos x="70" y="77"/>
                  </a:cxn>
                  <a:cxn ang="0">
                    <a:pos x="80" y="53"/>
                  </a:cxn>
                  <a:cxn ang="0">
                    <a:pos x="93" y="30"/>
                  </a:cxn>
                  <a:cxn ang="0">
                    <a:pos x="106" y="8"/>
                  </a:cxn>
                  <a:cxn ang="0">
                    <a:pos x="106" y="8"/>
                  </a:cxn>
                  <a:cxn ang="0">
                    <a:pos x="106" y="6"/>
                  </a:cxn>
                  <a:cxn ang="0">
                    <a:pos x="106" y="3"/>
                  </a:cxn>
                  <a:cxn ang="0">
                    <a:pos x="105" y="2"/>
                  </a:cxn>
                  <a:cxn ang="0">
                    <a:pos x="104" y="0"/>
                  </a:cxn>
                  <a:cxn ang="0">
                    <a:pos x="102" y="0"/>
                  </a:cxn>
                  <a:cxn ang="0">
                    <a:pos x="101" y="0"/>
                  </a:cxn>
                  <a:cxn ang="0">
                    <a:pos x="99" y="0"/>
                  </a:cxn>
                  <a:cxn ang="0">
                    <a:pos x="98" y="2"/>
                  </a:cxn>
                  <a:cxn ang="0">
                    <a:pos x="98" y="2"/>
                  </a:cxn>
                </a:cxnLst>
                <a:rect l="0" t="0" r="r" b="b"/>
                <a:pathLst>
                  <a:path w="106" h="370">
                    <a:moveTo>
                      <a:pt x="98" y="2"/>
                    </a:moveTo>
                    <a:lnTo>
                      <a:pt x="98" y="2"/>
                    </a:lnTo>
                    <a:lnTo>
                      <a:pt x="84" y="26"/>
                    </a:lnTo>
                    <a:lnTo>
                      <a:pt x="71" y="51"/>
                    </a:lnTo>
                    <a:lnTo>
                      <a:pt x="61" y="77"/>
                    </a:lnTo>
                    <a:lnTo>
                      <a:pt x="51" y="103"/>
                    </a:lnTo>
                    <a:lnTo>
                      <a:pt x="42" y="128"/>
                    </a:lnTo>
                    <a:lnTo>
                      <a:pt x="34" y="155"/>
                    </a:lnTo>
                    <a:lnTo>
                      <a:pt x="27" y="182"/>
                    </a:lnTo>
                    <a:lnTo>
                      <a:pt x="21" y="209"/>
                    </a:lnTo>
                    <a:lnTo>
                      <a:pt x="21" y="209"/>
                    </a:lnTo>
                    <a:lnTo>
                      <a:pt x="14" y="234"/>
                    </a:lnTo>
                    <a:lnTo>
                      <a:pt x="9" y="259"/>
                    </a:lnTo>
                    <a:lnTo>
                      <a:pt x="6" y="283"/>
                    </a:lnTo>
                    <a:lnTo>
                      <a:pt x="3" y="308"/>
                    </a:lnTo>
                    <a:lnTo>
                      <a:pt x="3" y="308"/>
                    </a:lnTo>
                    <a:lnTo>
                      <a:pt x="1" y="323"/>
                    </a:lnTo>
                    <a:lnTo>
                      <a:pt x="0" y="340"/>
                    </a:lnTo>
                    <a:lnTo>
                      <a:pt x="0" y="349"/>
                    </a:lnTo>
                    <a:lnTo>
                      <a:pt x="1" y="356"/>
                    </a:lnTo>
                    <a:lnTo>
                      <a:pt x="4" y="363"/>
                    </a:lnTo>
                    <a:lnTo>
                      <a:pt x="6" y="366"/>
                    </a:lnTo>
                    <a:lnTo>
                      <a:pt x="8" y="368"/>
                    </a:lnTo>
                    <a:lnTo>
                      <a:pt x="8" y="368"/>
                    </a:lnTo>
                    <a:lnTo>
                      <a:pt x="11" y="370"/>
                    </a:lnTo>
                    <a:lnTo>
                      <a:pt x="13" y="369"/>
                    </a:lnTo>
                    <a:lnTo>
                      <a:pt x="15" y="368"/>
                    </a:lnTo>
                    <a:lnTo>
                      <a:pt x="16" y="365"/>
                    </a:lnTo>
                    <a:lnTo>
                      <a:pt x="16" y="361"/>
                    </a:lnTo>
                    <a:lnTo>
                      <a:pt x="16" y="361"/>
                    </a:lnTo>
                    <a:lnTo>
                      <a:pt x="16" y="359"/>
                    </a:lnTo>
                    <a:lnTo>
                      <a:pt x="15" y="357"/>
                    </a:lnTo>
                    <a:lnTo>
                      <a:pt x="13" y="356"/>
                    </a:lnTo>
                    <a:lnTo>
                      <a:pt x="11" y="356"/>
                    </a:lnTo>
                    <a:lnTo>
                      <a:pt x="11" y="356"/>
                    </a:lnTo>
                    <a:lnTo>
                      <a:pt x="10" y="349"/>
                    </a:lnTo>
                    <a:lnTo>
                      <a:pt x="10" y="339"/>
                    </a:lnTo>
                    <a:lnTo>
                      <a:pt x="11" y="324"/>
                    </a:lnTo>
                    <a:lnTo>
                      <a:pt x="11" y="324"/>
                    </a:lnTo>
                    <a:lnTo>
                      <a:pt x="12" y="304"/>
                    </a:lnTo>
                    <a:lnTo>
                      <a:pt x="14" y="283"/>
                    </a:lnTo>
                    <a:lnTo>
                      <a:pt x="14" y="283"/>
                    </a:lnTo>
                    <a:lnTo>
                      <a:pt x="19" y="259"/>
                    </a:lnTo>
                    <a:lnTo>
                      <a:pt x="24" y="235"/>
                    </a:lnTo>
                    <a:lnTo>
                      <a:pt x="35" y="185"/>
                    </a:lnTo>
                    <a:lnTo>
                      <a:pt x="35" y="185"/>
                    </a:lnTo>
                    <a:lnTo>
                      <a:pt x="47" y="143"/>
                    </a:lnTo>
                    <a:lnTo>
                      <a:pt x="61" y="102"/>
                    </a:lnTo>
                    <a:lnTo>
                      <a:pt x="61" y="102"/>
                    </a:lnTo>
                    <a:lnTo>
                      <a:pt x="70" y="77"/>
                    </a:lnTo>
                    <a:lnTo>
                      <a:pt x="80" y="53"/>
                    </a:lnTo>
                    <a:lnTo>
                      <a:pt x="93" y="30"/>
                    </a:lnTo>
                    <a:lnTo>
                      <a:pt x="106" y="8"/>
                    </a:lnTo>
                    <a:lnTo>
                      <a:pt x="106" y="8"/>
                    </a:lnTo>
                    <a:lnTo>
                      <a:pt x="106" y="6"/>
                    </a:lnTo>
                    <a:lnTo>
                      <a:pt x="106" y="3"/>
                    </a:lnTo>
                    <a:lnTo>
                      <a:pt x="105" y="2"/>
                    </a:lnTo>
                    <a:lnTo>
                      <a:pt x="104" y="0"/>
                    </a:lnTo>
                    <a:lnTo>
                      <a:pt x="102" y="0"/>
                    </a:lnTo>
                    <a:lnTo>
                      <a:pt x="101" y="0"/>
                    </a:lnTo>
                    <a:lnTo>
                      <a:pt x="99" y="0"/>
                    </a:lnTo>
                    <a:lnTo>
                      <a:pt x="98" y="2"/>
                    </a:lnTo>
                    <a:lnTo>
                      <a:pt x="98"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7" name="Freeform 169"/>
              <p:cNvSpPr/>
              <p:nvPr/>
            </p:nvSpPr>
            <p:spPr bwMode="auto">
              <a:xfrm>
                <a:off x="4305300" y="2198688"/>
                <a:ext cx="39688" cy="146050"/>
              </a:xfrm>
              <a:custGeom>
                <a:avLst/>
                <a:gdLst/>
                <a:ahLst/>
                <a:cxnLst>
                  <a:cxn ang="0">
                    <a:pos x="68" y="2"/>
                  </a:cxn>
                  <a:cxn ang="0">
                    <a:pos x="68" y="2"/>
                  </a:cxn>
                  <a:cxn ang="0">
                    <a:pos x="62" y="10"/>
                  </a:cxn>
                  <a:cxn ang="0">
                    <a:pos x="57" y="20"/>
                  </a:cxn>
                  <a:cxn ang="0">
                    <a:pos x="54" y="31"/>
                  </a:cxn>
                  <a:cxn ang="0">
                    <a:pos x="53" y="41"/>
                  </a:cxn>
                  <a:cxn ang="0">
                    <a:pos x="53" y="41"/>
                  </a:cxn>
                  <a:cxn ang="0">
                    <a:pos x="51" y="51"/>
                  </a:cxn>
                  <a:cxn ang="0">
                    <a:pos x="49" y="60"/>
                  </a:cxn>
                  <a:cxn ang="0">
                    <a:pos x="42" y="80"/>
                  </a:cxn>
                  <a:cxn ang="0">
                    <a:pos x="37" y="101"/>
                  </a:cxn>
                  <a:cxn ang="0">
                    <a:pos x="32" y="120"/>
                  </a:cxn>
                  <a:cxn ang="0">
                    <a:pos x="32" y="120"/>
                  </a:cxn>
                  <a:cxn ang="0">
                    <a:pos x="14" y="191"/>
                  </a:cxn>
                  <a:cxn ang="0">
                    <a:pos x="7" y="227"/>
                  </a:cxn>
                  <a:cxn ang="0">
                    <a:pos x="3" y="244"/>
                  </a:cxn>
                  <a:cxn ang="0">
                    <a:pos x="1" y="263"/>
                  </a:cxn>
                  <a:cxn ang="0">
                    <a:pos x="1" y="263"/>
                  </a:cxn>
                  <a:cxn ang="0">
                    <a:pos x="0" y="265"/>
                  </a:cxn>
                  <a:cxn ang="0">
                    <a:pos x="0" y="270"/>
                  </a:cxn>
                  <a:cxn ang="0">
                    <a:pos x="0" y="270"/>
                  </a:cxn>
                  <a:cxn ang="0">
                    <a:pos x="0" y="272"/>
                  </a:cxn>
                  <a:cxn ang="0">
                    <a:pos x="1" y="273"/>
                  </a:cxn>
                  <a:cxn ang="0">
                    <a:pos x="3" y="274"/>
                  </a:cxn>
                  <a:cxn ang="0">
                    <a:pos x="4" y="274"/>
                  </a:cxn>
                  <a:cxn ang="0">
                    <a:pos x="7" y="273"/>
                  </a:cxn>
                  <a:cxn ang="0">
                    <a:pos x="8" y="272"/>
                  </a:cxn>
                  <a:cxn ang="0">
                    <a:pos x="9" y="270"/>
                  </a:cxn>
                  <a:cxn ang="0">
                    <a:pos x="9" y="270"/>
                  </a:cxn>
                  <a:cxn ang="0">
                    <a:pos x="11" y="254"/>
                  </a:cxn>
                  <a:cxn ang="0">
                    <a:pos x="14" y="237"/>
                  </a:cxn>
                  <a:cxn ang="0">
                    <a:pos x="22" y="204"/>
                  </a:cxn>
                  <a:cxn ang="0">
                    <a:pos x="37" y="139"/>
                  </a:cxn>
                  <a:cxn ang="0">
                    <a:pos x="37" y="139"/>
                  </a:cxn>
                  <a:cxn ang="0">
                    <a:pos x="45" y="106"/>
                  </a:cxn>
                  <a:cxn ang="0">
                    <a:pos x="54" y="73"/>
                  </a:cxn>
                  <a:cxn ang="0">
                    <a:pos x="54" y="73"/>
                  </a:cxn>
                  <a:cxn ang="0">
                    <a:pos x="58" y="56"/>
                  </a:cxn>
                  <a:cxn ang="0">
                    <a:pos x="61" y="39"/>
                  </a:cxn>
                  <a:cxn ang="0">
                    <a:pos x="64" y="31"/>
                  </a:cxn>
                  <a:cxn ang="0">
                    <a:pos x="66" y="22"/>
                  </a:cxn>
                  <a:cxn ang="0">
                    <a:pos x="70" y="14"/>
                  </a:cxn>
                  <a:cxn ang="0">
                    <a:pos x="74" y="8"/>
                  </a:cxn>
                  <a:cxn ang="0">
                    <a:pos x="74" y="8"/>
                  </a:cxn>
                  <a:cxn ang="0">
                    <a:pos x="75" y="6"/>
                  </a:cxn>
                  <a:cxn ang="0">
                    <a:pos x="75" y="5"/>
                  </a:cxn>
                  <a:cxn ang="0">
                    <a:pos x="74" y="1"/>
                  </a:cxn>
                  <a:cxn ang="0">
                    <a:pos x="72" y="0"/>
                  </a:cxn>
                  <a:cxn ang="0">
                    <a:pos x="71" y="0"/>
                  </a:cxn>
                  <a:cxn ang="0">
                    <a:pos x="69" y="0"/>
                  </a:cxn>
                  <a:cxn ang="0">
                    <a:pos x="68" y="2"/>
                  </a:cxn>
                  <a:cxn ang="0">
                    <a:pos x="68" y="2"/>
                  </a:cxn>
                </a:cxnLst>
                <a:rect l="0" t="0" r="r" b="b"/>
                <a:pathLst>
                  <a:path w="75" h="274">
                    <a:moveTo>
                      <a:pt x="68" y="2"/>
                    </a:moveTo>
                    <a:lnTo>
                      <a:pt x="68" y="2"/>
                    </a:lnTo>
                    <a:lnTo>
                      <a:pt x="62" y="10"/>
                    </a:lnTo>
                    <a:lnTo>
                      <a:pt x="57" y="20"/>
                    </a:lnTo>
                    <a:lnTo>
                      <a:pt x="54" y="31"/>
                    </a:lnTo>
                    <a:lnTo>
                      <a:pt x="53" y="41"/>
                    </a:lnTo>
                    <a:lnTo>
                      <a:pt x="53" y="41"/>
                    </a:lnTo>
                    <a:lnTo>
                      <a:pt x="51" y="51"/>
                    </a:lnTo>
                    <a:lnTo>
                      <a:pt x="49" y="60"/>
                    </a:lnTo>
                    <a:lnTo>
                      <a:pt x="42" y="80"/>
                    </a:lnTo>
                    <a:lnTo>
                      <a:pt x="37" y="101"/>
                    </a:lnTo>
                    <a:lnTo>
                      <a:pt x="32" y="120"/>
                    </a:lnTo>
                    <a:lnTo>
                      <a:pt x="32" y="120"/>
                    </a:lnTo>
                    <a:lnTo>
                      <a:pt x="14" y="191"/>
                    </a:lnTo>
                    <a:lnTo>
                      <a:pt x="7" y="227"/>
                    </a:lnTo>
                    <a:lnTo>
                      <a:pt x="3" y="244"/>
                    </a:lnTo>
                    <a:lnTo>
                      <a:pt x="1" y="263"/>
                    </a:lnTo>
                    <a:lnTo>
                      <a:pt x="1" y="263"/>
                    </a:lnTo>
                    <a:lnTo>
                      <a:pt x="0" y="265"/>
                    </a:lnTo>
                    <a:lnTo>
                      <a:pt x="0" y="270"/>
                    </a:lnTo>
                    <a:lnTo>
                      <a:pt x="0" y="270"/>
                    </a:lnTo>
                    <a:lnTo>
                      <a:pt x="0" y="272"/>
                    </a:lnTo>
                    <a:lnTo>
                      <a:pt x="1" y="273"/>
                    </a:lnTo>
                    <a:lnTo>
                      <a:pt x="3" y="274"/>
                    </a:lnTo>
                    <a:lnTo>
                      <a:pt x="4" y="274"/>
                    </a:lnTo>
                    <a:lnTo>
                      <a:pt x="7" y="273"/>
                    </a:lnTo>
                    <a:lnTo>
                      <a:pt x="8" y="272"/>
                    </a:lnTo>
                    <a:lnTo>
                      <a:pt x="9" y="270"/>
                    </a:lnTo>
                    <a:lnTo>
                      <a:pt x="9" y="270"/>
                    </a:lnTo>
                    <a:lnTo>
                      <a:pt x="11" y="254"/>
                    </a:lnTo>
                    <a:lnTo>
                      <a:pt x="14" y="237"/>
                    </a:lnTo>
                    <a:lnTo>
                      <a:pt x="22" y="204"/>
                    </a:lnTo>
                    <a:lnTo>
                      <a:pt x="37" y="139"/>
                    </a:lnTo>
                    <a:lnTo>
                      <a:pt x="37" y="139"/>
                    </a:lnTo>
                    <a:lnTo>
                      <a:pt x="45" y="106"/>
                    </a:lnTo>
                    <a:lnTo>
                      <a:pt x="54" y="73"/>
                    </a:lnTo>
                    <a:lnTo>
                      <a:pt x="54" y="73"/>
                    </a:lnTo>
                    <a:lnTo>
                      <a:pt x="58" y="56"/>
                    </a:lnTo>
                    <a:lnTo>
                      <a:pt x="61" y="39"/>
                    </a:lnTo>
                    <a:lnTo>
                      <a:pt x="64" y="31"/>
                    </a:lnTo>
                    <a:lnTo>
                      <a:pt x="66" y="22"/>
                    </a:lnTo>
                    <a:lnTo>
                      <a:pt x="70" y="14"/>
                    </a:lnTo>
                    <a:lnTo>
                      <a:pt x="74" y="8"/>
                    </a:lnTo>
                    <a:lnTo>
                      <a:pt x="74" y="8"/>
                    </a:lnTo>
                    <a:lnTo>
                      <a:pt x="75" y="6"/>
                    </a:lnTo>
                    <a:lnTo>
                      <a:pt x="75" y="5"/>
                    </a:lnTo>
                    <a:lnTo>
                      <a:pt x="74" y="1"/>
                    </a:lnTo>
                    <a:lnTo>
                      <a:pt x="72" y="0"/>
                    </a:lnTo>
                    <a:lnTo>
                      <a:pt x="71" y="0"/>
                    </a:lnTo>
                    <a:lnTo>
                      <a:pt x="69" y="0"/>
                    </a:lnTo>
                    <a:lnTo>
                      <a:pt x="68" y="2"/>
                    </a:lnTo>
                    <a:lnTo>
                      <a:pt x="68"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8" name="Freeform 170"/>
              <p:cNvSpPr/>
              <p:nvPr/>
            </p:nvSpPr>
            <p:spPr bwMode="auto">
              <a:xfrm>
                <a:off x="4338638" y="2201863"/>
                <a:ext cx="31750" cy="112713"/>
              </a:xfrm>
              <a:custGeom>
                <a:avLst/>
                <a:gdLst/>
                <a:ahLst/>
                <a:cxnLst>
                  <a:cxn ang="0">
                    <a:pos x="52" y="4"/>
                  </a:cxn>
                  <a:cxn ang="0">
                    <a:pos x="52" y="4"/>
                  </a:cxn>
                  <a:cxn ang="0">
                    <a:pos x="51" y="10"/>
                  </a:cxn>
                  <a:cxn ang="0">
                    <a:pos x="48" y="16"/>
                  </a:cxn>
                  <a:cxn ang="0">
                    <a:pos x="43" y="29"/>
                  </a:cxn>
                  <a:cxn ang="0">
                    <a:pos x="38" y="41"/>
                  </a:cxn>
                  <a:cxn ang="0">
                    <a:pos x="36" y="47"/>
                  </a:cxn>
                  <a:cxn ang="0">
                    <a:pos x="34" y="54"/>
                  </a:cxn>
                  <a:cxn ang="0">
                    <a:pos x="34" y="54"/>
                  </a:cxn>
                  <a:cxn ang="0">
                    <a:pos x="25" y="103"/>
                  </a:cxn>
                  <a:cxn ang="0">
                    <a:pos x="25" y="103"/>
                  </a:cxn>
                  <a:cxn ang="0">
                    <a:pos x="23" y="116"/>
                  </a:cxn>
                  <a:cxn ang="0">
                    <a:pos x="19" y="129"/>
                  </a:cxn>
                  <a:cxn ang="0">
                    <a:pos x="10" y="156"/>
                  </a:cxn>
                  <a:cxn ang="0">
                    <a:pos x="3" y="181"/>
                  </a:cxn>
                  <a:cxn ang="0">
                    <a:pos x="1" y="195"/>
                  </a:cxn>
                  <a:cxn ang="0">
                    <a:pos x="0" y="208"/>
                  </a:cxn>
                  <a:cxn ang="0">
                    <a:pos x="0" y="208"/>
                  </a:cxn>
                  <a:cxn ang="0">
                    <a:pos x="0" y="210"/>
                  </a:cxn>
                  <a:cxn ang="0">
                    <a:pos x="1" y="211"/>
                  </a:cxn>
                  <a:cxn ang="0">
                    <a:pos x="2" y="212"/>
                  </a:cxn>
                  <a:cxn ang="0">
                    <a:pos x="4" y="212"/>
                  </a:cxn>
                  <a:cxn ang="0">
                    <a:pos x="6" y="212"/>
                  </a:cxn>
                  <a:cxn ang="0">
                    <a:pos x="7" y="211"/>
                  </a:cxn>
                  <a:cxn ang="0">
                    <a:pos x="8" y="210"/>
                  </a:cxn>
                  <a:cxn ang="0">
                    <a:pos x="9" y="208"/>
                  </a:cxn>
                  <a:cxn ang="0">
                    <a:pos x="9" y="208"/>
                  </a:cxn>
                  <a:cxn ang="0">
                    <a:pos x="10" y="200"/>
                  </a:cxn>
                  <a:cxn ang="0">
                    <a:pos x="11" y="192"/>
                  </a:cxn>
                  <a:cxn ang="0">
                    <a:pos x="15" y="176"/>
                  </a:cxn>
                  <a:cxn ang="0">
                    <a:pos x="26" y="144"/>
                  </a:cxn>
                  <a:cxn ang="0">
                    <a:pos x="26" y="144"/>
                  </a:cxn>
                  <a:cxn ang="0">
                    <a:pos x="29" y="131"/>
                  </a:cxn>
                  <a:cxn ang="0">
                    <a:pos x="32" y="117"/>
                  </a:cxn>
                  <a:cxn ang="0">
                    <a:pos x="37" y="91"/>
                  </a:cxn>
                  <a:cxn ang="0">
                    <a:pos x="37" y="91"/>
                  </a:cxn>
                  <a:cxn ang="0">
                    <a:pos x="41" y="67"/>
                  </a:cxn>
                  <a:cxn ang="0">
                    <a:pos x="46" y="42"/>
                  </a:cxn>
                  <a:cxn ang="0">
                    <a:pos x="46" y="42"/>
                  </a:cxn>
                  <a:cxn ang="0">
                    <a:pos x="50" y="33"/>
                  </a:cxn>
                  <a:cxn ang="0">
                    <a:pos x="55" y="23"/>
                  </a:cxn>
                  <a:cxn ang="0">
                    <a:pos x="59" y="14"/>
                  </a:cxn>
                  <a:cxn ang="0">
                    <a:pos x="60" y="9"/>
                  </a:cxn>
                  <a:cxn ang="0">
                    <a:pos x="61" y="4"/>
                  </a:cxn>
                  <a:cxn ang="0">
                    <a:pos x="61" y="4"/>
                  </a:cxn>
                  <a:cxn ang="0">
                    <a:pos x="61" y="3"/>
                  </a:cxn>
                  <a:cxn ang="0">
                    <a:pos x="60" y="1"/>
                  </a:cxn>
                  <a:cxn ang="0">
                    <a:pos x="59" y="0"/>
                  </a:cxn>
                  <a:cxn ang="0">
                    <a:pos x="57" y="0"/>
                  </a:cxn>
                  <a:cxn ang="0">
                    <a:pos x="54" y="1"/>
                  </a:cxn>
                  <a:cxn ang="0">
                    <a:pos x="53" y="3"/>
                  </a:cxn>
                  <a:cxn ang="0">
                    <a:pos x="52" y="4"/>
                  </a:cxn>
                  <a:cxn ang="0">
                    <a:pos x="52" y="4"/>
                  </a:cxn>
                </a:cxnLst>
                <a:rect l="0" t="0" r="r" b="b"/>
                <a:pathLst>
                  <a:path w="61" h="212">
                    <a:moveTo>
                      <a:pt x="52" y="4"/>
                    </a:moveTo>
                    <a:lnTo>
                      <a:pt x="52" y="4"/>
                    </a:lnTo>
                    <a:lnTo>
                      <a:pt x="51" y="10"/>
                    </a:lnTo>
                    <a:lnTo>
                      <a:pt x="48" y="16"/>
                    </a:lnTo>
                    <a:lnTo>
                      <a:pt x="43" y="29"/>
                    </a:lnTo>
                    <a:lnTo>
                      <a:pt x="38" y="41"/>
                    </a:lnTo>
                    <a:lnTo>
                      <a:pt x="36" y="47"/>
                    </a:lnTo>
                    <a:lnTo>
                      <a:pt x="34" y="54"/>
                    </a:lnTo>
                    <a:lnTo>
                      <a:pt x="34" y="54"/>
                    </a:lnTo>
                    <a:lnTo>
                      <a:pt x="25" y="103"/>
                    </a:lnTo>
                    <a:lnTo>
                      <a:pt x="25" y="103"/>
                    </a:lnTo>
                    <a:lnTo>
                      <a:pt x="23" y="116"/>
                    </a:lnTo>
                    <a:lnTo>
                      <a:pt x="19" y="129"/>
                    </a:lnTo>
                    <a:lnTo>
                      <a:pt x="10" y="156"/>
                    </a:lnTo>
                    <a:lnTo>
                      <a:pt x="3" y="181"/>
                    </a:lnTo>
                    <a:lnTo>
                      <a:pt x="1" y="195"/>
                    </a:lnTo>
                    <a:lnTo>
                      <a:pt x="0" y="208"/>
                    </a:lnTo>
                    <a:lnTo>
                      <a:pt x="0" y="208"/>
                    </a:lnTo>
                    <a:lnTo>
                      <a:pt x="0" y="210"/>
                    </a:lnTo>
                    <a:lnTo>
                      <a:pt x="1" y="211"/>
                    </a:lnTo>
                    <a:lnTo>
                      <a:pt x="2" y="212"/>
                    </a:lnTo>
                    <a:lnTo>
                      <a:pt x="4" y="212"/>
                    </a:lnTo>
                    <a:lnTo>
                      <a:pt x="6" y="212"/>
                    </a:lnTo>
                    <a:lnTo>
                      <a:pt x="7" y="211"/>
                    </a:lnTo>
                    <a:lnTo>
                      <a:pt x="8" y="210"/>
                    </a:lnTo>
                    <a:lnTo>
                      <a:pt x="9" y="208"/>
                    </a:lnTo>
                    <a:lnTo>
                      <a:pt x="9" y="208"/>
                    </a:lnTo>
                    <a:lnTo>
                      <a:pt x="10" y="200"/>
                    </a:lnTo>
                    <a:lnTo>
                      <a:pt x="11" y="192"/>
                    </a:lnTo>
                    <a:lnTo>
                      <a:pt x="15" y="176"/>
                    </a:lnTo>
                    <a:lnTo>
                      <a:pt x="26" y="144"/>
                    </a:lnTo>
                    <a:lnTo>
                      <a:pt x="26" y="144"/>
                    </a:lnTo>
                    <a:lnTo>
                      <a:pt x="29" y="131"/>
                    </a:lnTo>
                    <a:lnTo>
                      <a:pt x="32" y="117"/>
                    </a:lnTo>
                    <a:lnTo>
                      <a:pt x="37" y="91"/>
                    </a:lnTo>
                    <a:lnTo>
                      <a:pt x="37" y="91"/>
                    </a:lnTo>
                    <a:lnTo>
                      <a:pt x="41" y="67"/>
                    </a:lnTo>
                    <a:lnTo>
                      <a:pt x="46" y="42"/>
                    </a:lnTo>
                    <a:lnTo>
                      <a:pt x="46" y="42"/>
                    </a:lnTo>
                    <a:lnTo>
                      <a:pt x="50" y="33"/>
                    </a:lnTo>
                    <a:lnTo>
                      <a:pt x="55" y="23"/>
                    </a:lnTo>
                    <a:lnTo>
                      <a:pt x="59" y="14"/>
                    </a:lnTo>
                    <a:lnTo>
                      <a:pt x="60" y="9"/>
                    </a:lnTo>
                    <a:lnTo>
                      <a:pt x="61" y="4"/>
                    </a:lnTo>
                    <a:lnTo>
                      <a:pt x="61" y="4"/>
                    </a:lnTo>
                    <a:lnTo>
                      <a:pt x="61" y="3"/>
                    </a:lnTo>
                    <a:lnTo>
                      <a:pt x="60" y="1"/>
                    </a:lnTo>
                    <a:lnTo>
                      <a:pt x="59" y="0"/>
                    </a:lnTo>
                    <a:lnTo>
                      <a:pt x="57" y="0"/>
                    </a:lnTo>
                    <a:lnTo>
                      <a:pt x="54" y="1"/>
                    </a:lnTo>
                    <a:lnTo>
                      <a:pt x="53" y="3"/>
                    </a:lnTo>
                    <a:lnTo>
                      <a:pt x="52" y="4"/>
                    </a:lnTo>
                    <a:lnTo>
                      <a:pt x="52"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9" name="Freeform 171"/>
              <p:cNvSpPr/>
              <p:nvPr/>
            </p:nvSpPr>
            <p:spPr bwMode="auto">
              <a:xfrm>
                <a:off x="4357688" y="2209800"/>
                <a:ext cx="36513" cy="90488"/>
              </a:xfrm>
              <a:custGeom>
                <a:avLst/>
                <a:gdLst/>
                <a:ahLst/>
                <a:cxnLst>
                  <a:cxn ang="0">
                    <a:pos x="60" y="1"/>
                  </a:cxn>
                  <a:cxn ang="0">
                    <a:pos x="60" y="1"/>
                  </a:cxn>
                  <a:cxn ang="0">
                    <a:pos x="51" y="10"/>
                  </a:cxn>
                  <a:cxn ang="0">
                    <a:pos x="43" y="22"/>
                  </a:cxn>
                  <a:cxn ang="0">
                    <a:pos x="37" y="34"/>
                  </a:cxn>
                  <a:cxn ang="0">
                    <a:pos x="33" y="48"/>
                  </a:cxn>
                  <a:cxn ang="0">
                    <a:pos x="29" y="61"/>
                  </a:cxn>
                  <a:cxn ang="0">
                    <a:pos x="25" y="75"/>
                  </a:cxn>
                  <a:cxn ang="0">
                    <a:pos x="20" y="100"/>
                  </a:cxn>
                  <a:cxn ang="0">
                    <a:pos x="20" y="100"/>
                  </a:cxn>
                  <a:cxn ang="0">
                    <a:pos x="15" y="115"/>
                  </a:cxn>
                  <a:cxn ang="0">
                    <a:pos x="6" y="135"/>
                  </a:cxn>
                  <a:cxn ang="0">
                    <a:pos x="3" y="147"/>
                  </a:cxn>
                  <a:cxn ang="0">
                    <a:pos x="0" y="156"/>
                  </a:cxn>
                  <a:cxn ang="0">
                    <a:pos x="0" y="164"/>
                  </a:cxn>
                  <a:cxn ang="0">
                    <a:pos x="1" y="166"/>
                  </a:cxn>
                  <a:cxn ang="0">
                    <a:pos x="3" y="170"/>
                  </a:cxn>
                  <a:cxn ang="0">
                    <a:pos x="3" y="170"/>
                  </a:cxn>
                  <a:cxn ang="0">
                    <a:pos x="4" y="170"/>
                  </a:cxn>
                  <a:cxn ang="0">
                    <a:pos x="6" y="171"/>
                  </a:cxn>
                  <a:cxn ang="0">
                    <a:pos x="9" y="169"/>
                  </a:cxn>
                  <a:cxn ang="0">
                    <a:pos x="10" y="167"/>
                  </a:cxn>
                  <a:cxn ang="0">
                    <a:pos x="11" y="165"/>
                  </a:cxn>
                  <a:cxn ang="0">
                    <a:pos x="10" y="164"/>
                  </a:cxn>
                  <a:cxn ang="0">
                    <a:pos x="9" y="162"/>
                  </a:cxn>
                  <a:cxn ang="0">
                    <a:pos x="9" y="162"/>
                  </a:cxn>
                  <a:cxn ang="0">
                    <a:pos x="10" y="159"/>
                  </a:cxn>
                  <a:cxn ang="0">
                    <a:pos x="14" y="152"/>
                  </a:cxn>
                  <a:cxn ang="0">
                    <a:pos x="18" y="138"/>
                  </a:cxn>
                  <a:cxn ang="0">
                    <a:pos x="18" y="138"/>
                  </a:cxn>
                  <a:cxn ang="0">
                    <a:pos x="24" y="119"/>
                  </a:cxn>
                  <a:cxn ang="0">
                    <a:pos x="29" y="100"/>
                  </a:cxn>
                  <a:cxn ang="0">
                    <a:pos x="29" y="100"/>
                  </a:cxn>
                  <a:cxn ang="0">
                    <a:pos x="34" y="76"/>
                  </a:cxn>
                  <a:cxn ang="0">
                    <a:pos x="38" y="63"/>
                  </a:cxn>
                  <a:cxn ang="0">
                    <a:pos x="41" y="51"/>
                  </a:cxn>
                  <a:cxn ang="0">
                    <a:pos x="47" y="38"/>
                  </a:cxn>
                  <a:cxn ang="0">
                    <a:pos x="52" y="27"/>
                  </a:cxn>
                  <a:cxn ang="0">
                    <a:pos x="58" y="17"/>
                  </a:cxn>
                  <a:cxn ang="0">
                    <a:pos x="66" y="7"/>
                  </a:cxn>
                  <a:cxn ang="0">
                    <a:pos x="66" y="7"/>
                  </a:cxn>
                  <a:cxn ang="0">
                    <a:pos x="67" y="6"/>
                  </a:cxn>
                  <a:cxn ang="0">
                    <a:pos x="68" y="4"/>
                  </a:cxn>
                  <a:cxn ang="0">
                    <a:pos x="67" y="3"/>
                  </a:cxn>
                  <a:cxn ang="0">
                    <a:pos x="66" y="1"/>
                  </a:cxn>
                  <a:cxn ang="0">
                    <a:pos x="65" y="0"/>
                  </a:cxn>
                  <a:cxn ang="0">
                    <a:pos x="63" y="0"/>
                  </a:cxn>
                  <a:cxn ang="0">
                    <a:pos x="61" y="0"/>
                  </a:cxn>
                  <a:cxn ang="0">
                    <a:pos x="60" y="1"/>
                  </a:cxn>
                  <a:cxn ang="0">
                    <a:pos x="60" y="1"/>
                  </a:cxn>
                </a:cxnLst>
                <a:rect l="0" t="0" r="r" b="b"/>
                <a:pathLst>
                  <a:path w="68" h="171">
                    <a:moveTo>
                      <a:pt x="60" y="1"/>
                    </a:moveTo>
                    <a:lnTo>
                      <a:pt x="60" y="1"/>
                    </a:lnTo>
                    <a:lnTo>
                      <a:pt x="51" y="10"/>
                    </a:lnTo>
                    <a:lnTo>
                      <a:pt x="43" y="22"/>
                    </a:lnTo>
                    <a:lnTo>
                      <a:pt x="37" y="34"/>
                    </a:lnTo>
                    <a:lnTo>
                      <a:pt x="33" y="48"/>
                    </a:lnTo>
                    <a:lnTo>
                      <a:pt x="29" y="61"/>
                    </a:lnTo>
                    <a:lnTo>
                      <a:pt x="25" y="75"/>
                    </a:lnTo>
                    <a:lnTo>
                      <a:pt x="20" y="100"/>
                    </a:lnTo>
                    <a:lnTo>
                      <a:pt x="20" y="100"/>
                    </a:lnTo>
                    <a:lnTo>
                      <a:pt x="15" y="115"/>
                    </a:lnTo>
                    <a:lnTo>
                      <a:pt x="6" y="135"/>
                    </a:lnTo>
                    <a:lnTo>
                      <a:pt x="3" y="147"/>
                    </a:lnTo>
                    <a:lnTo>
                      <a:pt x="0" y="156"/>
                    </a:lnTo>
                    <a:lnTo>
                      <a:pt x="0" y="164"/>
                    </a:lnTo>
                    <a:lnTo>
                      <a:pt x="1" y="166"/>
                    </a:lnTo>
                    <a:lnTo>
                      <a:pt x="3" y="170"/>
                    </a:lnTo>
                    <a:lnTo>
                      <a:pt x="3" y="170"/>
                    </a:lnTo>
                    <a:lnTo>
                      <a:pt x="4" y="170"/>
                    </a:lnTo>
                    <a:lnTo>
                      <a:pt x="6" y="171"/>
                    </a:lnTo>
                    <a:lnTo>
                      <a:pt x="9" y="169"/>
                    </a:lnTo>
                    <a:lnTo>
                      <a:pt x="10" y="167"/>
                    </a:lnTo>
                    <a:lnTo>
                      <a:pt x="11" y="165"/>
                    </a:lnTo>
                    <a:lnTo>
                      <a:pt x="10" y="164"/>
                    </a:lnTo>
                    <a:lnTo>
                      <a:pt x="9" y="162"/>
                    </a:lnTo>
                    <a:lnTo>
                      <a:pt x="9" y="162"/>
                    </a:lnTo>
                    <a:lnTo>
                      <a:pt x="10" y="159"/>
                    </a:lnTo>
                    <a:lnTo>
                      <a:pt x="14" y="152"/>
                    </a:lnTo>
                    <a:lnTo>
                      <a:pt x="18" y="138"/>
                    </a:lnTo>
                    <a:lnTo>
                      <a:pt x="18" y="138"/>
                    </a:lnTo>
                    <a:lnTo>
                      <a:pt x="24" y="119"/>
                    </a:lnTo>
                    <a:lnTo>
                      <a:pt x="29" y="100"/>
                    </a:lnTo>
                    <a:lnTo>
                      <a:pt x="29" y="100"/>
                    </a:lnTo>
                    <a:lnTo>
                      <a:pt x="34" y="76"/>
                    </a:lnTo>
                    <a:lnTo>
                      <a:pt x="38" y="63"/>
                    </a:lnTo>
                    <a:lnTo>
                      <a:pt x="41" y="51"/>
                    </a:lnTo>
                    <a:lnTo>
                      <a:pt x="47" y="38"/>
                    </a:lnTo>
                    <a:lnTo>
                      <a:pt x="52" y="27"/>
                    </a:lnTo>
                    <a:lnTo>
                      <a:pt x="58" y="17"/>
                    </a:lnTo>
                    <a:lnTo>
                      <a:pt x="66" y="7"/>
                    </a:lnTo>
                    <a:lnTo>
                      <a:pt x="66" y="7"/>
                    </a:lnTo>
                    <a:lnTo>
                      <a:pt x="67" y="6"/>
                    </a:lnTo>
                    <a:lnTo>
                      <a:pt x="68" y="4"/>
                    </a:lnTo>
                    <a:lnTo>
                      <a:pt x="67" y="3"/>
                    </a:lnTo>
                    <a:lnTo>
                      <a:pt x="66" y="1"/>
                    </a:lnTo>
                    <a:lnTo>
                      <a:pt x="65" y="0"/>
                    </a:lnTo>
                    <a:lnTo>
                      <a:pt x="63" y="0"/>
                    </a:lnTo>
                    <a:lnTo>
                      <a:pt x="61" y="0"/>
                    </a:lnTo>
                    <a:lnTo>
                      <a:pt x="60" y="1"/>
                    </a:lnTo>
                    <a:lnTo>
                      <a:pt x="60"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0" name="Freeform 172"/>
              <p:cNvSpPr/>
              <p:nvPr/>
            </p:nvSpPr>
            <p:spPr bwMode="auto">
              <a:xfrm>
                <a:off x="4383088" y="2219325"/>
                <a:ext cx="33338" cy="63500"/>
              </a:xfrm>
              <a:custGeom>
                <a:avLst/>
                <a:gdLst/>
                <a:ahLst/>
                <a:cxnLst>
                  <a:cxn ang="0">
                    <a:pos x="55" y="0"/>
                  </a:cxn>
                  <a:cxn ang="0">
                    <a:pos x="55" y="0"/>
                  </a:cxn>
                  <a:cxn ang="0">
                    <a:pos x="50" y="2"/>
                  </a:cxn>
                  <a:cxn ang="0">
                    <a:pos x="46" y="5"/>
                  </a:cxn>
                  <a:cxn ang="0">
                    <a:pos x="42" y="8"/>
                  </a:cxn>
                  <a:cxn ang="0">
                    <a:pos x="39" y="11"/>
                  </a:cxn>
                  <a:cxn ang="0">
                    <a:pos x="33" y="19"/>
                  </a:cxn>
                  <a:cxn ang="0">
                    <a:pos x="29" y="30"/>
                  </a:cxn>
                  <a:cxn ang="0">
                    <a:pos x="29" y="30"/>
                  </a:cxn>
                  <a:cxn ang="0">
                    <a:pos x="13" y="70"/>
                  </a:cxn>
                  <a:cxn ang="0">
                    <a:pos x="6" y="91"/>
                  </a:cxn>
                  <a:cxn ang="0">
                    <a:pos x="0" y="112"/>
                  </a:cxn>
                  <a:cxn ang="0">
                    <a:pos x="0" y="112"/>
                  </a:cxn>
                  <a:cxn ang="0">
                    <a:pos x="0" y="114"/>
                  </a:cxn>
                  <a:cxn ang="0">
                    <a:pos x="1" y="116"/>
                  </a:cxn>
                  <a:cxn ang="0">
                    <a:pos x="2" y="118"/>
                  </a:cxn>
                  <a:cxn ang="0">
                    <a:pos x="4" y="118"/>
                  </a:cxn>
                  <a:cxn ang="0">
                    <a:pos x="6" y="119"/>
                  </a:cxn>
                  <a:cxn ang="0">
                    <a:pos x="7" y="118"/>
                  </a:cxn>
                  <a:cxn ang="0">
                    <a:pos x="8" y="116"/>
                  </a:cxn>
                  <a:cxn ang="0">
                    <a:pos x="9" y="114"/>
                  </a:cxn>
                  <a:cxn ang="0">
                    <a:pos x="9" y="114"/>
                  </a:cxn>
                  <a:cxn ang="0">
                    <a:pos x="13" y="100"/>
                  </a:cxn>
                  <a:cxn ang="0">
                    <a:pos x="17" y="84"/>
                  </a:cxn>
                  <a:cxn ang="0">
                    <a:pos x="23" y="70"/>
                  </a:cxn>
                  <a:cxn ang="0">
                    <a:pos x="30" y="56"/>
                  </a:cxn>
                  <a:cxn ang="0">
                    <a:pos x="30" y="56"/>
                  </a:cxn>
                  <a:cxn ang="0">
                    <a:pos x="34" y="42"/>
                  </a:cxn>
                  <a:cxn ang="0">
                    <a:pos x="39" y="29"/>
                  </a:cxn>
                  <a:cxn ang="0">
                    <a:pos x="42" y="22"/>
                  </a:cxn>
                  <a:cxn ang="0">
                    <a:pos x="46" y="17"/>
                  </a:cxn>
                  <a:cxn ang="0">
                    <a:pos x="51" y="12"/>
                  </a:cxn>
                  <a:cxn ang="0">
                    <a:pos x="57" y="9"/>
                  </a:cxn>
                  <a:cxn ang="0">
                    <a:pos x="57" y="9"/>
                  </a:cxn>
                  <a:cxn ang="0">
                    <a:pos x="60" y="8"/>
                  </a:cxn>
                  <a:cxn ang="0">
                    <a:pos x="61" y="7"/>
                  </a:cxn>
                  <a:cxn ang="0">
                    <a:pos x="62" y="5"/>
                  </a:cxn>
                  <a:cxn ang="0">
                    <a:pos x="61" y="3"/>
                  </a:cxn>
                  <a:cxn ang="0">
                    <a:pos x="61" y="2"/>
                  </a:cxn>
                  <a:cxn ang="0">
                    <a:pos x="60" y="0"/>
                  </a:cxn>
                  <a:cxn ang="0">
                    <a:pos x="57" y="0"/>
                  </a:cxn>
                  <a:cxn ang="0">
                    <a:pos x="55" y="0"/>
                  </a:cxn>
                  <a:cxn ang="0">
                    <a:pos x="55" y="0"/>
                  </a:cxn>
                </a:cxnLst>
                <a:rect l="0" t="0" r="r" b="b"/>
                <a:pathLst>
                  <a:path w="62" h="119">
                    <a:moveTo>
                      <a:pt x="55" y="0"/>
                    </a:moveTo>
                    <a:lnTo>
                      <a:pt x="55" y="0"/>
                    </a:lnTo>
                    <a:lnTo>
                      <a:pt x="50" y="2"/>
                    </a:lnTo>
                    <a:lnTo>
                      <a:pt x="46" y="5"/>
                    </a:lnTo>
                    <a:lnTo>
                      <a:pt x="42" y="8"/>
                    </a:lnTo>
                    <a:lnTo>
                      <a:pt x="39" y="11"/>
                    </a:lnTo>
                    <a:lnTo>
                      <a:pt x="33" y="19"/>
                    </a:lnTo>
                    <a:lnTo>
                      <a:pt x="29" y="30"/>
                    </a:lnTo>
                    <a:lnTo>
                      <a:pt x="29" y="30"/>
                    </a:lnTo>
                    <a:lnTo>
                      <a:pt x="13" y="70"/>
                    </a:lnTo>
                    <a:lnTo>
                      <a:pt x="6" y="91"/>
                    </a:lnTo>
                    <a:lnTo>
                      <a:pt x="0" y="112"/>
                    </a:lnTo>
                    <a:lnTo>
                      <a:pt x="0" y="112"/>
                    </a:lnTo>
                    <a:lnTo>
                      <a:pt x="0" y="114"/>
                    </a:lnTo>
                    <a:lnTo>
                      <a:pt x="1" y="116"/>
                    </a:lnTo>
                    <a:lnTo>
                      <a:pt x="2" y="118"/>
                    </a:lnTo>
                    <a:lnTo>
                      <a:pt x="4" y="118"/>
                    </a:lnTo>
                    <a:lnTo>
                      <a:pt x="6" y="119"/>
                    </a:lnTo>
                    <a:lnTo>
                      <a:pt x="7" y="118"/>
                    </a:lnTo>
                    <a:lnTo>
                      <a:pt x="8" y="116"/>
                    </a:lnTo>
                    <a:lnTo>
                      <a:pt x="9" y="114"/>
                    </a:lnTo>
                    <a:lnTo>
                      <a:pt x="9" y="114"/>
                    </a:lnTo>
                    <a:lnTo>
                      <a:pt x="13" y="100"/>
                    </a:lnTo>
                    <a:lnTo>
                      <a:pt x="17" y="84"/>
                    </a:lnTo>
                    <a:lnTo>
                      <a:pt x="23" y="70"/>
                    </a:lnTo>
                    <a:lnTo>
                      <a:pt x="30" y="56"/>
                    </a:lnTo>
                    <a:lnTo>
                      <a:pt x="30" y="56"/>
                    </a:lnTo>
                    <a:lnTo>
                      <a:pt x="34" y="42"/>
                    </a:lnTo>
                    <a:lnTo>
                      <a:pt x="39" y="29"/>
                    </a:lnTo>
                    <a:lnTo>
                      <a:pt x="42" y="22"/>
                    </a:lnTo>
                    <a:lnTo>
                      <a:pt x="46" y="17"/>
                    </a:lnTo>
                    <a:lnTo>
                      <a:pt x="51" y="12"/>
                    </a:lnTo>
                    <a:lnTo>
                      <a:pt x="57" y="9"/>
                    </a:lnTo>
                    <a:lnTo>
                      <a:pt x="57" y="9"/>
                    </a:lnTo>
                    <a:lnTo>
                      <a:pt x="60" y="8"/>
                    </a:lnTo>
                    <a:lnTo>
                      <a:pt x="61" y="7"/>
                    </a:lnTo>
                    <a:lnTo>
                      <a:pt x="62" y="5"/>
                    </a:lnTo>
                    <a:lnTo>
                      <a:pt x="61" y="3"/>
                    </a:lnTo>
                    <a:lnTo>
                      <a:pt x="61" y="2"/>
                    </a:lnTo>
                    <a:lnTo>
                      <a:pt x="60" y="0"/>
                    </a:lnTo>
                    <a:lnTo>
                      <a:pt x="57" y="0"/>
                    </a:lnTo>
                    <a:lnTo>
                      <a:pt x="55" y="0"/>
                    </a:lnTo>
                    <a:lnTo>
                      <a:pt x="55" y="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2" name="Freeform 173"/>
              <p:cNvSpPr/>
              <p:nvPr/>
            </p:nvSpPr>
            <p:spPr bwMode="auto">
              <a:xfrm>
                <a:off x="4403725" y="2228850"/>
                <a:ext cx="17463" cy="52388"/>
              </a:xfrm>
              <a:custGeom>
                <a:avLst/>
                <a:gdLst/>
                <a:ahLst/>
                <a:cxnLst>
                  <a:cxn ang="0">
                    <a:pos x="27" y="1"/>
                  </a:cxn>
                  <a:cxn ang="0">
                    <a:pos x="27" y="1"/>
                  </a:cxn>
                  <a:cxn ang="0">
                    <a:pos x="24" y="2"/>
                  </a:cxn>
                  <a:cxn ang="0">
                    <a:pos x="22" y="6"/>
                  </a:cxn>
                  <a:cxn ang="0">
                    <a:pos x="17" y="12"/>
                  </a:cxn>
                  <a:cxn ang="0">
                    <a:pos x="15" y="20"/>
                  </a:cxn>
                  <a:cxn ang="0">
                    <a:pos x="14" y="27"/>
                  </a:cxn>
                  <a:cxn ang="0">
                    <a:pos x="14" y="27"/>
                  </a:cxn>
                  <a:cxn ang="0">
                    <a:pos x="12" y="45"/>
                  </a:cxn>
                  <a:cxn ang="0">
                    <a:pos x="10" y="61"/>
                  </a:cxn>
                  <a:cxn ang="0">
                    <a:pos x="6" y="78"/>
                  </a:cxn>
                  <a:cxn ang="0">
                    <a:pos x="0" y="94"/>
                  </a:cxn>
                  <a:cxn ang="0">
                    <a:pos x="0" y="94"/>
                  </a:cxn>
                  <a:cxn ang="0">
                    <a:pos x="0" y="96"/>
                  </a:cxn>
                  <a:cxn ang="0">
                    <a:pos x="0" y="97"/>
                  </a:cxn>
                  <a:cxn ang="0">
                    <a:pos x="1" y="100"/>
                  </a:cxn>
                  <a:cxn ang="0">
                    <a:pos x="3" y="100"/>
                  </a:cxn>
                  <a:cxn ang="0">
                    <a:pos x="6" y="100"/>
                  </a:cxn>
                  <a:cxn ang="0">
                    <a:pos x="8" y="98"/>
                  </a:cxn>
                  <a:cxn ang="0">
                    <a:pos x="9" y="96"/>
                  </a:cxn>
                  <a:cxn ang="0">
                    <a:pos x="9" y="96"/>
                  </a:cxn>
                  <a:cxn ang="0">
                    <a:pos x="13" y="85"/>
                  </a:cxn>
                  <a:cxn ang="0">
                    <a:pos x="15" y="80"/>
                  </a:cxn>
                  <a:cxn ang="0">
                    <a:pos x="18" y="75"/>
                  </a:cxn>
                  <a:cxn ang="0">
                    <a:pos x="18" y="75"/>
                  </a:cxn>
                  <a:cxn ang="0">
                    <a:pos x="19" y="72"/>
                  </a:cxn>
                  <a:cxn ang="0">
                    <a:pos x="21" y="69"/>
                  </a:cxn>
                  <a:cxn ang="0">
                    <a:pos x="21" y="62"/>
                  </a:cxn>
                  <a:cxn ang="0">
                    <a:pos x="22" y="49"/>
                  </a:cxn>
                  <a:cxn ang="0">
                    <a:pos x="22" y="49"/>
                  </a:cxn>
                  <a:cxn ang="0">
                    <a:pos x="23" y="28"/>
                  </a:cxn>
                  <a:cxn ang="0">
                    <a:pos x="24" y="22"/>
                  </a:cxn>
                  <a:cxn ang="0">
                    <a:pos x="25" y="17"/>
                  </a:cxn>
                  <a:cxn ang="0">
                    <a:pos x="27" y="13"/>
                  </a:cxn>
                  <a:cxn ang="0">
                    <a:pos x="30" y="10"/>
                  </a:cxn>
                  <a:cxn ang="0">
                    <a:pos x="30" y="10"/>
                  </a:cxn>
                  <a:cxn ang="0">
                    <a:pos x="31" y="9"/>
                  </a:cxn>
                  <a:cxn ang="0">
                    <a:pos x="32" y="8"/>
                  </a:cxn>
                  <a:cxn ang="0">
                    <a:pos x="33" y="3"/>
                  </a:cxn>
                  <a:cxn ang="0">
                    <a:pos x="32" y="2"/>
                  </a:cxn>
                  <a:cxn ang="0">
                    <a:pos x="31" y="1"/>
                  </a:cxn>
                  <a:cxn ang="0">
                    <a:pos x="29" y="0"/>
                  </a:cxn>
                  <a:cxn ang="0">
                    <a:pos x="27" y="1"/>
                  </a:cxn>
                  <a:cxn ang="0">
                    <a:pos x="27" y="1"/>
                  </a:cxn>
                </a:cxnLst>
                <a:rect l="0" t="0" r="r" b="b"/>
                <a:pathLst>
                  <a:path w="33" h="100">
                    <a:moveTo>
                      <a:pt x="27" y="1"/>
                    </a:moveTo>
                    <a:lnTo>
                      <a:pt x="27" y="1"/>
                    </a:lnTo>
                    <a:lnTo>
                      <a:pt x="24" y="2"/>
                    </a:lnTo>
                    <a:lnTo>
                      <a:pt x="22" y="6"/>
                    </a:lnTo>
                    <a:lnTo>
                      <a:pt x="17" y="12"/>
                    </a:lnTo>
                    <a:lnTo>
                      <a:pt x="15" y="20"/>
                    </a:lnTo>
                    <a:lnTo>
                      <a:pt x="14" y="27"/>
                    </a:lnTo>
                    <a:lnTo>
                      <a:pt x="14" y="27"/>
                    </a:lnTo>
                    <a:lnTo>
                      <a:pt x="12" y="45"/>
                    </a:lnTo>
                    <a:lnTo>
                      <a:pt x="10" y="61"/>
                    </a:lnTo>
                    <a:lnTo>
                      <a:pt x="6" y="78"/>
                    </a:lnTo>
                    <a:lnTo>
                      <a:pt x="0" y="94"/>
                    </a:lnTo>
                    <a:lnTo>
                      <a:pt x="0" y="94"/>
                    </a:lnTo>
                    <a:lnTo>
                      <a:pt x="0" y="96"/>
                    </a:lnTo>
                    <a:lnTo>
                      <a:pt x="0" y="97"/>
                    </a:lnTo>
                    <a:lnTo>
                      <a:pt x="1" y="100"/>
                    </a:lnTo>
                    <a:lnTo>
                      <a:pt x="3" y="100"/>
                    </a:lnTo>
                    <a:lnTo>
                      <a:pt x="6" y="100"/>
                    </a:lnTo>
                    <a:lnTo>
                      <a:pt x="8" y="98"/>
                    </a:lnTo>
                    <a:lnTo>
                      <a:pt x="9" y="96"/>
                    </a:lnTo>
                    <a:lnTo>
                      <a:pt x="9" y="96"/>
                    </a:lnTo>
                    <a:lnTo>
                      <a:pt x="13" y="85"/>
                    </a:lnTo>
                    <a:lnTo>
                      <a:pt x="15" y="80"/>
                    </a:lnTo>
                    <a:lnTo>
                      <a:pt x="18" y="75"/>
                    </a:lnTo>
                    <a:lnTo>
                      <a:pt x="18" y="75"/>
                    </a:lnTo>
                    <a:lnTo>
                      <a:pt x="19" y="72"/>
                    </a:lnTo>
                    <a:lnTo>
                      <a:pt x="21" y="69"/>
                    </a:lnTo>
                    <a:lnTo>
                      <a:pt x="21" y="62"/>
                    </a:lnTo>
                    <a:lnTo>
                      <a:pt x="22" y="49"/>
                    </a:lnTo>
                    <a:lnTo>
                      <a:pt x="22" y="49"/>
                    </a:lnTo>
                    <a:lnTo>
                      <a:pt x="23" y="28"/>
                    </a:lnTo>
                    <a:lnTo>
                      <a:pt x="24" y="22"/>
                    </a:lnTo>
                    <a:lnTo>
                      <a:pt x="25" y="17"/>
                    </a:lnTo>
                    <a:lnTo>
                      <a:pt x="27" y="13"/>
                    </a:lnTo>
                    <a:lnTo>
                      <a:pt x="30" y="10"/>
                    </a:lnTo>
                    <a:lnTo>
                      <a:pt x="30" y="10"/>
                    </a:lnTo>
                    <a:lnTo>
                      <a:pt x="31" y="9"/>
                    </a:lnTo>
                    <a:lnTo>
                      <a:pt x="32" y="8"/>
                    </a:lnTo>
                    <a:lnTo>
                      <a:pt x="33" y="3"/>
                    </a:lnTo>
                    <a:lnTo>
                      <a:pt x="32" y="2"/>
                    </a:lnTo>
                    <a:lnTo>
                      <a:pt x="31" y="1"/>
                    </a:lnTo>
                    <a:lnTo>
                      <a:pt x="29" y="0"/>
                    </a:lnTo>
                    <a:lnTo>
                      <a:pt x="27" y="1"/>
                    </a:lnTo>
                    <a:lnTo>
                      <a:pt x="27"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6" name="Freeform 174"/>
              <p:cNvSpPr/>
              <p:nvPr/>
            </p:nvSpPr>
            <p:spPr bwMode="auto">
              <a:xfrm>
                <a:off x="4340225" y="2436813"/>
                <a:ext cx="4763" cy="42863"/>
              </a:xfrm>
              <a:custGeom>
                <a:avLst/>
                <a:gdLst/>
                <a:ahLst/>
                <a:cxnLst>
                  <a:cxn ang="0">
                    <a:pos x="0" y="5"/>
                  </a:cxn>
                  <a:cxn ang="0">
                    <a:pos x="0" y="76"/>
                  </a:cxn>
                  <a:cxn ang="0">
                    <a:pos x="0" y="76"/>
                  </a:cxn>
                  <a:cxn ang="0">
                    <a:pos x="1" y="78"/>
                  </a:cxn>
                  <a:cxn ang="0">
                    <a:pos x="2" y="79"/>
                  </a:cxn>
                  <a:cxn ang="0">
                    <a:pos x="3" y="80"/>
                  </a:cxn>
                  <a:cxn ang="0">
                    <a:pos x="5" y="80"/>
                  </a:cxn>
                  <a:cxn ang="0">
                    <a:pos x="6" y="80"/>
                  </a:cxn>
                  <a:cxn ang="0">
                    <a:pos x="8" y="79"/>
                  </a:cxn>
                  <a:cxn ang="0">
                    <a:pos x="9" y="78"/>
                  </a:cxn>
                  <a:cxn ang="0">
                    <a:pos x="9" y="76"/>
                  </a:cxn>
                  <a:cxn ang="0">
                    <a:pos x="9" y="5"/>
                  </a:cxn>
                  <a:cxn ang="0">
                    <a:pos x="9" y="5"/>
                  </a:cxn>
                  <a:cxn ang="0">
                    <a:pos x="9" y="3"/>
                  </a:cxn>
                  <a:cxn ang="0">
                    <a:pos x="8" y="2"/>
                  </a:cxn>
                  <a:cxn ang="0">
                    <a:pos x="6" y="1"/>
                  </a:cxn>
                  <a:cxn ang="0">
                    <a:pos x="5" y="0"/>
                  </a:cxn>
                  <a:cxn ang="0">
                    <a:pos x="3" y="1"/>
                  </a:cxn>
                  <a:cxn ang="0">
                    <a:pos x="2" y="2"/>
                  </a:cxn>
                  <a:cxn ang="0">
                    <a:pos x="1" y="3"/>
                  </a:cxn>
                  <a:cxn ang="0">
                    <a:pos x="0" y="5"/>
                  </a:cxn>
                  <a:cxn ang="0">
                    <a:pos x="0" y="5"/>
                  </a:cxn>
                </a:cxnLst>
                <a:rect l="0" t="0" r="r" b="b"/>
                <a:pathLst>
                  <a:path w="9" h="80">
                    <a:moveTo>
                      <a:pt x="0" y="5"/>
                    </a:moveTo>
                    <a:lnTo>
                      <a:pt x="0" y="76"/>
                    </a:lnTo>
                    <a:lnTo>
                      <a:pt x="0" y="76"/>
                    </a:lnTo>
                    <a:lnTo>
                      <a:pt x="1" y="78"/>
                    </a:lnTo>
                    <a:lnTo>
                      <a:pt x="2" y="79"/>
                    </a:lnTo>
                    <a:lnTo>
                      <a:pt x="3" y="80"/>
                    </a:lnTo>
                    <a:lnTo>
                      <a:pt x="5" y="80"/>
                    </a:lnTo>
                    <a:lnTo>
                      <a:pt x="6" y="80"/>
                    </a:lnTo>
                    <a:lnTo>
                      <a:pt x="8" y="79"/>
                    </a:lnTo>
                    <a:lnTo>
                      <a:pt x="9" y="78"/>
                    </a:lnTo>
                    <a:lnTo>
                      <a:pt x="9" y="76"/>
                    </a:lnTo>
                    <a:lnTo>
                      <a:pt x="9" y="5"/>
                    </a:lnTo>
                    <a:lnTo>
                      <a:pt x="9" y="5"/>
                    </a:lnTo>
                    <a:lnTo>
                      <a:pt x="9" y="3"/>
                    </a:lnTo>
                    <a:lnTo>
                      <a:pt x="8" y="2"/>
                    </a:lnTo>
                    <a:lnTo>
                      <a:pt x="6" y="1"/>
                    </a:lnTo>
                    <a:lnTo>
                      <a:pt x="5" y="0"/>
                    </a:lnTo>
                    <a:lnTo>
                      <a:pt x="3" y="1"/>
                    </a:lnTo>
                    <a:lnTo>
                      <a:pt x="2" y="2"/>
                    </a:lnTo>
                    <a:lnTo>
                      <a:pt x="1"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7" name="Freeform 175"/>
              <p:cNvSpPr/>
              <p:nvPr/>
            </p:nvSpPr>
            <p:spPr bwMode="auto">
              <a:xfrm>
                <a:off x="4370388" y="2460625"/>
                <a:ext cx="11113" cy="65088"/>
              </a:xfrm>
              <a:custGeom>
                <a:avLst/>
                <a:gdLst/>
                <a:ahLst/>
                <a:cxnLst>
                  <a:cxn ang="0">
                    <a:pos x="12" y="2"/>
                  </a:cxn>
                  <a:cxn ang="0">
                    <a:pos x="12" y="2"/>
                  </a:cxn>
                  <a:cxn ang="0">
                    <a:pos x="9" y="9"/>
                  </a:cxn>
                  <a:cxn ang="0">
                    <a:pos x="7" y="15"/>
                  </a:cxn>
                  <a:cxn ang="0">
                    <a:pos x="3" y="29"/>
                  </a:cxn>
                  <a:cxn ang="0">
                    <a:pos x="1" y="44"/>
                  </a:cxn>
                  <a:cxn ang="0">
                    <a:pos x="0" y="59"/>
                  </a:cxn>
                  <a:cxn ang="0">
                    <a:pos x="1" y="90"/>
                  </a:cxn>
                  <a:cxn ang="0">
                    <a:pos x="2" y="118"/>
                  </a:cxn>
                  <a:cxn ang="0">
                    <a:pos x="2" y="118"/>
                  </a:cxn>
                  <a:cxn ang="0">
                    <a:pos x="3" y="120"/>
                  </a:cxn>
                  <a:cxn ang="0">
                    <a:pos x="4" y="122"/>
                  </a:cxn>
                  <a:cxn ang="0">
                    <a:pos x="5" y="123"/>
                  </a:cxn>
                  <a:cxn ang="0">
                    <a:pos x="7" y="123"/>
                  </a:cxn>
                  <a:cxn ang="0">
                    <a:pos x="9" y="123"/>
                  </a:cxn>
                  <a:cxn ang="0">
                    <a:pos x="10" y="122"/>
                  </a:cxn>
                  <a:cxn ang="0">
                    <a:pos x="11" y="120"/>
                  </a:cxn>
                  <a:cxn ang="0">
                    <a:pos x="11" y="118"/>
                  </a:cxn>
                  <a:cxn ang="0">
                    <a:pos x="11" y="118"/>
                  </a:cxn>
                  <a:cxn ang="0">
                    <a:pos x="10" y="91"/>
                  </a:cxn>
                  <a:cxn ang="0">
                    <a:pos x="10" y="61"/>
                  </a:cxn>
                  <a:cxn ang="0">
                    <a:pos x="10" y="47"/>
                  </a:cxn>
                  <a:cxn ang="0">
                    <a:pos x="12" y="32"/>
                  </a:cxn>
                  <a:cxn ang="0">
                    <a:pos x="15" y="19"/>
                  </a:cxn>
                  <a:cxn ang="0">
                    <a:pos x="17" y="13"/>
                  </a:cxn>
                  <a:cxn ang="0">
                    <a:pos x="20" y="8"/>
                  </a:cxn>
                  <a:cxn ang="0">
                    <a:pos x="20" y="8"/>
                  </a:cxn>
                  <a:cxn ang="0">
                    <a:pos x="22" y="5"/>
                  </a:cxn>
                  <a:cxn ang="0">
                    <a:pos x="20" y="3"/>
                  </a:cxn>
                  <a:cxn ang="0">
                    <a:pos x="19" y="1"/>
                  </a:cxn>
                  <a:cxn ang="0">
                    <a:pos x="18" y="0"/>
                  </a:cxn>
                  <a:cxn ang="0">
                    <a:pos x="17" y="0"/>
                  </a:cxn>
                  <a:cxn ang="0">
                    <a:pos x="15" y="0"/>
                  </a:cxn>
                  <a:cxn ang="0">
                    <a:pos x="13" y="0"/>
                  </a:cxn>
                  <a:cxn ang="0">
                    <a:pos x="12" y="2"/>
                  </a:cxn>
                  <a:cxn ang="0">
                    <a:pos x="12" y="2"/>
                  </a:cxn>
                </a:cxnLst>
                <a:rect l="0" t="0" r="r" b="b"/>
                <a:pathLst>
                  <a:path w="22" h="123">
                    <a:moveTo>
                      <a:pt x="12" y="2"/>
                    </a:moveTo>
                    <a:lnTo>
                      <a:pt x="12" y="2"/>
                    </a:lnTo>
                    <a:lnTo>
                      <a:pt x="9" y="9"/>
                    </a:lnTo>
                    <a:lnTo>
                      <a:pt x="7" y="15"/>
                    </a:lnTo>
                    <a:lnTo>
                      <a:pt x="3" y="29"/>
                    </a:lnTo>
                    <a:lnTo>
                      <a:pt x="1" y="44"/>
                    </a:lnTo>
                    <a:lnTo>
                      <a:pt x="0" y="59"/>
                    </a:lnTo>
                    <a:lnTo>
                      <a:pt x="1" y="90"/>
                    </a:lnTo>
                    <a:lnTo>
                      <a:pt x="2" y="118"/>
                    </a:lnTo>
                    <a:lnTo>
                      <a:pt x="2" y="118"/>
                    </a:lnTo>
                    <a:lnTo>
                      <a:pt x="3" y="120"/>
                    </a:lnTo>
                    <a:lnTo>
                      <a:pt x="4" y="122"/>
                    </a:lnTo>
                    <a:lnTo>
                      <a:pt x="5" y="123"/>
                    </a:lnTo>
                    <a:lnTo>
                      <a:pt x="7" y="123"/>
                    </a:lnTo>
                    <a:lnTo>
                      <a:pt x="9" y="123"/>
                    </a:lnTo>
                    <a:lnTo>
                      <a:pt x="10" y="122"/>
                    </a:lnTo>
                    <a:lnTo>
                      <a:pt x="11" y="120"/>
                    </a:lnTo>
                    <a:lnTo>
                      <a:pt x="11" y="118"/>
                    </a:lnTo>
                    <a:lnTo>
                      <a:pt x="11" y="118"/>
                    </a:lnTo>
                    <a:lnTo>
                      <a:pt x="10" y="91"/>
                    </a:lnTo>
                    <a:lnTo>
                      <a:pt x="10" y="61"/>
                    </a:lnTo>
                    <a:lnTo>
                      <a:pt x="10" y="47"/>
                    </a:lnTo>
                    <a:lnTo>
                      <a:pt x="12" y="32"/>
                    </a:lnTo>
                    <a:lnTo>
                      <a:pt x="15" y="19"/>
                    </a:lnTo>
                    <a:lnTo>
                      <a:pt x="17" y="13"/>
                    </a:lnTo>
                    <a:lnTo>
                      <a:pt x="20" y="8"/>
                    </a:lnTo>
                    <a:lnTo>
                      <a:pt x="20" y="8"/>
                    </a:lnTo>
                    <a:lnTo>
                      <a:pt x="22" y="5"/>
                    </a:lnTo>
                    <a:lnTo>
                      <a:pt x="20" y="3"/>
                    </a:lnTo>
                    <a:lnTo>
                      <a:pt x="19" y="1"/>
                    </a:lnTo>
                    <a:lnTo>
                      <a:pt x="18" y="0"/>
                    </a:lnTo>
                    <a:lnTo>
                      <a:pt x="17" y="0"/>
                    </a:lnTo>
                    <a:lnTo>
                      <a:pt x="15" y="0"/>
                    </a:lnTo>
                    <a:lnTo>
                      <a:pt x="13" y="0"/>
                    </a:lnTo>
                    <a:lnTo>
                      <a:pt x="12" y="2"/>
                    </a:lnTo>
                    <a:lnTo>
                      <a:pt x="12"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1" name="Freeform 176"/>
              <p:cNvSpPr/>
              <p:nvPr/>
            </p:nvSpPr>
            <p:spPr bwMode="auto">
              <a:xfrm>
                <a:off x="4395788" y="2492375"/>
                <a:ext cx="7938" cy="55563"/>
              </a:xfrm>
              <a:custGeom>
                <a:avLst/>
                <a:gdLst/>
                <a:ahLst/>
                <a:cxnLst>
                  <a:cxn ang="0">
                    <a:pos x="6" y="5"/>
                  </a:cxn>
                  <a:cxn ang="0">
                    <a:pos x="6" y="5"/>
                  </a:cxn>
                  <a:cxn ang="0">
                    <a:pos x="5" y="29"/>
                  </a:cxn>
                  <a:cxn ang="0">
                    <a:pos x="2" y="53"/>
                  </a:cxn>
                  <a:cxn ang="0">
                    <a:pos x="1" y="77"/>
                  </a:cxn>
                  <a:cxn ang="0">
                    <a:pos x="0" y="100"/>
                  </a:cxn>
                  <a:cxn ang="0">
                    <a:pos x="0" y="100"/>
                  </a:cxn>
                  <a:cxn ang="0">
                    <a:pos x="1" y="102"/>
                  </a:cxn>
                  <a:cxn ang="0">
                    <a:pos x="2" y="104"/>
                  </a:cxn>
                  <a:cxn ang="0">
                    <a:pos x="4" y="105"/>
                  </a:cxn>
                  <a:cxn ang="0">
                    <a:pos x="6" y="105"/>
                  </a:cxn>
                  <a:cxn ang="0">
                    <a:pos x="7" y="105"/>
                  </a:cxn>
                  <a:cxn ang="0">
                    <a:pos x="9" y="104"/>
                  </a:cxn>
                  <a:cxn ang="0">
                    <a:pos x="10" y="102"/>
                  </a:cxn>
                  <a:cxn ang="0">
                    <a:pos x="10" y="100"/>
                  </a:cxn>
                  <a:cxn ang="0">
                    <a:pos x="10" y="100"/>
                  </a:cxn>
                  <a:cxn ang="0">
                    <a:pos x="11" y="77"/>
                  </a:cxn>
                  <a:cxn ang="0">
                    <a:pos x="13" y="53"/>
                  </a:cxn>
                  <a:cxn ang="0">
                    <a:pos x="14" y="29"/>
                  </a:cxn>
                  <a:cxn ang="0">
                    <a:pos x="15" y="5"/>
                  </a:cxn>
                  <a:cxn ang="0">
                    <a:pos x="15" y="5"/>
                  </a:cxn>
                  <a:cxn ang="0">
                    <a:pos x="15" y="3"/>
                  </a:cxn>
                  <a:cxn ang="0">
                    <a:pos x="14" y="2"/>
                  </a:cxn>
                  <a:cxn ang="0">
                    <a:pos x="12" y="1"/>
                  </a:cxn>
                  <a:cxn ang="0">
                    <a:pos x="10" y="0"/>
                  </a:cxn>
                  <a:cxn ang="0">
                    <a:pos x="9" y="1"/>
                  </a:cxn>
                  <a:cxn ang="0">
                    <a:pos x="7" y="2"/>
                  </a:cxn>
                  <a:cxn ang="0">
                    <a:pos x="6" y="3"/>
                  </a:cxn>
                  <a:cxn ang="0">
                    <a:pos x="6" y="5"/>
                  </a:cxn>
                  <a:cxn ang="0">
                    <a:pos x="6" y="5"/>
                  </a:cxn>
                </a:cxnLst>
                <a:rect l="0" t="0" r="r" b="b"/>
                <a:pathLst>
                  <a:path w="15" h="105">
                    <a:moveTo>
                      <a:pt x="6" y="5"/>
                    </a:moveTo>
                    <a:lnTo>
                      <a:pt x="6" y="5"/>
                    </a:lnTo>
                    <a:lnTo>
                      <a:pt x="5" y="29"/>
                    </a:lnTo>
                    <a:lnTo>
                      <a:pt x="2" y="53"/>
                    </a:lnTo>
                    <a:lnTo>
                      <a:pt x="1" y="77"/>
                    </a:lnTo>
                    <a:lnTo>
                      <a:pt x="0" y="100"/>
                    </a:lnTo>
                    <a:lnTo>
                      <a:pt x="0" y="100"/>
                    </a:lnTo>
                    <a:lnTo>
                      <a:pt x="1" y="102"/>
                    </a:lnTo>
                    <a:lnTo>
                      <a:pt x="2" y="104"/>
                    </a:lnTo>
                    <a:lnTo>
                      <a:pt x="4" y="105"/>
                    </a:lnTo>
                    <a:lnTo>
                      <a:pt x="6" y="105"/>
                    </a:lnTo>
                    <a:lnTo>
                      <a:pt x="7" y="105"/>
                    </a:lnTo>
                    <a:lnTo>
                      <a:pt x="9" y="104"/>
                    </a:lnTo>
                    <a:lnTo>
                      <a:pt x="10" y="102"/>
                    </a:lnTo>
                    <a:lnTo>
                      <a:pt x="10" y="100"/>
                    </a:lnTo>
                    <a:lnTo>
                      <a:pt x="10" y="100"/>
                    </a:lnTo>
                    <a:lnTo>
                      <a:pt x="11" y="77"/>
                    </a:lnTo>
                    <a:lnTo>
                      <a:pt x="13" y="53"/>
                    </a:lnTo>
                    <a:lnTo>
                      <a:pt x="14" y="29"/>
                    </a:lnTo>
                    <a:lnTo>
                      <a:pt x="15" y="5"/>
                    </a:lnTo>
                    <a:lnTo>
                      <a:pt x="15" y="5"/>
                    </a:lnTo>
                    <a:lnTo>
                      <a:pt x="15" y="3"/>
                    </a:lnTo>
                    <a:lnTo>
                      <a:pt x="14" y="2"/>
                    </a:lnTo>
                    <a:lnTo>
                      <a:pt x="12" y="1"/>
                    </a:lnTo>
                    <a:lnTo>
                      <a:pt x="10" y="0"/>
                    </a:lnTo>
                    <a:lnTo>
                      <a:pt x="9" y="1"/>
                    </a:lnTo>
                    <a:lnTo>
                      <a:pt x="7" y="2"/>
                    </a:lnTo>
                    <a:lnTo>
                      <a:pt x="6" y="3"/>
                    </a:lnTo>
                    <a:lnTo>
                      <a:pt x="6" y="5"/>
                    </a:lnTo>
                    <a:lnTo>
                      <a:pt x="6"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2" name="Freeform 177"/>
              <p:cNvSpPr/>
              <p:nvPr/>
            </p:nvSpPr>
            <p:spPr bwMode="auto">
              <a:xfrm>
                <a:off x="4424363" y="2520950"/>
                <a:ext cx="4763" cy="71438"/>
              </a:xfrm>
              <a:custGeom>
                <a:avLst/>
                <a:gdLst/>
                <a:ahLst/>
                <a:cxnLst>
                  <a:cxn ang="0">
                    <a:pos x="0" y="4"/>
                  </a:cxn>
                  <a:cxn ang="0">
                    <a:pos x="0" y="132"/>
                  </a:cxn>
                  <a:cxn ang="0">
                    <a:pos x="0" y="132"/>
                  </a:cxn>
                  <a:cxn ang="0">
                    <a:pos x="0" y="134"/>
                  </a:cxn>
                  <a:cxn ang="0">
                    <a:pos x="1" y="136"/>
                  </a:cxn>
                  <a:cxn ang="0">
                    <a:pos x="3" y="136"/>
                  </a:cxn>
                  <a:cxn ang="0">
                    <a:pos x="4" y="137"/>
                  </a:cxn>
                  <a:cxn ang="0">
                    <a:pos x="6" y="136"/>
                  </a:cxn>
                  <a:cxn ang="0">
                    <a:pos x="7" y="136"/>
                  </a:cxn>
                  <a:cxn ang="0">
                    <a:pos x="8" y="134"/>
                  </a:cxn>
                  <a:cxn ang="0">
                    <a:pos x="9" y="132"/>
                  </a:cxn>
                  <a:cxn ang="0">
                    <a:pos x="9" y="4"/>
                  </a:cxn>
                  <a:cxn ang="0">
                    <a:pos x="9" y="4"/>
                  </a:cxn>
                  <a:cxn ang="0">
                    <a:pos x="8" y="2"/>
                  </a:cxn>
                  <a:cxn ang="0">
                    <a:pos x="7" y="1"/>
                  </a:cxn>
                  <a:cxn ang="0">
                    <a:pos x="6" y="0"/>
                  </a:cxn>
                  <a:cxn ang="0">
                    <a:pos x="4" y="0"/>
                  </a:cxn>
                  <a:cxn ang="0">
                    <a:pos x="3" y="0"/>
                  </a:cxn>
                  <a:cxn ang="0">
                    <a:pos x="1" y="1"/>
                  </a:cxn>
                  <a:cxn ang="0">
                    <a:pos x="0" y="2"/>
                  </a:cxn>
                  <a:cxn ang="0">
                    <a:pos x="0" y="4"/>
                  </a:cxn>
                  <a:cxn ang="0">
                    <a:pos x="0" y="4"/>
                  </a:cxn>
                </a:cxnLst>
                <a:rect l="0" t="0" r="r" b="b"/>
                <a:pathLst>
                  <a:path w="9" h="137">
                    <a:moveTo>
                      <a:pt x="0" y="4"/>
                    </a:moveTo>
                    <a:lnTo>
                      <a:pt x="0" y="132"/>
                    </a:lnTo>
                    <a:lnTo>
                      <a:pt x="0" y="132"/>
                    </a:lnTo>
                    <a:lnTo>
                      <a:pt x="0" y="134"/>
                    </a:lnTo>
                    <a:lnTo>
                      <a:pt x="1" y="136"/>
                    </a:lnTo>
                    <a:lnTo>
                      <a:pt x="3" y="136"/>
                    </a:lnTo>
                    <a:lnTo>
                      <a:pt x="4" y="137"/>
                    </a:lnTo>
                    <a:lnTo>
                      <a:pt x="6" y="136"/>
                    </a:lnTo>
                    <a:lnTo>
                      <a:pt x="7" y="136"/>
                    </a:lnTo>
                    <a:lnTo>
                      <a:pt x="8" y="134"/>
                    </a:lnTo>
                    <a:lnTo>
                      <a:pt x="9" y="132"/>
                    </a:lnTo>
                    <a:lnTo>
                      <a:pt x="9" y="4"/>
                    </a:lnTo>
                    <a:lnTo>
                      <a:pt x="9" y="4"/>
                    </a:lnTo>
                    <a:lnTo>
                      <a:pt x="8" y="2"/>
                    </a:lnTo>
                    <a:lnTo>
                      <a:pt x="7" y="1"/>
                    </a:lnTo>
                    <a:lnTo>
                      <a:pt x="6" y="0"/>
                    </a:lnTo>
                    <a:lnTo>
                      <a:pt x="4" y="0"/>
                    </a:lnTo>
                    <a:lnTo>
                      <a:pt x="3" y="0"/>
                    </a:lnTo>
                    <a:lnTo>
                      <a:pt x="1" y="1"/>
                    </a:lnTo>
                    <a:lnTo>
                      <a:pt x="0" y="2"/>
                    </a:lnTo>
                    <a:lnTo>
                      <a:pt x="0" y="4"/>
                    </a:lnTo>
                    <a:lnTo>
                      <a:pt x="0"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3" name="Freeform 178"/>
              <p:cNvSpPr/>
              <p:nvPr/>
            </p:nvSpPr>
            <p:spPr bwMode="auto">
              <a:xfrm>
                <a:off x="4451350" y="2547938"/>
                <a:ext cx="7938" cy="68263"/>
              </a:xfrm>
              <a:custGeom>
                <a:avLst/>
                <a:gdLst/>
                <a:ahLst/>
                <a:cxnLst>
                  <a:cxn ang="0">
                    <a:pos x="5" y="5"/>
                  </a:cxn>
                  <a:cxn ang="0">
                    <a:pos x="5" y="5"/>
                  </a:cxn>
                  <a:cxn ang="0">
                    <a:pos x="2" y="33"/>
                  </a:cxn>
                  <a:cxn ang="0">
                    <a:pos x="1" y="47"/>
                  </a:cxn>
                  <a:cxn ang="0">
                    <a:pos x="0" y="62"/>
                  </a:cxn>
                  <a:cxn ang="0">
                    <a:pos x="0" y="124"/>
                  </a:cxn>
                  <a:cxn ang="0">
                    <a:pos x="0" y="124"/>
                  </a:cxn>
                  <a:cxn ang="0">
                    <a:pos x="1" y="126"/>
                  </a:cxn>
                  <a:cxn ang="0">
                    <a:pos x="2" y="127"/>
                  </a:cxn>
                  <a:cxn ang="0">
                    <a:pos x="3" y="128"/>
                  </a:cxn>
                  <a:cxn ang="0">
                    <a:pos x="5" y="128"/>
                  </a:cxn>
                  <a:cxn ang="0">
                    <a:pos x="6" y="128"/>
                  </a:cxn>
                  <a:cxn ang="0">
                    <a:pos x="8" y="127"/>
                  </a:cxn>
                  <a:cxn ang="0">
                    <a:pos x="9" y="126"/>
                  </a:cxn>
                  <a:cxn ang="0">
                    <a:pos x="9" y="124"/>
                  </a:cxn>
                  <a:cxn ang="0">
                    <a:pos x="9" y="69"/>
                  </a:cxn>
                  <a:cxn ang="0">
                    <a:pos x="9" y="69"/>
                  </a:cxn>
                  <a:cxn ang="0">
                    <a:pos x="10" y="52"/>
                  </a:cxn>
                  <a:cxn ang="0">
                    <a:pos x="11" y="37"/>
                  </a:cxn>
                  <a:cxn ang="0">
                    <a:pos x="14" y="5"/>
                  </a:cxn>
                  <a:cxn ang="0">
                    <a:pos x="14" y="5"/>
                  </a:cxn>
                  <a:cxn ang="0">
                    <a:pos x="14" y="3"/>
                  </a:cxn>
                  <a:cxn ang="0">
                    <a:pos x="13" y="2"/>
                  </a:cxn>
                  <a:cxn ang="0">
                    <a:pos x="11" y="1"/>
                  </a:cxn>
                  <a:cxn ang="0">
                    <a:pos x="10" y="0"/>
                  </a:cxn>
                  <a:cxn ang="0">
                    <a:pos x="6" y="2"/>
                  </a:cxn>
                  <a:cxn ang="0">
                    <a:pos x="5" y="3"/>
                  </a:cxn>
                  <a:cxn ang="0">
                    <a:pos x="5" y="5"/>
                  </a:cxn>
                  <a:cxn ang="0">
                    <a:pos x="5" y="5"/>
                  </a:cxn>
                </a:cxnLst>
                <a:rect l="0" t="0" r="r" b="b"/>
                <a:pathLst>
                  <a:path w="14" h="128">
                    <a:moveTo>
                      <a:pt x="5" y="5"/>
                    </a:moveTo>
                    <a:lnTo>
                      <a:pt x="5" y="5"/>
                    </a:lnTo>
                    <a:lnTo>
                      <a:pt x="2" y="33"/>
                    </a:lnTo>
                    <a:lnTo>
                      <a:pt x="1" y="47"/>
                    </a:lnTo>
                    <a:lnTo>
                      <a:pt x="0" y="62"/>
                    </a:lnTo>
                    <a:lnTo>
                      <a:pt x="0" y="124"/>
                    </a:lnTo>
                    <a:lnTo>
                      <a:pt x="0" y="124"/>
                    </a:lnTo>
                    <a:lnTo>
                      <a:pt x="1" y="126"/>
                    </a:lnTo>
                    <a:lnTo>
                      <a:pt x="2" y="127"/>
                    </a:lnTo>
                    <a:lnTo>
                      <a:pt x="3" y="128"/>
                    </a:lnTo>
                    <a:lnTo>
                      <a:pt x="5" y="128"/>
                    </a:lnTo>
                    <a:lnTo>
                      <a:pt x="6" y="128"/>
                    </a:lnTo>
                    <a:lnTo>
                      <a:pt x="8" y="127"/>
                    </a:lnTo>
                    <a:lnTo>
                      <a:pt x="9" y="126"/>
                    </a:lnTo>
                    <a:lnTo>
                      <a:pt x="9" y="124"/>
                    </a:lnTo>
                    <a:lnTo>
                      <a:pt x="9" y="69"/>
                    </a:lnTo>
                    <a:lnTo>
                      <a:pt x="9" y="69"/>
                    </a:lnTo>
                    <a:lnTo>
                      <a:pt x="10" y="52"/>
                    </a:lnTo>
                    <a:lnTo>
                      <a:pt x="11" y="37"/>
                    </a:lnTo>
                    <a:lnTo>
                      <a:pt x="14" y="5"/>
                    </a:lnTo>
                    <a:lnTo>
                      <a:pt x="14" y="5"/>
                    </a:lnTo>
                    <a:lnTo>
                      <a:pt x="14" y="3"/>
                    </a:lnTo>
                    <a:lnTo>
                      <a:pt x="13" y="2"/>
                    </a:lnTo>
                    <a:lnTo>
                      <a:pt x="11" y="1"/>
                    </a:lnTo>
                    <a:lnTo>
                      <a:pt x="10" y="0"/>
                    </a:lnTo>
                    <a:lnTo>
                      <a:pt x="6" y="2"/>
                    </a:lnTo>
                    <a:lnTo>
                      <a:pt x="5" y="3"/>
                    </a:lnTo>
                    <a:lnTo>
                      <a:pt x="5" y="5"/>
                    </a:lnTo>
                    <a:lnTo>
                      <a:pt x="5"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4" name="Freeform 179"/>
              <p:cNvSpPr/>
              <p:nvPr/>
            </p:nvSpPr>
            <p:spPr bwMode="auto">
              <a:xfrm>
                <a:off x="4478338" y="2578100"/>
                <a:ext cx="6350" cy="55563"/>
              </a:xfrm>
              <a:custGeom>
                <a:avLst/>
                <a:gdLst/>
                <a:ahLst/>
                <a:cxnLst>
                  <a:cxn ang="0">
                    <a:pos x="0" y="5"/>
                  </a:cxn>
                  <a:cxn ang="0">
                    <a:pos x="0" y="100"/>
                  </a:cxn>
                  <a:cxn ang="0">
                    <a:pos x="0" y="100"/>
                  </a:cxn>
                  <a:cxn ang="0">
                    <a:pos x="0" y="102"/>
                  </a:cxn>
                  <a:cxn ang="0">
                    <a:pos x="1" y="103"/>
                  </a:cxn>
                  <a:cxn ang="0">
                    <a:pos x="4" y="104"/>
                  </a:cxn>
                  <a:cxn ang="0">
                    <a:pos x="5" y="104"/>
                  </a:cxn>
                  <a:cxn ang="0">
                    <a:pos x="7" y="104"/>
                  </a:cxn>
                  <a:cxn ang="0">
                    <a:pos x="8" y="103"/>
                  </a:cxn>
                  <a:cxn ang="0">
                    <a:pos x="9" y="102"/>
                  </a:cxn>
                  <a:cxn ang="0">
                    <a:pos x="10" y="100"/>
                  </a:cxn>
                  <a:cxn ang="0">
                    <a:pos x="10" y="5"/>
                  </a:cxn>
                  <a:cxn ang="0">
                    <a:pos x="10" y="5"/>
                  </a:cxn>
                  <a:cxn ang="0">
                    <a:pos x="9" y="2"/>
                  </a:cxn>
                  <a:cxn ang="0">
                    <a:pos x="8" y="1"/>
                  </a:cxn>
                  <a:cxn ang="0">
                    <a:pos x="7" y="0"/>
                  </a:cxn>
                  <a:cxn ang="0">
                    <a:pos x="5" y="0"/>
                  </a:cxn>
                  <a:cxn ang="0">
                    <a:pos x="4" y="0"/>
                  </a:cxn>
                  <a:cxn ang="0">
                    <a:pos x="1" y="1"/>
                  </a:cxn>
                  <a:cxn ang="0">
                    <a:pos x="0" y="2"/>
                  </a:cxn>
                  <a:cxn ang="0">
                    <a:pos x="0" y="5"/>
                  </a:cxn>
                  <a:cxn ang="0">
                    <a:pos x="0" y="5"/>
                  </a:cxn>
                </a:cxnLst>
                <a:rect l="0" t="0" r="r" b="b"/>
                <a:pathLst>
                  <a:path w="10" h="104">
                    <a:moveTo>
                      <a:pt x="0" y="5"/>
                    </a:moveTo>
                    <a:lnTo>
                      <a:pt x="0" y="100"/>
                    </a:lnTo>
                    <a:lnTo>
                      <a:pt x="0" y="100"/>
                    </a:lnTo>
                    <a:lnTo>
                      <a:pt x="0" y="102"/>
                    </a:lnTo>
                    <a:lnTo>
                      <a:pt x="1" y="103"/>
                    </a:lnTo>
                    <a:lnTo>
                      <a:pt x="4" y="104"/>
                    </a:lnTo>
                    <a:lnTo>
                      <a:pt x="5" y="104"/>
                    </a:lnTo>
                    <a:lnTo>
                      <a:pt x="7" y="104"/>
                    </a:lnTo>
                    <a:lnTo>
                      <a:pt x="8" y="103"/>
                    </a:lnTo>
                    <a:lnTo>
                      <a:pt x="9" y="102"/>
                    </a:lnTo>
                    <a:lnTo>
                      <a:pt x="10" y="100"/>
                    </a:lnTo>
                    <a:lnTo>
                      <a:pt x="10" y="5"/>
                    </a:lnTo>
                    <a:lnTo>
                      <a:pt x="10" y="5"/>
                    </a:lnTo>
                    <a:lnTo>
                      <a:pt x="9" y="2"/>
                    </a:lnTo>
                    <a:lnTo>
                      <a:pt x="8" y="1"/>
                    </a:lnTo>
                    <a:lnTo>
                      <a:pt x="7" y="0"/>
                    </a:lnTo>
                    <a:lnTo>
                      <a:pt x="5" y="0"/>
                    </a:lnTo>
                    <a:lnTo>
                      <a:pt x="4" y="0"/>
                    </a:lnTo>
                    <a:lnTo>
                      <a:pt x="1" y="1"/>
                    </a:lnTo>
                    <a:lnTo>
                      <a:pt x="0" y="2"/>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5" name="Freeform 180"/>
              <p:cNvSpPr/>
              <p:nvPr/>
            </p:nvSpPr>
            <p:spPr bwMode="auto">
              <a:xfrm>
                <a:off x="4500563" y="2608263"/>
                <a:ext cx="7938" cy="49213"/>
              </a:xfrm>
              <a:custGeom>
                <a:avLst/>
                <a:gdLst/>
                <a:ahLst/>
                <a:cxnLst>
                  <a:cxn ang="0">
                    <a:pos x="15" y="88"/>
                  </a:cxn>
                  <a:cxn ang="0">
                    <a:pos x="15" y="88"/>
                  </a:cxn>
                  <a:cxn ang="0">
                    <a:pos x="12" y="79"/>
                  </a:cxn>
                  <a:cxn ang="0">
                    <a:pos x="10" y="68"/>
                  </a:cxn>
                  <a:cxn ang="0">
                    <a:pos x="9" y="57"/>
                  </a:cxn>
                  <a:cxn ang="0">
                    <a:pos x="9" y="47"/>
                  </a:cxn>
                  <a:cxn ang="0">
                    <a:pos x="9" y="25"/>
                  </a:cxn>
                  <a:cxn ang="0">
                    <a:pos x="10" y="4"/>
                  </a:cxn>
                  <a:cxn ang="0">
                    <a:pos x="10" y="4"/>
                  </a:cxn>
                  <a:cxn ang="0">
                    <a:pos x="10" y="2"/>
                  </a:cxn>
                  <a:cxn ang="0">
                    <a:pos x="9" y="1"/>
                  </a:cxn>
                  <a:cxn ang="0">
                    <a:pos x="7" y="0"/>
                  </a:cxn>
                  <a:cxn ang="0">
                    <a:pos x="6" y="0"/>
                  </a:cxn>
                  <a:cxn ang="0">
                    <a:pos x="4" y="0"/>
                  </a:cxn>
                  <a:cxn ang="0">
                    <a:pos x="2" y="1"/>
                  </a:cxn>
                  <a:cxn ang="0">
                    <a:pos x="1" y="2"/>
                  </a:cxn>
                  <a:cxn ang="0">
                    <a:pos x="1" y="4"/>
                  </a:cxn>
                  <a:cxn ang="0">
                    <a:pos x="1" y="4"/>
                  </a:cxn>
                  <a:cxn ang="0">
                    <a:pos x="0" y="26"/>
                  </a:cxn>
                  <a:cxn ang="0">
                    <a:pos x="0" y="48"/>
                  </a:cxn>
                  <a:cxn ang="0">
                    <a:pos x="0" y="59"/>
                  </a:cxn>
                  <a:cxn ang="0">
                    <a:pos x="1" y="69"/>
                  </a:cxn>
                  <a:cxn ang="0">
                    <a:pos x="3" y="81"/>
                  </a:cxn>
                  <a:cxn ang="0">
                    <a:pos x="6" y="91"/>
                  </a:cxn>
                  <a:cxn ang="0">
                    <a:pos x="6" y="91"/>
                  </a:cxn>
                  <a:cxn ang="0">
                    <a:pos x="7" y="93"/>
                  </a:cxn>
                  <a:cxn ang="0">
                    <a:pos x="8" y="94"/>
                  </a:cxn>
                  <a:cxn ang="0">
                    <a:pos x="10" y="94"/>
                  </a:cxn>
                  <a:cxn ang="0">
                    <a:pos x="12" y="94"/>
                  </a:cxn>
                  <a:cxn ang="0">
                    <a:pos x="13" y="93"/>
                  </a:cxn>
                  <a:cxn ang="0">
                    <a:pos x="14" y="92"/>
                  </a:cxn>
                  <a:cxn ang="0">
                    <a:pos x="15" y="90"/>
                  </a:cxn>
                  <a:cxn ang="0">
                    <a:pos x="15" y="88"/>
                  </a:cxn>
                  <a:cxn ang="0">
                    <a:pos x="15" y="88"/>
                  </a:cxn>
                </a:cxnLst>
                <a:rect l="0" t="0" r="r" b="b"/>
                <a:pathLst>
                  <a:path w="15" h="94">
                    <a:moveTo>
                      <a:pt x="15" y="88"/>
                    </a:moveTo>
                    <a:lnTo>
                      <a:pt x="15" y="88"/>
                    </a:lnTo>
                    <a:lnTo>
                      <a:pt x="12" y="79"/>
                    </a:lnTo>
                    <a:lnTo>
                      <a:pt x="10" y="68"/>
                    </a:lnTo>
                    <a:lnTo>
                      <a:pt x="9" y="57"/>
                    </a:lnTo>
                    <a:lnTo>
                      <a:pt x="9" y="47"/>
                    </a:lnTo>
                    <a:lnTo>
                      <a:pt x="9" y="25"/>
                    </a:lnTo>
                    <a:lnTo>
                      <a:pt x="10" y="4"/>
                    </a:lnTo>
                    <a:lnTo>
                      <a:pt x="10" y="4"/>
                    </a:lnTo>
                    <a:lnTo>
                      <a:pt x="10" y="2"/>
                    </a:lnTo>
                    <a:lnTo>
                      <a:pt x="9" y="1"/>
                    </a:lnTo>
                    <a:lnTo>
                      <a:pt x="7" y="0"/>
                    </a:lnTo>
                    <a:lnTo>
                      <a:pt x="6" y="0"/>
                    </a:lnTo>
                    <a:lnTo>
                      <a:pt x="4" y="0"/>
                    </a:lnTo>
                    <a:lnTo>
                      <a:pt x="2" y="1"/>
                    </a:lnTo>
                    <a:lnTo>
                      <a:pt x="1" y="2"/>
                    </a:lnTo>
                    <a:lnTo>
                      <a:pt x="1" y="4"/>
                    </a:lnTo>
                    <a:lnTo>
                      <a:pt x="1" y="4"/>
                    </a:lnTo>
                    <a:lnTo>
                      <a:pt x="0" y="26"/>
                    </a:lnTo>
                    <a:lnTo>
                      <a:pt x="0" y="48"/>
                    </a:lnTo>
                    <a:lnTo>
                      <a:pt x="0" y="59"/>
                    </a:lnTo>
                    <a:lnTo>
                      <a:pt x="1" y="69"/>
                    </a:lnTo>
                    <a:lnTo>
                      <a:pt x="3" y="81"/>
                    </a:lnTo>
                    <a:lnTo>
                      <a:pt x="6" y="91"/>
                    </a:lnTo>
                    <a:lnTo>
                      <a:pt x="6" y="91"/>
                    </a:lnTo>
                    <a:lnTo>
                      <a:pt x="7" y="93"/>
                    </a:lnTo>
                    <a:lnTo>
                      <a:pt x="8" y="94"/>
                    </a:lnTo>
                    <a:lnTo>
                      <a:pt x="10" y="94"/>
                    </a:lnTo>
                    <a:lnTo>
                      <a:pt x="12" y="94"/>
                    </a:lnTo>
                    <a:lnTo>
                      <a:pt x="13" y="93"/>
                    </a:lnTo>
                    <a:lnTo>
                      <a:pt x="14" y="92"/>
                    </a:lnTo>
                    <a:lnTo>
                      <a:pt x="15" y="90"/>
                    </a:lnTo>
                    <a:lnTo>
                      <a:pt x="15" y="88"/>
                    </a:lnTo>
                    <a:lnTo>
                      <a:pt x="15" y="88"/>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6" name="Freeform 181"/>
              <p:cNvSpPr/>
              <p:nvPr/>
            </p:nvSpPr>
            <p:spPr bwMode="auto">
              <a:xfrm>
                <a:off x="4529138" y="2622550"/>
                <a:ext cx="7938" cy="63500"/>
              </a:xfrm>
              <a:custGeom>
                <a:avLst/>
                <a:gdLst/>
                <a:ahLst/>
                <a:cxnLst>
                  <a:cxn ang="0">
                    <a:pos x="6" y="5"/>
                  </a:cxn>
                  <a:cxn ang="0">
                    <a:pos x="6" y="5"/>
                  </a:cxn>
                  <a:cxn ang="0">
                    <a:pos x="5" y="18"/>
                  </a:cxn>
                  <a:cxn ang="0">
                    <a:pos x="3" y="31"/>
                  </a:cxn>
                  <a:cxn ang="0">
                    <a:pos x="1" y="43"/>
                  </a:cxn>
                  <a:cxn ang="0">
                    <a:pos x="0" y="57"/>
                  </a:cxn>
                  <a:cxn ang="0">
                    <a:pos x="0" y="57"/>
                  </a:cxn>
                  <a:cxn ang="0">
                    <a:pos x="0" y="86"/>
                  </a:cxn>
                  <a:cxn ang="0">
                    <a:pos x="0" y="114"/>
                  </a:cxn>
                  <a:cxn ang="0">
                    <a:pos x="0" y="114"/>
                  </a:cxn>
                  <a:cxn ang="0">
                    <a:pos x="1" y="116"/>
                  </a:cxn>
                  <a:cxn ang="0">
                    <a:pos x="2" y="117"/>
                  </a:cxn>
                  <a:cxn ang="0">
                    <a:pos x="3" y="118"/>
                  </a:cxn>
                  <a:cxn ang="0">
                    <a:pos x="6" y="119"/>
                  </a:cxn>
                  <a:cxn ang="0">
                    <a:pos x="8" y="118"/>
                  </a:cxn>
                  <a:cxn ang="0">
                    <a:pos x="9" y="117"/>
                  </a:cxn>
                  <a:cxn ang="0">
                    <a:pos x="10" y="116"/>
                  </a:cxn>
                  <a:cxn ang="0">
                    <a:pos x="11" y="114"/>
                  </a:cxn>
                  <a:cxn ang="0">
                    <a:pos x="11" y="57"/>
                  </a:cxn>
                  <a:cxn ang="0">
                    <a:pos x="11" y="57"/>
                  </a:cxn>
                  <a:cxn ang="0">
                    <a:pos x="11" y="43"/>
                  </a:cxn>
                  <a:cxn ang="0">
                    <a:pos x="13" y="31"/>
                  </a:cxn>
                  <a:cxn ang="0">
                    <a:pos x="14" y="18"/>
                  </a:cxn>
                  <a:cxn ang="0">
                    <a:pos x="15" y="5"/>
                  </a:cxn>
                  <a:cxn ang="0">
                    <a:pos x="15" y="5"/>
                  </a:cxn>
                  <a:cxn ang="0">
                    <a:pos x="15" y="3"/>
                  </a:cxn>
                  <a:cxn ang="0">
                    <a:pos x="14" y="1"/>
                  </a:cxn>
                  <a:cxn ang="0">
                    <a:pos x="12" y="0"/>
                  </a:cxn>
                  <a:cxn ang="0">
                    <a:pos x="11" y="0"/>
                  </a:cxn>
                  <a:cxn ang="0">
                    <a:pos x="9" y="0"/>
                  </a:cxn>
                  <a:cxn ang="0">
                    <a:pos x="8" y="1"/>
                  </a:cxn>
                  <a:cxn ang="0">
                    <a:pos x="6" y="3"/>
                  </a:cxn>
                  <a:cxn ang="0">
                    <a:pos x="6" y="5"/>
                  </a:cxn>
                  <a:cxn ang="0">
                    <a:pos x="6" y="5"/>
                  </a:cxn>
                </a:cxnLst>
                <a:rect l="0" t="0" r="r" b="b"/>
                <a:pathLst>
                  <a:path w="15" h="119">
                    <a:moveTo>
                      <a:pt x="6" y="5"/>
                    </a:moveTo>
                    <a:lnTo>
                      <a:pt x="6" y="5"/>
                    </a:lnTo>
                    <a:lnTo>
                      <a:pt x="5" y="18"/>
                    </a:lnTo>
                    <a:lnTo>
                      <a:pt x="3" y="31"/>
                    </a:lnTo>
                    <a:lnTo>
                      <a:pt x="1" y="43"/>
                    </a:lnTo>
                    <a:lnTo>
                      <a:pt x="0" y="57"/>
                    </a:lnTo>
                    <a:lnTo>
                      <a:pt x="0" y="57"/>
                    </a:lnTo>
                    <a:lnTo>
                      <a:pt x="0" y="86"/>
                    </a:lnTo>
                    <a:lnTo>
                      <a:pt x="0" y="114"/>
                    </a:lnTo>
                    <a:lnTo>
                      <a:pt x="0" y="114"/>
                    </a:lnTo>
                    <a:lnTo>
                      <a:pt x="1" y="116"/>
                    </a:lnTo>
                    <a:lnTo>
                      <a:pt x="2" y="117"/>
                    </a:lnTo>
                    <a:lnTo>
                      <a:pt x="3" y="118"/>
                    </a:lnTo>
                    <a:lnTo>
                      <a:pt x="6" y="119"/>
                    </a:lnTo>
                    <a:lnTo>
                      <a:pt x="8" y="118"/>
                    </a:lnTo>
                    <a:lnTo>
                      <a:pt x="9" y="117"/>
                    </a:lnTo>
                    <a:lnTo>
                      <a:pt x="10" y="116"/>
                    </a:lnTo>
                    <a:lnTo>
                      <a:pt x="11" y="114"/>
                    </a:lnTo>
                    <a:lnTo>
                      <a:pt x="11" y="57"/>
                    </a:lnTo>
                    <a:lnTo>
                      <a:pt x="11" y="57"/>
                    </a:lnTo>
                    <a:lnTo>
                      <a:pt x="11" y="43"/>
                    </a:lnTo>
                    <a:lnTo>
                      <a:pt x="13" y="31"/>
                    </a:lnTo>
                    <a:lnTo>
                      <a:pt x="14" y="18"/>
                    </a:lnTo>
                    <a:lnTo>
                      <a:pt x="15" y="5"/>
                    </a:lnTo>
                    <a:lnTo>
                      <a:pt x="15" y="5"/>
                    </a:lnTo>
                    <a:lnTo>
                      <a:pt x="15" y="3"/>
                    </a:lnTo>
                    <a:lnTo>
                      <a:pt x="14" y="1"/>
                    </a:lnTo>
                    <a:lnTo>
                      <a:pt x="12" y="0"/>
                    </a:lnTo>
                    <a:lnTo>
                      <a:pt x="11" y="0"/>
                    </a:lnTo>
                    <a:lnTo>
                      <a:pt x="9" y="0"/>
                    </a:lnTo>
                    <a:lnTo>
                      <a:pt x="8" y="1"/>
                    </a:lnTo>
                    <a:lnTo>
                      <a:pt x="6" y="3"/>
                    </a:lnTo>
                    <a:lnTo>
                      <a:pt x="6" y="5"/>
                    </a:lnTo>
                    <a:lnTo>
                      <a:pt x="6"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7" name="Freeform 182"/>
              <p:cNvSpPr/>
              <p:nvPr/>
            </p:nvSpPr>
            <p:spPr bwMode="auto">
              <a:xfrm>
                <a:off x="4551363" y="2652713"/>
                <a:ext cx="4763" cy="55563"/>
              </a:xfrm>
              <a:custGeom>
                <a:avLst/>
                <a:gdLst/>
                <a:ahLst/>
                <a:cxnLst>
                  <a:cxn ang="0">
                    <a:pos x="11" y="5"/>
                  </a:cxn>
                  <a:cxn ang="0">
                    <a:pos x="11" y="5"/>
                  </a:cxn>
                  <a:cxn ang="0">
                    <a:pos x="11" y="3"/>
                  </a:cxn>
                  <a:cxn ang="0">
                    <a:pos x="10" y="1"/>
                  </a:cxn>
                  <a:cxn ang="0">
                    <a:pos x="8" y="0"/>
                  </a:cxn>
                  <a:cxn ang="0">
                    <a:pos x="6" y="0"/>
                  </a:cxn>
                  <a:cxn ang="0">
                    <a:pos x="5" y="0"/>
                  </a:cxn>
                  <a:cxn ang="0">
                    <a:pos x="3" y="1"/>
                  </a:cxn>
                  <a:cxn ang="0">
                    <a:pos x="2" y="3"/>
                  </a:cxn>
                  <a:cxn ang="0">
                    <a:pos x="2" y="5"/>
                  </a:cxn>
                  <a:cxn ang="0">
                    <a:pos x="2" y="5"/>
                  </a:cxn>
                  <a:cxn ang="0">
                    <a:pos x="0" y="53"/>
                  </a:cxn>
                  <a:cxn ang="0">
                    <a:pos x="0" y="75"/>
                  </a:cxn>
                  <a:cxn ang="0">
                    <a:pos x="2" y="99"/>
                  </a:cxn>
                  <a:cxn ang="0">
                    <a:pos x="2" y="99"/>
                  </a:cxn>
                  <a:cxn ang="0">
                    <a:pos x="2" y="101"/>
                  </a:cxn>
                  <a:cxn ang="0">
                    <a:pos x="4" y="103"/>
                  </a:cxn>
                  <a:cxn ang="0">
                    <a:pos x="7" y="104"/>
                  </a:cxn>
                  <a:cxn ang="0">
                    <a:pos x="9" y="104"/>
                  </a:cxn>
                  <a:cxn ang="0">
                    <a:pos x="10" y="103"/>
                  </a:cxn>
                  <a:cxn ang="0">
                    <a:pos x="11" y="101"/>
                  </a:cxn>
                  <a:cxn ang="0">
                    <a:pos x="11" y="99"/>
                  </a:cxn>
                  <a:cxn ang="0">
                    <a:pos x="11" y="99"/>
                  </a:cxn>
                  <a:cxn ang="0">
                    <a:pos x="9" y="75"/>
                  </a:cxn>
                  <a:cxn ang="0">
                    <a:pos x="9" y="53"/>
                  </a:cxn>
                  <a:cxn ang="0">
                    <a:pos x="11" y="5"/>
                  </a:cxn>
                  <a:cxn ang="0">
                    <a:pos x="11" y="5"/>
                  </a:cxn>
                </a:cxnLst>
                <a:rect l="0" t="0" r="r" b="b"/>
                <a:pathLst>
                  <a:path w="11" h="104">
                    <a:moveTo>
                      <a:pt x="11" y="5"/>
                    </a:moveTo>
                    <a:lnTo>
                      <a:pt x="11" y="5"/>
                    </a:lnTo>
                    <a:lnTo>
                      <a:pt x="11" y="3"/>
                    </a:lnTo>
                    <a:lnTo>
                      <a:pt x="10" y="1"/>
                    </a:lnTo>
                    <a:lnTo>
                      <a:pt x="8" y="0"/>
                    </a:lnTo>
                    <a:lnTo>
                      <a:pt x="6" y="0"/>
                    </a:lnTo>
                    <a:lnTo>
                      <a:pt x="5" y="0"/>
                    </a:lnTo>
                    <a:lnTo>
                      <a:pt x="3" y="1"/>
                    </a:lnTo>
                    <a:lnTo>
                      <a:pt x="2" y="3"/>
                    </a:lnTo>
                    <a:lnTo>
                      <a:pt x="2" y="5"/>
                    </a:lnTo>
                    <a:lnTo>
                      <a:pt x="2" y="5"/>
                    </a:lnTo>
                    <a:lnTo>
                      <a:pt x="0" y="53"/>
                    </a:lnTo>
                    <a:lnTo>
                      <a:pt x="0" y="75"/>
                    </a:lnTo>
                    <a:lnTo>
                      <a:pt x="2" y="99"/>
                    </a:lnTo>
                    <a:lnTo>
                      <a:pt x="2" y="99"/>
                    </a:lnTo>
                    <a:lnTo>
                      <a:pt x="2" y="101"/>
                    </a:lnTo>
                    <a:lnTo>
                      <a:pt x="4" y="103"/>
                    </a:lnTo>
                    <a:lnTo>
                      <a:pt x="7" y="104"/>
                    </a:lnTo>
                    <a:lnTo>
                      <a:pt x="9" y="104"/>
                    </a:lnTo>
                    <a:lnTo>
                      <a:pt x="10" y="103"/>
                    </a:lnTo>
                    <a:lnTo>
                      <a:pt x="11" y="101"/>
                    </a:lnTo>
                    <a:lnTo>
                      <a:pt x="11" y="99"/>
                    </a:lnTo>
                    <a:lnTo>
                      <a:pt x="11" y="99"/>
                    </a:lnTo>
                    <a:lnTo>
                      <a:pt x="9" y="75"/>
                    </a:lnTo>
                    <a:lnTo>
                      <a:pt x="9" y="53"/>
                    </a:lnTo>
                    <a:lnTo>
                      <a:pt x="11" y="5"/>
                    </a:lnTo>
                    <a:lnTo>
                      <a:pt x="11"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8" name="Freeform 183"/>
              <p:cNvSpPr/>
              <p:nvPr/>
            </p:nvSpPr>
            <p:spPr bwMode="auto">
              <a:xfrm>
                <a:off x="4572000" y="2676525"/>
                <a:ext cx="6350" cy="58738"/>
              </a:xfrm>
              <a:custGeom>
                <a:avLst/>
                <a:gdLst/>
                <a:ahLst/>
                <a:cxnLst>
                  <a:cxn ang="0">
                    <a:pos x="10" y="4"/>
                  </a:cxn>
                  <a:cxn ang="0">
                    <a:pos x="10" y="4"/>
                  </a:cxn>
                  <a:cxn ang="0">
                    <a:pos x="9" y="2"/>
                  </a:cxn>
                  <a:cxn ang="0">
                    <a:pos x="8" y="1"/>
                  </a:cxn>
                  <a:cxn ang="0">
                    <a:pos x="7" y="0"/>
                  </a:cxn>
                  <a:cxn ang="0">
                    <a:pos x="5" y="0"/>
                  </a:cxn>
                  <a:cxn ang="0">
                    <a:pos x="3" y="0"/>
                  </a:cxn>
                  <a:cxn ang="0">
                    <a:pos x="2" y="1"/>
                  </a:cxn>
                  <a:cxn ang="0">
                    <a:pos x="1" y="2"/>
                  </a:cxn>
                  <a:cxn ang="0">
                    <a:pos x="0" y="4"/>
                  </a:cxn>
                  <a:cxn ang="0">
                    <a:pos x="0" y="4"/>
                  </a:cxn>
                  <a:cxn ang="0">
                    <a:pos x="1" y="57"/>
                  </a:cxn>
                  <a:cxn ang="0">
                    <a:pos x="2" y="83"/>
                  </a:cxn>
                  <a:cxn ang="0">
                    <a:pos x="5" y="109"/>
                  </a:cxn>
                  <a:cxn ang="0">
                    <a:pos x="5" y="109"/>
                  </a:cxn>
                  <a:cxn ang="0">
                    <a:pos x="6" y="111"/>
                  </a:cxn>
                  <a:cxn ang="0">
                    <a:pos x="7" y="112"/>
                  </a:cxn>
                  <a:cxn ang="0">
                    <a:pos x="10" y="113"/>
                  </a:cxn>
                  <a:cxn ang="0">
                    <a:pos x="12" y="113"/>
                  </a:cxn>
                  <a:cxn ang="0">
                    <a:pos x="13" y="112"/>
                  </a:cxn>
                  <a:cxn ang="0">
                    <a:pos x="14" y="111"/>
                  </a:cxn>
                  <a:cxn ang="0">
                    <a:pos x="14" y="109"/>
                  </a:cxn>
                  <a:cxn ang="0">
                    <a:pos x="14" y="109"/>
                  </a:cxn>
                  <a:cxn ang="0">
                    <a:pos x="12" y="83"/>
                  </a:cxn>
                  <a:cxn ang="0">
                    <a:pos x="10" y="57"/>
                  </a:cxn>
                  <a:cxn ang="0">
                    <a:pos x="10" y="4"/>
                  </a:cxn>
                  <a:cxn ang="0">
                    <a:pos x="10" y="4"/>
                  </a:cxn>
                </a:cxnLst>
                <a:rect l="0" t="0" r="r" b="b"/>
                <a:pathLst>
                  <a:path w="14" h="113">
                    <a:moveTo>
                      <a:pt x="10" y="4"/>
                    </a:moveTo>
                    <a:lnTo>
                      <a:pt x="10" y="4"/>
                    </a:lnTo>
                    <a:lnTo>
                      <a:pt x="9" y="2"/>
                    </a:lnTo>
                    <a:lnTo>
                      <a:pt x="8" y="1"/>
                    </a:lnTo>
                    <a:lnTo>
                      <a:pt x="7" y="0"/>
                    </a:lnTo>
                    <a:lnTo>
                      <a:pt x="5" y="0"/>
                    </a:lnTo>
                    <a:lnTo>
                      <a:pt x="3" y="0"/>
                    </a:lnTo>
                    <a:lnTo>
                      <a:pt x="2" y="1"/>
                    </a:lnTo>
                    <a:lnTo>
                      <a:pt x="1" y="2"/>
                    </a:lnTo>
                    <a:lnTo>
                      <a:pt x="0" y="4"/>
                    </a:lnTo>
                    <a:lnTo>
                      <a:pt x="0" y="4"/>
                    </a:lnTo>
                    <a:lnTo>
                      <a:pt x="1" y="57"/>
                    </a:lnTo>
                    <a:lnTo>
                      <a:pt x="2" y="83"/>
                    </a:lnTo>
                    <a:lnTo>
                      <a:pt x="5" y="109"/>
                    </a:lnTo>
                    <a:lnTo>
                      <a:pt x="5" y="109"/>
                    </a:lnTo>
                    <a:lnTo>
                      <a:pt x="6" y="111"/>
                    </a:lnTo>
                    <a:lnTo>
                      <a:pt x="7" y="112"/>
                    </a:lnTo>
                    <a:lnTo>
                      <a:pt x="10" y="113"/>
                    </a:lnTo>
                    <a:lnTo>
                      <a:pt x="12" y="113"/>
                    </a:lnTo>
                    <a:lnTo>
                      <a:pt x="13" y="112"/>
                    </a:lnTo>
                    <a:lnTo>
                      <a:pt x="14" y="111"/>
                    </a:lnTo>
                    <a:lnTo>
                      <a:pt x="14" y="109"/>
                    </a:lnTo>
                    <a:lnTo>
                      <a:pt x="14" y="109"/>
                    </a:lnTo>
                    <a:lnTo>
                      <a:pt x="12" y="83"/>
                    </a:lnTo>
                    <a:lnTo>
                      <a:pt x="10" y="57"/>
                    </a:lnTo>
                    <a:lnTo>
                      <a:pt x="10" y="4"/>
                    </a:lnTo>
                    <a:lnTo>
                      <a:pt x="10"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9" name="Freeform 184"/>
              <p:cNvSpPr/>
              <p:nvPr/>
            </p:nvSpPr>
            <p:spPr bwMode="auto">
              <a:xfrm>
                <a:off x="4481513" y="2305050"/>
                <a:ext cx="12700" cy="61913"/>
              </a:xfrm>
              <a:custGeom>
                <a:avLst/>
                <a:gdLst/>
                <a:ahLst/>
                <a:cxnLst>
                  <a:cxn ang="0">
                    <a:pos x="21" y="109"/>
                  </a:cxn>
                  <a:cxn ang="0">
                    <a:pos x="21" y="109"/>
                  </a:cxn>
                  <a:cxn ang="0">
                    <a:pos x="16" y="105"/>
                  </a:cxn>
                  <a:cxn ang="0">
                    <a:pos x="13" y="101"/>
                  </a:cxn>
                  <a:cxn ang="0">
                    <a:pos x="11" y="95"/>
                  </a:cxn>
                  <a:cxn ang="0">
                    <a:pos x="9" y="89"/>
                  </a:cxn>
                  <a:cxn ang="0">
                    <a:pos x="9" y="76"/>
                  </a:cxn>
                  <a:cxn ang="0">
                    <a:pos x="9" y="64"/>
                  </a:cxn>
                  <a:cxn ang="0">
                    <a:pos x="9" y="64"/>
                  </a:cxn>
                  <a:cxn ang="0">
                    <a:pos x="10" y="34"/>
                  </a:cxn>
                  <a:cxn ang="0">
                    <a:pos x="9" y="5"/>
                  </a:cxn>
                  <a:cxn ang="0">
                    <a:pos x="9" y="5"/>
                  </a:cxn>
                  <a:cxn ang="0">
                    <a:pos x="9" y="3"/>
                  </a:cxn>
                  <a:cxn ang="0">
                    <a:pos x="8" y="1"/>
                  </a:cxn>
                  <a:cxn ang="0">
                    <a:pos x="6" y="0"/>
                  </a:cxn>
                  <a:cxn ang="0">
                    <a:pos x="5" y="0"/>
                  </a:cxn>
                  <a:cxn ang="0">
                    <a:pos x="3" y="0"/>
                  </a:cxn>
                  <a:cxn ang="0">
                    <a:pos x="2" y="1"/>
                  </a:cxn>
                  <a:cxn ang="0">
                    <a:pos x="1" y="3"/>
                  </a:cxn>
                  <a:cxn ang="0">
                    <a:pos x="0" y="5"/>
                  </a:cxn>
                  <a:cxn ang="0">
                    <a:pos x="0" y="5"/>
                  </a:cxn>
                  <a:cxn ang="0">
                    <a:pos x="0" y="77"/>
                  </a:cxn>
                  <a:cxn ang="0">
                    <a:pos x="0" y="77"/>
                  </a:cxn>
                  <a:cxn ang="0">
                    <a:pos x="0" y="89"/>
                  </a:cxn>
                  <a:cxn ang="0">
                    <a:pos x="1" y="95"/>
                  </a:cxn>
                  <a:cxn ang="0">
                    <a:pos x="3" y="100"/>
                  </a:cxn>
                  <a:cxn ang="0">
                    <a:pos x="5" y="105"/>
                  </a:cxn>
                  <a:cxn ang="0">
                    <a:pos x="8" y="110"/>
                  </a:cxn>
                  <a:cxn ang="0">
                    <a:pos x="12" y="115"/>
                  </a:cxn>
                  <a:cxn ang="0">
                    <a:pos x="16" y="118"/>
                  </a:cxn>
                  <a:cxn ang="0">
                    <a:pos x="16" y="118"/>
                  </a:cxn>
                  <a:cxn ang="0">
                    <a:pos x="18" y="119"/>
                  </a:cxn>
                  <a:cxn ang="0">
                    <a:pos x="20" y="119"/>
                  </a:cxn>
                  <a:cxn ang="0">
                    <a:pos x="21" y="118"/>
                  </a:cxn>
                  <a:cxn ang="0">
                    <a:pos x="22" y="117"/>
                  </a:cxn>
                  <a:cxn ang="0">
                    <a:pos x="23" y="115"/>
                  </a:cxn>
                  <a:cxn ang="0">
                    <a:pos x="23" y="112"/>
                  </a:cxn>
                  <a:cxn ang="0">
                    <a:pos x="22" y="111"/>
                  </a:cxn>
                  <a:cxn ang="0">
                    <a:pos x="21" y="109"/>
                  </a:cxn>
                  <a:cxn ang="0">
                    <a:pos x="21" y="109"/>
                  </a:cxn>
                </a:cxnLst>
                <a:rect l="0" t="0" r="r" b="b"/>
                <a:pathLst>
                  <a:path w="23" h="119">
                    <a:moveTo>
                      <a:pt x="21" y="109"/>
                    </a:moveTo>
                    <a:lnTo>
                      <a:pt x="21" y="109"/>
                    </a:lnTo>
                    <a:lnTo>
                      <a:pt x="16" y="105"/>
                    </a:lnTo>
                    <a:lnTo>
                      <a:pt x="13" y="101"/>
                    </a:lnTo>
                    <a:lnTo>
                      <a:pt x="11" y="95"/>
                    </a:lnTo>
                    <a:lnTo>
                      <a:pt x="9" y="89"/>
                    </a:lnTo>
                    <a:lnTo>
                      <a:pt x="9" y="76"/>
                    </a:lnTo>
                    <a:lnTo>
                      <a:pt x="9" y="64"/>
                    </a:lnTo>
                    <a:lnTo>
                      <a:pt x="9" y="64"/>
                    </a:lnTo>
                    <a:lnTo>
                      <a:pt x="10" y="34"/>
                    </a:lnTo>
                    <a:lnTo>
                      <a:pt x="9" y="5"/>
                    </a:lnTo>
                    <a:lnTo>
                      <a:pt x="9" y="5"/>
                    </a:lnTo>
                    <a:lnTo>
                      <a:pt x="9" y="3"/>
                    </a:lnTo>
                    <a:lnTo>
                      <a:pt x="8" y="1"/>
                    </a:lnTo>
                    <a:lnTo>
                      <a:pt x="6" y="0"/>
                    </a:lnTo>
                    <a:lnTo>
                      <a:pt x="5" y="0"/>
                    </a:lnTo>
                    <a:lnTo>
                      <a:pt x="3" y="0"/>
                    </a:lnTo>
                    <a:lnTo>
                      <a:pt x="2" y="1"/>
                    </a:lnTo>
                    <a:lnTo>
                      <a:pt x="1" y="3"/>
                    </a:lnTo>
                    <a:lnTo>
                      <a:pt x="0" y="5"/>
                    </a:lnTo>
                    <a:lnTo>
                      <a:pt x="0" y="5"/>
                    </a:lnTo>
                    <a:lnTo>
                      <a:pt x="0" y="77"/>
                    </a:lnTo>
                    <a:lnTo>
                      <a:pt x="0" y="77"/>
                    </a:lnTo>
                    <a:lnTo>
                      <a:pt x="0" y="89"/>
                    </a:lnTo>
                    <a:lnTo>
                      <a:pt x="1" y="95"/>
                    </a:lnTo>
                    <a:lnTo>
                      <a:pt x="3" y="100"/>
                    </a:lnTo>
                    <a:lnTo>
                      <a:pt x="5" y="105"/>
                    </a:lnTo>
                    <a:lnTo>
                      <a:pt x="8" y="110"/>
                    </a:lnTo>
                    <a:lnTo>
                      <a:pt x="12" y="115"/>
                    </a:lnTo>
                    <a:lnTo>
                      <a:pt x="16" y="118"/>
                    </a:lnTo>
                    <a:lnTo>
                      <a:pt x="16" y="118"/>
                    </a:lnTo>
                    <a:lnTo>
                      <a:pt x="18" y="119"/>
                    </a:lnTo>
                    <a:lnTo>
                      <a:pt x="20" y="119"/>
                    </a:lnTo>
                    <a:lnTo>
                      <a:pt x="21" y="118"/>
                    </a:lnTo>
                    <a:lnTo>
                      <a:pt x="22" y="117"/>
                    </a:lnTo>
                    <a:lnTo>
                      <a:pt x="23" y="115"/>
                    </a:lnTo>
                    <a:lnTo>
                      <a:pt x="23" y="112"/>
                    </a:lnTo>
                    <a:lnTo>
                      <a:pt x="22" y="111"/>
                    </a:lnTo>
                    <a:lnTo>
                      <a:pt x="21" y="109"/>
                    </a:lnTo>
                    <a:lnTo>
                      <a:pt x="21" y="109"/>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0" name="Freeform 185"/>
              <p:cNvSpPr/>
              <p:nvPr/>
            </p:nvSpPr>
            <p:spPr bwMode="auto">
              <a:xfrm>
                <a:off x="4519613" y="2336800"/>
                <a:ext cx="9525" cy="55563"/>
              </a:xfrm>
              <a:custGeom>
                <a:avLst/>
                <a:gdLst/>
                <a:ahLst/>
                <a:cxnLst>
                  <a:cxn ang="0">
                    <a:pos x="9" y="3"/>
                  </a:cxn>
                  <a:cxn ang="0">
                    <a:pos x="9" y="3"/>
                  </a:cxn>
                  <a:cxn ang="0">
                    <a:pos x="7" y="15"/>
                  </a:cxn>
                  <a:cxn ang="0">
                    <a:pos x="4" y="27"/>
                  </a:cxn>
                  <a:cxn ang="0">
                    <a:pos x="2" y="50"/>
                  </a:cxn>
                  <a:cxn ang="0">
                    <a:pos x="0" y="75"/>
                  </a:cxn>
                  <a:cxn ang="0">
                    <a:pos x="0" y="99"/>
                  </a:cxn>
                  <a:cxn ang="0">
                    <a:pos x="0" y="99"/>
                  </a:cxn>
                  <a:cxn ang="0">
                    <a:pos x="0" y="101"/>
                  </a:cxn>
                  <a:cxn ang="0">
                    <a:pos x="1" y="102"/>
                  </a:cxn>
                  <a:cxn ang="0">
                    <a:pos x="3" y="103"/>
                  </a:cxn>
                  <a:cxn ang="0">
                    <a:pos x="5" y="104"/>
                  </a:cxn>
                  <a:cxn ang="0">
                    <a:pos x="6" y="103"/>
                  </a:cxn>
                  <a:cxn ang="0">
                    <a:pos x="8" y="102"/>
                  </a:cxn>
                  <a:cxn ang="0">
                    <a:pos x="9" y="101"/>
                  </a:cxn>
                  <a:cxn ang="0">
                    <a:pos x="9" y="99"/>
                  </a:cxn>
                  <a:cxn ang="0">
                    <a:pos x="9" y="99"/>
                  </a:cxn>
                  <a:cxn ang="0">
                    <a:pos x="10" y="75"/>
                  </a:cxn>
                  <a:cxn ang="0">
                    <a:pos x="11" y="52"/>
                  </a:cxn>
                  <a:cxn ang="0">
                    <a:pos x="13" y="29"/>
                  </a:cxn>
                  <a:cxn ang="0">
                    <a:pos x="16" y="17"/>
                  </a:cxn>
                  <a:cxn ang="0">
                    <a:pos x="18" y="6"/>
                  </a:cxn>
                  <a:cxn ang="0">
                    <a:pos x="18" y="6"/>
                  </a:cxn>
                  <a:cxn ang="0">
                    <a:pos x="18" y="4"/>
                  </a:cxn>
                  <a:cxn ang="0">
                    <a:pos x="18" y="2"/>
                  </a:cxn>
                  <a:cxn ang="0">
                    <a:pos x="17" y="1"/>
                  </a:cxn>
                  <a:cxn ang="0">
                    <a:pos x="15" y="0"/>
                  </a:cxn>
                  <a:cxn ang="0">
                    <a:pos x="13" y="0"/>
                  </a:cxn>
                  <a:cxn ang="0">
                    <a:pos x="12" y="0"/>
                  </a:cxn>
                  <a:cxn ang="0">
                    <a:pos x="10" y="1"/>
                  </a:cxn>
                  <a:cxn ang="0">
                    <a:pos x="9" y="3"/>
                  </a:cxn>
                  <a:cxn ang="0">
                    <a:pos x="9" y="3"/>
                  </a:cxn>
                </a:cxnLst>
                <a:rect l="0" t="0" r="r" b="b"/>
                <a:pathLst>
                  <a:path w="18" h="104">
                    <a:moveTo>
                      <a:pt x="9" y="3"/>
                    </a:moveTo>
                    <a:lnTo>
                      <a:pt x="9" y="3"/>
                    </a:lnTo>
                    <a:lnTo>
                      <a:pt x="7" y="15"/>
                    </a:lnTo>
                    <a:lnTo>
                      <a:pt x="4" y="27"/>
                    </a:lnTo>
                    <a:lnTo>
                      <a:pt x="2" y="50"/>
                    </a:lnTo>
                    <a:lnTo>
                      <a:pt x="0" y="75"/>
                    </a:lnTo>
                    <a:lnTo>
                      <a:pt x="0" y="99"/>
                    </a:lnTo>
                    <a:lnTo>
                      <a:pt x="0" y="99"/>
                    </a:lnTo>
                    <a:lnTo>
                      <a:pt x="0" y="101"/>
                    </a:lnTo>
                    <a:lnTo>
                      <a:pt x="1" y="102"/>
                    </a:lnTo>
                    <a:lnTo>
                      <a:pt x="3" y="103"/>
                    </a:lnTo>
                    <a:lnTo>
                      <a:pt x="5" y="104"/>
                    </a:lnTo>
                    <a:lnTo>
                      <a:pt x="6" y="103"/>
                    </a:lnTo>
                    <a:lnTo>
                      <a:pt x="8" y="102"/>
                    </a:lnTo>
                    <a:lnTo>
                      <a:pt x="9" y="101"/>
                    </a:lnTo>
                    <a:lnTo>
                      <a:pt x="9" y="99"/>
                    </a:lnTo>
                    <a:lnTo>
                      <a:pt x="9" y="99"/>
                    </a:lnTo>
                    <a:lnTo>
                      <a:pt x="10" y="75"/>
                    </a:lnTo>
                    <a:lnTo>
                      <a:pt x="11" y="52"/>
                    </a:lnTo>
                    <a:lnTo>
                      <a:pt x="13" y="29"/>
                    </a:lnTo>
                    <a:lnTo>
                      <a:pt x="16" y="17"/>
                    </a:lnTo>
                    <a:lnTo>
                      <a:pt x="18" y="6"/>
                    </a:lnTo>
                    <a:lnTo>
                      <a:pt x="18" y="6"/>
                    </a:lnTo>
                    <a:lnTo>
                      <a:pt x="18" y="4"/>
                    </a:lnTo>
                    <a:lnTo>
                      <a:pt x="18" y="2"/>
                    </a:lnTo>
                    <a:lnTo>
                      <a:pt x="17" y="1"/>
                    </a:lnTo>
                    <a:lnTo>
                      <a:pt x="15" y="0"/>
                    </a:lnTo>
                    <a:lnTo>
                      <a:pt x="13" y="0"/>
                    </a:lnTo>
                    <a:lnTo>
                      <a:pt x="12" y="0"/>
                    </a:lnTo>
                    <a:lnTo>
                      <a:pt x="10" y="1"/>
                    </a:lnTo>
                    <a:lnTo>
                      <a:pt x="9" y="3"/>
                    </a:lnTo>
                    <a:lnTo>
                      <a:pt x="9"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1" name="Freeform 186"/>
              <p:cNvSpPr/>
              <p:nvPr/>
            </p:nvSpPr>
            <p:spPr bwMode="auto">
              <a:xfrm>
                <a:off x="4543425" y="2370138"/>
                <a:ext cx="7938" cy="71438"/>
              </a:xfrm>
              <a:custGeom>
                <a:avLst/>
                <a:gdLst/>
                <a:ahLst/>
                <a:cxnLst>
                  <a:cxn ang="0">
                    <a:pos x="5" y="4"/>
                  </a:cxn>
                  <a:cxn ang="0">
                    <a:pos x="5" y="4"/>
                  </a:cxn>
                  <a:cxn ang="0">
                    <a:pos x="4" y="36"/>
                  </a:cxn>
                  <a:cxn ang="0">
                    <a:pos x="3" y="68"/>
                  </a:cxn>
                  <a:cxn ang="0">
                    <a:pos x="1" y="100"/>
                  </a:cxn>
                  <a:cxn ang="0">
                    <a:pos x="0" y="132"/>
                  </a:cxn>
                  <a:cxn ang="0">
                    <a:pos x="0" y="132"/>
                  </a:cxn>
                  <a:cxn ang="0">
                    <a:pos x="0" y="134"/>
                  </a:cxn>
                  <a:cxn ang="0">
                    <a:pos x="1" y="135"/>
                  </a:cxn>
                  <a:cxn ang="0">
                    <a:pos x="3" y="136"/>
                  </a:cxn>
                  <a:cxn ang="0">
                    <a:pos x="4" y="136"/>
                  </a:cxn>
                  <a:cxn ang="0">
                    <a:pos x="7" y="136"/>
                  </a:cxn>
                  <a:cxn ang="0">
                    <a:pos x="9" y="135"/>
                  </a:cxn>
                  <a:cxn ang="0">
                    <a:pos x="10" y="134"/>
                  </a:cxn>
                  <a:cxn ang="0">
                    <a:pos x="10" y="132"/>
                  </a:cxn>
                  <a:cxn ang="0">
                    <a:pos x="10" y="132"/>
                  </a:cxn>
                  <a:cxn ang="0">
                    <a:pos x="11" y="100"/>
                  </a:cxn>
                  <a:cxn ang="0">
                    <a:pos x="13" y="68"/>
                  </a:cxn>
                  <a:cxn ang="0">
                    <a:pos x="14" y="36"/>
                  </a:cxn>
                  <a:cxn ang="0">
                    <a:pos x="15" y="4"/>
                  </a:cxn>
                  <a:cxn ang="0">
                    <a:pos x="15" y="4"/>
                  </a:cxn>
                  <a:cxn ang="0">
                    <a:pos x="14" y="2"/>
                  </a:cxn>
                  <a:cxn ang="0">
                    <a:pos x="13" y="1"/>
                  </a:cxn>
                  <a:cxn ang="0">
                    <a:pos x="12" y="0"/>
                  </a:cxn>
                  <a:cxn ang="0">
                    <a:pos x="10" y="0"/>
                  </a:cxn>
                  <a:cxn ang="0">
                    <a:pos x="8" y="0"/>
                  </a:cxn>
                  <a:cxn ang="0">
                    <a:pos x="7" y="1"/>
                  </a:cxn>
                  <a:cxn ang="0">
                    <a:pos x="5" y="2"/>
                  </a:cxn>
                  <a:cxn ang="0">
                    <a:pos x="5" y="4"/>
                  </a:cxn>
                  <a:cxn ang="0">
                    <a:pos x="5" y="4"/>
                  </a:cxn>
                </a:cxnLst>
                <a:rect l="0" t="0" r="r" b="b"/>
                <a:pathLst>
                  <a:path w="15" h="136">
                    <a:moveTo>
                      <a:pt x="5" y="4"/>
                    </a:moveTo>
                    <a:lnTo>
                      <a:pt x="5" y="4"/>
                    </a:lnTo>
                    <a:lnTo>
                      <a:pt x="4" y="36"/>
                    </a:lnTo>
                    <a:lnTo>
                      <a:pt x="3" y="68"/>
                    </a:lnTo>
                    <a:lnTo>
                      <a:pt x="1" y="100"/>
                    </a:lnTo>
                    <a:lnTo>
                      <a:pt x="0" y="132"/>
                    </a:lnTo>
                    <a:lnTo>
                      <a:pt x="0" y="132"/>
                    </a:lnTo>
                    <a:lnTo>
                      <a:pt x="0" y="134"/>
                    </a:lnTo>
                    <a:lnTo>
                      <a:pt x="1" y="135"/>
                    </a:lnTo>
                    <a:lnTo>
                      <a:pt x="3" y="136"/>
                    </a:lnTo>
                    <a:lnTo>
                      <a:pt x="4" y="136"/>
                    </a:lnTo>
                    <a:lnTo>
                      <a:pt x="7" y="136"/>
                    </a:lnTo>
                    <a:lnTo>
                      <a:pt x="9" y="135"/>
                    </a:lnTo>
                    <a:lnTo>
                      <a:pt x="10" y="134"/>
                    </a:lnTo>
                    <a:lnTo>
                      <a:pt x="10" y="132"/>
                    </a:lnTo>
                    <a:lnTo>
                      <a:pt x="10" y="132"/>
                    </a:lnTo>
                    <a:lnTo>
                      <a:pt x="11" y="100"/>
                    </a:lnTo>
                    <a:lnTo>
                      <a:pt x="13" y="68"/>
                    </a:lnTo>
                    <a:lnTo>
                      <a:pt x="14" y="36"/>
                    </a:lnTo>
                    <a:lnTo>
                      <a:pt x="15" y="4"/>
                    </a:lnTo>
                    <a:lnTo>
                      <a:pt x="15" y="4"/>
                    </a:lnTo>
                    <a:lnTo>
                      <a:pt x="14" y="2"/>
                    </a:lnTo>
                    <a:lnTo>
                      <a:pt x="13" y="1"/>
                    </a:lnTo>
                    <a:lnTo>
                      <a:pt x="12" y="0"/>
                    </a:lnTo>
                    <a:lnTo>
                      <a:pt x="10" y="0"/>
                    </a:lnTo>
                    <a:lnTo>
                      <a:pt x="8" y="0"/>
                    </a:lnTo>
                    <a:lnTo>
                      <a:pt x="7" y="1"/>
                    </a:lnTo>
                    <a:lnTo>
                      <a:pt x="5" y="2"/>
                    </a:lnTo>
                    <a:lnTo>
                      <a:pt x="5" y="4"/>
                    </a:lnTo>
                    <a:lnTo>
                      <a:pt x="5"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2" name="Freeform 187"/>
              <p:cNvSpPr/>
              <p:nvPr/>
            </p:nvSpPr>
            <p:spPr bwMode="auto">
              <a:xfrm>
                <a:off x="4573588" y="2406650"/>
                <a:ext cx="4763" cy="71438"/>
              </a:xfrm>
              <a:custGeom>
                <a:avLst/>
                <a:gdLst/>
                <a:ahLst/>
                <a:cxnLst>
                  <a:cxn ang="0">
                    <a:pos x="0" y="5"/>
                  </a:cxn>
                  <a:cxn ang="0">
                    <a:pos x="0" y="128"/>
                  </a:cxn>
                  <a:cxn ang="0">
                    <a:pos x="0" y="128"/>
                  </a:cxn>
                  <a:cxn ang="0">
                    <a:pos x="0" y="130"/>
                  </a:cxn>
                  <a:cxn ang="0">
                    <a:pos x="1" y="131"/>
                  </a:cxn>
                  <a:cxn ang="0">
                    <a:pos x="3" y="132"/>
                  </a:cxn>
                  <a:cxn ang="0">
                    <a:pos x="5" y="133"/>
                  </a:cxn>
                  <a:cxn ang="0">
                    <a:pos x="6" y="132"/>
                  </a:cxn>
                  <a:cxn ang="0">
                    <a:pos x="8" y="131"/>
                  </a:cxn>
                  <a:cxn ang="0">
                    <a:pos x="9" y="130"/>
                  </a:cxn>
                  <a:cxn ang="0">
                    <a:pos x="9" y="128"/>
                  </a:cxn>
                  <a:cxn ang="0">
                    <a:pos x="9" y="5"/>
                  </a:cxn>
                  <a:cxn ang="0">
                    <a:pos x="9" y="5"/>
                  </a:cxn>
                  <a:cxn ang="0">
                    <a:pos x="9" y="3"/>
                  </a:cxn>
                  <a:cxn ang="0">
                    <a:pos x="8" y="1"/>
                  </a:cxn>
                  <a:cxn ang="0">
                    <a:pos x="6" y="1"/>
                  </a:cxn>
                  <a:cxn ang="0">
                    <a:pos x="5" y="0"/>
                  </a:cxn>
                  <a:cxn ang="0">
                    <a:pos x="3" y="1"/>
                  </a:cxn>
                  <a:cxn ang="0">
                    <a:pos x="1" y="1"/>
                  </a:cxn>
                  <a:cxn ang="0">
                    <a:pos x="0" y="3"/>
                  </a:cxn>
                  <a:cxn ang="0">
                    <a:pos x="0" y="5"/>
                  </a:cxn>
                  <a:cxn ang="0">
                    <a:pos x="0" y="5"/>
                  </a:cxn>
                </a:cxnLst>
                <a:rect l="0" t="0" r="r" b="b"/>
                <a:pathLst>
                  <a:path w="9" h="133">
                    <a:moveTo>
                      <a:pt x="0" y="5"/>
                    </a:moveTo>
                    <a:lnTo>
                      <a:pt x="0" y="128"/>
                    </a:lnTo>
                    <a:lnTo>
                      <a:pt x="0" y="128"/>
                    </a:lnTo>
                    <a:lnTo>
                      <a:pt x="0" y="130"/>
                    </a:lnTo>
                    <a:lnTo>
                      <a:pt x="1" y="131"/>
                    </a:lnTo>
                    <a:lnTo>
                      <a:pt x="3" y="132"/>
                    </a:lnTo>
                    <a:lnTo>
                      <a:pt x="5" y="133"/>
                    </a:lnTo>
                    <a:lnTo>
                      <a:pt x="6" y="132"/>
                    </a:lnTo>
                    <a:lnTo>
                      <a:pt x="8" y="131"/>
                    </a:lnTo>
                    <a:lnTo>
                      <a:pt x="9" y="130"/>
                    </a:lnTo>
                    <a:lnTo>
                      <a:pt x="9" y="128"/>
                    </a:lnTo>
                    <a:lnTo>
                      <a:pt x="9" y="5"/>
                    </a:lnTo>
                    <a:lnTo>
                      <a:pt x="9" y="5"/>
                    </a:lnTo>
                    <a:lnTo>
                      <a:pt x="9" y="3"/>
                    </a:lnTo>
                    <a:lnTo>
                      <a:pt x="8" y="1"/>
                    </a:lnTo>
                    <a:lnTo>
                      <a:pt x="6" y="1"/>
                    </a:lnTo>
                    <a:lnTo>
                      <a:pt x="5" y="0"/>
                    </a:lnTo>
                    <a:lnTo>
                      <a:pt x="3" y="1"/>
                    </a:lnTo>
                    <a:lnTo>
                      <a:pt x="1" y="1"/>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3" name="Freeform 188"/>
              <p:cNvSpPr/>
              <p:nvPr/>
            </p:nvSpPr>
            <p:spPr bwMode="auto">
              <a:xfrm>
                <a:off x="4602163" y="2432050"/>
                <a:ext cx="4763" cy="65088"/>
              </a:xfrm>
              <a:custGeom>
                <a:avLst/>
                <a:gdLst/>
                <a:ahLst/>
                <a:cxnLst>
                  <a:cxn ang="0">
                    <a:pos x="0" y="5"/>
                  </a:cxn>
                  <a:cxn ang="0">
                    <a:pos x="0" y="118"/>
                  </a:cxn>
                  <a:cxn ang="0">
                    <a:pos x="0" y="118"/>
                  </a:cxn>
                  <a:cxn ang="0">
                    <a:pos x="0" y="120"/>
                  </a:cxn>
                  <a:cxn ang="0">
                    <a:pos x="1" y="121"/>
                  </a:cxn>
                  <a:cxn ang="0">
                    <a:pos x="2" y="123"/>
                  </a:cxn>
                  <a:cxn ang="0">
                    <a:pos x="4" y="123"/>
                  </a:cxn>
                  <a:cxn ang="0">
                    <a:pos x="6" y="123"/>
                  </a:cxn>
                  <a:cxn ang="0">
                    <a:pos x="7" y="121"/>
                  </a:cxn>
                  <a:cxn ang="0">
                    <a:pos x="8" y="120"/>
                  </a:cxn>
                  <a:cxn ang="0">
                    <a:pos x="9" y="118"/>
                  </a:cxn>
                  <a:cxn ang="0">
                    <a:pos x="9" y="5"/>
                  </a:cxn>
                  <a:cxn ang="0">
                    <a:pos x="9" y="5"/>
                  </a:cxn>
                  <a:cxn ang="0">
                    <a:pos x="8" y="3"/>
                  </a:cxn>
                  <a:cxn ang="0">
                    <a:pos x="7" y="1"/>
                  </a:cxn>
                  <a:cxn ang="0">
                    <a:pos x="6" y="1"/>
                  </a:cxn>
                  <a:cxn ang="0">
                    <a:pos x="4" y="0"/>
                  </a:cxn>
                  <a:cxn ang="0">
                    <a:pos x="2" y="1"/>
                  </a:cxn>
                  <a:cxn ang="0">
                    <a:pos x="1" y="1"/>
                  </a:cxn>
                  <a:cxn ang="0">
                    <a:pos x="0" y="3"/>
                  </a:cxn>
                  <a:cxn ang="0">
                    <a:pos x="0" y="5"/>
                  </a:cxn>
                  <a:cxn ang="0">
                    <a:pos x="0" y="5"/>
                  </a:cxn>
                </a:cxnLst>
                <a:rect l="0" t="0" r="r" b="b"/>
                <a:pathLst>
                  <a:path w="9" h="123">
                    <a:moveTo>
                      <a:pt x="0" y="5"/>
                    </a:moveTo>
                    <a:lnTo>
                      <a:pt x="0" y="118"/>
                    </a:lnTo>
                    <a:lnTo>
                      <a:pt x="0" y="118"/>
                    </a:lnTo>
                    <a:lnTo>
                      <a:pt x="0" y="120"/>
                    </a:lnTo>
                    <a:lnTo>
                      <a:pt x="1" y="121"/>
                    </a:lnTo>
                    <a:lnTo>
                      <a:pt x="2" y="123"/>
                    </a:lnTo>
                    <a:lnTo>
                      <a:pt x="4" y="123"/>
                    </a:lnTo>
                    <a:lnTo>
                      <a:pt x="6" y="123"/>
                    </a:lnTo>
                    <a:lnTo>
                      <a:pt x="7" y="121"/>
                    </a:lnTo>
                    <a:lnTo>
                      <a:pt x="8" y="120"/>
                    </a:lnTo>
                    <a:lnTo>
                      <a:pt x="9" y="118"/>
                    </a:lnTo>
                    <a:lnTo>
                      <a:pt x="9" y="5"/>
                    </a:lnTo>
                    <a:lnTo>
                      <a:pt x="9" y="5"/>
                    </a:lnTo>
                    <a:lnTo>
                      <a:pt x="8" y="3"/>
                    </a:lnTo>
                    <a:lnTo>
                      <a:pt x="7" y="1"/>
                    </a:lnTo>
                    <a:lnTo>
                      <a:pt x="6" y="1"/>
                    </a:lnTo>
                    <a:lnTo>
                      <a:pt x="4" y="0"/>
                    </a:lnTo>
                    <a:lnTo>
                      <a:pt x="2" y="1"/>
                    </a:lnTo>
                    <a:lnTo>
                      <a:pt x="1" y="1"/>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4" name="Freeform 189"/>
              <p:cNvSpPr/>
              <p:nvPr/>
            </p:nvSpPr>
            <p:spPr bwMode="auto">
              <a:xfrm>
                <a:off x="4624388" y="2457450"/>
                <a:ext cx="4763" cy="65088"/>
              </a:xfrm>
              <a:custGeom>
                <a:avLst/>
                <a:gdLst/>
                <a:ahLst/>
                <a:cxnLst>
                  <a:cxn ang="0">
                    <a:pos x="0" y="5"/>
                  </a:cxn>
                  <a:cxn ang="0">
                    <a:pos x="0" y="119"/>
                  </a:cxn>
                  <a:cxn ang="0">
                    <a:pos x="0" y="119"/>
                  </a:cxn>
                  <a:cxn ang="0">
                    <a:pos x="0" y="121"/>
                  </a:cxn>
                  <a:cxn ang="0">
                    <a:pos x="1" y="122"/>
                  </a:cxn>
                  <a:cxn ang="0">
                    <a:pos x="3" y="123"/>
                  </a:cxn>
                  <a:cxn ang="0">
                    <a:pos x="4" y="123"/>
                  </a:cxn>
                  <a:cxn ang="0">
                    <a:pos x="6" y="123"/>
                  </a:cxn>
                  <a:cxn ang="0">
                    <a:pos x="8" y="122"/>
                  </a:cxn>
                  <a:cxn ang="0">
                    <a:pos x="9" y="121"/>
                  </a:cxn>
                  <a:cxn ang="0">
                    <a:pos x="9" y="119"/>
                  </a:cxn>
                  <a:cxn ang="0">
                    <a:pos x="9" y="5"/>
                  </a:cxn>
                  <a:cxn ang="0">
                    <a:pos x="9" y="5"/>
                  </a:cxn>
                  <a:cxn ang="0">
                    <a:pos x="9" y="3"/>
                  </a:cxn>
                  <a:cxn ang="0">
                    <a:pos x="8" y="1"/>
                  </a:cxn>
                  <a:cxn ang="0">
                    <a:pos x="6" y="0"/>
                  </a:cxn>
                  <a:cxn ang="0">
                    <a:pos x="4" y="0"/>
                  </a:cxn>
                  <a:cxn ang="0">
                    <a:pos x="3" y="0"/>
                  </a:cxn>
                  <a:cxn ang="0">
                    <a:pos x="1" y="1"/>
                  </a:cxn>
                  <a:cxn ang="0">
                    <a:pos x="0" y="3"/>
                  </a:cxn>
                  <a:cxn ang="0">
                    <a:pos x="0" y="5"/>
                  </a:cxn>
                  <a:cxn ang="0">
                    <a:pos x="0" y="5"/>
                  </a:cxn>
                </a:cxnLst>
                <a:rect l="0" t="0" r="r" b="b"/>
                <a:pathLst>
                  <a:path w="9" h="123">
                    <a:moveTo>
                      <a:pt x="0" y="5"/>
                    </a:moveTo>
                    <a:lnTo>
                      <a:pt x="0" y="119"/>
                    </a:lnTo>
                    <a:lnTo>
                      <a:pt x="0" y="119"/>
                    </a:lnTo>
                    <a:lnTo>
                      <a:pt x="0" y="121"/>
                    </a:lnTo>
                    <a:lnTo>
                      <a:pt x="1" y="122"/>
                    </a:lnTo>
                    <a:lnTo>
                      <a:pt x="3" y="123"/>
                    </a:lnTo>
                    <a:lnTo>
                      <a:pt x="4" y="123"/>
                    </a:lnTo>
                    <a:lnTo>
                      <a:pt x="6" y="123"/>
                    </a:lnTo>
                    <a:lnTo>
                      <a:pt x="8" y="122"/>
                    </a:lnTo>
                    <a:lnTo>
                      <a:pt x="9" y="121"/>
                    </a:lnTo>
                    <a:lnTo>
                      <a:pt x="9" y="119"/>
                    </a:lnTo>
                    <a:lnTo>
                      <a:pt x="9" y="5"/>
                    </a:lnTo>
                    <a:lnTo>
                      <a:pt x="9" y="5"/>
                    </a:lnTo>
                    <a:lnTo>
                      <a:pt x="9" y="3"/>
                    </a:lnTo>
                    <a:lnTo>
                      <a:pt x="8" y="1"/>
                    </a:lnTo>
                    <a:lnTo>
                      <a:pt x="6" y="0"/>
                    </a:lnTo>
                    <a:lnTo>
                      <a:pt x="4" y="0"/>
                    </a:lnTo>
                    <a:lnTo>
                      <a:pt x="3" y="0"/>
                    </a:lnTo>
                    <a:lnTo>
                      <a:pt x="1" y="1"/>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5" name="Freeform 190"/>
              <p:cNvSpPr/>
              <p:nvPr/>
            </p:nvSpPr>
            <p:spPr bwMode="auto">
              <a:xfrm>
                <a:off x="4651375" y="2482850"/>
                <a:ext cx="7938" cy="73025"/>
              </a:xfrm>
              <a:custGeom>
                <a:avLst/>
                <a:gdLst/>
                <a:ahLst/>
                <a:cxnLst>
                  <a:cxn ang="0">
                    <a:pos x="5" y="5"/>
                  </a:cxn>
                  <a:cxn ang="0">
                    <a:pos x="5" y="5"/>
                  </a:cxn>
                  <a:cxn ang="0">
                    <a:pos x="2" y="30"/>
                  </a:cxn>
                  <a:cxn ang="0">
                    <a:pos x="1" y="42"/>
                  </a:cxn>
                  <a:cxn ang="0">
                    <a:pos x="0" y="55"/>
                  </a:cxn>
                  <a:cxn ang="0">
                    <a:pos x="0" y="132"/>
                  </a:cxn>
                  <a:cxn ang="0">
                    <a:pos x="0" y="132"/>
                  </a:cxn>
                  <a:cxn ang="0">
                    <a:pos x="1" y="134"/>
                  </a:cxn>
                  <a:cxn ang="0">
                    <a:pos x="2" y="136"/>
                  </a:cxn>
                  <a:cxn ang="0">
                    <a:pos x="3" y="137"/>
                  </a:cxn>
                  <a:cxn ang="0">
                    <a:pos x="5" y="137"/>
                  </a:cxn>
                  <a:cxn ang="0">
                    <a:pos x="7" y="137"/>
                  </a:cxn>
                  <a:cxn ang="0">
                    <a:pos x="8" y="136"/>
                  </a:cxn>
                  <a:cxn ang="0">
                    <a:pos x="9" y="134"/>
                  </a:cxn>
                  <a:cxn ang="0">
                    <a:pos x="10" y="132"/>
                  </a:cxn>
                  <a:cxn ang="0">
                    <a:pos x="10" y="62"/>
                  </a:cxn>
                  <a:cxn ang="0">
                    <a:pos x="10" y="62"/>
                  </a:cxn>
                  <a:cxn ang="0">
                    <a:pos x="10" y="47"/>
                  </a:cxn>
                  <a:cxn ang="0">
                    <a:pos x="11" y="33"/>
                  </a:cxn>
                  <a:cxn ang="0">
                    <a:pos x="14" y="5"/>
                  </a:cxn>
                  <a:cxn ang="0">
                    <a:pos x="14" y="5"/>
                  </a:cxn>
                  <a:cxn ang="0">
                    <a:pos x="14" y="3"/>
                  </a:cxn>
                  <a:cxn ang="0">
                    <a:pos x="13" y="1"/>
                  </a:cxn>
                  <a:cxn ang="0">
                    <a:pos x="12" y="0"/>
                  </a:cxn>
                  <a:cxn ang="0">
                    <a:pos x="10" y="0"/>
                  </a:cxn>
                  <a:cxn ang="0">
                    <a:pos x="7" y="1"/>
                  </a:cxn>
                  <a:cxn ang="0">
                    <a:pos x="6" y="3"/>
                  </a:cxn>
                  <a:cxn ang="0">
                    <a:pos x="5" y="5"/>
                  </a:cxn>
                  <a:cxn ang="0">
                    <a:pos x="5" y="5"/>
                  </a:cxn>
                </a:cxnLst>
                <a:rect l="0" t="0" r="r" b="b"/>
                <a:pathLst>
                  <a:path w="14" h="137">
                    <a:moveTo>
                      <a:pt x="5" y="5"/>
                    </a:moveTo>
                    <a:lnTo>
                      <a:pt x="5" y="5"/>
                    </a:lnTo>
                    <a:lnTo>
                      <a:pt x="2" y="30"/>
                    </a:lnTo>
                    <a:lnTo>
                      <a:pt x="1" y="42"/>
                    </a:lnTo>
                    <a:lnTo>
                      <a:pt x="0" y="55"/>
                    </a:lnTo>
                    <a:lnTo>
                      <a:pt x="0" y="132"/>
                    </a:lnTo>
                    <a:lnTo>
                      <a:pt x="0" y="132"/>
                    </a:lnTo>
                    <a:lnTo>
                      <a:pt x="1" y="134"/>
                    </a:lnTo>
                    <a:lnTo>
                      <a:pt x="2" y="136"/>
                    </a:lnTo>
                    <a:lnTo>
                      <a:pt x="3" y="137"/>
                    </a:lnTo>
                    <a:lnTo>
                      <a:pt x="5" y="137"/>
                    </a:lnTo>
                    <a:lnTo>
                      <a:pt x="7" y="137"/>
                    </a:lnTo>
                    <a:lnTo>
                      <a:pt x="8" y="136"/>
                    </a:lnTo>
                    <a:lnTo>
                      <a:pt x="9" y="134"/>
                    </a:lnTo>
                    <a:lnTo>
                      <a:pt x="10" y="132"/>
                    </a:lnTo>
                    <a:lnTo>
                      <a:pt x="10" y="62"/>
                    </a:lnTo>
                    <a:lnTo>
                      <a:pt x="10" y="62"/>
                    </a:lnTo>
                    <a:lnTo>
                      <a:pt x="10" y="47"/>
                    </a:lnTo>
                    <a:lnTo>
                      <a:pt x="11" y="33"/>
                    </a:lnTo>
                    <a:lnTo>
                      <a:pt x="14" y="5"/>
                    </a:lnTo>
                    <a:lnTo>
                      <a:pt x="14" y="5"/>
                    </a:lnTo>
                    <a:lnTo>
                      <a:pt x="14" y="3"/>
                    </a:lnTo>
                    <a:lnTo>
                      <a:pt x="13" y="1"/>
                    </a:lnTo>
                    <a:lnTo>
                      <a:pt x="12" y="0"/>
                    </a:lnTo>
                    <a:lnTo>
                      <a:pt x="10" y="0"/>
                    </a:lnTo>
                    <a:lnTo>
                      <a:pt x="7" y="1"/>
                    </a:lnTo>
                    <a:lnTo>
                      <a:pt x="6" y="3"/>
                    </a:lnTo>
                    <a:lnTo>
                      <a:pt x="5" y="5"/>
                    </a:lnTo>
                    <a:lnTo>
                      <a:pt x="5"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6" name="Freeform 191"/>
              <p:cNvSpPr/>
              <p:nvPr/>
            </p:nvSpPr>
            <p:spPr bwMode="auto">
              <a:xfrm>
                <a:off x="4684713" y="2500313"/>
                <a:ext cx="4763" cy="87313"/>
              </a:xfrm>
              <a:custGeom>
                <a:avLst/>
                <a:gdLst/>
                <a:ahLst/>
                <a:cxnLst>
                  <a:cxn ang="0">
                    <a:pos x="0" y="5"/>
                  </a:cxn>
                  <a:cxn ang="0">
                    <a:pos x="0" y="161"/>
                  </a:cxn>
                  <a:cxn ang="0">
                    <a:pos x="0" y="161"/>
                  </a:cxn>
                  <a:cxn ang="0">
                    <a:pos x="0" y="163"/>
                  </a:cxn>
                  <a:cxn ang="0">
                    <a:pos x="1" y="164"/>
                  </a:cxn>
                  <a:cxn ang="0">
                    <a:pos x="3" y="165"/>
                  </a:cxn>
                  <a:cxn ang="0">
                    <a:pos x="5" y="166"/>
                  </a:cxn>
                  <a:cxn ang="0">
                    <a:pos x="6" y="165"/>
                  </a:cxn>
                  <a:cxn ang="0">
                    <a:pos x="8" y="164"/>
                  </a:cxn>
                  <a:cxn ang="0">
                    <a:pos x="9" y="163"/>
                  </a:cxn>
                  <a:cxn ang="0">
                    <a:pos x="9" y="161"/>
                  </a:cxn>
                  <a:cxn ang="0">
                    <a:pos x="9" y="5"/>
                  </a:cxn>
                  <a:cxn ang="0">
                    <a:pos x="9" y="5"/>
                  </a:cxn>
                  <a:cxn ang="0">
                    <a:pos x="9" y="3"/>
                  </a:cxn>
                  <a:cxn ang="0">
                    <a:pos x="8" y="1"/>
                  </a:cxn>
                  <a:cxn ang="0">
                    <a:pos x="6" y="0"/>
                  </a:cxn>
                  <a:cxn ang="0">
                    <a:pos x="5" y="0"/>
                  </a:cxn>
                  <a:cxn ang="0">
                    <a:pos x="3" y="0"/>
                  </a:cxn>
                  <a:cxn ang="0">
                    <a:pos x="1" y="1"/>
                  </a:cxn>
                  <a:cxn ang="0">
                    <a:pos x="0" y="3"/>
                  </a:cxn>
                  <a:cxn ang="0">
                    <a:pos x="0" y="5"/>
                  </a:cxn>
                  <a:cxn ang="0">
                    <a:pos x="0" y="5"/>
                  </a:cxn>
                </a:cxnLst>
                <a:rect l="0" t="0" r="r" b="b"/>
                <a:pathLst>
                  <a:path w="9" h="166">
                    <a:moveTo>
                      <a:pt x="0" y="5"/>
                    </a:moveTo>
                    <a:lnTo>
                      <a:pt x="0" y="161"/>
                    </a:lnTo>
                    <a:lnTo>
                      <a:pt x="0" y="161"/>
                    </a:lnTo>
                    <a:lnTo>
                      <a:pt x="0" y="163"/>
                    </a:lnTo>
                    <a:lnTo>
                      <a:pt x="1" y="164"/>
                    </a:lnTo>
                    <a:lnTo>
                      <a:pt x="3" y="165"/>
                    </a:lnTo>
                    <a:lnTo>
                      <a:pt x="5" y="166"/>
                    </a:lnTo>
                    <a:lnTo>
                      <a:pt x="6" y="165"/>
                    </a:lnTo>
                    <a:lnTo>
                      <a:pt x="8" y="164"/>
                    </a:lnTo>
                    <a:lnTo>
                      <a:pt x="9" y="163"/>
                    </a:lnTo>
                    <a:lnTo>
                      <a:pt x="9" y="161"/>
                    </a:lnTo>
                    <a:lnTo>
                      <a:pt x="9" y="5"/>
                    </a:lnTo>
                    <a:lnTo>
                      <a:pt x="9" y="5"/>
                    </a:lnTo>
                    <a:lnTo>
                      <a:pt x="9" y="3"/>
                    </a:lnTo>
                    <a:lnTo>
                      <a:pt x="8" y="1"/>
                    </a:lnTo>
                    <a:lnTo>
                      <a:pt x="6" y="0"/>
                    </a:lnTo>
                    <a:lnTo>
                      <a:pt x="5" y="0"/>
                    </a:lnTo>
                    <a:lnTo>
                      <a:pt x="3" y="0"/>
                    </a:lnTo>
                    <a:lnTo>
                      <a:pt x="1" y="1"/>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7" name="Freeform 192"/>
              <p:cNvSpPr/>
              <p:nvPr/>
            </p:nvSpPr>
            <p:spPr bwMode="auto">
              <a:xfrm>
                <a:off x="4702175" y="2540000"/>
                <a:ext cx="7938" cy="69850"/>
              </a:xfrm>
              <a:custGeom>
                <a:avLst/>
                <a:gdLst/>
                <a:ahLst/>
                <a:cxnLst>
                  <a:cxn ang="0">
                    <a:pos x="6" y="3"/>
                  </a:cxn>
                  <a:cxn ang="0">
                    <a:pos x="6" y="3"/>
                  </a:cxn>
                  <a:cxn ang="0">
                    <a:pos x="3" y="19"/>
                  </a:cxn>
                  <a:cxn ang="0">
                    <a:pos x="1" y="34"/>
                  </a:cxn>
                  <a:cxn ang="0">
                    <a:pos x="0" y="50"/>
                  </a:cxn>
                  <a:cxn ang="0">
                    <a:pos x="0" y="65"/>
                  </a:cxn>
                  <a:cxn ang="0">
                    <a:pos x="1" y="96"/>
                  </a:cxn>
                  <a:cxn ang="0">
                    <a:pos x="1" y="127"/>
                  </a:cxn>
                  <a:cxn ang="0">
                    <a:pos x="1" y="127"/>
                  </a:cxn>
                  <a:cxn ang="0">
                    <a:pos x="2" y="129"/>
                  </a:cxn>
                  <a:cxn ang="0">
                    <a:pos x="3" y="131"/>
                  </a:cxn>
                  <a:cxn ang="0">
                    <a:pos x="4" y="132"/>
                  </a:cxn>
                  <a:cxn ang="0">
                    <a:pos x="6" y="132"/>
                  </a:cxn>
                  <a:cxn ang="0">
                    <a:pos x="7" y="132"/>
                  </a:cxn>
                  <a:cxn ang="0">
                    <a:pos x="9" y="131"/>
                  </a:cxn>
                  <a:cxn ang="0">
                    <a:pos x="10" y="129"/>
                  </a:cxn>
                  <a:cxn ang="0">
                    <a:pos x="10" y="127"/>
                  </a:cxn>
                  <a:cxn ang="0">
                    <a:pos x="10" y="127"/>
                  </a:cxn>
                  <a:cxn ang="0">
                    <a:pos x="10" y="97"/>
                  </a:cxn>
                  <a:cxn ang="0">
                    <a:pos x="9" y="66"/>
                  </a:cxn>
                  <a:cxn ang="0">
                    <a:pos x="9" y="51"/>
                  </a:cxn>
                  <a:cxn ang="0">
                    <a:pos x="10" y="36"/>
                  </a:cxn>
                  <a:cxn ang="0">
                    <a:pos x="12" y="21"/>
                  </a:cxn>
                  <a:cxn ang="0">
                    <a:pos x="15" y="5"/>
                  </a:cxn>
                  <a:cxn ang="0">
                    <a:pos x="15" y="5"/>
                  </a:cxn>
                  <a:cxn ang="0">
                    <a:pos x="15" y="3"/>
                  </a:cxn>
                  <a:cxn ang="0">
                    <a:pos x="14" y="2"/>
                  </a:cxn>
                  <a:cxn ang="0">
                    <a:pos x="13" y="0"/>
                  </a:cxn>
                  <a:cxn ang="0">
                    <a:pos x="11" y="0"/>
                  </a:cxn>
                  <a:cxn ang="0">
                    <a:pos x="10" y="0"/>
                  </a:cxn>
                  <a:cxn ang="0">
                    <a:pos x="8" y="0"/>
                  </a:cxn>
                  <a:cxn ang="0">
                    <a:pos x="7" y="1"/>
                  </a:cxn>
                  <a:cxn ang="0">
                    <a:pos x="6" y="3"/>
                  </a:cxn>
                  <a:cxn ang="0">
                    <a:pos x="6" y="3"/>
                  </a:cxn>
                </a:cxnLst>
                <a:rect l="0" t="0" r="r" b="b"/>
                <a:pathLst>
                  <a:path w="15" h="132">
                    <a:moveTo>
                      <a:pt x="6" y="3"/>
                    </a:moveTo>
                    <a:lnTo>
                      <a:pt x="6" y="3"/>
                    </a:lnTo>
                    <a:lnTo>
                      <a:pt x="3" y="19"/>
                    </a:lnTo>
                    <a:lnTo>
                      <a:pt x="1" y="34"/>
                    </a:lnTo>
                    <a:lnTo>
                      <a:pt x="0" y="50"/>
                    </a:lnTo>
                    <a:lnTo>
                      <a:pt x="0" y="65"/>
                    </a:lnTo>
                    <a:lnTo>
                      <a:pt x="1" y="96"/>
                    </a:lnTo>
                    <a:lnTo>
                      <a:pt x="1" y="127"/>
                    </a:lnTo>
                    <a:lnTo>
                      <a:pt x="1" y="127"/>
                    </a:lnTo>
                    <a:lnTo>
                      <a:pt x="2" y="129"/>
                    </a:lnTo>
                    <a:lnTo>
                      <a:pt x="3" y="131"/>
                    </a:lnTo>
                    <a:lnTo>
                      <a:pt x="4" y="132"/>
                    </a:lnTo>
                    <a:lnTo>
                      <a:pt x="6" y="132"/>
                    </a:lnTo>
                    <a:lnTo>
                      <a:pt x="7" y="132"/>
                    </a:lnTo>
                    <a:lnTo>
                      <a:pt x="9" y="131"/>
                    </a:lnTo>
                    <a:lnTo>
                      <a:pt x="10" y="129"/>
                    </a:lnTo>
                    <a:lnTo>
                      <a:pt x="10" y="127"/>
                    </a:lnTo>
                    <a:lnTo>
                      <a:pt x="10" y="127"/>
                    </a:lnTo>
                    <a:lnTo>
                      <a:pt x="10" y="97"/>
                    </a:lnTo>
                    <a:lnTo>
                      <a:pt x="9" y="66"/>
                    </a:lnTo>
                    <a:lnTo>
                      <a:pt x="9" y="51"/>
                    </a:lnTo>
                    <a:lnTo>
                      <a:pt x="10" y="36"/>
                    </a:lnTo>
                    <a:lnTo>
                      <a:pt x="12" y="21"/>
                    </a:lnTo>
                    <a:lnTo>
                      <a:pt x="15" y="5"/>
                    </a:lnTo>
                    <a:lnTo>
                      <a:pt x="15" y="5"/>
                    </a:lnTo>
                    <a:lnTo>
                      <a:pt x="15" y="3"/>
                    </a:lnTo>
                    <a:lnTo>
                      <a:pt x="14" y="2"/>
                    </a:lnTo>
                    <a:lnTo>
                      <a:pt x="13" y="0"/>
                    </a:lnTo>
                    <a:lnTo>
                      <a:pt x="11" y="0"/>
                    </a:lnTo>
                    <a:lnTo>
                      <a:pt x="10" y="0"/>
                    </a:lnTo>
                    <a:lnTo>
                      <a:pt x="8" y="0"/>
                    </a:lnTo>
                    <a:lnTo>
                      <a:pt x="7" y="1"/>
                    </a:lnTo>
                    <a:lnTo>
                      <a:pt x="6" y="3"/>
                    </a:lnTo>
                    <a:lnTo>
                      <a:pt x="6"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8" name="Freeform 193"/>
              <p:cNvSpPr/>
              <p:nvPr/>
            </p:nvSpPr>
            <p:spPr bwMode="auto">
              <a:xfrm>
                <a:off x="4727575" y="2568575"/>
                <a:ext cx="9525" cy="52388"/>
              </a:xfrm>
              <a:custGeom>
                <a:avLst/>
                <a:gdLst/>
                <a:ahLst/>
                <a:cxnLst>
                  <a:cxn ang="0">
                    <a:pos x="10" y="3"/>
                  </a:cxn>
                  <a:cxn ang="0">
                    <a:pos x="10" y="3"/>
                  </a:cxn>
                  <a:cxn ang="0">
                    <a:pos x="3" y="48"/>
                  </a:cxn>
                  <a:cxn ang="0">
                    <a:pos x="1" y="72"/>
                  </a:cxn>
                  <a:cxn ang="0">
                    <a:pos x="0" y="95"/>
                  </a:cxn>
                  <a:cxn ang="0">
                    <a:pos x="0" y="95"/>
                  </a:cxn>
                  <a:cxn ang="0">
                    <a:pos x="0" y="97"/>
                  </a:cxn>
                  <a:cxn ang="0">
                    <a:pos x="1" y="98"/>
                  </a:cxn>
                  <a:cxn ang="0">
                    <a:pos x="3" y="99"/>
                  </a:cxn>
                  <a:cxn ang="0">
                    <a:pos x="6" y="99"/>
                  </a:cxn>
                  <a:cxn ang="0">
                    <a:pos x="7" y="99"/>
                  </a:cxn>
                  <a:cxn ang="0">
                    <a:pos x="9" y="98"/>
                  </a:cxn>
                  <a:cxn ang="0">
                    <a:pos x="10" y="97"/>
                  </a:cxn>
                  <a:cxn ang="0">
                    <a:pos x="10" y="95"/>
                  </a:cxn>
                  <a:cxn ang="0">
                    <a:pos x="10" y="95"/>
                  </a:cxn>
                  <a:cxn ang="0">
                    <a:pos x="11" y="72"/>
                  </a:cxn>
                  <a:cxn ang="0">
                    <a:pos x="13" y="50"/>
                  </a:cxn>
                  <a:cxn ang="0">
                    <a:pos x="19" y="6"/>
                  </a:cxn>
                  <a:cxn ang="0">
                    <a:pos x="19" y="6"/>
                  </a:cxn>
                  <a:cxn ang="0">
                    <a:pos x="19" y="4"/>
                  </a:cxn>
                  <a:cxn ang="0">
                    <a:pos x="18" y="2"/>
                  </a:cxn>
                  <a:cxn ang="0">
                    <a:pos x="15" y="0"/>
                  </a:cxn>
                  <a:cxn ang="0">
                    <a:pos x="14" y="0"/>
                  </a:cxn>
                  <a:cxn ang="0">
                    <a:pos x="12" y="0"/>
                  </a:cxn>
                  <a:cxn ang="0">
                    <a:pos x="11" y="2"/>
                  </a:cxn>
                  <a:cxn ang="0">
                    <a:pos x="10" y="3"/>
                  </a:cxn>
                  <a:cxn ang="0">
                    <a:pos x="10" y="3"/>
                  </a:cxn>
                </a:cxnLst>
                <a:rect l="0" t="0" r="r" b="b"/>
                <a:pathLst>
                  <a:path w="19" h="99">
                    <a:moveTo>
                      <a:pt x="10" y="3"/>
                    </a:moveTo>
                    <a:lnTo>
                      <a:pt x="10" y="3"/>
                    </a:lnTo>
                    <a:lnTo>
                      <a:pt x="3" y="48"/>
                    </a:lnTo>
                    <a:lnTo>
                      <a:pt x="1" y="72"/>
                    </a:lnTo>
                    <a:lnTo>
                      <a:pt x="0" y="95"/>
                    </a:lnTo>
                    <a:lnTo>
                      <a:pt x="0" y="95"/>
                    </a:lnTo>
                    <a:lnTo>
                      <a:pt x="0" y="97"/>
                    </a:lnTo>
                    <a:lnTo>
                      <a:pt x="1" y="98"/>
                    </a:lnTo>
                    <a:lnTo>
                      <a:pt x="3" y="99"/>
                    </a:lnTo>
                    <a:lnTo>
                      <a:pt x="6" y="99"/>
                    </a:lnTo>
                    <a:lnTo>
                      <a:pt x="7" y="99"/>
                    </a:lnTo>
                    <a:lnTo>
                      <a:pt x="9" y="98"/>
                    </a:lnTo>
                    <a:lnTo>
                      <a:pt x="10" y="97"/>
                    </a:lnTo>
                    <a:lnTo>
                      <a:pt x="10" y="95"/>
                    </a:lnTo>
                    <a:lnTo>
                      <a:pt x="10" y="95"/>
                    </a:lnTo>
                    <a:lnTo>
                      <a:pt x="11" y="72"/>
                    </a:lnTo>
                    <a:lnTo>
                      <a:pt x="13" y="50"/>
                    </a:lnTo>
                    <a:lnTo>
                      <a:pt x="19" y="6"/>
                    </a:lnTo>
                    <a:lnTo>
                      <a:pt x="19" y="6"/>
                    </a:lnTo>
                    <a:lnTo>
                      <a:pt x="19" y="4"/>
                    </a:lnTo>
                    <a:lnTo>
                      <a:pt x="18" y="2"/>
                    </a:lnTo>
                    <a:lnTo>
                      <a:pt x="15" y="0"/>
                    </a:lnTo>
                    <a:lnTo>
                      <a:pt x="14" y="0"/>
                    </a:lnTo>
                    <a:lnTo>
                      <a:pt x="12" y="0"/>
                    </a:lnTo>
                    <a:lnTo>
                      <a:pt x="11" y="2"/>
                    </a:lnTo>
                    <a:lnTo>
                      <a:pt x="10" y="3"/>
                    </a:lnTo>
                    <a:lnTo>
                      <a:pt x="10"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9" name="Freeform 194"/>
              <p:cNvSpPr/>
              <p:nvPr/>
            </p:nvSpPr>
            <p:spPr bwMode="auto">
              <a:xfrm>
                <a:off x="4748213" y="2590800"/>
                <a:ext cx="4763" cy="57150"/>
              </a:xfrm>
              <a:custGeom>
                <a:avLst/>
                <a:gdLst/>
                <a:ahLst/>
                <a:cxnLst>
                  <a:cxn ang="0">
                    <a:pos x="0" y="5"/>
                  </a:cxn>
                  <a:cxn ang="0">
                    <a:pos x="0" y="104"/>
                  </a:cxn>
                  <a:cxn ang="0">
                    <a:pos x="0" y="104"/>
                  </a:cxn>
                  <a:cxn ang="0">
                    <a:pos x="0" y="107"/>
                  </a:cxn>
                  <a:cxn ang="0">
                    <a:pos x="1" y="109"/>
                  </a:cxn>
                  <a:cxn ang="0">
                    <a:pos x="3" y="109"/>
                  </a:cxn>
                  <a:cxn ang="0">
                    <a:pos x="4" y="110"/>
                  </a:cxn>
                  <a:cxn ang="0">
                    <a:pos x="6" y="109"/>
                  </a:cxn>
                  <a:cxn ang="0">
                    <a:pos x="7" y="109"/>
                  </a:cxn>
                  <a:cxn ang="0">
                    <a:pos x="9" y="107"/>
                  </a:cxn>
                  <a:cxn ang="0">
                    <a:pos x="9" y="104"/>
                  </a:cxn>
                  <a:cxn ang="0">
                    <a:pos x="9" y="5"/>
                  </a:cxn>
                  <a:cxn ang="0">
                    <a:pos x="9" y="5"/>
                  </a:cxn>
                  <a:cxn ang="0">
                    <a:pos x="9" y="3"/>
                  </a:cxn>
                  <a:cxn ang="0">
                    <a:pos x="7" y="2"/>
                  </a:cxn>
                  <a:cxn ang="0">
                    <a:pos x="6" y="1"/>
                  </a:cxn>
                  <a:cxn ang="0">
                    <a:pos x="4" y="0"/>
                  </a:cxn>
                  <a:cxn ang="0">
                    <a:pos x="3" y="1"/>
                  </a:cxn>
                  <a:cxn ang="0">
                    <a:pos x="1" y="2"/>
                  </a:cxn>
                  <a:cxn ang="0">
                    <a:pos x="0" y="3"/>
                  </a:cxn>
                  <a:cxn ang="0">
                    <a:pos x="0" y="5"/>
                  </a:cxn>
                  <a:cxn ang="0">
                    <a:pos x="0" y="5"/>
                  </a:cxn>
                </a:cxnLst>
                <a:rect l="0" t="0" r="r" b="b"/>
                <a:pathLst>
                  <a:path w="9" h="110">
                    <a:moveTo>
                      <a:pt x="0" y="5"/>
                    </a:moveTo>
                    <a:lnTo>
                      <a:pt x="0" y="104"/>
                    </a:lnTo>
                    <a:lnTo>
                      <a:pt x="0" y="104"/>
                    </a:lnTo>
                    <a:lnTo>
                      <a:pt x="0" y="107"/>
                    </a:lnTo>
                    <a:lnTo>
                      <a:pt x="1" y="109"/>
                    </a:lnTo>
                    <a:lnTo>
                      <a:pt x="3" y="109"/>
                    </a:lnTo>
                    <a:lnTo>
                      <a:pt x="4" y="110"/>
                    </a:lnTo>
                    <a:lnTo>
                      <a:pt x="6" y="109"/>
                    </a:lnTo>
                    <a:lnTo>
                      <a:pt x="7" y="109"/>
                    </a:lnTo>
                    <a:lnTo>
                      <a:pt x="9" y="107"/>
                    </a:lnTo>
                    <a:lnTo>
                      <a:pt x="9" y="104"/>
                    </a:lnTo>
                    <a:lnTo>
                      <a:pt x="9" y="5"/>
                    </a:lnTo>
                    <a:lnTo>
                      <a:pt x="9" y="5"/>
                    </a:lnTo>
                    <a:lnTo>
                      <a:pt x="9" y="3"/>
                    </a:lnTo>
                    <a:lnTo>
                      <a:pt x="7" y="2"/>
                    </a:lnTo>
                    <a:lnTo>
                      <a:pt x="6" y="1"/>
                    </a:lnTo>
                    <a:lnTo>
                      <a:pt x="4" y="0"/>
                    </a:lnTo>
                    <a:lnTo>
                      <a:pt x="3" y="1"/>
                    </a:lnTo>
                    <a:lnTo>
                      <a:pt x="1" y="2"/>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50" name="Freeform 195"/>
              <p:cNvSpPr/>
              <p:nvPr/>
            </p:nvSpPr>
            <p:spPr bwMode="auto">
              <a:xfrm>
                <a:off x="4641850" y="2751138"/>
                <a:ext cx="7938" cy="26988"/>
              </a:xfrm>
              <a:custGeom>
                <a:avLst/>
                <a:gdLst/>
                <a:ahLst/>
                <a:cxnLst>
                  <a:cxn ang="0">
                    <a:pos x="15" y="46"/>
                  </a:cxn>
                  <a:cxn ang="0">
                    <a:pos x="15" y="46"/>
                  </a:cxn>
                  <a:cxn ang="0">
                    <a:pos x="12" y="36"/>
                  </a:cxn>
                  <a:cxn ang="0">
                    <a:pos x="11" y="26"/>
                  </a:cxn>
                  <a:cxn ang="0">
                    <a:pos x="10" y="5"/>
                  </a:cxn>
                  <a:cxn ang="0">
                    <a:pos x="10" y="5"/>
                  </a:cxn>
                  <a:cxn ang="0">
                    <a:pos x="10" y="3"/>
                  </a:cxn>
                  <a:cxn ang="0">
                    <a:pos x="8" y="1"/>
                  </a:cxn>
                  <a:cxn ang="0">
                    <a:pos x="6" y="1"/>
                  </a:cxn>
                  <a:cxn ang="0">
                    <a:pos x="5" y="0"/>
                  </a:cxn>
                  <a:cxn ang="0">
                    <a:pos x="3" y="1"/>
                  </a:cxn>
                  <a:cxn ang="0">
                    <a:pos x="1" y="1"/>
                  </a:cxn>
                  <a:cxn ang="0">
                    <a:pos x="0" y="3"/>
                  </a:cxn>
                  <a:cxn ang="0">
                    <a:pos x="0" y="5"/>
                  </a:cxn>
                  <a:cxn ang="0">
                    <a:pos x="0" y="5"/>
                  </a:cxn>
                  <a:cxn ang="0">
                    <a:pos x="1" y="27"/>
                  </a:cxn>
                  <a:cxn ang="0">
                    <a:pos x="2" y="38"/>
                  </a:cxn>
                  <a:cxn ang="0">
                    <a:pos x="5" y="48"/>
                  </a:cxn>
                  <a:cxn ang="0">
                    <a:pos x="5" y="48"/>
                  </a:cxn>
                  <a:cxn ang="0">
                    <a:pos x="6" y="50"/>
                  </a:cxn>
                  <a:cxn ang="0">
                    <a:pos x="7" y="51"/>
                  </a:cxn>
                  <a:cxn ang="0">
                    <a:pos x="10" y="51"/>
                  </a:cxn>
                  <a:cxn ang="0">
                    <a:pos x="11" y="51"/>
                  </a:cxn>
                  <a:cxn ang="0">
                    <a:pos x="13" y="51"/>
                  </a:cxn>
                  <a:cxn ang="0">
                    <a:pos x="14" y="49"/>
                  </a:cxn>
                  <a:cxn ang="0">
                    <a:pos x="15" y="48"/>
                  </a:cxn>
                  <a:cxn ang="0">
                    <a:pos x="15" y="46"/>
                  </a:cxn>
                  <a:cxn ang="0">
                    <a:pos x="15" y="46"/>
                  </a:cxn>
                </a:cxnLst>
                <a:rect l="0" t="0" r="r" b="b"/>
                <a:pathLst>
                  <a:path w="15" h="51">
                    <a:moveTo>
                      <a:pt x="15" y="46"/>
                    </a:moveTo>
                    <a:lnTo>
                      <a:pt x="15" y="46"/>
                    </a:lnTo>
                    <a:lnTo>
                      <a:pt x="12" y="36"/>
                    </a:lnTo>
                    <a:lnTo>
                      <a:pt x="11" y="26"/>
                    </a:lnTo>
                    <a:lnTo>
                      <a:pt x="10" y="5"/>
                    </a:lnTo>
                    <a:lnTo>
                      <a:pt x="10" y="5"/>
                    </a:lnTo>
                    <a:lnTo>
                      <a:pt x="10" y="3"/>
                    </a:lnTo>
                    <a:lnTo>
                      <a:pt x="8" y="1"/>
                    </a:lnTo>
                    <a:lnTo>
                      <a:pt x="6" y="1"/>
                    </a:lnTo>
                    <a:lnTo>
                      <a:pt x="5" y="0"/>
                    </a:lnTo>
                    <a:lnTo>
                      <a:pt x="3" y="1"/>
                    </a:lnTo>
                    <a:lnTo>
                      <a:pt x="1" y="1"/>
                    </a:lnTo>
                    <a:lnTo>
                      <a:pt x="0" y="3"/>
                    </a:lnTo>
                    <a:lnTo>
                      <a:pt x="0" y="5"/>
                    </a:lnTo>
                    <a:lnTo>
                      <a:pt x="0" y="5"/>
                    </a:lnTo>
                    <a:lnTo>
                      <a:pt x="1" y="27"/>
                    </a:lnTo>
                    <a:lnTo>
                      <a:pt x="2" y="38"/>
                    </a:lnTo>
                    <a:lnTo>
                      <a:pt x="5" y="48"/>
                    </a:lnTo>
                    <a:lnTo>
                      <a:pt x="5" y="48"/>
                    </a:lnTo>
                    <a:lnTo>
                      <a:pt x="6" y="50"/>
                    </a:lnTo>
                    <a:lnTo>
                      <a:pt x="7" y="51"/>
                    </a:lnTo>
                    <a:lnTo>
                      <a:pt x="10" y="51"/>
                    </a:lnTo>
                    <a:lnTo>
                      <a:pt x="11" y="51"/>
                    </a:lnTo>
                    <a:lnTo>
                      <a:pt x="13" y="51"/>
                    </a:lnTo>
                    <a:lnTo>
                      <a:pt x="14" y="49"/>
                    </a:lnTo>
                    <a:lnTo>
                      <a:pt x="15" y="48"/>
                    </a:lnTo>
                    <a:lnTo>
                      <a:pt x="15" y="46"/>
                    </a:lnTo>
                    <a:lnTo>
                      <a:pt x="15" y="46"/>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51" name="Freeform 196"/>
              <p:cNvSpPr/>
              <p:nvPr/>
            </p:nvSpPr>
            <p:spPr bwMode="auto">
              <a:xfrm>
                <a:off x="4675188" y="2751138"/>
                <a:ext cx="12700" cy="34925"/>
              </a:xfrm>
              <a:custGeom>
                <a:avLst/>
                <a:gdLst/>
                <a:ahLst/>
                <a:cxnLst>
                  <a:cxn ang="0">
                    <a:pos x="18" y="39"/>
                  </a:cxn>
                  <a:cxn ang="0">
                    <a:pos x="18" y="39"/>
                  </a:cxn>
                  <a:cxn ang="0">
                    <a:pos x="14" y="31"/>
                  </a:cxn>
                  <a:cxn ang="0">
                    <a:pos x="12" y="23"/>
                  </a:cxn>
                  <a:cxn ang="0">
                    <a:pos x="9" y="13"/>
                  </a:cxn>
                  <a:cxn ang="0">
                    <a:pos x="9" y="5"/>
                  </a:cxn>
                  <a:cxn ang="0">
                    <a:pos x="9" y="5"/>
                  </a:cxn>
                  <a:cxn ang="0">
                    <a:pos x="8" y="3"/>
                  </a:cxn>
                  <a:cxn ang="0">
                    <a:pos x="7" y="1"/>
                  </a:cxn>
                  <a:cxn ang="0">
                    <a:pos x="6" y="1"/>
                  </a:cxn>
                  <a:cxn ang="0">
                    <a:pos x="4" y="0"/>
                  </a:cxn>
                  <a:cxn ang="0">
                    <a:pos x="3" y="1"/>
                  </a:cxn>
                  <a:cxn ang="0">
                    <a:pos x="1" y="1"/>
                  </a:cxn>
                  <a:cxn ang="0">
                    <a:pos x="0" y="3"/>
                  </a:cxn>
                  <a:cxn ang="0">
                    <a:pos x="0" y="5"/>
                  </a:cxn>
                  <a:cxn ang="0">
                    <a:pos x="0" y="5"/>
                  </a:cxn>
                  <a:cxn ang="0">
                    <a:pos x="0" y="17"/>
                  </a:cxn>
                  <a:cxn ang="0">
                    <a:pos x="1" y="24"/>
                  </a:cxn>
                  <a:cxn ang="0">
                    <a:pos x="3" y="30"/>
                  </a:cxn>
                  <a:cxn ang="0">
                    <a:pos x="3" y="30"/>
                  </a:cxn>
                  <a:cxn ang="0">
                    <a:pos x="6" y="38"/>
                  </a:cxn>
                  <a:cxn ang="0">
                    <a:pos x="9" y="45"/>
                  </a:cxn>
                  <a:cxn ang="0">
                    <a:pos x="13" y="54"/>
                  </a:cxn>
                  <a:cxn ang="0">
                    <a:pos x="14" y="62"/>
                  </a:cxn>
                  <a:cxn ang="0">
                    <a:pos x="14" y="62"/>
                  </a:cxn>
                  <a:cxn ang="0">
                    <a:pos x="15" y="64"/>
                  </a:cxn>
                  <a:cxn ang="0">
                    <a:pos x="16" y="65"/>
                  </a:cxn>
                  <a:cxn ang="0">
                    <a:pos x="18" y="66"/>
                  </a:cxn>
                  <a:cxn ang="0">
                    <a:pos x="19" y="66"/>
                  </a:cxn>
                  <a:cxn ang="0">
                    <a:pos x="21" y="66"/>
                  </a:cxn>
                  <a:cxn ang="0">
                    <a:pos x="22" y="65"/>
                  </a:cxn>
                  <a:cxn ang="0">
                    <a:pos x="23" y="64"/>
                  </a:cxn>
                  <a:cxn ang="0">
                    <a:pos x="24" y="62"/>
                  </a:cxn>
                  <a:cxn ang="0">
                    <a:pos x="24" y="62"/>
                  </a:cxn>
                  <a:cxn ang="0">
                    <a:pos x="23" y="56"/>
                  </a:cxn>
                  <a:cxn ang="0">
                    <a:pos x="22" y="49"/>
                  </a:cxn>
                  <a:cxn ang="0">
                    <a:pos x="18" y="39"/>
                  </a:cxn>
                  <a:cxn ang="0">
                    <a:pos x="18" y="39"/>
                  </a:cxn>
                </a:cxnLst>
                <a:rect l="0" t="0" r="r" b="b"/>
                <a:pathLst>
                  <a:path w="24" h="66">
                    <a:moveTo>
                      <a:pt x="18" y="39"/>
                    </a:moveTo>
                    <a:lnTo>
                      <a:pt x="18" y="39"/>
                    </a:lnTo>
                    <a:lnTo>
                      <a:pt x="14" y="31"/>
                    </a:lnTo>
                    <a:lnTo>
                      <a:pt x="12" y="23"/>
                    </a:lnTo>
                    <a:lnTo>
                      <a:pt x="9" y="13"/>
                    </a:lnTo>
                    <a:lnTo>
                      <a:pt x="9" y="5"/>
                    </a:lnTo>
                    <a:lnTo>
                      <a:pt x="9" y="5"/>
                    </a:lnTo>
                    <a:lnTo>
                      <a:pt x="8" y="3"/>
                    </a:lnTo>
                    <a:lnTo>
                      <a:pt x="7" y="1"/>
                    </a:lnTo>
                    <a:lnTo>
                      <a:pt x="6" y="1"/>
                    </a:lnTo>
                    <a:lnTo>
                      <a:pt x="4" y="0"/>
                    </a:lnTo>
                    <a:lnTo>
                      <a:pt x="3" y="1"/>
                    </a:lnTo>
                    <a:lnTo>
                      <a:pt x="1" y="1"/>
                    </a:lnTo>
                    <a:lnTo>
                      <a:pt x="0" y="3"/>
                    </a:lnTo>
                    <a:lnTo>
                      <a:pt x="0" y="5"/>
                    </a:lnTo>
                    <a:lnTo>
                      <a:pt x="0" y="5"/>
                    </a:lnTo>
                    <a:lnTo>
                      <a:pt x="0" y="17"/>
                    </a:lnTo>
                    <a:lnTo>
                      <a:pt x="1" y="24"/>
                    </a:lnTo>
                    <a:lnTo>
                      <a:pt x="3" y="30"/>
                    </a:lnTo>
                    <a:lnTo>
                      <a:pt x="3" y="30"/>
                    </a:lnTo>
                    <a:lnTo>
                      <a:pt x="6" y="38"/>
                    </a:lnTo>
                    <a:lnTo>
                      <a:pt x="9" y="45"/>
                    </a:lnTo>
                    <a:lnTo>
                      <a:pt x="13" y="54"/>
                    </a:lnTo>
                    <a:lnTo>
                      <a:pt x="14" y="62"/>
                    </a:lnTo>
                    <a:lnTo>
                      <a:pt x="14" y="62"/>
                    </a:lnTo>
                    <a:lnTo>
                      <a:pt x="15" y="64"/>
                    </a:lnTo>
                    <a:lnTo>
                      <a:pt x="16" y="65"/>
                    </a:lnTo>
                    <a:lnTo>
                      <a:pt x="18" y="66"/>
                    </a:lnTo>
                    <a:lnTo>
                      <a:pt x="19" y="66"/>
                    </a:lnTo>
                    <a:lnTo>
                      <a:pt x="21" y="66"/>
                    </a:lnTo>
                    <a:lnTo>
                      <a:pt x="22" y="65"/>
                    </a:lnTo>
                    <a:lnTo>
                      <a:pt x="23" y="64"/>
                    </a:lnTo>
                    <a:lnTo>
                      <a:pt x="24" y="62"/>
                    </a:lnTo>
                    <a:lnTo>
                      <a:pt x="24" y="62"/>
                    </a:lnTo>
                    <a:lnTo>
                      <a:pt x="23" y="56"/>
                    </a:lnTo>
                    <a:lnTo>
                      <a:pt x="22" y="49"/>
                    </a:lnTo>
                    <a:lnTo>
                      <a:pt x="18" y="39"/>
                    </a:lnTo>
                    <a:lnTo>
                      <a:pt x="18" y="39"/>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52" name="Freeform 197"/>
              <p:cNvSpPr/>
              <p:nvPr/>
            </p:nvSpPr>
            <p:spPr bwMode="auto">
              <a:xfrm>
                <a:off x="4710113" y="2759075"/>
                <a:ext cx="9525" cy="44450"/>
              </a:xfrm>
              <a:custGeom>
                <a:avLst/>
                <a:gdLst/>
                <a:ahLst/>
                <a:cxnLst>
                  <a:cxn ang="0">
                    <a:pos x="10" y="4"/>
                  </a:cxn>
                  <a:cxn ang="0">
                    <a:pos x="10" y="4"/>
                  </a:cxn>
                  <a:cxn ang="0">
                    <a:pos x="10" y="2"/>
                  </a:cxn>
                  <a:cxn ang="0">
                    <a:pos x="9" y="1"/>
                  </a:cxn>
                  <a:cxn ang="0">
                    <a:pos x="6" y="0"/>
                  </a:cxn>
                  <a:cxn ang="0">
                    <a:pos x="4" y="0"/>
                  </a:cxn>
                  <a:cxn ang="0">
                    <a:pos x="3" y="0"/>
                  </a:cxn>
                  <a:cxn ang="0">
                    <a:pos x="1" y="1"/>
                  </a:cxn>
                  <a:cxn ang="0">
                    <a:pos x="0" y="2"/>
                  </a:cxn>
                  <a:cxn ang="0">
                    <a:pos x="0" y="4"/>
                  </a:cxn>
                  <a:cxn ang="0">
                    <a:pos x="0" y="4"/>
                  </a:cxn>
                  <a:cxn ang="0">
                    <a:pos x="1" y="24"/>
                  </a:cxn>
                  <a:cxn ang="0">
                    <a:pos x="3" y="44"/>
                  </a:cxn>
                  <a:cxn ang="0">
                    <a:pos x="6" y="63"/>
                  </a:cxn>
                  <a:cxn ang="0">
                    <a:pos x="10" y="82"/>
                  </a:cxn>
                  <a:cxn ang="0">
                    <a:pos x="10" y="82"/>
                  </a:cxn>
                  <a:cxn ang="0">
                    <a:pos x="11" y="84"/>
                  </a:cxn>
                  <a:cxn ang="0">
                    <a:pos x="12" y="85"/>
                  </a:cxn>
                  <a:cxn ang="0">
                    <a:pos x="14" y="85"/>
                  </a:cxn>
                  <a:cxn ang="0">
                    <a:pos x="16" y="85"/>
                  </a:cxn>
                  <a:cxn ang="0">
                    <a:pos x="17" y="84"/>
                  </a:cxn>
                  <a:cxn ang="0">
                    <a:pos x="18" y="83"/>
                  </a:cxn>
                  <a:cxn ang="0">
                    <a:pos x="19" y="82"/>
                  </a:cxn>
                  <a:cxn ang="0">
                    <a:pos x="19" y="80"/>
                  </a:cxn>
                  <a:cxn ang="0">
                    <a:pos x="19" y="80"/>
                  </a:cxn>
                  <a:cxn ang="0">
                    <a:pos x="16" y="61"/>
                  </a:cxn>
                  <a:cxn ang="0">
                    <a:pos x="13" y="43"/>
                  </a:cxn>
                  <a:cxn ang="0">
                    <a:pos x="11" y="24"/>
                  </a:cxn>
                  <a:cxn ang="0">
                    <a:pos x="10" y="4"/>
                  </a:cxn>
                  <a:cxn ang="0">
                    <a:pos x="10" y="4"/>
                  </a:cxn>
                </a:cxnLst>
                <a:rect l="0" t="0" r="r" b="b"/>
                <a:pathLst>
                  <a:path w="19" h="85">
                    <a:moveTo>
                      <a:pt x="10" y="4"/>
                    </a:moveTo>
                    <a:lnTo>
                      <a:pt x="10" y="4"/>
                    </a:lnTo>
                    <a:lnTo>
                      <a:pt x="10" y="2"/>
                    </a:lnTo>
                    <a:lnTo>
                      <a:pt x="9" y="1"/>
                    </a:lnTo>
                    <a:lnTo>
                      <a:pt x="6" y="0"/>
                    </a:lnTo>
                    <a:lnTo>
                      <a:pt x="4" y="0"/>
                    </a:lnTo>
                    <a:lnTo>
                      <a:pt x="3" y="0"/>
                    </a:lnTo>
                    <a:lnTo>
                      <a:pt x="1" y="1"/>
                    </a:lnTo>
                    <a:lnTo>
                      <a:pt x="0" y="2"/>
                    </a:lnTo>
                    <a:lnTo>
                      <a:pt x="0" y="4"/>
                    </a:lnTo>
                    <a:lnTo>
                      <a:pt x="0" y="4"/>
                    </a:lnTo>
                    <a:lnTo>
                      <a:pt x="1" y="24"/>
                    </a:lnTo>
                    <a:lnTo>
                      <a:pt x="3" y="44"/>
                    </a:lnTo>
                    <a:lnTo>
                      <a:pt x="6" y="63"/>
                    </a:lnTo>
                    <a:lnTo>
                      <a:pt x="10" y="82"/>
                    </a:lnTo>
                    <a:lnTo>
                      <a:pt x="10" y="82"/>
                    </a:lnTo>
                    <a:lnTo>
                      <a:pt x="11" y="84"/>
                    </a:lnTo>
                    <a:lnTo>
                      <a:pt x="12" y="85"/>
                    </a:lnTo>
                    <a:lnTo>
                      <a:pt x="14" y="85"/>
                    </a:lnTo>
                    <a:lnTo>
                      <a:pt x="16" y="85"/>
                    </a:lnTo>
                    <a:lnTo>
                      <a:pt x="17" y="84"/>
                    </a:lnTo>
                    <a:lnTo>
                      <a:pt x="18" y="83"/>
                    </a:lnTo>
                    <a:lnTo>
                      <a:pt x="19" y="82"/>
                    </a:lnTo>
                    <a:lnTo>
                      <a:pt x="19" y="80"/>
                    </a:lnTo>
                    <a:lnTo>
                      <a:pt x="19" y="80"/>
                    </a:lnTo>
                    <a:lnTo>
                      <a:pt x="16" y="61"/>
                    </a:lnTo>
                    <a:lnTo>
                      <a:pt x="13" y="43"/>
                    </a:lnTo>
                    <a:lnTo>
                      <a:pt x="11" y="24"/>
                    </a:lnTo>
                    <a:lnTo>
                      <a:pt x="10" y="4"/>
                    </a:lnTo>
                    <a:lnTo>
                      <a:pt x="10"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53" name="Freeform 198"/>
              <p:cNvSpPr/>
              <p:nvPr/>
            </p:nvSpPr>
            <p:spPr bwMode="auto">
              <a:xfrm>
                <a:off x="4416425" y="2370138"/>
                <a:ext cx="15875" cy="106363"/>
              </a:xfrm>
              <a:custGeom>
                <a:avLst/>
                <a:gdLst/>
                <a:ahLst/>
                <a:cxnLst>
                  <a:cxn ang="0">
                    <a:pos x="19" y="3"/>
                  </a:cxn>
                  <a:cxn ang="0">
                    <a:pos x="19" y="3"/>
                  </a:cxn>
                  <a:cxn ang="0">
                    <a:pos x="14" y="24"/>
                  </a:cxn>
                  <a:cxn ang="0">
                    <a:pos x="13" y="34"/>
                  </a:cxn>
                  <a:cxn ang="0">
                    <a:pos x="13" y="45"/>
                  </a:cxn>
                  <a:cxn ang="0">
                    <a:pos x="13" y="98"/>
                  </a:cxn>
                  <a:cxn ang="0">
                    <a:pos x="13" y="98"/>
                  </a:cxn>
                  <a:cxn ang="0">
                    <a:pos x="13" y="124"/>
                  </a:cxn>
                  <a:cxn ang="0">
                    <a:pos x="12" y="136"/>
                  </a:cxn>
                  <a:cxn ang="0">
                    <a:pos x="10" y="149"/>
                  </a:cxn>
                  <a:cxn ang="0">
                    <a:pos x="10" y="149"/>
                  </a:cxn>
                  <a:cxn ang="0">
                    <a:pos x="4" y="171"/>
                  </a:cxn>
                  <a:cxn ang="0">
                    <a:pos x="2" y="183"/>
                  </a:cxn>
                  <a:cxn ang="0">
                    <a:pos x="0" y="194"/>
                  </a:cxn>
                  <a:cxn ang="0">
                    <a:pos x="0" y="194"/>
                  </a:cxn>
                  <a:cxn ang="0">
                    <a:pos x="1" y="196"/>
                  </a:cxn>
                  <a:cxn ang="0">
                    <a:pos x="2" y="197"/>
                  </a:cxn>
                  <a:cxn ang="0">
                    <a:pos x="3" y="198"/>
                  </a:cxn>
                  <a:cxn ang="0">
                    <a:pos x="5" y="199"/>
                  </a:cxn>
                  <a:cxn ang="0">
                    <a:pos x="6" y="198"/>
                  </a:cxn>
                  <a:cxn ang="0">
                    <a:pos x="8" y="197"/>
                  </a:cxn>
                  <a:cxn ang="0">
                    <a:pos x="9" y="196"/>
                  </a:cxn>
                  <a:cxn ang="0">
                    <a:pos x="10" y="194"/>
                  </a:cxn>
                  <a:cxn ang="0">
                    <a:pos x="10" y="194"/>
                  </a:cxn>
                  <a:cxn ang="0">
                    <a:pos x="11" y="182"/>
                  </a:cxn>
                  <a:cxn ang="0">
                    <a:pos x="14" y="169"/>
                  </a:cxn>
                  <a:cxn ang="0">
                    <a:pos x="20" y="144"/>
                  </a:cxn>
                  <a:cxn ang="0">
                    <a:pos x="20" y="144"/>
                  </a:cxn>
                  <a:cxn ang="0">
                    <a:pos x="22" y="135"/>
                  </a:cxn>
                  <a:cxn ang="0">
                    <a:pos x="22" y="125"/>
                  </a:cxn>
                  <a:cxn ang="0">
                    <a:pos x="22" y="105"/>
                  </a:cxn>
                  <a:cxn ang="0">
                    <a:pos x="22" y="105"/>
                  </a:cxn>
                  <a:cxn ang="0">
                    <a:pos x="22" y="80"/>
                  </a:cxn>
                  <a:cxn ang="0">
                    <a:pos x="22" y="55"/>
                  </a:cxn>
                  <a:cxn ang="0">
                    <a:pos x="23" y="31"/>
                  </a:cxn>
                  <a:cxn ang="0">
                    <a:pos x="25" y="18"/>
                  </a:cxn>
                  <a:cxn ang="0">
                    <a:pos x="29" y="6"/>
                  </a:cxn>
                  <a:cxn ang="0">
                    <a:pos x="29" y="6"/>
                  </a:cxn>
                  <a:cxn ang="0">
                    <a:pos x="29" y="4"/>
                  </a:cxn>
                  <a:cxn ang="0">
                    <a:pos x="28" y="2"/>
                  </a:cxn>
                  <a:cxn ang="0">
                    <a:pos x="27" y="1"/>
                  </a:cxn>
                  <a:cxn ang="0">
                    <a:pos x="24" y="0"/>
                  </a:cxn>
                  <a:cxn ang="0">
                    <a:pos x="23" y="0"/>
                  </a:cxn>
                  <a:cxn ang="0">
                    <a:pos x="21" y="0"/>
                  </a:cxn>
                  <a:cxn ang="0">
                    <a:pos x="20" y="2"/>
                  </a:cxn>
                  <a:cxn ang="0">
                    <a:pos x="19" y="3"/>
                  </a:cxn>
                  <a:cxn ang="0">
                    <a:pos x="19" y="3"/>
                  </a:cxn>
                </a:cxnLst>
                <a:rect l="0" t="0" r="r" b="b"/>
                <a:pathLst>
                  <a:path w="29" h="199">
                    <a:moveTo>
                      <a:pt x="19" y="3"/>
                    </a:moveTo>
                    <a:lnTo>
                      <a:pt x="19" y="3"/>
                    </a:lnTo>
                    <a:lnTo>
                      <a:pt x="14" y="24"/>
                    </a:lnTo>
                    <a:lnTo>
                      <a:pt x="13" y="34"/>
                    </a:lnTo>
                    <a:lnTo>
                      <a:pt x="13" y="45"/>
                    </a:lnTo>
                    <a:lnTo>
                      <a:pt x="13" y="98"/>
                    </a:lnTo>
                    <a:lnTo>
                      <a:pt x="13" y="98"/>
                    </a:lnTo>
                    <a:lnTo>
                      <a:pt x="13" y="124"/>
                    </a:lnTo>
                    <a:lnTo>
                      <a:pt x="12" y="136"/>
                    </a:lnTo>
                    <a:lnTo>
                      <a:pt x="10" y="149"/>
                    </a:lnTo>
                    <a:lnTo>
                      <a:pt x="10" y="149"/>
                    </a:lnTo>
                    <a:lnTo>
                      <a:pt x="4" y="171"/>
                    </a:lnTo>
                    <a:lnTo>
                      <a:pt x="2" y="183"/>
                    </a:lnTo>
                    <a:lnTo>
                      <a:pt x="0" y="194"/>
                    </a:lnTo>
                    <a:lnTo>
                      <a:pt x="0" y="194"/>
                    </a:lnTo>
                    <a:lnTo>
                      <a:pt x="1" y="196"/>
                    </a:lnTo>
                    <a:lnTo>
                      <a:pt x="2" y="197"/>
                    </a:lnTo>
                    <a:lnTo>
                      <a:pt x="3" y="198"/>
                    </a:lnTo>
                    <a:lnTo>
                      <a:pt x="5" y="199"/>
                    </a:lnTo>
                    <a:lnTo>
                      <a:pt x="6" y="198"/>
                    </a:lnTo>
                    <a:lnTo>
                      <a:pt x="8" y="197"/>
                    </a:lnTo>
                    <a:lnTo>
                      <a:pt x="9" y="196"/>
                    </a:lnTo>
                    <a:lnTo>
                      <a:pt x="10" y="194"/>
                    </a:lnTo>
                    <a:lnTo>
                      <a:pt x="10" y="194"/>
                    </a:lnTo>
                    <a:lnTo>
                      <a:pt x="11" y="182"/>
                    </a:lnTo>
                    <a:lnTo>
                      <a:pt x="14" y="169"/>
                    </a:lnTo>
                    <a:lnTo>
                      <a:pt x="20" y="144"/>
                    </a:lnTo>
                    <a:lnTo>
                      <a:pt x="20" y="144"/>
                    </a:lnTo>
                    <a:lnTo>
                      <a:pt x="22" y="135"/>
                    </a:lnTo>
                    <a:lnTo>
                      <a:pt x="22" y="125"/>
                    </a:lnTo>
                    <a:lnTo>
                      <a:pt x="22" y="105"/>
                    </a:lnTo>
                    <a:lnTo>
                      <a:pt x="22" y="105"/>
                    </a:lnTo>
                    <a:lnTo>
                      <a:pt x="22" y="80"/>
                    </a:lnTo>
                    <a:lnTo>
                      <a:pt x="22" y="55"/>
                    </a:lnTo>
                    <a:lnTo>
                      <a:pt x="23" y="31"/>
                    </a:lnTo>
                    <a:lnTo>
                      <a:pt x="25" y="18"/>
                    </a:lnTo>
                    <a:lnTo>
                      <a:pt x="29" y="6"/>
                    </a:lnTo>
                    <a:lnTo>
                      <a:pt x="29" y="6"/>
                    </a:lnTo>
                    <a:lnTo>
                      <a:pt x="29" y="4"/>
                    </a:lnTo>
                    <a:lnTo>
                      <a:pt x="28" y="2"/>
                    </a:lnTo>
                    <a:lnTo>
                      <a:pt x="27" y="1"/>
                    </a:lnTo>
                    <a:lnTo>
                      <a:pt x="24" y="0"/>
                    </a:lnTo>
                    <a:lnTo>
                      <a:pt x="23" y="0"/>
                    </a:lnTo>
                    <a:lnTo>
                      <a:pt x="21" y="0"/>
                    </a:lnTo>
                    <a:lnTo>
                      <a:pt x="20" y="2"/>
                    </a:lnTo>
                    <a:lnTo>
                      <a:pt x="19" y="3"/>
                    </a:lnTo>
                    <a:lnTo>
                      <a:pt x="19"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54" name="Freeform 199"/>
              <p:cNvSpPr/>
              <p:nvPr/>
            </p:nvSpPr>
            <p:spPr bwMode="auto">
              <a:xfrm>
                <a:off x="4464050" y="2424113"/>
                <a:ext cx="19050" cy="88900"/>
              </a:xfrm>
              <a:custGeom>
                <a:avLst/>
                <a:gdLst/>
                <a:ahLst/>
                <a:cxnLst>
                  <a:cxn ang="0">
                    <a:pos x="26" y="3"/>
                  </a:cxn>
                  <a:cxn ang="0">
                    <a:pos x="26" y="3"/>
                  </a:cxn>
                  <a:cxn ang="0">
                    <a:pos x="18" y="42"/>
                  </a:cxn>
                  <a:cxn ang="0">
                    <a:pos x="11" y="83"/>
                  </a:cxn>
                  <a:cxn ang="0">
                    <a:pos x="6" y="123"/>
                  </a:cxn>
                  <a:cxn ang="0">
                    <a:pos x="0" y="162"/>
                  </a:cxn>
                  <a:cxn ang="0">
                    <a:pos x="0" y="162"/>
                  </a:cxn>
                  <a:cxn ang="0">
                    <a:pos x="0" y="164"/>
                  </a:cxn>
                  <a:cxn ang="0">
                    <a:pos x="2" y="166"/>
                  </a:cxn>
                  <a:cxn ang="0">
                    <a:pos x="3" y="167"/>
                  </a:cxn>
                  <a:cxn ang="0">
                    <a:pos x="5" y="167"/>
                  </a:cxn>
                  <a:cxn ang="0">
                    <a:pos x="8" y="166"/>
                  </a:cxn>
                  <a:cxn ang="0">
                    <a:pos x="10" y="164"/>
                  </a:cxn>
                  <a:cxn ang="0">
                    <a:pos x="10" y="162"/>
                  </a:cxn>
                  <a:cxn ang="0">
                    <a:pos x="10" y="162"/>
                  </a:cxn>
                  <a:cxn ang="0">
                    <a:pos x="15" y="123"/>
                  </a:cxn>
                  <a:cxn ang="0">
                    <a:pos x="20" y="84"/>
                  </a:cxn>
                  <a:cxn ang="0">
                    <a:pos x="26" y="45"/>
                  </a:cxn>
                  <a:cxn ang="0">
                    <a:pos x="36" y="6"/>
                  </a:cxn>
                  <a:cxn ang="0">
                    <a:pos x="36" y="6"/>
                  </a:cxn>
                  <a:cxn ang="0">
                    <a:pos x="36" y="4"/>
                  </a:cxn>
                  <a:cxn ang="0">
                    <a:pos x="35" y="2"/>
                  </a:cxn>
                  <a:cxn ang="0">
                    <a:pos x="34" y="1"/>
                  </a:cxn>
                  <a:cxn ang="0">
                    <a:pos x="31" y="0"/>
                  </a:cxn>
                  <a:cxn ang="0">
                    <a:pos x="29" y="0"/>
                  </a:cxn>
                  <a:cxn ang="0">
                    <a:pos x="28" y="0"/>
                  </a:cxn>
                  <a:cxn ang="0">
                    <a:pos x="26" y="1"/>
                  </a:cxn>
                  <a:cxn ang="0">
                    <a:pos x="26" y="3"/>
                  </a:cxn>
                  <a:cxn ang="0">
                    <a:pos x="26" y="3"/>
                  </a:cxn>
                </a:cxnLst>
                <a:rect l="0" t="0" r="r" b="b"/>
                <a:pathLst>
                  <a:path w="36" h="167">
                    <a:moveTo>
                      <a:pt x="26" y="3"/>
                    </a:moveTo>
                    <a:lnTo>
                      <a:pt x="26" y="3"/>
                    </a:lnTo>
                    <a:lnTo>
                      <a:pt x="18" y="42"/>
                    </a:lnTo>
                    <a:lnTo>
                      <a:pt x="11" y="83"/>
                    </a:lnTo>
                    <a:lnTo>
                      <a:pt x="6" y="123"/>
                    </a:lnTo>
                    <a:lnTo>
                      <a:pt x="0" y="162"/>
                    </a:lnTo>
                    <a:lnTo>
                      <a:pt x="0" y="162"/>
                    </a:lnTo>
                    <a:lnTo>
                      <a:pt x="0" y="164"/>
                    </a:lnTo>
                    <a:lnTo>
                      <a:pt x="2" y="166"/>
                    </a:lnTo>
                    <a:lnTo>
                      <a:pt x="3" y="167"/>
                    </a:lnTo>
                    <a:lnTo>
                      <a:pt x="5" y="167"/>
                    </a:lnTo>
                    <a:lnTo>
                      <a:pt x="8" y="166"/>
                    </a:lnTo>
                    <a:lnTo>
                      <a:pt x="10" y="164"/>
                    </a:lnTo>
                    <a:lnTo>
                      <a:pt x="10" y="162"/>
                    </a:lnTo>
                    <a:lnTo>
                      <a:pt x="10" y="162"/>
                    </a:lnTo>
                    <a:lnTo>
                      <a:pt x="15" y="123"/>
                    </a:lnTo>
                    <a:lnTo>
                      <a:pt x="20" y="84"/>
                    </a:lnTo>
                    <a:lnTo>
                      <a:pt x="26" y="45"/>
                    </a:lnTo>
                    <a:lnTo>
                      <a:pt x="36" y="6"/>
                    </a:lnTo>
                    <a:lnTo>
                      <a:pt x="36" y="6"/>
                    </a:lnTo>
                    <a:lnTo>
                      <a:pt x="36" y="4"/>
                    </a:lnTo>
                    <a:lnTo>
                      <a:pt x="35" y="2"/>
                    </a:lnTo>
                    <a:lnTo>
                      <a:pt x="34" y="1"/>
                    </a:lnTo>
                    <a:lnTo>
                      <a:pt x="31" y="0"/>
                    </a:lnTo>
                    <a:lnTo>
                      <a:pt x="29" y="0"/>
                    </a:lnTo>
                    <a:lnTo>
                      <a:pt x="28" y="0"/>
                    </a:lnTo>
                    <a:lnTo>
                      <a:pt x="26" y="1"/>
                    </a:lnTo>
                    <a:lnTo>
                      <a:pt x="26" y="3"/>
                    </a:lnTo>
                    <a:lnTo>
                      <a:pt x="26"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55" name="Freeform 200"/>
              <p:cNvSpPr/>
              <p:nvPr/>
            </p:nvSpPr>
            <p:spPr bwMode="auto">
              <a:xfrm>
                <a:off x="4521200" y="2484438"/>
                <a:ext cx="17463" cy="95250"/>
              </a:xfrm>
              <a:custGeom>
                <a:avLst/>
                <a:gdLst/>
                <a:ahLst/>
                <a:cxnLst>
                  <a:cxn ang="0">
                    <a:pos x="26" y="5"/>
                  </a:cxn>
                  <a:cxn ang="0">
                    <a:pos x="26" y="5"/>
                  </a:cxn>
                  <a:cxn ang="0">
                    <a:pos x="25" y="26"/>
                  </a:cxn>
                  <a:cxn ang="0">
                    <a:pos x="23" y="46"/>
                  </a:cxn>
                  <a:cxn ang="0">
                    <a:pos x="20" y="67"/>
                  </a:cxn>
                  <a:cxn ang="0">
                    <a:pos x="14" y="88"/>
                  </a:cxn>
                  <a:cxn ang="0">
                    <a:pos x="14" y="88"/>
                  </a:cxn>
                  <a:cxn ang="0">
                    <a:pos x="11" y="98"/>
                  </a:cxn>
                  <a:cxn ang="0">
                    <a:pos x="9" y="109"/>
                  </a:cxn>
                  <a:cxn ang="0">
                    <a:pos x="6" y="131"/>
                  </a:cxn>
                  <a:cxn ang="0">
                    <a:pos x="3" y="153"/>
                  </a:cxn>
                  <a:cxn ang="0">
                    <a:pos x="0" y="174"/>
                  </a:cxn>
                  <a:cxn ang="0">
                    <a:pos x="0" y="174"/>
                  </a:cxn>
                  <a:cxn ang="0">
                    <a:pos x="0" y="176"/>
                  </a:cxn>
                  <a:cxn ang="0">
                    <a:pos x="1" y="177"/>
                  </a:cxn>
                  <a:cxn ang="0">
                    <a:pos x="4" y="179"/>
                  </a:cxn>
                  <a:cxn ang="0">
                    <a:pos x="6" y="179"/>
                  </a:cxn>
                  <a:cxn ang="0">
                    <a:pos x="7" y="179"/>
                  </a:cxn>
                  <a:cxn ang="0">
                    <a:pos x="8" y="178"/>
                  </a:cxn>
                  <a:cxn ang="0">
                    <a:pos x="9" y="176"/>
                  </a:cxn>
                  <a:cxn ang="0">
                    <a:pos x="9" y="176"/>
                  </a:cxn>
                  <a:cxn ang="0">
                    <a:pos x="12" y="155"/>
                  </a:cxn>
                  <a:cxn ang="0">
                    <a:pos x="15" y="133"/>
                  </a:cxn>
                  <a:cxn ang="0">
                    <a:pos x="18" y="111"/>
                  </a:cxn>
                  <a:cxn ang="0">
                    <a:pos x="24" y="91"/>
                  </a:cxn>
                  <a:cxn ang="0">
                    <a:pos x="24" y="91"/>
                  </a:cxn>
                  <a:cxn ang="0">
                    <a:pos x="28" y="69"/>
                  </a:cxn>
                  <a:cxn ang="0">
                    <a:pos x="32" y="48"/>
                  </a:cxn>
                  <a:cxn ang="0">
                    <a:pos x="34" y="27"/>
                  </a:cxn>
                  <a:cxn ang="0">
                    <a:pos x="35" y="5"/>
                  </a:cxn>
                  <a:cxn ang="0">
                    <a:pos x="35" y="5"/>
                  </a:cxn>
                  <a:cxn ang="0">
                    <a:pos x="34" y="3"/>
                  </a:cxn>
                  <a:cxn ang="0">
                    <a:pos x="33" y="1"/>
                  </a:cxn>
                  <a:cxn ang="0">
                    <a:pos x="32" y="0"/>
                  </a:cxn>
                  <a:cxn ang="0">
                    <a:pos x="30" y="0"/>
                  </a:cxn>
                  <a:cxn ang="0">
                    <a:pos x="28" y="0"/>
                  </a:cxn>
                  <a:cxn ang="0">
                    <a:pos x="27" y="1"/>
                  </a:cxn>
                  <a:cxn ang="0">
                    <a:pos x="26" y="3"/>
                  </a:cxn>
                  <a:cxn ang="0">
                    <a:pos x="26" y="5"/>
                  </a:cxn>
                  <a:cxn ang="0">
                    <a:pos x="26" y="5"/>
                  </a:cxn>
                </a:cxnLst>
                <a:rect l="0" t="0" r="r" b="b"/>
                <a:pathLst>
                  <a:path w="35" h="179">
                    <a:moveTo>
                      <a:pt x="26" y="5"/>
                    </a:moveTo>
                    <a:lnTo>
                      <a:pt x="26" y="5"/>
                    </a:lnTo>
                    <a:lnTo>
                      <a:pt x="25" y="26"/>
                    </a:lnTo>
                    <a:lnTo>
                      <a:pt x="23" y="46"/>
                    </a:lnTo>
                    <a:lnTo>
                      <a:pt x="20" y="67"/>
                    </a:lnTo>
                    <a:lnTo>
                      <a:pt x="14" y="88"/>
                    </a:lnTo>
                    <a:lnTo>
                      <a:pt x="14" y="88"/>
                    </a:lnTo>
                    <a:lnTo>
                      <a:pt x="11" y="98"/>
                    </a:lnTo>
                    <a:lnTo>
                      <a:pt x="9" y="109"/>
                    </a:lnTo>
                    <a:lnTo>
                      <a:pt x="6" y="131"/>
                    </a:lnTo>
                    <a:lnTo>
                      <a:pt x="3" y="153"/>
                    </a:lnTo>
                    <a:lnTo>
                      <a:pt x="0" y="174"/>
                    </a:lnTo>
                    <a:lnTo>
                      <a:pt x="0" y="174"/>
                    </a:lnTo>
                    <a:lnTo>
                      <a:pt x="0" y="176"/>
                    </a:lnTo>
                    <a:lnTo>
                      <a:pt x="1" y="177"/>
                    </a:lnTo>
                    <a:lnTo>
                      <a:pt x="4" y="179"/>
                    </a:lnTo>
                    <a:lnTo>
                      <a:pt x="6" y="179"/>
                    </a:lnTo>
                    <a:lnTo>
                      <a:pt x="7" y="179"/>
                    </a:lnTo>
                    <a:lnTo>
                      <a:pt x="8" y="178"/>
                    </a:lnTo>
                    <a:lnTo>
                      <a:pt x="9" y="176"/>
                    </a:lnTo>
                    <a:lnTo>
                      <a:pt x="9" y="176"/>
                    </a:lnTo>
                    <a:lnTo>
                      <a:pt x="12" y="155"/>
                    </a:lnTo>
                    <a:lnTo>
                      <a:pt x="15" y="133"/>
                    </a:lnTo>
                    <a:lnTo>
                      <a:pt x="18" y="111"/>
                    </a:lnTo>
                    <a:lnTo>
                      <a:pt x="24" y="91"/>
                    </a:lnTo>
                    <a:lnTo>
                      <a:pt x="24" y="91"/>
                    </a:lnTo>
                    <a:lnTo>
                      <a:pt x="28" y="69"/>
                    </a:lnTo>
                    <a:lnTo>
                      <a:pt x="32" y="48"/>
                    </a:lnTo>
                    <a:lnTo>
                      <a:pt x="34" y="27"/>
                    </a:lnTo>
                    <a:lnTo>
                      <a:pt x="35" y="5"/>
                    </a:lnTo>
                    <a:lnTo>
                      <a:pt x="35" y="5"/>
                    </a:lnTo>
                    <a:lnTo>
                      <a:pt x="34" y="3"/>
                    </a:lnTo>
                    <a:lnTo>
                      <a:pt x="33" y="1"/>
                    </a:lnTo>
                    <a:lnTo>
                      <a:pt x="32" y="0"/>
                    </a:lnTo>
                    <a:lnTo>
                      <a:pt x="30" y="0"/>
                    </a:lnTo>
                    <a:lnTo>
                      <a:pt x="28" y="0"/>
                    </a:lnTo>
                    <a:lnTo>
                      <a:pt x="27" y="1"/>
                    </a:lnTo>
                    <a:lnTo>
                      <a:pt x="26" y="3"/>
                    </a:lnTo>
                    <a:lnTo>
                      <a:pt x="26" y="5"/>
                    </a:lnTo>
                    <a:lnTo>
                      <a:pt x="26"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56" name="Freeform 201"/>
              <p:cNvSpPr/>
              <p:nvPr/>
            </p:nvSpPr>
            <p:spPr bwMode="auto">
              <a:xfrm>
                <a:off x="4570413" y="2508250"/>
                <a:ext cx="12700" cy="41275"/>
              </a:xfrm>
              <a:custGeom>
                <a:avLst/>
                <a:gdLst/>
                <a:ahLst/>
                <a:cxnLst>
                  <a:cxn ang="0">
                    <a:pos x="12" y="3"/>
                  </a:cxn>
                  <a:cxn ang="0">
                    <a:pos x="12" y="3"/>
                  </a:cxn>
                  <a:cxn ang="0">
                    <a:pos x="8" y="21"/>
                  </a:cxn>
                  <a:cxn ang="0">
                    <a:pos x="6" y="38"/>
                  </a:cxn>
                  <a:cxn ang="0">
                    <a:pos x="3" y="56"/>
                  </a:cxn>
                  <a:cxn ang="0">
                    <a:pos x="0" y="73"/>
                  </a:cxn>
                  <a:cxn ang="0">
                    <a:pos x="0" y="73"/>
                  </a:cxn>
                  <a:cxn ang="0">
                    <a:pos x="0" y="76"/>
                  </a:cxn>
                  <a:cxn ang="0">
                    <a:pos x="1" y="77"/>
                  </a:cxn>
                  <a:cxn ang="0">
                    <a:pos x="2" y="78"/>
                  </a:cxn>
                  <a:cxn ang="0">
                    <a:pos x="3" y="79"/>
                  </a:cxn>
                  <a:cxn ang="0">
                    <a:pos x="5" y="79"/>
                  </a:cxn>
                  <a:cxn ang="0">
                    <a:pos x="7" y="79"/>
                  </a:cxn>
                  <a:cxn ang="0">
                    <a:pos x="8" y="78"/>
                  </a:cxn>
                  <a:cxn ang="0">
                    <a:pos x="9" y="76"/>
                  </a:cxn>
                  <a:cxn ang="0">
                    <a:pos x="9" y="76"/>
                  </a:cxn>
                  <a:cxn ang="0">
                    <a:pos x="12" y="58"/>
                  </a:cxn>
                  <a:cxn ang="0">
                    <a:pos x="14" y="40"/>
                  </a:cxn>
                  <a:cxn ang="0">
                    <a:pos x="17" y="23"/>
                  </a:cxn>
                  <a:cxn ang="0">
                    <a:pos x="22" y="6"/>
                  </a:cxn>
                  <a:cxn ang="0">
                    <a:pos x="22" y="6"/>
                  </a:cxn>
                  <a:cxn ang="0">
                    <a:pos x="22" y="4"/>
                  </a:cxn>
                  <a:cxn ang="0">
                    <a:pos x="22" y="2"/>
                  </a:cxn>
                  <a:cxn ang="0">
                    <a:pos x="21" y="1"/>
                  </a:cxn>
                  <a:cxn ang="0">
                    <a:pos x="19" y="0"/>
                  </a:cxn>
                  <a:cxn ang="0">
                    <a:pos x="16" y="0"/>
                  </a:cxn>
                  <a:cxn ang="0">
                    <a:pos x="15" y="0"/>
                  </a:cxn>
                  <a:cxn ang="0">
                    <a:pos x="13" y="1"/>
                  </a:cxn>
                  <a:cxn ang="0">
                    <a:pos x="12" y="3"/>
                  </a:cxn>
                  <a:cxn ang="0">
                    <a:pos x="12" y="3"/>
                  </a:cxn>
                </a:cxnLst>
                <a:rect l="0" t="0" r="r" b="b"/>
                <a:pathLst>
                  <a:path w="22" h="79">
                    <a:moveTo>
                      <a:pt x="12" y="3"/>
                    </a:moveTo>
                    <a:lnTo>
                      <a:pt x="12" y="3"/>
                    </a:lnTo>
                    <a:lnTo>
                      <a:pt x="8" y="21"/>
                    </a:lnTo>
                    <a:lnTo>
                      <a:pt x="6" y="38"/>
                    </a:lnTo>
                    <a:lnTo>
                      <a:pt x="3" y="56"/>
                    </a:lnTo>
                    <a:lnTo>
                      <a:pt x="0" y="73"/>
                    </a:lnTo>
                    <a:lnTo>
                      <a:pt x="0" y="73"/>
                    </a:lnTo>
                    <a:lnTo>
                      <a:pt x="0" y="76"/>
                    </a:lnTo>
                    <a:lnTo>
                      <a:pt x="1" y="77"/>
                    </a:lnTo>
                    <a:lnTo>
                      <a:pt x="2" y="78"/>
                    </a:lnTo>
                    <a:lnTo>
                      <a:pt x="3" y="79"/>
                    </a:lnTo>
                    <a:lnTo>
                      <a:pt x="5" y="79"/>
                    </a:lnTo>
                    <a:lnTo>
                      <a:pt x="7" y="79"/>
                    </a:lnTo>
                    <a:lnTo>
                      <a:pt x="8" y="78"/>
                    </a:lnTo>
                    <a:lnTo>
                      <a:pt x="9" y="76"/>
                    </a:lnTo>
                    <a:lnTo>
                      <a:pt x="9" y="76"/>
                    </a:lnTo>
                    <a:lnTo>
                      <a:pt x="12" y="58"/>
                    </a:lnTo>
                    <a:lnTo>
                      <a:pt x="14" y="40"/>
                    </a:lnTo>
                    <a:lnTo>
                      <a:pt x="17" y="23"/>
                    </a:lnTo>
                    <a:lnTo>
                      <a:pt x="22" y="6"/>
                    </a:lnTo>
                    <a:lnTo>
                      <a:pt x="22" y="6"/>
                    </a:lnTo>
                    <a:lnTo>
                      <a:pt x="22" y="4"/>
                    </a:lnTo>
                    <a:lnTo>
                      <a:pt x="22" y="2"/>
                    </a:lnTo>
                    <a:lnTo>
                      <a:pt x="21" y="1"/>
                    </a:lnTo>
                    <a:lnTo>
                      <a:pt x="19" y="0"/>
                    </a:lnTo>
                    <a:lnTo>
                      <a:pt x="16" y="0"/>
                    </a:lnTo>
                    <a:lnTo>
                      <a:pt x="15" y="0"/>
                    </a:lnTo>
                    <a:lnTo>
                      <a:pt x="13" y="1"/>
                    </a:lnTo>
                    <a:lnTo>
                      <a:pt x="12" y="3"/>
                    </a:lnTo>
                    <a:lnTo>
                      <a:pt x="12"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57" name="Freeform 202"/>
              <p:cNvSpPr/>
              <p:nvPr/>
            </p:nvSpPr>
            <p:spPr bwMode="auto">
              <a:xfrm>
                <a:off x="4603750" y="2557463"/>
                <a:ext cx="15875" cy="46038"/>
              </a:xfrm>
              <a:custGeom>
                <a:avLst/>
                <a:gdLst/>
                <a:ahLst/>
                <a:cxnLst>
                  <a:cxn ang="0">
                    <a:pos x="20" y="3"/>
                  </a:cxn>
                  <a:cxn ang="0">
                    <a:pos x="20" y="3"/>
                  </a:cxn>
                  <a:cxn ang="0">
                    <a:pos x="0" y="79"/>
                  </a:cxn>
                  <a:cxn ang="0">
                    <a:pos x="0" y="79"/>
                  </a:cxn>
                  <a:cxn ang="0">
                    <a:pos x="0" y="81"/>
                  </a:cxn>
                  <a:cxn ang="0">
                    <a:pos x="1" y="83"/>
                  </a:cxn>
                  <a:cxn ang="0">
                    <a:pos x="2" y="84"/>
                  </a:cxn>
                  <a:cxn ang="0">
                    <a:pos x="4" y="85"/>
                  </a:cxn>
                  <a:cxn ang="0">
                    <a:pos x="5" y="85"/>
                  </a:cxn>
                  <a:cxn ang="0">
                    <a:pos x="7" y="85"/>
                  </a:cxn>
                  <a:cxn ang="0">
                    <a:pos x="8" y="84"/>
                  </a:cxn>
                  <a:cxn ang="0">
                    <a:pos x="9" y="82"/>
                  </a:cxn>
                  <a:cxn ang="0">
                    <a:pos x="9" y="82"/>
                  </a:cxn>
                  <a:cxn ang="0">
                    <a:pos x="28" y="5"/>
                  </a:cxn>
                  <a:cxn ang="0">
                    <a:pos x="28" y="5"/>
                  </a:cxn>
                  <a:cxn ang="0">
                    <a:pos x="29" y="3"/>
                  </a:cxn>
                  <a:cxn ang="0">
                    <a:pos x="28" y="2"/>
                  </a:cxn>
                  <a:cxn ang="0">
                    <a:pos x="27" y="1"/>
                  </a:cxn>
                  <a:cxn ang="0">
                    <a:pos x="25" y="0"/>
                  </a:cxn>
                  <a:cxn ang="0">
                    <a:pos x="23" y="0"/>
                  </a:cxn>
                  <a:cxn ang="0">
                    <a:pos x="22" y="0"/>
                  </a:cxn>
                  <a:cxn ang="0">
                    <a:pos x="20" y="1"/>
                  </a:cxn>
                  <a:cxn ang="0">
                    <a:pos x="20" y="3"/>
                  </a:cxn>
                  <a:cxn ang="0">
                    <a:pos x="20" y="3"/>
                  </a:cxn>
                </a:cxnLst>
                <a:rect l="0" t="0" r="r" b="b"/>
                <a:pathLst>
                  <a:path w="29" h="85">
                    <a:moveTo>
                      <a:pt x="20" y="3"/>
                    </a:moveTo>
                    <a:lnTo>
                      <a:pt x="20" y="3"/>
                    </a:lnTo>
                    <a:lnTo>
                      <a:pt x="0" y="79"/>
                    </a:lnTo>
                    <a:lnTo>
                      <a:pt x="0" y="79"/>
                    </a:lnTo>
                    <a:lnTo>
                      <a:pt x="0" y="81"/>
                    </a:lnTo>
                    <a:lnTo>
                      <a:pt x="1" y="83"/>
                    </a:lnTo>
                    <a:lnTo>
                      <a:pt x="2" y="84"/>
                    </a:lnTo>
                    <a:lnTo>
                      <a:pt x="4" y="85"/>
                    </a:lnTo>
                    <a:lnTo>
                      <a:pt x="5" y="85"/>
                    </a:lnTo>
                    <a:lnTo>
                      <a:pt x="7" y="85"/>
                    </a:lnTo>
                    <a:lnTo>
                      <a:pt x="8" y="84"/>
                    </a:lnTo>
                    <a:lnTo>
                      <a:pt x="9" y="82"/>
                    </a:lnTo>
                    <a:lnTo>
                      <a:pt x="9" y="82"/>
                    </a:lnTo>
                    <a:lnTo>
                      <a:pt x="28" y="5"/>
                    </a:lnTo>
                    <a:lnTo>
                      <a:pt x="28" y="5"/>
                    </a:lnTo>
                    <a:lnTo>
                      <a:pt x="29" y="3"/>
                    </a:lnTo>
                    <a:lnTo>
                      <a:pt x="28" y="2"/>
                    </a:lnTo>
                    <a:lnTo>
                      <a:pt x="27" y="1"/>
                    </a:lnTo>
                    <a:lnTo>
                      <a:pt x="25" y="0"/>
                    </a:lnTo>
                    <a:lnTo>
                      <a:pt x="23" y="0"/>
                    </a:lnTo>
                    <a:lnTo>
                      <a:pt x="22" y="0"/>
                    </a:lnTo>
                    <a:lnTo>
                      <a:pt x="20" y="1"/>
                    </a:lnTo>
                    <a:lnTo>
                      <a:pt x="20" y="3"/>
                    </a:lnTo>
                    <a:lnTo>
                      <a:pt x="20"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58" name="Freeform 203"/>
              <p:cNvSpPr/>
              <p:nvPr/>
            </p:nvSpPr>
            <p:spPr bwMode="auto">
              <a:xfrm>
                <a:off x="4687888" y="2668588"/>
                <a:ext cx="15875" cy="61913"/>
              </a:xfrm>
              <a:custGeom>
                <a:avLst/>
                <a:gdLst/>
                <a:ahLst/>
                <a:cxnLst>
                  <a:cxn ang="0">
                    <a:pos x="19" y="4"/>
                  </a:cxn>
                  <a:cxn ang="0">
                    <a:pos x="19" y="4"/>
                  </a:cxn>
                  <a:cxn ang="0">
                    <a:pos x="19" y="12"/>
                  </a:cxn>
                  <a:cxn ang="0">
                    <a:pos x="17" y="19"/>
                  </a:cxn>
                  <a:cxn ang="0">
                    <a:pos x="12" y="35"/>
                  </a:cxn>
                  <a:cxn ang="0">
                    <a:pos x="8" y="50"/>
                  </a:cxn>
                  <a:cxn ang="0">
                    <a:pos x="7" y="58"/>
                  </a:cxn>
                  <a:cxn ang="0">
                    <a:pos x="6" y="65"/>
                  </a:cxn>
                  <a:cxn ang="0">
                    <a:pos x="6" y="65"/>
                  </a:cxn>
                  <a:cxn ang="0">
                    <a:pos x="6" y="76"/>
                  </a:cxn>
                  <a:cxn ang="0">
                    <a:pos x="5" y="89"/>
                  </a:cxn>
                  <a:cxn ang="0">
                    <a:pos x="4" y="99"/>
                  </a:cxn>
                  <a:cxn ang="0">
                    <a:pos x="0" y="110"/>
                  </a:cxn>
                  <a:cxn ang="0">
                    <a:pos x="0" y="110"/>
                  </a:cxn>
                  <a:cxn ang="0">
                    <a:pos x="0" y="112"/>
                  </a:cxn>
                  <a:cxn ang="0">
                    <a:pos x="0" y="113"/>
                  </a:cxn>
                  <a:cxn ang="0">
                    <a:pos x="1" y="116"/>
                  </a:cxn>
                  <a:cxn ang="0">
                    <a:pos x="3" y="116"/>
                  </a:cxn>
                  <a:cxn ang="0">
                    <a:pos x="6" y="116"/>
                  </a:cxn>
                  <a:cxn ang="0">
                    <a:pos x="8" y="114"/>
                  </a:cxn>
                  <a:cxn ang="0">
                    <a:pos x="9" y="112"/>
                  </a:cxn>
                  <a:cxn ang="0">
                    <a:pos x="9" y="112"/>
                  </a:cxn>
                  <a:cxn ang="0">
                    <a:pos x="12" y="102"/>
                  </a:cxn>
                  <a:cxn ang="0">
                    <a:pos x="14" y="92"/>
                  </a:cxn>
                  <a:cxn ang="0">
                    <a:pos x="15" y="80"/>
                  </a:cxn>
                  <a:cxn ang="0">
                    <a:pos x="15" y="70"/>
                  </a:cxn>
                  <a:cxn ang="0">
                    <a:pos x="15" y="70"/>
                  </a:cxn>
                  <a:cxn ang="0">
                    <a:pos x="17" y="62"/>
                  </a:cxn>
                  <a:cxn ang="0">
                    <a:pos x="18" y="54"/>
                  </a:cxn>
                  <a:cxn ang="0">
                    <a:pos x="22" y="37"/>
                  </a:cxn>
                  <a:cxn ang="0">
                    <a:pos x="26" y="20"/>
                  </a:cxn>
                  <a:cxn ang="0">
                    <a:pos x="28" y="12"/>
                  </a:cxn>
                  <a:cxn ang="0">
                    <a:pos x="29" y="4"/>
                  </a:cxn>
                  <a:cxn ang="0">
                    <a:pos x="29" y="4"/>
                  </a:cxn>
                  <a:cxn ang="0">
                    <a:pos x="28" y="2"/>
                  </a:cxn>
                  <a:cxn ang="0">
                    <a:pos x="27" y="1"/>
                  </a:cxn>
                  <a:cxn ang="0">
                    <a:pos x="26" y="0"/>
                  </a:cxn>
                  <a:cxn ang="0">
                    <a:pos x="24" y="0"/>
                  </a:cxn>
                  <a:cxn ang="0">
                    <a:pos x="22" y="0"/>
                  </a:cxn>
                  <a:cxn ang="0">
                    <a:pos x="21" y="1"/>
                  </a:cxn>
                  <a:cxn ang="0">
                    <a:pos x="20" y="2"/>
                  </a:cxn>
                  <a:cxn ang="0">
                    <a:pos x="19" y="4"/>
                  </a:cxn>
                  <a:cxn ang="0">
                    <a:pos x="19" y="4"/>
                  </a:cxn>
                </a:cxnLst>
                <a:rect l="0" t="0" r="r" b="b"/>
                <a:pathLst>
                  <a:path w="29" h="116">
                    <a:moveTo>
                      <a:pt x="19" y="4"/>
                    </a:moveTo>
                    <a:lnTo>
                      <a:pt x="19" y="4"/>
                    </a:lnTo>
                    <a:lnTo>
                      <a:pt x="19" y="12"/>
                    </a:lnTo>
                    <a:lnTo>
                      <a:pt x="17" y="19"/>
                    </a:lnTo>
                    <a:lnTo>
                      <a:pt x="12" y="35"/>
                    </a:lnTo>
                    <a:lnTo>
                      <a:pt x="8" y="50"/>
                    </a:lnTo>
                    <a:lnTo>
                      <a:pt x="7" y="58"/>
                    </a:lnTo>
                    <a:lnTo>
                      <a:pt x="6" y="65"/>
                    </a:lnTo>
                    <a:lnTo>
                      <a:pt x="6" y="65"/>
                    </a:lnTo>
                    <a:lnTo>
                      <a:pt x="6" y="76"/>
                    </a:lnTo>
                    <a:lnTo>
                      <a:pt x="5" y="89"/>
                    </a:lnTo>
                    <a:lnTo>
                      <a:pt x="4" y="99"/>
                    </a:lnTo>
                    <a:lnTo>
                      <a:pt x="0" y="110"/>
                    </a:lnTo>
                    <a:lnTo>
                      <a:pt x="0" y="110"/>
                    </a:lnTo>
                    <a:lnTo>
                      <a:pt x="0" y="112"/>
                    </a:lnTo>
                    <a:lnTo>
                      <a:pt x="0" y="113"/>
                    </a:lnTo>
                    <a:lnTo>
                      <a:pt x="1" y="116"/>
                    </a:lnTo>
                    <a:lnTo>
                      <a:pt x="3" y="116"/>
                    </a:lnTo>
                    <a:lnTo>
                      <a:pt x="6" y="116"/>
                    </a:lnTo>
                    <a:lnTo>
                      <a:pt x="8" y="114"/>
                    </a:lnTo>
                    <a:lnTo>
                      <a:pt x="9" y="112"/>
                    </a:lnTo>
                    <a:lnTo>
                      <a:pt x="9" y="112"/>
                    </a:lnTo>
                    <a:lnTo>
                      <a:pt x="12" y="102"/>
                    </a:lnTo>
                    <a:lnTo>
                      <a:pt x="14" y="92"/>
                    </a:lnTo>
                    <a:lnTo>
                      <a:pt x="15" y="80"/>
                    </a:lnTo>
                    <a:lnTo>
                      <a:pt x="15" y="70"/>
                    </a:lnTo>
                    <a:lnTo>
                      <a:pt x="15" y="70"/>
                    </a:lnTo>
                    <a:lnTo>
                      <a:pt x="17" y="62"/>
                    </a:lnTo>
                    <a:lnTo>
                      <a:pt x="18" y="54"/>
                    </a:lnTo>
                    <a:lnTo>
                      <a:pt x="22" y="37"/>
                    </a:lnTo>
                    <a:lnTo>
                      <a:pt x="26" y="20"/>
                    </a:lnTo>
                    <a:lnTo>
                      <a:pt x="28" y="12"/>
                    </a:lnTo>
                    <a:lnTo>
                      <a:pt x="29" y="4"/>
                    </a:lnTo>
                    <a:lnTo>
                      <a:pt x="29" y="4"/>
                    </a:lnTo>
                    <a:lnTo>
                      <a:pt x="28" y="2"/>
                    </a:lnTo>
                    <a:lnTo>
                      <a:pt x="27" y="1"/>
                    </a:lnTo>
                    <a:lnTo>
                      <a:pt x="26" y="0"/>
                    </a:lnTo>
                    <a:lnTo>
                      <a:pt x="24" y="0"/>
                    </a:lnTo>
                    <a:lnTo>
                      <a:pt x="22" y="0"/>
                    </a:lnTo>
                    <a:lnTo>
                      <a:pt x="21" y="1"/>
                    </a:lnTo>
                    <a:lnTo>
                      <a:pt x="20" y="2"/>
                    </a:lnTo>
                    <a:lnTo>
                      <a:pt x="19" y="4"/>
                    </a:lnTo>
                    <a:lnTo>
                      <a:pt x="19"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59" name="Freeform 204"/>
              <p:cNvSpPr/>
              <p:nvPr/>
            </p:nvSpPr>
            <p:spPr bwMode="auto">
              <a:xfrm>
                <a:off x="4714875" y="2657475"/>
                <a:ext cx="11113" cy="61913"/>
              </a:xfrm>
              <a:custGeom>
                <a:avLst/>
                <a:gdLst/>
                <a:ahLst/>
                <a:cxnLst>
                  <a:cxn ang="0">
                    <a:pos x="12" y="5"/>
                  </a:cxn>
                  <a:cxn ang="0">
                    <a:pos x="12" y="5"/>
                  </a:cxn>
                  <a:cxn ang="0">
                    <a:pos x="10" y="32"/>
                  </a:cxn>
                  <a:cxn ang="0">
                    <a:pos x="6" y="59"/>
                  </a:cxn>
                  <a:cxn ang="0">
                    <a:pos x="2" y="86"/>
                  </a:cxn>
                  <a:cxn ang="0">
                    <a:pos x="0" y="113"/>
                  </a:cxn>
                  <a:cxn ang="0">
                    <a:pos x="0" y="113"/>
                  </a:cxn>
                  <a:cxn ang="0">
                    <a:pos x="0" y="115"/>
                  </a:cxn>
                  <a:cxn ang="0">
                    <a:pos x="1" y="116"/>
                  </a:cxn>
                  <a:cxn ang="0">
                    <a:pos x="3" y="117"/>
                  </a:cxn>
                  <a:cxn ang="0">
                    <a:pos x="4" y="117"/>
                  </a:cxn>
                  <a:cxn ang="0">
                    <a:pos x="6" y="117"/>
                  </a:cxn>
                  <a:cxn ang="0">
                    <a:pos x="8" y="116"/>
                  </a:cxn>
                  <a:cxn ang="0">
                    <a:pos x="9" y="115"/>
                  </a:cxn>
                  <a:cxn ang="0">
                    <a:pos x="9" y="113"/>
                  </a:cxn>
                  <a:cxn ang="0">
                    <a:pos x="9" y="113"/>
                  </a:cxn>
                  <a:cxn ang="0">
                    <a:pos x="11" y="86"/>
                  </a:cxn>
                  <a:cxn ang="0">
                    <a:pos x="15" y="59"/>
                  </a:cxn>
                  <a:cxn ang="0">
                    <a:pos x="19" y="32"/>
                  </a:cxn>
                  <a:cxn ang="0">
                    <a:pos x="21" y="5"/>
                  </a:cxn>
                  <a:cxn ang="0">
                    <a:pos x="21" y="5"/>
                  </a:cxn>
                  <a:cxn ang="0">
                    <a:pos x="21" y="3"/>
                  </a:cxn>
                  <a:cxn ang="0">
                    <a:pos x="20" y="2"/>
                  </a:cxn>
                  <a:cxn ang="0">
                    <a:pos x="19" y="1"/>
                  </a:cxn>
                  <a:cxn ang="0">
                    <a:pos x="17" y="0"/>
                  </a:cxn>
                  <a:cxn ang="0">
                    <a:pos x="15" y="1"/>
                  </a:cxn>
                  <a:cxn ang="0">
                    <a:pos x="14" y="2"/>
                  </a:cxn>
                  <a:cxn ang="0">
                    <a:pos x="13" y="3"/>
                  </a:cxn>
                  <a:cxn ang="0">
                    <a:pos x="12" y="5"/>
                  </a:cxn>
                  <a:cxn ang="0">
                    <a:pos x="12" y="5"/>
                  </a:cxn>
                </a:cxnLst>
                <a:rect l="0" t="0" r="r" b="b"/>
                <a:pathLst>
                  <a:path w="21" h="117">
                    <a:moveTo>
                      <a:pt x="12" y="5"/>
                    </a:moveTo>
                    <a:lnTo>
                      <a:pt x="12" y="5"/>
                    </a:lnTo>
                    <a:lnTo>
                      <a:pt x="10" y="32"/>
                    </a:lnTo>
                    <a:lnTo>
                      <a:pt x="6" y="59"/>
                    </a:lnTo>
                    <a:lnTo>
                      <a:pt x="2" y="86"/>
                    </a:lnTo>
                    <a:lnTo>
                      <a:pt x="0" y="113"/>
                    </a:lnTo>
                    <a:lnTo>
                      <a:pt x="0" y="113"/>
                    </a:lnTo>
                    <a:lnTo>
                      <a:pt x="0" y="115"/>
                    </a:lnTo>
                    <a:lnTo>
                      <a:pt x="1" y="116"/>
                    </a:lnTo>
                    <a:lnTo>
                      <a:pt x="3" y="117"/>
                    </a:lnTo>
                    <a:lnTo>
                      <a:pt x="4" y="117"/>
                    </a:lnTo>
                    <a:lnTo>
                      <a:pt x="6" y="117"/>
                    </a:lnTo>
                    <a:lnTo>
                      <a:pt x="8" y="116"/>
                    </a:lnTo>
                    <a:lnTo>
                      <a:pt x="9" y="115"/>
                    </a:lnTo>
                    <a:lnTo>
                      <a:pt x="9" y="113"/>
                    </a:lnTo>
                    <a:lnTo>
                      <a:pt x="9" y="113"/>
                    </a:lnTo>
                    <a:lnTo>
                      <a:pt x="11" y="86"/>
                    </a:lnTo>
                    <a:lnTo>
                      <a:pt x="15" y="59"/>
                    </a:lnTo>
                    <a:lnTo>
                      <a:pt x="19" y="32"/>
                    </a:lnTo>
                    <a:lnTo>
                      <a:pt x="21" y="5"/>
                    </a:lnTo>
                    <a:lnTo>
                      <a:pt x="21" y="5"/>
                    </a:lnTo>
                    <a:lnTo>
                      <a:pt x="21" y="3"/>
                    </a:lnTo>
                    <a:lnTo>
                      <a:pt x="20" y="2"/>
                    </a:lnTo>
                    <a:lnTo>
                      <a:pt x="19" y="1"/>
                    </a:lnTo>
                    <a:lnTo>
                      <a:pt x="17" y="0"/>
                    </a:lnTo>
                    <a:lnTo>
                      <a:pt x="15" y="1"/>
                    </a:lnTo>
                    <a:lnTo>
                      <a:pt x="14" y="2"/>
                    </a:lnTo>
                    <a:lnTo>
                      <a:pt x="13" y="3"/>
                    </a:lnTo>
                    <a:lnTo>
                      <a:pt x="12" y="5"/>
                    </a:lnTo>
                    <a:lnTo>
                      <a:pt x="12"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60" name="Freeform 206"/>
              <p:cNvSpPr>
                <a:spLocks noEditPoints="1"/>
              </p:cNvSpPr>
              <p:nvPr/>
            </p:nvSpPr>
            <p:spPr bwMode="auto">
              <a:xfrm>
                <a:off x="4249738" y="2249488"/>
                <a:ext cx="555625" cy="574675"/>
              </a:xfrm>
              <a:custGeom>
                <a:avLst/>
                <a:gdLst/>
                <a:ahLst/>
                <a:cxnLst>
                  <a:cxn ang="0">
                    <a:pos x="817" y="1056"/>
                  </a:cxn>
                  <a:cxn ang="0">
                    <a:pos x="716" y="1035"/>
                  </a:cxn>
                  <a:cxn ang="0">
                    <a:pos x="659" y="1016"/>
                  </a:cxn>
                  <a:cxn ang="0">
                    <a:pos x="645" y="1010"/>
                  </a:cxn>
                  <a:cxn ang="0">
                    <a:pos x="623" y="986"/>
                  </a:cxn>
                  <a:cxn ang="0">
                    <a:pos x="608" y="970"/>
                  </a:cxn>
                  <a:cxn ang="0">
                    <a:pos x="577" y="929"/>
                  </a:cxn>
                  <a:cxn ang="0">
                    <a:pos x="513" y="864"/>
                  </a:cxn>
                  <a:cxn ang="0">
                    <a:pos x="403" y="767"/>
                  </a:cxn>
                  <a:cxn ang="0">
                    <a:pos x="307" y="683"/>
                  </a:cxn>
                  <a:cxn ang="0">
                    <a:pos x="222" y="574"/>
                  </a:cxn>
                  <a:cxn ang="0">
                    <a:pos x="139" y="472"/>
                  </a:cxn>
                  <a:cxn ang="0">
                    <a:pos x="97" y="439"/>
                  </a:cxn>
                  <a:cxn ang="0">
                    <a:pos x="31" y="360"/>
                  </a:cxn>
                  <a:cxn ang="0">
                    <a:pos x="27" y="300"/>
                  </a:cxn>
                  <a:cxn ang="0">
                    <a:pos x="84" y="371"/>
                  </a:cxn>
                  <a:cxn ang="0">
                    <a:pos x="141" y="426"/>
                  </a:cxn>
                  <a:cxn ang="0">
                    <a:pos x="208" y="491"/>
                  </a:cxn>
                  <a:cxn ang="0">
                    <a:pos x="305" y="624"/>
                  </a:cxn>
                  <a:cxn ang="0">
                    <a:pos x="398" y="714"/>
                  </a:cxn>
                  <a:cxn ang="0">
                    <a:pos x="481" y="790"/>
                  </a:cxn>
                  <a:cxn ang="0">
                    <a:pos x="571" y="872"/>
                  </a:cxn>
                  <a:cxn ang="0">
                    <a:pos x="646" y="943"/>
                  </a:cxn>
                  <a:cxn ang="0">
                    <a:pos x="724" y="871"/>
                  </a:cxn>
                  <a:cxn ang="0">
                    <a:pos x="843" y="787"/>
                  </a:cxn>
                  <a:cxn ang="0">
                    <a:pos x="981" y="693"/>
                  </a:cxn>
                  <a:cxn ang="0">
                    <a:pos x="917" y="620"/>
                  </a:cxn>
                  <a:cxn ang="0">
                    <a:pos x="751" y="446"/>
                  </a:cxn>
                  <a:cxn ang="0">
                    <a:pos x="583" y="291"/>
                  </a:cxn>
                  <a:cxn ang="0">
                    <a:pos x="501" y="195"/>
                  </a:cxn>
                  <a:cxn ang="0">
                    <a:pos x="431" y="116"/>
                  </a:cxn>
                  <a:cxn ang="0">
                    <a:pos x="378" y="54"/>
                  </a:cxn>
                  <a:cxn ang="0">
                    <a:pos x="377" y="0"/>
                  </a:cxn>
                  <a:cxn ang="0">
                    <a:pos x="496" y="134"/>
                  </a:cxn>
                  <a:cxn ang="0">
                    <a:pos x="631" y="290"/>
                  </a:cxn>
                  <a:cxn ang="0">
                    <a:pos x="729" y="380"/>
                  </a:cxn>
                  <a:cxn ang="0">
                    <a:pos x="900" y="546"/>
                  </a:cxn>
                  <a:cxn ang="0">
                    <a:pos x="980" y="641"/>
                  </a:cxn>
                  <a:cxn ang="0">
                    <a:pos x="1020" y="678"/>
                  </a:cxn>
                  <a:cxn ang="0">
                    <a:pos x="1032" y="689"/>
                  </a:cxn>
                  <a:cxn ang="0">
                    <a:pos x="1037" y="700"/>
                  </a:cxn>
                  <a:cxn ang="0">
                    <a:pos x="1051" y="800"/>
                  </a:cxn>
                  <a:cxn ang="0">
                    <a:pos x="1037" y="911"/>
                  </a:cxn>
                  <a:cxn ang="0">
                    <a:pos x="1029" y="991"/>
                  </a:cxn>
                  <a:cxn ang="0">
                    <a:pos x="1023" y="1039"/>
                  </a:cxn>
                  <a:cxn ang="0">
                    <a:pos x="1016" y="1079"/>
                  </a:cxn>
                  <a:cxn ang="0">
                    <a:pos x="1002" y="1088"/>
                  </a:cxn>
                  <a:cxn ang="0">
                    <a:pos x="996" y="1087"/>
                  </a:cxn>
                  <a:cxn ang="0">
                    <a:pos x="954" y="761"/>
                  </a:cxn>
                  <a:cxn ang="0">
                    <a:pos x="842" y="830"/>
                  </a:cxn>
                  <a:cxn ang="0">
                    <a:pos x="729" y="917"/>
                  </a:cxn>
                  <a:cxn ang="0">
                    <a:pos x="672" y="967"/>
                  </a:cxn>
                  <a:cxn ang="0">
                    <a:pos x="699" y="991"/>
                  </a:cxn>
                  <a:cxn ang="0">
                    <a:pos x="772" y="1010"/>
                  </a:cxn>
                  <a:cxn ang="0">
                    <a:pos x="941" y="1046"/>
                  </a:cxn>
                  <a:cxn ang="0">
                    <a:pos x="989" y="1039"/>
                  </a:cxn>
                  <a:cxn ang="0">
                    <a:pos x="990" y="1018"/>
                  </a:cxn>
                  <a:cxn ang="0">
                    <a:pos x="995" y="957"/>
                  </a:cxn>
                  <a:cxn ang="0">
                    <a:pos x="1010" y="856"/>
                  </a:cxn>
                  <a:cxn ang="0">
                    <a:pos x="1010" y="734"/>
                  </a:cxn>
                </a:cxnLst>
                <a:rect l="0" t="0" r="r" b="b"/>
                <a:pathLst>
                  <a:path w="1051" h="1088">
                    <a:moveTo>
                      <a:pt x="991" y="1088"/>
                    </a:moveTo>
                    <a:lnTo>
                      <a:pt x="991" y="1088"/>
                    </a:lnTo>
                    <a:lnTo>
                      <a:pt x="952" y="1084"/>
                    </a:lnTo>
                    <a:lnTo>
                      <a:pt x="911" y="1078"/>
                    </a:lnTo>
                    <a:lnTo>
                      <a:pt x="866" y="1069"/>
                    </a:lnTo>
                    <a:lnTo>
                      <a:pt x="817" y="1056"/>
                    </a:lnTo>
                    <a:lnTo>
                      <a:pt x="817" y="1056"/>
                    </a:lnTo>
                    <a:lnTo>
                      <a:pt x="773" y="1046"/>
                    </a:lnTo>
                    <a:lnTo>
                      <a:pt x="751" y="1041"/>
                    </a:lnTo>
                    <a:lnTo>
                      <a:pt x="728" y="1037"/>
                    </a:lnTo>
                    <a:lnTo>
                      <a:pt x="728" y="1037"/>
                    </a:lnTo>
                    <a:lnTo>
                      <a:pt x="716" y="1035"/>
                    </a:lnTo>
                    <a:lnTo>
                      <a:pt x="706" y="1031"/>
                    </a:lnTo>
                    <a:lnTo>
                      <a:pt x="686" y="1025"/>
                    </a:lnTo>
                    <a:lnTo>
                      <a:pt x="686" y="1025"/>
                    </a:lnTo>
                    <a:lnTo>
                      <a:pt x="673" y="1020"/>
                    </a:lnTo>
                    <a:lnTo>
                      <a:pt x="659" y="1016"/>
                    </a:lnTo>
                    <a:lnTo>
                      <a:pt x="659" y="1016"/>
                    </a:lnTo>
                    <a:lnTo>
                      <a:pt x="654" y="1015"/>
                    </a:lnTo>
                    <a:lnTo>
                      <a:pt x="651" y="1013"/>
                    </a:lnTo>
                    <a:lnTo>
                      <a:pt x="650" y="1012"/>
                    </a:lnTo>
                    <a:lnTo>
                      <a:pt x="649" y="1011"/>
                    </a:lnTo>
                    <a:lnTo>
                      <a:pt x="649" y="1011"/>
                    </a:lnTo>
                    <a:lnTo>
                      <a:pt x="645" y="1010"/>
                    </a:lnTo>
                    <a:lnTo>
                      <a:pt x="645" y="1010"/>
                    </a:lnTo>
                    <a:lnTo>
                      <a:pt x="640" y="1006"/>
                    </a:lnTo>
                    <a:lnTo>
                      <a:pt x="635" y="1001"/>
                    </a:lnTo>
                    <a:lnTo>
                      <a:pt x="628" y="991"/>
                    </a:lnTo>
                    <a:lnTo>
                      <a:pt x="623" y="986"/>
                    </a:lnTo>
                    <a:lnTo>
                      <a:pt x="623" y="986"/>
                    </a:lnTo>
                    <a:lnTo>
                      <a:pt x="620" y="983"/>
                    </a:lnTo>
                    <a:lnTo>
                      <a:pt x="619" y="982"/>
                    </a:lnTo>
                    <a:lnTo>
                      <a:pt x="619" y="982"/>
                    </a:lnTo>
                    <a:lnTo>
                      <a:pt x="614" y="979"/>
                    </a:lnTo>
                    <a:lnTo>
                      <a:pt x="611" y="976"/>
                    </a:lnTo>
                    <a:lnTo>
                      <a:pt x="608" y="970"/>
                    </a:lnTo>
                    <a:lnTo>
                      <a:pt x="608" y="965"/>
                    </a:lnTo>
                    <a:lnTo>
                      <a:pt x="608" y="963"/>
                    </a:lnTo>
                    <a:lnTo>
                      <a:pt x="606" y="961"/>
                    </a:lnTo>
                    <a:lnTo>
                      <a:pt x="606" y="961"/>
                    </a:lnTo>
                    <a:lnTo>
                      <a:pt x="591" y="946"/>
                    </a:lnTo>
                    <a:lnTo>
                      <a:pt x="577" y="929"/>
                    </a:lnTo>
                    <a:lnTo>
                      <a:pt x="577" y="929"/>
                    </a:lnTo>
                    <a:lnTo>
                      <a:pt x="561" y="912"/>
                    </a:lnTo>
                    <a:lnTo>
                      <a:pt x="546" y="895"/>
                    </a:lnTo>
                    <a:lnTo>
                      <a:pt x="529" y="879"/>
                    </a:lnTo>
                    <a:lnTo>
                      <a:pt x="513" y="864"/>
                    </a:lnTo>
                    <a:lnTo>
                      <a:pt x="513" y="864"/>
                    </a:lnTo>
                    <a:lnTo>
                      <a:pt x="490" y="846"/>
                    </a:lnTo>
                    <a:lnTo>
                      <a:pt x="469" y="827"/>
                    </a:lnTo>
                    <a:lnTo>
                      <a:pt x="428" y="789"/>
                    </a:lnTo>
                    <a:lnTo>
                      <a:pt x="428" y="789"/>
                    </a:lnTo>
                    <a:lnTo>
                      <a:pt x="416" y="777"/>
                    </a:lnTo>
                    <a:lnTo>
                      <a:pt x="403" y="767"/>
                    </a:lnTo>
                    <a:lnTo>
                      <a:pt x="378" y="745"/>
                    </a:lnTo>
                    <a:lnTo>
                      <a:pt x="378" y="745"/>
                    </a:lnTo>
                    <a:lnTo>
                      <a:pt x="356" y="729"/>
                    </a:lnTo>
                    <a:lnTo>
                      <a:pt x="336" y="711"/>
                    </a:lnTo>
                    <a:lnTo>
                      <a:pt x="317" y="693"/>
                    </a:lnTo>
                    <a:lnTo>
                      <a:pt x="307" y="683"/>
                    </a:lnTo>
                    <a:lnTo>
                      <a:pt x="299" y="673"/>
                    </a:lnTo>
                    <a:lnTo>
                      <a:pt x="299" y="673"/>
                    </a:lnTo>
                    <a:lnTo>
                      <a:pt x="271" y="638"/>
                    </a:lnTo>
                    <a:lnTo>
                      <a:pt x="271" y="638"/>
                    </a:lnTo>
                    <a:lnTo>
                      <a:pt x="238" y="596"/>
                    </a:lnTo>
                    <a:lnTo>
                      <a:pt x="222" y="574"/>
                    </a:lnTo>
                    <a:lnTo>
                      <a:pt x="207" y="552"/>
                    </a:lnTo>
                    <a:lnTo>
                      <a:pt x="207" y="552"/>
                    </a:lnTo>
                    <a:lnTo>
                      <a:pt x="194" y="534"/>
                    </a:lnTo>
                    <a:lnTo>
                      <a:pt x="178" y="514"/>
                    </a:lnTo>
                    <a:lnTo>
                      <a:pt x="160" y="493"/>
                    </a:lnTo>
                    <a:lnTo>
                      <a:pt x="139" y="472"/>
                    </a:lnTo>
                    <a:lnTo>
                      <a:pt x="139" y="472"/>
                    </a:lnTo>
                    <a:lnTo>
                      <a:pt x="128" y="461"/>
                    </a:lnTo>
                    <a:lnTo>
                      <a:pt x="115" y="453"/>
                    </a:lnTo>
                    <a:lnTo>
                      <a:pt x="115" y="453"/>
                    </a:lnTo>
                    <a:lnTo>
                      <a:pt x="103" y="444"/>
                    </a:lnTo>
                    <a:lnTo>
                      <a:pt x="97" y="439"/>
                    </a:lnTo>
                    <a:lnTo>
                      <a:pt x="92" y="433"/>
                    </a:lnTo>
                    <a:lnTo>
                      <a:pt x="92" y="433"/>
                    </a:lnTo>
                    <a:lnTo>
                      <a:pt x="74" y="414"/>
                    </a:lnTo>
                    <a:lnTo>
                      <a:pt x="57" y="393"/>
                    </a:lnTo>
                    <a:lnTo>
                      <a:pt x="57" y="393"/>
                    </a:lnTo>
                    <a:lnTo>
                      <a:pt x="31" y="360"/>
                    </a:lnTo>
                    <a:lnTo>
                      <a:pt x="16" y="345"/>
                    </a:lnTo>
                    <a:lnTo>
                      <a:pt x="2" y="329"/>
                    </a:lnTo>
                    <a:lnTo>
                      <a:pt x="2" y="329"/>
                    </a:lnTo>
                    <a:lnTo>
                      <a:pt x="0" y="327"/>
                    </a:lnTo>
                    <a:lnTo>
                      <a:pt x="0" y="327"/>
                    </a:lnTo>
                    <a:lnTo>
                      <a:pt x="27" y="300"/>
                    </a:lnTo>
                    <a:lnTo>
                      <a:pt x="27" y="300"/>
                    </a:lnTo>
                    <a:lnTo>
                      <a:pt x="45" y="322"/>
                    </a:lnTo>
                    <a:lnTo>
                      <a:pt x="45" y="322"/>
                    </a:lnTo>
                    <a:lnTo>
                      <a:pt x="68" y="351"/>
                    </a:lnTo>
                    <a:lnTo>
                      <a:pt x="68" y="351"/>
                    </a:lnTo>
                    <a:lnTo>
                      <a:pt x="84" y="371"/>
                    </a:lnTo>
                    <a:lnTo>
                      <a:pt x="102" y="392"/>
                    </a:lnTo>
                    <a:lnTo>
                      <a:pt x="111" y="401"/>
                    </a:lnTo>
                    <a:lnTo>
                      <a:pt x="120" y="411"/>
                    </a:lnTo>
                    <a:lnTo>
                      <a:pt x="131" y="419"/>
                    </a:lnTo>
                    <a:lnTo>
                      <a:pt x="141" y="426"/>
                    </a:lnTo>
                    <a:lnTo>
                      <a:pt x="141" y="426"/>
                    </a:lnTo>
                    <a:lnTo>
                      <a:pt x="151" y="434"/>
                    </a:lnTo>
                    <a:lnTo>
                      <a:pt x="163" y="444"/>
                    </a:lnTo>
                    <a:lnTo>
                      <a:pt x="174" y="454"/>
                    </a:lnTo>
                    <a:lnTo>
                      <a:pt x="186" y="465"/>
                    </a:lnTo>
                    <a:lnTo>
                      <a:pt x="197" y="478"/>
                    </a:lnTo>
                    <a:lnTo>
                      <a:pt x="208" y="491"/>
                    </a:lnTo>
                    <a:lnTo>
                      <a:pt x="219" y="506"/>
                    </a:lnTo>
                    <a:lnTo>
                      <a:pt x="229" y="521"/>
                    </a:lnTo>
                    <a:lnTo>
                      <a:pt x="229" y="521"/>
                    </a:lnTo>
                    <a:lnTo>
                      <a:pt x="261" y="567"/>
                    </a:lnTo>
                    <a:lnTo>
                      <a:pt x="291" y="607"/>
                    </a:lnTo>
                    <a:lnTo>
                      <a:pt x="305" y="624"/>
                    </a:lnTo>
                    <a:lnTo>
                      <a:pt x="319" y="640"/>
                    </a:lnTo>
                    <a:lnTo>
                      <a:pt x="332" y="654"/>
                    </a:lnTo>
                    <a:lnTo>
                      <a:pt x="346" y="668"/>
                    </a:lnTo>
                    <a:lnTo>
                      <a:pt x="346" y="668"/>
                    </a:lnTo>
                    <a:lnTo>
                      <a:pt x="371" y="692"/>
                    </a:lnTo>
                    <a:lnTo>
                      <a:pt x="398" y="714"/>
                    </a:lnTo>
                    <a:lnTo>
                      <a:pt x="398" y="714"/>
                    </a:lnTo>
                    <a:lnTo>
                      <a:pt x="429" y="741"/>
                    </a:lnTo>
                    <a:lnTo>
                      <a:pt x="445" y="755"/>
                    </a:lnTo>
                    <a:lnTo>
                      <a:pt x="459" y="769"/>
                    </a:lnTo>
                    <a:lnTo>
                      <a:pt x="459" y="769"/>
                    </a:lnTo>
                    <a:lnTo>
                      <a:pt x="481" y="790"/>
                    </a:lnTo>
                    <a:lnTo>
                      <a:pt x="504" y="809"/>
                    </a:lnTo>
                    <a:lnTo>
                      <a:pt x="504" y="809"/>
                    </a:lnTo>
                    <a:lnTo>
                      <a:pt x="526" y="828"/>
                    </a:lnTo>
                    <a:lnTo>
                      <a:pt x="548" y="849"/>
                    </a:lnTo>
                    <a:lnTo>
                      <a:pt x="548" y="849"/>
                    </a:lnTo>
                    <a:lnTo>
                      <a:pt x="571" y="872"/>
                    </a:lnTo>
                    <a:lnTo>
                      <a:pt x="594" y="896"/>
                    </a:lnTo>
                    <a:lnTo>
                      <a:pt x="594" y="896"/>
                    </a:lnTo>
                    <a:lnTo>
                      <a:pt x="615" y="920"/>
                    </a:lnTo>
                    <a:lnTo>
                      <a:pt x="638" y="943"/>
                    </a:lnTo>
                    <a:lnTo>
                      <a:pt x="643" y="948"/>
                    </a:lnTo>
                    <a:lnTo>
                      <a:pt x="646" y="943"/>
                    </a:lnTo>
                    <a:lnTo>
                      <a:pt x="646" y="943"/>
                    </a:lnTo>
                    <a:lnTo>
                      <a:pt x="658" y="929"/>
                    </a:lnTo>
                    <a:lnTo>
                      <a:pt x="669" y="917"/>
                    </a:lnTo>
                    <a:lnTo>
                      <a:pt x="682" y="904"/>
                    </a:lnTo>
                    <a:lnTo>
                      <a:pt x="696" y="893"/>
                    </a:lnTo>
                    <a:lnTo>
                      <a:pt x="724" y="871"/>
                    </a:lnTo>
                    <a:lnTo>
                      <a:pt x="753" y="851"/>
                    </a:lnTo>
                    <a:lnTo>
                      <a:pt x="753" y="851"/>
                    </a:lnTo>
                    <a:lnTo>
                      <a:pt x="784" y="829"/>
                    </a:lnTo>
                    <a:lnTo>
                      <a:pt x="784" y="829"/>
                    </a:lnTo>
                    <a:lnTo>
                      <a:pt x="812" y="807"/>
                    </a:lnTo>
                    <a:lnTo>
                      <a:pt x="843" y="787"/>
                    </a:lnTo>
                    <a:lnTo>
                      <a:pt x="906" y="748"/>
                    </a:lnTo>
                    <a:lnTo>
                      <a:pt x="906" y="748"/>
                    </a:lnTo>
                    <a:lnTo>
                      <a:pt x="944" y="725"/>
                    </a:lnTo>
                    <a:lnTo>
                      <a:pt x="980" y="702"/>
                    </a:lnTo>
                    <a:lnTo>
                      <a:pt x="986" y="698"/>
                    </a:lnTo>
                    <a:lnTo>
                      <a:pt x="981" y="693"/>
                    </a:lnTo>
                    <a:lnTo>
                      <a:pt x="981" y="693"/>
                    </a:lnTo>
                    <a:lnTo>
                      <a:pt x="964" y="676"/>
                    </a:lnTo>
                    <a:lnTo>
                      <a:pt x="949" y="660"/>
                    </a:lnTo>
                    <a:lnTo>
                      <a:pt x="920" y="624"/>
                    </a:lnTo>
                    <a:lnTo>
                      <a:pt x="917" y="620"/>
                    </a:lnTo>
                    <a:lnTo>
                      <a:pt x="917" y="620"/>
                    </a:lnTo>
                    <a:lnTo>
                      <a:pt x="882" y="579"/>
                    </a:lnTo>
                    <a:lnTo>
                      <a:pt x="850" y="543"/>
                    </a:lnTo>
                    <a:lnTo>
                      <a:pt x="819" y="510"/>
                    </a:lnTo>
                    <a:lnTo>
                      <a:pt x="789" y="480"/>
                    </a:lnTo>
                    <a:lnTo>
                      <a:pt x="789" y="480"/>
                    </a:lnTo>
                    <a:lnTo>
                      <a:pt x="751" y="446"/>
                    </a:lnTo>
                    <a:lnTo>
                      <a:pt x="712" y="412"/>
                    </a:lnTo>
                    <a:lnTo>
                      <a:pt x="712" y="412"/>
                    </a:lnTo>
                    <a:lnTo>
                      <a:pt x="668" y="372"/>
                    </a:lnTo>
                    <a:lnTo>
                      <a:pt x="624" y="332"/>
                    </a:lnTo>
                    <a:lnTo>
                      <a:pt x="604" y="313"/>
                    </a:lnTo>
                    <a:lnTo>
                      <a:pt x="583" y="291"/>
                    </a:lnTo>
                    <a:lnTo>
                      <a:pt x="564" y="269"/>
                    </a:lnTo>
                    <a:lnTo>
                      <a:pt x="544" y="246"/>
                    </a:lnTo>
                    <a:lnTo>
                      <a:pt x="544" y="246"/>
                    </a:lnTo>
                    <a:lnTo>
                      <a:pt x="522" y="221"/>
                    </a:lnTo>
                    <a:lnTo>
                      <a:pt x="501" y="195"/>
                    </a:lnTo>
                    <a:lnTo>
                      <a:pt x="501" y="195"/>
                    </a:lnTo>
                    <a:lnTo>
                      <a:pt x="475" y="165"/>
                    </a:lnTo>
                    <a:lnTo>
                      <a:pt x="450" y="135"/>
                    </a:lnTo>
                    <a:lnTo>
                      <a:pt x="450" y="135"/>
                    </a:lnTo>
                    <a:lnTo>
                      <a:pt x="441" y="125"/>
                    </a:lnTo>
                    <a:lnTo>
                      <a:pt x="431" y="116"/>
                    </a:lnTo>
                    <a:lnTo>
                      <a:pt x="431" y="116"/>
                    </a:lnTo>
                    <a:lnTo>
                      <a:pt x="422" y="107"/>
                    </a:lnTo>
                    <a:lnTo>
                      <a:pt x="413" y="98"/>
                    </a:lnTo>
                    <a:lnTo>
                      <a:pt x="413" y="98"/>
                    </a:lnTo>
                    <a:lnTo>
                      <a:pt x="400" y="81"/>
                    </a:lnTo>
                    <a:lnTo>
                      <a:pt x="389" y="67"/>
                    </a:lnTo>
                    <a:lnTo>
                      <a:pt x="378" y="54"/>
                    </a:lnTo>
                    <a:lnTo>
                      <a:pt x="366" y="44"/>
                    </a:lnTo>
                    <a:lnTo>
                      <a:pt x="366" y="44"/>
                    </a:lnTo>
                    <a:lnTo>
                      <a:pt x="355" y="33"/>
                    </a:lnTo>
                    <a:lnTo>
                      <a:pt x="346" y="21"/>
                    </a:lnTo>
                    <a:lnTo>
                      <a:pt x="346" y="21"/>
                    </a:lnTo>
                    <a:lnTo>
                      <a:pt x="377" y="0"/>
                    </a:lnTo>
                    <a:lnTo>
                      <a:pt x="377" y="0"/>
                    </a:lnTo>
                    <a:lnTo>
                      <a:pt x="382" y="6"/>
                    </a:lnTo>
                    <a:lnTo>
                      <a:pt x="382" y="6"/>
                    </a:lnTo>
                    <a:lnTo>
                      <a:pt x="433" y="64"/>
                    </a:lnTo>
                    <a:lnTo>
                      <a:pt x="433" y="64"/>
                    </a:lnTo>
                    <a:lnTo>
                      <a:pt x="496" y="134"/>
                    </a:lnTo>
                    <a:lnTo>
                      <a:pt x="527" y="170"/>
                    </a:lnTo>
                    <a:lnTo>
                      <a:pt x="558" y="207"/>
                    </a:lnTo>
                    <a:lnTo>
                      <a:pt x="558" y="207"/>
                    </a:lnTo>
                    <a:lnTo>
                      <a:pt x="585" y="239"/>
                    </a:lnTo>
                    <a:lnTo>
                      <a:pt x="614" y="273"/>
                    </a:lnTo>
                    <a:lnTo>
                      <a:pt x="631" y="290"/>
                    </a:lnTo>
                    <a:lnTo>
                      <a:pt x="647" y="307"/>
                    </a:lnTo>
                    <a:lnTo>
                      <a:pt x="665" y="324"/>
                    </a:lnTo>
                    <a:lnTo>
                      <a:pt x="683" y="341"/>
                    </a:lnTo>
                    <a:lnTo>
                      <a:pt x="683" y="341"/>
                    </a:lnTo>
                    <a:lnTo>
                      <a:pt x="729" y="380"/>
                    </a:lnTo>
                    <a:lnTo>
                      <a:pt x="729" y="380"/>
                    </a:lnTo>
                    <a:lnTo>
                      <a:pt x="765" y="411"/>
                    </a:lnTo>
                    <a:lnTo>
                      <a:pt x="801" y="444"/>
                    </a:lnTo>
                    <a:lnTo>
                      <a:pt x="801" y="444"/>
                    </a:lnTo>
                    <a:lnTo>
                      <a:pt x="836" y="477"/>
                    </a:lnTo>
                    <a:lnTo>
                      <a:pt x="869" y="511"/>
                    </a:lnTo>
                    <a:lnTo>
                      <a:pt x="900" y="546"/>
                    </a:lnTo>
                    <a:lnTo>
                      <a:pt x="930" y="581"/>
                    </a:lnTo>
                    <a:lnTo>
                      <a:pt x="930" y="581"/>
                    </a:lnTo>
                    <a:lnTo>
                      <a:pt x="946" y="600"/>
                    </a:lnTo>
                    <a:lnTo>
                      <a:pt x="946" y="600"/>
                    </a:lnTo>
                    <a:lnTo>
                      <a:pt x="962" y="620"/>
                    </a:lnTo>
                    <a:lnTo>
                      <a:pt x="980" y="641"/>
                    </a:lnTo>
                    <a:lnTo>
                      <a:pt x="998" y="661"/>
                    </a:lnTo>
                    <a:lnTo>
                      <a:pt x="1008" y="669"/>
                    </a:lnTo>
                    <a:lnTo>
                      <a:pt x="1018" y="677"/>
                    </a:lnTo>
                    <a:lnTo>
                      <a:pt x="1019" y="678"/>
                    </a:lnTo>
                    <a:lnTo>
                      <a:pt x="1020" y="678"/>
                    </a:lnTo>
                    <a:lnTo>
                      <a:pt x="1020" y="678"/>
                    </a:lnTo>
                    <a:lnTo>
                      <a:pt x="1025" y="680"/>
                    </a:lnTo>
                    <a:lnTo>
                      <a:pt x="1029" y="684"/>
                    </a:lnTo>
                    <a:lnTo>
                      <a:pt x="1029" y="685"/>
                    </a:lnTo>
                    <a:lnTo>
                      <a:pt x="1030" y="686"/>
                    </a:lnTo>
                    <a:lnTo>
                      <a:pt x="1030" y="686"/>
                    </a:lnTo>
                    <a:lnTo>
                      <a:pt x="1032" y="689"/>
                    </a:lnTo>
                    <a:lnTo>
                      <a:pt x="1035" y="692"/>
                    </a:lnTo>
                    <a:lnTo>
                      <a:pt x="1036" y="695"/>
                    </a:lnTo>
                    <a:lnTo>
                      <a:pt x="1037" y="698"/>
                    </a:lnTo>
                    <a:lnTo>
                      <a:pt x="1037" y="699"/>
                    </a:lnTo>
                    <a:lnTo>
                      <a:pt x="1037" y="700"/>
                    </a:lnTo>
                    <a:lnTo>
                      <a:pt x="1037" y="700"/>
                    </a:lnTo>
                    <a:lnTo>
                      <a:pt x="1041" y="711"/>
                    </a:lnTo>
                    <a:lnTo>
                      <a:pt x="1045" y="723"/>
                    </a:lnTo>
                    <a:lnTo>
                      <a:pt x="1047" y="735"/>
                    </a:lnTo>
                    <a:lnTo>
                      <a:pt x="1049" y="748"/>
                    </a:lnTo>
                    <a:lnTo>
                      <a:pt x="1051" y="774"/>
                    </a:lnTo>
                    <a:lnTo>
                      <a:pt x="1051" y="800"/>
                    </a:lnTo>
                    <a:lnTo>
                      <a:pt x="1050" y="826"/>
                    </a:lnTo>
                    <a:lnTo>
                      <a:pt x="1047" y="851"/>
                    </a:lnTo>
                    <a:lnTo>
                      <a:pt x="1044" y="872"/>
                    </a:lnTo>
                    <a:lnTo>
                      <a:pt x="1040" y="892"/>
                    </a:lnTo>
                    <a:lnTo>
                      <a:pt x="1040" y="892"/>
                    </a:lnTo>
                    <a:lnTo>
                      <a:pt x="1037" y="911"/>
                    </a:lnTo>
                    <a:lnTo>
                      <a:pt x="1035" y="929"/>
                    </a:lnTo>
                    <a:lnTo>
                      <a:pt x="1030" y="967"/>
                    </a:lnTo>
                    <a:lnTo>
                      <a:pt x="1030" y="973"/>
                    </a:lnTo>
                    <a:lnTo>
                      <a:pt x="1030" y="973"/>
                    </a:lnTo>
                    <a:lnTo>
                      <a:pt x="1029" y="991"/>
                    </a:lnTo>
                    <a:lnTo>
                      <a:pt x="1029" y="991"/>
                    </a:lnTo>
                    <a:lnTo>
                      <a:pt x="1029" y="1009"/>
                    </a:lnTo>
                    <a:lnTo>
                      <a:pt x="1028" y="1017"/>
                    </a:lnTo>
                    <a:lnTo>
                      <a:pt x="1026" y="1024"/>
                    </a:lnTo>
                    <a:lnTo>
                      <a:pt x="1026" y="1024"/>
                    </a:lnTo>
                    <a:lnTo>
                      <a:pt x="1024" y="1031"/>
                    </a:lnTo>
                    <a:lnTo>
                      <a:pt x="1023" y="1039"/>
                    </a:lnTo>
                    <a:lnTo>
                      <a:pt x="1023" y="1051"/>
                    </a:lnTo>
                    <a:lnTo>
                      <a:pt x="1023" y="1051"/>
                    </a:lnTo>
                    <a:lnTo>
                      <a:pt x="1023" y="1059"/>
                    </a:lnTo>
                    <a:lnTo>
                      <a:pt x="1021" y="1068"/>
                    </a:lnTo>
                    <a:lnTo>
                      <a:pt x="1019" y="1075"/>
                    </a:lnTo>
                    <a:lnTo>
                      <a:pt x="1016" y="1079"/>
                    </a:lnTo>
                    <a:lnTo>
                      <a:pt x="1013" y="1083"/>
                    </a:lnTo>
                    <a:lnTo>
                      <a:pt x="1013" y="1083"/>
                    </a:lnTo>
                    <a:lnTo>
                      <a:pt x="1010" y="1085"/>
                    </a:lnTo>
                    <a:lnTo>
                      <a:pt x="1008" y="1086"/>
                    </a:lnTo>
                    <a:lnTo>
                      <a:pt x="1005" y="1087"/>
                    </a:lnTo>
                    <a:lnTo>
                      <a:pt x="1002" y="1088"/>
                    </a:lnTo>
                    <a:lnTo>
                      <a:pt x="1002" y="1088"/>
                    </a:lnTo>
                    <a:lnTo>
                      <a:pt x="1002" y="1088"/>
                    </a:lnTo>
                    <a:lnTo>
                      <a:pt x="998" y="1087"/>
                    </a:lnTo>
                    <a:lnTo>
                      <a:pt x="997" y="1087"/>
                    </a:lnTo>
                    <a:lnTo>
                      <a:pt x="996" y="1087"/>
                    </a:lnTo>
                    <a:lnTo>
                      <a:pt x="996" y="1087"/>
                    </a:lnTo>
                    <a:lnTo>
                      <a:pt x="992" y="1088"/>
                    </a:lnTo>
                    <a:lnTo>
                      <a:pt x="991" y="1088"/>
                    </a:lnTo>
                    <a:close/>
                    <a:moveTo>
                      <a:pt x="1002" y="731"/>
                    </a:moveTo>
                    <a:lnTo>
                      <a:pt x="1002" y="731"/>
                    </a:lnTo>
                    <a:lnTo>
                      <a:pt x="954" y="761"/>
                    </a:lnTo>
                    <a:lnTo>
                      <a:pt x="954" y="761"/>
                    </a:lnTo>
                    <a:lnTo>
                      <a:pt x="918" y="784"/>
                    </a:lnTo>
                    <a:lnTo>
                      <a:pt x="918" y="784"/>
                    </a:lnTo>
                    <a:lnTo>
                      <a:pt x="885" y="803"/>
                    </a:lnTo>
                    <a:lnTo>
                      <a:pt x="885" y="803"/>
                    </a:lnTo>
                    <a:lnTo>
                      <a:pt x="856" y="821"/>
                    </a:lnTo>
                    <a:lnTo>
                      <a:pt x="842" y="830"/>
                    </a:lnTo>
                    <a:lnTo>
                      <a:pt x="829" y="839"/>
                    </a:lnTo>
                    <a:lnTo>
                      <a:pt x="819" y="847"/>
                    </a:lnTo>
                    <a:lnTo>
                      <a:pt x="819" y="847"/>
                    </a:lnTo>
                    <a:lnTo>
                      <a:pt x="773" y="881"/>
                    </a:lnTo>
                    <a:lnTo>
                      <a:pt x="729" y="917"/>
                    </a:lnTo>
                    <a:lnTo>
                      <a:pt x="729" y="917"/>
                    </a:lnTo>
                    <a:lnTo>
                      <a:pt x="717" y="925"/>
                    </a:lnTo>
                    <a:lnTo>
                      <a:pt x="717" y="925"/>
                    </a:lnTo>
                    <a:lnTo>
                      <a:pt x="704" y="936"/>
                    </a:lnTo>
                    <a:lnTo>
                      <a:pt x="691" y="948"/>
                    </a:lnTo>
                    <a:lnTo>
                      <a:pt x="678" y="960"/>
                    </a:lnTo>
                    <a:lnTo>
                      <a:pt x="672" y="967"/>
                    </a:lnTo>
                    <a:lnTo>
                      <a:pt x="668" y="974"/>
                    </a:lnTo>
                    <a:lnTo>
                      <a:pt x="664" y="980"/>
                    </a:lnTo>
                    <a:lnTo>
                      <a:pt x="671" y="982"/>
                    </a:lnTo>
                    <a:lnTo>
                      <a:pt x="671" y="982"/>
                    </a:lnTo>
                    <a:lnTo>
                      <a:pt x="699" y="991"/>
                    </a:lnTo>
                    <a:lnTo>
                      <a:pt x="699" y="991"/>
                    </a:lnTo>
                    <a:lnTo>
                      <a:pt x="718" y="996"/>
                    </a:lnTo>
                    <a:lnTo>
                      <a:pt x="738" y="1003"/>
                    </a:lnTo>
                    <a:lnTo>
                      <a:pt x="738" y="1003"/>
                    </a:lnTo>
                    <a:lnTo>
                      <a:pt x="756" y="1007"/>
                    </a:lnTo>
                    <a:lnTo>
                      <a:pt x="772" y="1010"/>
                    </a:lnTo>
                    <a:lnTo>
                      <a:pt x="772" y="1010"/>
                    </a:lnTo>
                    <a:lnTo>
                      <a:pt x="792" y="1014"/>
                    </a:lnTo>
                    <a:lnTo>
                      <a:pt x="811" y="1018"/>
                    </a:lnTo>
                    <a:lnTo>
                      <a:pt x="811" y="1018"/>
                    </a:lnTo>
                    <a:lnTo>
                      <a:pt x="854" y="1028"/>
                    </a:lnTo>
                    <a:lnTo>
                      <a:pt x="897" y="1039"/>
                    </a:lnTo>
                    <a:lnTo>
                      <a:pt x="941" y="1046"/>
                    </a:lnTo>
                    <a:lnTo>
                      <a:pt x="962" y="1049"/>
                    </a:lnTo>
                    <a:lnTo>
                      <a:pt x="984" y="1051"/>
                    </a:lnTo>
                    <a:lnTo>
                      <a:pt x="991" y="1052"/>
                    </a:lnTo>
                    <a:lnTo>
                      <a:pt x="990" y="1045"/>
                    </a:lnTo>
                    <a:lnTo>
                      <a:pt x="990" y="1045"/>
                    </a:lnTo>
                    <a:lnTo>
                      <a:pt x="989" y="1039"/>
                    </a:lnTo>
                    <a:lnTo>
                      <a:pt x="989" y="1039"/>
                    </a:lnTo>
                    <a:lnTo>
                      <a:pt x="987" y="1032"/>
                    </a:lnTo>
                    <a:lnTo>
                      <a:pt x="987" y="1029"/>
                    </a:lnTo>
                    <a:lnTo>
                      <a:pt x="987" y="1027"/>
                    </a:lnTo>
                    <a:lnTo>
                      <a:pt x="987" y="1027"/>
                    </a:lnTo>
                    <a:lnTo>
                      <a:pt x="990" y="1018"/>
                    </a:lnTo>
                    <a:lnTo>
                      <a:pt x="992" y="1008"/>
                    </a:lnTo>
                    <a:lnTo>
                      <a:pt x="993" y="988"/>
                    </a:lnTo>
                    <a:lnTo>
                      <a:pt x="993" y="988"/>
                    </a:lnTo>
                    <a:lnTo>
                      <a:pt x="994" y="974"/>
                    </a:lnTo>
                    <a:lnTo>
                      <a:pt x="994" y="974"/>
                    </a:lnTo>
                    <a:lnTo>
                      <a:pt x="995" y="957"/>
                    </a:lnTo>
                    <a:lnTo>
                      <a:pt x="995" y="957"/>
                    </a:lnTo>
                    <a:lnTo>
                      <a:pt x="998" y="925"/>
                    </a:lnTo>
                    <a:lnTo>
                      <a:pt x="1000" y="910"/>
                    </a:lnTo>
                    <a:lnTo>
                      <a:pt x="1004" y="893"/>
                    </a:lnTo>
                    <a:lnTo>
                      <a:pt x="1004" y="893"/>
                    </a:lnTo>
                    <a:lnTo>
                      <a:pt x="1010" y="856"/>
                    </a:lnTo>
                    <a:lnTo>
                      <a:pt x="1013" y="835"/>
                    </a:lnTo>
                    <a:lnTo>
                      <a:pt x="1015" y="813"/>
                    </a:lnTo>
                    <a:lnTo>
                      <a:pt x="1016" y="793"/>
                    </a:lnTo>
                    <a:lnTo>
                      <a:pt x="1015" y="772"/>
                    </a:lnTo>
                    <a:lnTo>
                      <a:pt x="1014" y="753"/>
                    </a:lnTo>
                    <a:lnTo>
                      <a:pt x="1010" y="734"/>
                    </a:lnTo>
                    <a:lnTo>
                      <a:pt x="1008" y="726"/>
                    </a:lnTo>
                    <a:lnTo>
                      <a:pt x="1002" y="73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61" name="Freeform 207"/>
              <p:cNvSpPr/>
              <p:nvPr/>
            </p:nvSpPr>
            <p:spPr bwMode="auto">
              <a:xfrm>
                <a:off x="4251325" y="2251075"/>
                <a:ext cx="195263" cy="161925"/>
              </a:xfrm>
              <a:custGeom>
                <a:avLst/>
                <a:gdLst/>
                <a:ahLst/>
                <a:cxnLst>
                  <a:cxn ang="0">
                    <a:pos x="15" y="307"/>
                  </a:cxn>
                  <a:cxn ang="0">
                    <a:pos x="9" y="306"/>
                  </a:cxn>
                  <a:cxn ang="0">
                    <a:pos x="2" y="298"/>
                  </a:cxn>
                  <a:cxn ang="0">
                    <a:pos x="0" y="293"/>
                  </a:cxn>
                  <a:cxn ang="0">
                    <a:pos x="2" y="281"/>
                  </a:cxn>
                  <a:cxn ang="0">
                    <a:pos x="6" y="275"/>
                  </a:cxn>
                  <a:cxn ang="0">
                    <a:pos x="12" y="272"/>
                  </a:cxn>
                  <a:cxn ang="0">
                    <a:pos x="18" y="269"/>
                  </a:cxn>
                  <a:cxn ang="0">
                    <a:pos x="30" y="259"/>
                  </a:cxn>
                  <a:cxn ang="0">
                    <a:pos x="48" y="238"/>
                  </a:cxn>
                  <a:cxn ang="0">
                    <a:pos x="59" y="222"/>
                  </a:cxn>
                  <a:cxn ang="0">
                    <a:pos x="75" y="201"/>
                  </a:cxn>
                  <a:cxn ang="0">
                    <a:pos x="94" y="180"/>
                  </a:cxn>
                  <a:cxn ang="0">
                    <a:pos x="136" y="143"/>
                  </a:cxn>
                  <a:cxn ang="0">
                    <a:pos x="160" y="124"/>
                  </a:cxn>
                  <a:cxn ang="0">
                    <a:pos x="174" y="112"/>
                  </a:cxn>
                  <a:cxn ang="0">
                    <a:pos x="224" y="83"/>
                  </a:cxn>
                  <a:cxn ang="0">
                    <a:pos x="241" y="73"/>
                  </a:cxn>
                  <a:cxn ang="0">
                    <a:pos x="259" y="63"/>
                  </a:cxn>
                  <a:cxn ang="0">
                    <a:pos x="305" y="32"/>
                  </a:cxn>
                  <a:cxn ang="0">
                    <a:pos x="345" y="3"/>
                  </a:cxn>
                  <a:cxn ang="0">
                    <a:pos x="354" y="0"/>
                  </a:cxn>
                  <a:cxn ang="0">
                    <a:pos x="359" y="1"/>
                  </a:cxn>
                  <a:cxn ang="0">
                    <a:pos x="366" y="8"/>
                  </a:cxn>
                  <a:cxn ang="0">
                    <a:pos x="368" y="12"/>
                  </a:cxn>
                  <a:cxn ang="0">
                    <a:pos x="369" y="22"/>
                  </a:cxn>
                  <a:cxn ang="0">
                    <a:pos x="367" y="29"/>
                  </a:cxn>
                  <a:cxn ang="0">
                    <a:pos x="362" y="35"/>
                  </a:cxn>
                  <a:cxn ang="0">
                    <a:pos x="339" y="51"/>
                  </a:cxn>
                  <a:cxn ang="0">
                    <a:pos x="270" y="96"/>
                  </a:cxn>
                  <a:cxn ang="0">
                    <a:pos x="240" y="115"/>
                  </a:cxn>
                  <a:cxn ang="0">
                    <a:pos x="180" y="157"/>
                  </a:cxn>
                  <a:cxn ang="0">
                    <a:pos x="151" y="179"/>
                  </a:cxn>
                  <a:cxn ang="0">
                    <a:pos x="109" y="218"/>
                  </a:cxn>
                  <a:cxn ang="0">
                    <a:pos x="78" y="252"/>
                  </a:cxn>
                  <a:cxn ang="0">
                    <a:pos x="69" y="264"/>
                  </a:cxn>
                  <a:cxn ang="0">
                    <a:pos x="47" y="290"/>
                  </a:cxn>
                  <a:cxn ang="0">
                    <a:pos x="35" y="300"/>
                  </a:cxn>
                  <a:cxn ang="0">
                    <a:pos x="21" y="306"/>
                  </a:cxn>
                  <a:cxn ang="0">
                    <a:pos x="15" y="307"/>
                  </a:cxn>
                </a:cxnLst>
                <a:rect l="0" t="0" r="r" b="b"/>
                <a:pathLst>
                  <a:path w="369" h="307">
                    <a:moveTo>
                      <a:pt x="15" y="307"/>
                    </a:moveTo>
                    <a:lnTo>
                      <a:pt x="15" y="307"/>
                    </a:lnTo>
                    <a:lnTo>
                      <a:pt x="12" y="307"/>
                    </a:lnTo>
                    <a:lnTo>
                      <a:pt x="9" y="306"/>
                    </a:lnTo>
                    <a:lnTo>
                      <a:pt x="5" y="303"/>
                    </a:lnTo>
                    <a:lnTo>
                      <a:pt x="2" y="298"/>
                    </a:lnTo>
                    <a:lnTo>
                      <a:pt x="0" y="293"/>
                    </a:lnTo>
                    <a:lnTo>
                      <a:pt x="0" y="293"/>
                    </a:lnTo>
                    <a:lnTo>
                      <a:pt x="0" y="287"/>
                    </a:lnTo>
                    <a:lnTo>
                      <a:pt x="2" y="281"/>
                    </a:lnTo>
                    <a:lnTo>
                      <a:pt x="4" y="277"/>
                    </a:lnTo>
                    <a:lnTo>
                      <a:pt x="6" y="275"/>
                    </a:lnTo>
                    <a:lnTo>
                      <a:pt x="9" y="273"/>
                    </a:lnTo>
                    <a:lnTo>
                      <a:pt x="12" y="272"/>
                    </a:lnTo>
                    <a:lnTo>
                      <a:pt x="12" y="272"/>
                    </a:lnTo>
                    <a:lnTo>
                      <a:pt x="18" y="269"/>
                    </a:lnTo>
                    <a:lnTo>
                      <a:pt x="24" y="265"/>
                    </a:lnTo>
                    <a:lnTo>
                      <a:pt x="30" y="259"/>
                    </a:lnTo>
                    <a:lnTo>
                      <a:pt x="36" y="253"/>
                    </a:lnTo>
                    <a:lnTo>
                      <a:pt x="48" y="238"/>
                    </a:lnTo>
                    <a:lnTo>
                      <a:pt x="59" y="222"/>
                    </a:lnTo>
                    <a:lnTo>
                      <a:pt x="59" y="222"/>
                    </a:lnTo>
                    <a:lnTo>
                      <a:pt x="68" y="210"/>
                    </a:lnTo>
                    <a:lnTo>
                      <a:pt x="75" y="201"/>
                    </a:lnTo>
                    <a:lnTo>
                      <a:pt x="75" y="201"/>
                    </a:lnTo>
                    <a:lnTo>
                      <a:pt x="94" y="180"/>
                    </a:lnTo>
                    <a:lnTo>
                      <a:pt x="114" y="162"/>
                    </a:lnTo>
                    <a:lnTo>
                      <a:pt x="136" y="143"/>
                    </a:lnTo>
                    <a:lnTo>
                      <a:pt x="157" y="126"/>
                    </a:lnTo>
                    <a:lnTo>
                      <a:pt x="160" y="124"/>
                    </a:lnTo>
                    <a:lnTo>
                      <a:pt x="160" y="124"/>
                    </a:lnTo>
                    <a:lnTo>
                      <a:pt x="174" y="112"/>
                    </a:lnTo>
                    <a:lnTo>
                      <a:pt x="190" y="102"/>
                    </a:lnTo>
                    <a:lnTo>
                      <a:pt x="224" y="83"/>
                    </a:lnTo>
                    <a:lnTo>
                      <a:pt x="224" y="83"/>
                    </a:lnTo>
                    <a:lnTo>
                      <a:pt x="241" y="73"/>
                    </a:lnTo>
                    <a:lnTo>
                      <a:pt x="259" y="63"/>
                    </a:lnTo>
                    <a:lnTo>
                      <a:pt x="259" y="63"/>
                    </a:lnTo>
                    <a:lnTo>
                      <a:pt x="283" y="47"/>
                    </a:lnTo>
                    <a:lnTo>
                      <a:pt x="305" y="32"/>
                    </a:lnTo>
                    <a:lnTo>
                      <a:pt x="345" y="3"/>
                    </a:lnTo>
                    <a:lnTo>
                      <a:pt x="345" y="3"/>
                    </a:lnTo>
                    <a:lnTo>
                      <a:pt x="350" y="1"/>
                    </a:lnTo>
                    <a:lnTo>
                      <a:pt x="354" y="0"/>
                    </a:lnTo>
                    <a:lnTo>
                      <a:pt x="354" y="0"/>
                    </a:lnTo>
                    <a:lnTo>
                      <a:pt x="359" y="1"/>
                    </a:lnTo>
                    <a:lnTo>
                      <a:pt x="363" y="4"/>
                    </a:lnTo>
                    <a:lnTo>
                      <a:pt x="366" y="8"/>
                    </a:lnTo>
                    <a:lnTo>
                      <a:pt x="368" y="12"/>
                    </a:lnTo>
                    <a:lnTo>
                      <a:pt x="368" y="12"/>
                    </a:lnTo>
                    <a:lnTo>
                      <a:pt x="369" y="16"/>
                    </a:lnTo>
                    <a:lnTo>
                      <a:pt x="369" y="22"/>
                    </a:lnTo>
                    <a:lnTo>
                      <a:pt x="369" y="25"/>
                    </a:lnTo>
                    <a:lnTo>
                      <a:pt x="367" y="29"/>
                    </a:lnTo>
                    <a:lnTo>
                      <a:pt x="365" y="32"/>
                    </a:lnTo>
                    <a:lnTo>
                      <a:pt x="362" y="35"/>
                    </a:lnTo>
                    <a:lnTo>
                      <a:pt x="362" y="35"/>
                    </a:lnTo>
                    <a:lnTo>
                      <a:pt x="339" y="51"/>
                    </a:lnTo>
                    <a:lnTo>
                      <a:pt x="317" y="67"/>
                    </a:lnTo>
                    <a:lnTo>
                      <a:pt x="270" y="96"/>
                    </a:lnTo>
                    <a:lnTo>
                      <a:pt x="270" y="96"/>
                    </a:lnTo>
                    <a:lnTo>
                      <a:pt x="240" y="115"/>
                    </a:lnTo>
                    <a:lnTo>
                      <a:pt x="210" y="135"/>
                    </a:lnTo>
                    <a:lnTo>
                      <a:pt x="180" y="157"/>
                    </a:lnTo>
                    <a:lnTo>
                      <a:pt x="151" y="179"/>
                    </a:lnTo>
                    <a:lnTo>
                      <a:pt x="151" y="179"/>
                    </a:lnTo>
                    <a:lnTo>
                      <a:pt x="131" y="198"/>
                    </a:lnTo>
                    <a:lnTo>
                      <a:pt x="109" y="218"/>
                    </a:lnTo>
                    <a:lnTo>
                      <a:pt x="88" y="239"/>
                    </a:lnTo>
                    <a:lnTo>
                      <a:pt x="78" y="252"/>
                    </a:lnTo>
                    <a:lnTo>
                      <a:pt x="69" y="264"/>
                    </a:lnTo>
                    <a:lnTo>
                      <a:pt x="69" y="264"/>
                    </a:lnTo>
                    <a:lnTo>
                      <a:pt x="59" y="277"/>
                    </a:lnTo>
                    <a:lnTo>
                      <a:pt x="47" y="290"/>
                    </a:lnTo>
                    <a:lnTo>
                      <a:pt x="42" y="295"/>
                    </a:lnTo>
                    <a:lnTo>
                      <a:pt x="35" y="300"/>
                    </a:lnTo>
                    <a:lnTo>
                      <a:pt x="29" y="304"/>
                    </a:lnTo>
                    <a:lnTo>
                      <a:pt x="21" y="306"/>
                    </a:lnTo>
                    <a:lnTo>
                      <a:pt x="21" y="306"/>
                    </a:lnTo>
                    <a:lnTo>
                      <a:pt x="15" y="307"/>
                    </a:lnTo>
                    <a:lnTo>
                      <a:pt x="15" y="307"/>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62" name="Freeform 208"/>
              <p:cNvSpPr/>
              <p:nvPr/>
            </p:nvSpPr>
            <p:spPr bwMode="auto">
              <a:xfrm>
                <a:off x="4284663" y="2282825"/>
                <a:ext cx="195263" cy="171450"/>
              </a:xfrm>
              <a:custGeom>
                <a:avLst/>
                <a:gdLst/>
                <a:ahLst/>
                <a:cxnLst>
                  <a:cxn ang="0">
                    <a:pos x="15" y="323"/>
                  </a:cxn>
                  <a:cxn ang="0">
                    <a:pos x="6" y="319"/>
                  </a:cxn>
                  <a:cxn ang="0">
                    <a:pos x="1" y="309"/>
                  </a:cxn>
                  <a:cxn ang="0">
                    <a:pos x="0" y="306"/>
                  </a:cxn>
                  <a:cxn ang="0">
                    <a:pos x="0" y="297"/>
                  </a:cxn>
                  <a:cxn ang="0">
                    <a:pos x="4" y="290"/>
                  </a:cxn>
                  <a:cxn ang="0">
                    <a:pos x="7" y="287"/>
                  </a:cxn>
                  <a:cxn ang="0">
                    <a:pos x="15" y="277"/>
                  </a:cxn>
                  <a:cxn ang="0">
                    <a:pos x="20" y="266"/>
                  </a:cxn>
                  <a:cxn ang="0">
                    <a:pos x="29" y="253"/>
                  </a:cxn>
                  <a:cxn ang="0">
                    <a:pos x="48" y="230"/>
                  </a:cxn>
                  <a:cxn ang="0">
                    <a:pos x="68" y="211"/>
                  </a:cxn>
                  <a:cxn ang="0">
                    <a:pos x="94" y="190"/>
                  </a:cxn>
                  <a:cxn ang="0">
                    <a:pos x="126" y="162"/>
                  </a:cxn>
                  <a:cxn ang="0">
                    <a:pos x="159" y="135"/>
                  </a:cxn>
                  <a:cxn ang="0">
                    <a:pos x="187" y="111"/>
                  </a:cxn>
                  <a:cxn ang="0">
                    <a:pos x="236" y="73"/>
                  </a:cxn>
                  <a:cxn ang="0">
                    <a:pos x="254" y="61"/>
                  </a:cxn>
                  <a:cxn ang="0">
                    <a:pos x="311" y="23"/>
                  </a:cxn>
                  <a:cxn ang="0">
                    <a:pos x="344" y="3"/>
                  </a:cxn>
                  <a:cxn ang="0">
                    <a:pos x="348" y="1"/>
                  </a:cxn>
                  <a:cxn ang="0">
                    <a:pos x="352" y="0"/>
                  </a:cxn>
                  <a:cxn ang="0">
                    <a:pos x="358" y="2"/>
                  </a:cxn>
                  <a:cxn ang="0">
                    <a:pos x="366" y="9"/>
                  </a:cxn>
                  <a:cxn ang="0">
                    <a:pos x="368" y="14"/>
                  </a:cxn>
                  <a:cxn ang="0">
                    <a:pos x="369" y="22"/>
                  </a:cxn>
                  <a:cxn ang="0">
                    <a:pos x="366" y="29"/>
                  </a:cxn>
                  <a:cxn ang="0">
                    <a:pos x="361" y="35"/>
                  </a:cxn>
                  <a:cxn ang="0">
                    <a:pos x="325" y="57"/>
                  </a:cxn>
                  <a:cxn ang="0">
                    <a:pos x="271" y="92"/>
                  </a:cxn>
                  <a:cxn ang="0">
                    <a:pos x="250" y="107"/>
                  </a:cxn>
                  <a:cxn ang="0">
                    <a:pos x="190" y="157"/>
                  </a:cxn>
                  <a:cxn ang="0">
                    <a:pos x="164" y="179"/>
                  </a:cxn>
                  <a:cxn ang="0">
                    <a:pos x="134" y="203"/>
                  </a:cxn>
                  <a:cxn ang="0">
                    <a:pos x="102" y="229"/>
                  </a:cxn>
                  <a:cxn ang="0">
                    <a:pos x="72" y="258"/>
                  </a:cxn>
                  <a:cxn ang="0">
                    <a:pos x="66" y="264"/>
                  </a:cxn>
                  <a:cxn ang="0">
                    <a:pos x="51" y="286"/>
                  </a:cxn>
                  <a:cxn ang="0">
                    <a:pos x="46" y="295"/>
                  </a:cxn>
                  <a:cxn ang="0">
                    <a:pos x="33" y="312"/>
                  </a:cxn>
                  <a:cxn ang="0">
                    <a:pos x="24" y="319"/>
                  </a:cxn>
                  <a:cxn ang="0">
                    <a:pos x="15" y="323"/>
                  </a:cxn>
                </a:cxnLst>
                <a:rect l="0" t="0" r="r" b="b"/>
                <a:pathLst>
                  <a:path w="369" h="323">
                    <a:moveTo>
                      <a:pt x="15" y="323"/>
                    </a:moveTo>
                    <a:lnTo>
                      <a:pt x="15" y="323"/>
                    </a:lnTo>
                    <a:lnTo>
                      <a:pt x="10" y="322"/>
                    </a:lnTo>
                    <a:lnTo>
                      <a:pt x="6" y="319"/>
                    </a:lnTo>
                    <a:lnTo>
                      <a:pt x="3" y="315"/>
                    </a:lnTo>
                    <a:lnTo>
                      <a:pt x="1" y="309"/>
                    </a:lnTo>
                    <a:lnTo>
                      <a:pt x="1" y="309"/>
                    </a:lnTo>
                    <a:lnTo>
                      <a:pt x="0" y="306"/>
                    </a:lnTo>
                    <a:lnTo>
                      <a:pt x="0" y="300"/>
                    </a:lnTo>
                    <a:lnTo>
                      <a:pt x="0" y="297"/>
                    </a:lnTo>
                    <a:lnTo>
                      <a:pt x="2" y="294"/>
                    </a:lnTo>
                    <a:lnTo>
                      <a:pt x="4" y="290"/>
                    </a:lnTo>
                    <a:lnTo>
                      <a:pt x="7" y="287"/>
                    </a:lnTo>
                    <a:lnTo>
                      <a:pt x="7" y="287"/>
                    </a:lnTo>
                    <a:lnTo>
                      <a:pt x="11" y="283"/>
                    </a:lnTo>
                    <a:lnTo>
                      <a:pt x="15" y="277"/>
                    </a:lnTo>
                    <a:lnTo>
                      <a:pt x="20" y="266"/>
                    </a:lnTo>
                    <a:lnTo>
                      <a:pt x="20" y="266"/>
                    </a:lnTo>
                    <a:lnTo>
                      <a:pt x="24" y="259"/>
                    </a:lnTo>
                    <a:lnTo>
                      <a:pt x="29" y="253"/>
                    </a:lnTo>
                    <a:lnTo>
                      <a:pt x="29" y="253"/>
                    </a:lnTo>
                    <a:lnTo>
                      <a:pt x="48" y="230"/>
                    </a:lnTo>
                    <a:lnTo>
                      <a:pt x="59" y="221"/>
                    </a:lnTo>
                    <a:lnTo>
                      <a:pt x="68" y="211"/>
                    </a:lnTo>
                    <a:lnTo>
                      <a:pt x="68" y="211"/>
                    </a:lnTo>
                    <a:lnTo>
                      <a:pt x="94" y="190"/>
                    </a:lnTo>
                    <a:lnTo>
                      <a:pt x="94" y="190"/>
                    </a:lnTo>
                    <a:lnTo>
                      <a:pt x="126" y="162"/>
                    </a:lnTo>
                    <a:lnTo>
                      <a:pt x="159" y="135"/>
                    </a:lnTo>
                    <a:lnTo>
                      <a:pt x="159" y="135"/>
                    </a:lnTo>
                    <a:lnTo>
                      <a:pt x="187" y="111"/>
                    </a:lnTo>
                    <a:lnTo>
                      <a:pt x="187" y="111"/>
                    </a:lnTo>
                    <a:lnTo>
                      <a:pt x="220" y="85"/>
                    </a:lnTo>
                    <a:lnTo>
                      <a:pt x="236" y="73"/>
                    </a:lnTo>
                    <a:lnTo>
                      <a:pt x="254" y="61"/>
                    </a:lnTo>
                    <a:lnTo>
                      <a:pt x="254" y="61"/>
                    </a:lnTo>
                    <a:lnTo>
                      <a:pt x="282" y="41"/>
                    </a:lnTo>
                    <a:lnTo>
                      <a:pt x="311" y="23"/>
                    </a:lnTo>
                    <a:lnTo>
                      <a:pt x="311" y="23"/>
                    </a:lnTo>
                    <a:lnTo>
                      <a:pt x="344" y="3"/>
                    </a:lnTo>
                    <a:lnTo>
                      <a:pt x="344" y="3"/>
                    </a:lnTo>
                    <a:lnTo>
                      <a:pt x="348" y="1"/>
                    </a:lnTo>
                    <a:lnTo>
                      <a:pt x="352" y="0"/>
                    </a:lnTo>
                    <a:lnTo>
                      <a:pt x="352" y="0"/>
                    </a:lnTo>
                    <a:lnTo>
                      <a:pt x="355" y="1"/>
                    </a:lnTo>
                    <a:lnTo>
                      <a:pt x="358" y="2"/>
                    </a:lnTo>
                    <a:lnTo>
                      <a:pt x="363" y="5"/>
                    </a:lnTo>
                    <a:lnTo>
                      <a:pt x="366" y="9"/>
                    </a:lnTo>
                    <a:lnTo>
                      <a:pt x="368" y="14"/>
                    </a:lnTo>
                    <a:lnTo>
                      <a:pt x="368" y="14"/>
                    </a:lnTo>
                    <a:lnTo>
                      <a:pt x="369" y="17"/>
                    </a:lnTo>
                    <a:lnTo>
                      <a:pt x="369" y="22"/>
                    </a:lnTo>
                    <a:lnTo>
                      <a:pt x="368" y="25"/>
                    </a:lnTo>
                    <a:lnTo>
                      <a:pt x="366" y="29"/>
                    </a:lnTo>
                    <a:lnTo>
                      <a:pt x="364" y="32"/>
                    </a:lnTo>
                    <a:lnTo>
                      <a:pt x="361" y="35"/>
                    </a:lnTo>
                    <a:lnTo>
                      <a:pt x="361" y="35"/>
                    </a:lnTo>
                    <a:lnTo>
                      <a:pt x="325" y="57"/>
                    </a:lnTo>
                    <a:lnTo>
                      <a:pt x="325" y="57"/>
                    </a:lnTo>
                    <a:lnTo>
                      <a:pt x="271" y="92"/>
                    </a:lnTo>
                    <a:lnTo>
                      <a:pt x="271" y="92"/>
                    </a:lnTo>
                    <a:lnTo>
                      <a:pt x="250" y="107"/>
                    </a:lnTo>
                    <a:lnTo>
                      <a:pt x="229" y="123"/>
                    </a:lnTo>
                    <a:lnTo>
                      <a:pt x="190" y="157"/>
                    </a:lnTo>
                    <a:lnTo>
                      <a:pt x="190" y="157"/>
                    </a:lnTo>
                    <a:lnTo>
                      <a:pt x="164" y="179"/>
                    </a:lnTo>
                    <a:lnTo>
                      <a:pt x="164" y="179"/>
                    </a:lnTo>
                    <a:lnTo>
                      <a:pt x="134" y="203"/>
                    </a:lnTo>
                    <a:lnTo>
                      <a:pt x="134" y="203"/>
                    </a:lnTo>
                    <a:lnTo>
                      <a:pt x="102" y="229"/>
                    </a:lnTo>
                    <a:lnTo>
                      <a:pt x="86" y="242"/>
                    </a:lnTo>
                    <a:lnTo>
                      <a:pt x="72" y="258"/>
                    </a:lnTo>
                    <a:lnTo>
                      <a:pt x="72" y="258"/>
                    </a:lnTo>
                    <a:lnTo>
                      <a:pt x="66" y="264"/>
                    </a:lnTo>
                    <a:lnTo>
                      <a:pt x="61" y="271"/>
                    </a:lnTo>
                    <a:lnTo>
                      <a:pt x="51" y="286"/>
                    </a:lnTo>
                    <a:lnTo>
                      <a:pt x="51" y="286"/>
                    </a:lnTo>
                    <a:lnTo>
                      <a:pt x="46" y="295"/>
                    </a:lnTo>
                    <a:lnTo>
                      <a:pt x="40" y="303"/>
                    </a:lnTo>
                    <a:lnTo>
                      <a:pt x="33" y="312"/>
                    </a:lnTo>
                    <a:lnTo>
                      <a:pt x="24" y="319"/>
                    </a:lnTo>
                    <a:lnTo>
                      <a:pt x="24" y="319"/>
                    </a:lnTo>
                    <a:lnTo>
                      <a:pt x="19" y="322"/>
                    </a:lnTo>
                    <a:lnTo>
                      <a:pt x="15" y="323"/>
                    </a:lnTo>
                    <a:lnTo>
                      <a:pt x="15" y="32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63" name="Freeform 209"/>
              <p:cNvSpPr/>
              <p:nvPr/>
            </p:nvSpPr>
            <p:spPr bwMode="auto">
              <a:xfrm>
                <a:off x="4446588" y="2346325"/>
                <a:ext cx="285750" cy="307975"/>
              </a:xfrm>
              <a:custGeom>
                <a:avLst/>
                <a:gdLst/>
                <a:ahLst/>
                <a:cxnLst>
                  <a:cxn ang="0">
                    <a:pos x="524" y="583"/>
                  </a:cxn>
                  <a:cxn ang="0">
                    <a:pos x="515" y="580"/>
                  </a:cxn>
                  <a:cxn ang="0">
                    <a:pos x="501" y="571"/>
                  </a:cxn>
                  <a:cxn ang="0">
                    <a:pos x="476" y="549"/>
                  </a:cxn>
                  <a:cxn ang="0">
                    <a:pos x="437" y="513"/>
                  </a:cxn>
                  <a:cxn ang="0">
                    <a:pos x="414" y="488"/>
                  </a:cxn>
                  <a:cxn ang="0">
                    <a:pos x="388" y="460"/>
                  </a:cxn>
                  <a:cxn ang="0">
                    <a:pos x="339" y="409"/>
                  </a:cxn>
                  <a:cxn ang="0">
                    <a:pos x="300" y="361"/>
                  </a:cxn>
                  <a:cxn ang="0">
                    <a:pos x="288" y="344"/>
                  </a:cxn>
                  <a:cxn ang="0">
                    <a:pos x="246" y="293"/>
                  </a:cxn>
                  <a:cxn ang="0">
                    <a:pos x="202" y="245"/>
                  </a:cxn>
                  <a:cxn ang="0">
                    <a:pos x="167" y="208"/>
                  </a:cxn>
                  <a:cxn ang="0">
                    <a:pos x="134" y="170"/>
                  </a:cxn>
                  <a:cxn ang="0">
                    <a:pos x="121" y="153"/>
                  </a:cxn>
                  <a:cxn ang="0">
                    <a:pos x="95" y="121"/>
                  </a:cxn>
                  <a:cxn ang="0">
                    <a:pos x="54" y="76"/>
                  </a:cxn>
                  <a:cxn ang="0">
                    <a:pos x="24" y="48"/>
                  </a:cxn>
                  <a:cxn ang="0">
                    <a:pos x="8" y="36"/>
                  </a:cxn>
                  <a:cxn ang="0">
                    <a:pos x="3" y="29"/>
                  </a:cxn>
                  <a:cxn ang="0">
                    <a:pos x="0" y="22"/>
                  </a:cxn>
                  <a:cxn ang="0">
                    <a:pos x="1" y="13"/>
                  </a:cxn>
                  <a:cxn ang="0">
                    <a:pos x="4" y="8"/>
                  </a:cxn>
                  <a:cxn ang="0">
                    <a:pos x="12" y="1"/>
                  </a:cxn>
                  <a:cxn ang="0">
                    <a:pos x="16" y="0"/>
                  </a:cxn>
                  <a:cxn ang="0">
                    <a:pos x="25" y="3"/>
                  </a:cxn>
                  <a:cxn ang="0">
                    <a:pos x="41" y="15"/>
                  </a:cxn>
                  <a:cxn ang="0">
                    <a:pos x="70" y="41"/>
                  </a:cxn>
                  <a:cxn ang="0">
                    <a:pos x="110" y="84"/>
                  </a:cxn>
                  <a:cxn ang="0">
                    <a:pos x="136" y="115"/>
                  </a:cxn>
                  <a:cxn ang="0">
                    <a:pos x="206" y="198"/>
                  </a:cxn>
                  <a:cxn ang="0">
                    <a:pos x="290" y="291"/>
                  </a:cxn>
                  <a:cxn ang="0">
                    <a:pos x="303" y="306"/>
                  </a:cxn>
                  <a:cxn ang="0">
                    <a:pos x="341" y="353"/>
                  </a:cxn>
                  <a:cxn ang="0">
                    <a:pos x="371" y="390"/>
                  </a:cxn>
                  <a:cxn ang="0">
                    <a:pos x="403" y="425"/>
                  </a:cxn>
                  <a:cxn ang="0">
                    <a:pos x="433" y="457"/>
                  </a:cxn>
                  <a:cxn ang="0">
                    <a:pos x="457" y="482"/>
                  </a:cxn>
                  <a:cxn ang="0">
                    <a:pos x="493" y="518"/>
                  </a:cxn>
                  <a:cxn ang="0">
                    <a:pos x="519" y="540"/>
                  </a:cxn>
                  <a:cxn ang="0">
                    <a:pos x="532" y="549"/>
                  </a:cxn>
                  <a:cxn ang="0">
                    <a:pos x="539" y="554"/>
                  </a:cxn>
                  <a:cxn ang="0">
                    <a:pos x="541" y="560"/>
                  </a:cxn>
                  <a:cxn ang="0">
                    <a:pos x="541" y="570"/>
                  </a:cxn>
                  <a:cxn ang="0">
                    <a:pos x="539" y="575"/>
                  </a:cxn>
                  <a:cxn ang="0">
                    <a:pos x="530" y="582"/>
                  </a:cxn>
                  <a:cxn ang="0">
                    <a:pos x="524" y="583"/>
                  </a:cxn>
                </a:cxnLst>
                <a:rect l="0" t="0" r="r" b="b"/>
                <a:pathLst>
                  <a:path w="541" h="583">
                    <a:moveTo>
                      <a:pt x="524" y="583"/>
                    </a:moveTo>
                    <a:lnTo>
                      <a:pt x="524" y="583"/>
                    </a:lnTo>
                    <a:lnTo>
                      <a:pt x="520" y="582"/>
                    </a:lnTo>
                    <a:lnTo>
                      <a:pt x="515" y="580"/>
                    </a:lnTo>
                    <a:lnTo>
                      <a:pt x="515" y="580"/>
                    </a:lnTo>
                    <a:lnTo>
                      <a:pt x="501" y="571"/>
                    </a:lnTo>
                    <a:lnTo>
                      <a:pt x="488" y="560"/>
                    </a:lnTo>
                    <a:lnTo>
                      <a:pt x="476" y="549"/>
                    </a:lnTo>
                    <a:lnTo>
                      <a:pt x="462" y="538"/>
                    </a:lnTo>
                    <a:lnTo>
                      <a:pt x="437" y="513"/>
                    </a:lnTo>
                    <a:lnTo>
                      <a:pt x="414" y="488"/>
                    </a:lnTo>
                    <a:lnTo>
                      <a:pt x="414" y="488"/>
                    </a:lnTo>
                    <a:lnTo>
                      <a:pt x="388" y="460"/>
                    </a:lnTo>
                    <a:lnTo>
                      <a:pt x="388" y="460"/>
                    </a:lnTo>
                    <a:lnTo>
                      <a:pt x="365" y="437"/>
                    </a:lnTo>
                    <a:lnTo>
                      <a:pt x="339" y="409"/>
                    </a:lnTo>
                    <a:lnTo>
                      <a:pt x="313" y="377"/>
                    </a:lnTo>
                    <a:lnTo>
                      <a:pt x="300" y="361"/>
                    </a:lnTo>
                    <a:lnTo>
                      <a:pt x="288" y="344"/>
                    </a:lnTo>
                    <a:lnTo>
                      <a:pt x="288" y="344"/>
                    </a:lnTo>
                    <a:lnTo>
                      <a:pt x="268" y="319"/>
                    </a:lnTo>
                    <a:lnTo>
                      <a:pt x="246" y="293"/>
                    </a:lnTo>
                    <a:lnTo>
                      <a:pt x="224" y="269"/>
                    </a:lnTo>
                    <a:lnTo>
                      <a:pt x="202" y="245"/>
                    </a:lnTo>
                    <a:lnTo>
                      <a:pt x="202" y="245"/>
                    </a:lnTo>
                    <a:lnTo>
                      <a:pt x="167" y="208"/>
                    </a:lnTo>
                    <a:lnTo>
                      <a:pt x="150" y="189"/>
                    </a:lnTo>
                    <a:lnTo>
                      <a:pt x="134" y="170"/>
                    </a:lnTo>
                    <a:lnTo>
                      <a:pt x="134" y="170"/>
                    </a:lnTo>
                    <a:lnTo>
                      <a:pt x="121" y="153"/>
                    </a:lnTo>
                    <a:lnTo>
                      <a:pt x="121" y="153"/>
                    </a:lnTo>
                    <a:lnTo>
                      <a:pt x="95" y="121"/>
                    </a:lnTo>
                    <a:lnTo>
                      <a:pt x="69" y="90"/>
                    </a:lnTo>
                    <a:lnTo>
                      <a:pt x="54" y="76"/>
                    </a:lnTo>
                    <a:lnTo>
                      <a:pt x="40" y="61"/>
                    </a:lnTo>
                    <a:lnTo>
                      <a:pt x="24" y="48"/>
                    </a:lnTo>
                    <a:lnTo>
                      <a:pt x="8" y="36"/>
                    </a:lnTo>
                    <a:lnTo>
                      <a:pt x="8" y="36"/>
                    </a:lnTo>
                    <a:lnTo>
                      <a:pt x="5" y="32"/>
                    </a:lnTo>
                    <a:lnTo>
                      <a:pt x="3" y="29"/>
                    </a:lnTo>
                    <a:lnTo>
                      <a:pt x="0" y="25"/>
                    </a:lnTo>
                    <a:lnTo>
                      <a:pt x="0" y="22"/>
                    </a:lnTo>
                    <a:lnTo>
                      <a:pt x="0" y="17"/>
                    </a:lnTo>
                    <a:lnTo>
                      <a:pt x="1" y="13"/>
                    </a:lnTo>
                    <a:lnTo>
                      <a:pt x="1" y="13"/>
                    </a:lnTo>
                    <a:lnTo>
                      <a:pt x="4" y="8"/>
                    </a:lnTo>
                    <a:lnTo>
                      <a:pt x="7" y="3"/>
                    </a:lnTo>
                    <a:lnTo>
                      <a:pt x="12" y="1"/>
                    </a:lnTo>
                    <a:lnTo>
                      <a:pt x="16" y="0"/>
                    </a:lnTo>
                    <a:lnTo>
                      <a:pt x="16" y="0"/>
                    </a:lnTo>
                    <a:lnTo>
                      <a:pt x="21" y="0"/>
                    </a:lnTo>
                    <a:lnTo>
                      <a:pt x="25" y="3"/>
                    </a:lnTo>
                    <a:lnTo>
                      <a:pt x="25" y="3"/>
                    </a:lnTo>
                    <a:lnTo>
                      <a:pt x="41" y="15"/>
                    </a:lnTo>
                    <a:lnTo>
                      <a:pt x="55" y="28"/>
                    </a:lnTo>
                    <a:lnTo>
                      <a:pt x="70" y="41"/>
                    </a:lnTo>
                    <a:lnTo>
                      <a:pt x="83" y="55"/>
                    </a:lnTo>
                    <a:lnTo>
                      <a:pt x="110" y="84"/>
                    </a:lnTo>
                    <a:lnTo>
                      <a:pt x="136" y="115"/>
                    </a:lnTo>
                    <a:lnTo>
                      <a:pt x="136" y="115"/>
                    </a:lnTo>
                    <a:lnTo>
                      <a:pt x="170" y="156"/>
                    </a:lnTo>
                    <a:lnTo>
                      <a:pt x="206" y="198"/>
                    </a:lnTo>
                    <a:lnTo>
                      <a:pt x="246" y="242"/>
                    </a:lnTo>
                    <a:lnTo>
                      <a:pt x="290" y="291"/>
                    </a:lnTo>
                    <a:lnTo>
                      <a:pt x="290" y="291"/>
                    </a:lnTo>
                    <a:lnTo>
                      <a:pt x="303" y="306"/>
                    </a:lnTo>
                    <a:lnTo>
                      <a:pt x="317" y="322"/>
                    </a:lnTo>
                    <a:lnTo>
                      <a:pt x="341" y="353"/>
                    </a:lnTo>
                    <a:lnTo>
                      <a:pt x="341" y="353"/>
                    </a:lnTo>
                    <a:lnTo>
                      <a:pt x="371" y="390"/>
                    </a:lnTo>
                    <a:lnTo>
                      <a:pt x="387" y="407"/>
                    </a:lnTo>
                    <a:lnTo>
                      <a:pt x="403" y="425"/>
                    </a:lnTo>
                    <a:lnTo>
                      <a:pt x="403" y="425"/>
                    </a:lnTo>
                    <a:lnTo>
                      <a:pt x="433" y="457"/>
                    </a:lnTo>
                    <a:lnTo>
                      <a:pt x="433" y="457"/>
                    </a:lnTo>
                    <a:lnTo>
                      <a:pt x="457" y="482"/>
                    </a:lnTo>
                    <a:lnTo>
                      <a:pt x="481" y="507"/>
                    </a:lnTo>
                    <a:lnTo>
                      <a:pt x="493" y="518"/>
                    </a:lnTo>
                    <a:lnTo>
                      <a:pt x="507" y="529"/>
                    </a:lnTo>
                    <a:lnTo>
                      <a:pt x="519" y="540"/>
                    </a:lnTo>
                    <a:lnTo>
                      <a:pt x="532" y="549"/>
                    </a:lnTo>
                    <a:lnTo>
                      <a:pt x="532" y="549"/>
                    </a:lnTo>
                    <a:lnTo>
                      <a:pt x="537" y="552"/>
                    </a:lnTo>
                    <a:lnTo>
                      <a:pt x="539" y="554"/>
                    </a:lnTo>
                    <a:lnTo>
                      <a:pt x="540" y="557"/>
                    </a:lnTo>
                    <a:lnTo>
                      <a:pt x="541" y="560"/>
                    </a:lnTo>
                    <a:lnTo>
                      <a:pt x="541" y="565"/>
                    </a:lnTo>
                    <a:lnTo>
                      <a:pt x="541" y="570"/>
                    </a:lnTo>
                    <a:lnTo>
                      <a:pt x="541" y="570"/>
                    </a:lnTo>
                    <a:lnTo>
                      <a:pt x="539" y="575"/>
                    </a:lnTo>
                    <a:lnTo>
                      <a:pt x="534" y="579"/>
                    </a:lnTo>
                    <a:lnTo>
                      <a:pt x="530" y="582"/>
                    </a:lnTo>
                    <a:lnTo>
                      <a:pt x="527" y="583"/>
                    </a:lnTo>
                    <a:lnTo>
                      <a:pt x="524" y="583"/>
                    </a:lnTo>
                    <a:lnTo>
                      <a:pt x="524" y="58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64" name="Freeform 210"/>
              <p:cNvSpPr/>
              <p:nvPr/>
            </p:nvSpPr>
            <p:spPr bwMode="auto">
              <a:xfrm>
                <a:off x="4349750" y="2435225"/>
                <a:ext cx="273050" cy="288925"/>
              </a:xfrm>
              <a:custGeom>
                <a:avLst/>
                <a:gdLst/>
                <a:ahLst/>
                <a:cxnLst>
                  <a:cxn ang="0">
                    <a:pos x="493" y="546"/>
                  </a:cxn>
                  <a:cxn ang="0">
                    <a:pos x="481" y="537"/>
                  </a:cxn>
                  <a:cxn ang="0">
                    <a:pos x="475" y="524"/>
                  </a:cxn>
                  <a:cxn ang="0">
                    <a:pos x="457" y="505"/>
                  </a:cxn>
                  <a:cxn ang="0">
                    <a:pos x="444" y="490"/>
                  </a:cxn>
                  <a:cxn ang="0">
                    <a:pos x="436" y="479"/>
                  </a:cxn>
                  <a:cxn ang="0">
                    <a:pos x="411" y="452"/>
                  </a:cxn>
                  <a:cxn ang="0">
                    <a:pos x="402" y="443"/>
                  </a:cxn>
                  <a:cxn ang="0">
                    <a:pos x="387" y="420"/>
                  </a:cxn>
                  <a:cxn ang="0">
                    <a:pos x="376" y="410"/>
                  </a:cxn>
                  <a:cxn ang="0">
                    <a:pos x="345" y="378"/>
                  </a:cxn>
                  <a:cxn ang="0">
                    <a:pos x="321" y="352"/>
                  </a:cxn>
                  <a:cxn ang="0">
                    <a:pos x="280" y="313"/>
                  </a:cxn>
                  <a:cxn ang="0">
                    <a:pos x="252" y="285"/>
                  </a:cxn>
                  <a:cxn ang="0">
                    <a:pos x="151" y="183"/>
                  </a:cxn>
                  <a:cxn ang="0">
                    <a:pos x="106" y="136"/>
                  </a:cxn>
                  <a:cxn ang="0">
                    <a:pos x="64" y="92"/>
                  </a:cxn>
                  <a:cxn ang="0">
                    <a:pos x="33" y="58"/>
                  </a:cxn>
                  <a:cxn ang="0">
                    <a:pos x="13" y="39"/>
                  </a:cxn>
                  <a:cxn ang="0">
                    <a:pos x="3" y="26"/>
                  </a:cxn>
                  <a:cxn ang="0">
                    <a:pos x="0" y="14"/>
                  </a:cxn>
                  <a:cxn ang="0">
                    <a:pos x="5" y="6"/>
                  </a:cxn>
                  <a:cxn ang="0">
                    <a:pos x="19" y="0"/>
                  </a:cxn>
                  <a:cxn ang="0">
                    <a:pos x="26" y="2"/>
                  </a:cxn>
                  <a:cxn ang="0">
                    <a:pos x="34" y="8"/>
                  </a:cxn>
                  <a:cxn ang="0">
                    <a:pos x="72" y="47"/>
                  </a:cxn>
                  <a:cxn ang="0">
                    <a:pos x="94" y="67"/>
                  </a:cxn>
                  <a:cxn ang="0">
                    <a:pos x="151" y="133"/>
                  </a:cxn>
                  <a:cxn ang="0">
                    <a:pos x="191" y="176"/>
                  </a:cxn>
                  <a:cxn ang="0">
                    <a:pos x="275" y="260"/>
                  </a:cxn>
                  <a:cxn ang="0">
                    <a:pos x="311" y="293"/>
                  </a:cxn>
                  <a:cxn ang="0">
                    <a:pos x="364" y="343"/>
                  </a:cxn>
                  <a:cxn ang="0">
                    <a:pos x="407" y="387"/>
                  </a:cxn>
                  <a:cxn ang="0">
                    <a:pos x="423" y="411"/>
                  </a:cxn>
                  <a:cxn ang="0">
                    <a:pos x="440" y="429"/>
                  </a:cxn>
                  <a:cxn ang="0">
                    <a:pos x="452" y="440"/>
                  </a:cxn>
                  <a:cxn ang="0">
                    <a:pos x="460" y="452"/>
                  </a:cxn>
                  <a:cxn ang="0">
                    <a:pos x="481" y="478"/>
                  </a:cxn>
                  <a:cxn ang="0">
                    <a:pos x="496" y="493"/>
                  </a:cxn>
                  <a:cxn ang="0">
                    <a:pos x="508" y="510"/>
                  </a:cxn>
                  <a:cxn ang="0">
                    <a:pos x="512" y="513"/>
                  </a:cxn>
                  <a:cxn ang="0">
                    <a:pos x="515" y="524"/>
                  </a:cxn>
                  <a:cxn ang="0">
                    <a:pos x="515" y="533"/>
                  </a:cxn>
                  <a:cxn ang="0">
                    <a:pos x="510" y="542"/>
                  </a:cxn>
                  <a:cxn ang="0">
                    <a:pos x="499" y="546"/>
                  </a:cxn>
                </a:cxnLst>
                <a:rect l="0" t="0" r="r" b="b"/>
                <a:pathLst>
                  <a:path w="515" h="546">
                    <a:moveTo>
                      <a:pt x="499" y="546"/>
                    </a:moveTo>
                    <a:lnTo>
                      <a:pt x="499" y="546"/>
                    </a:lnTo>
                    <a:lnTo>
                      <a:pt x="493" y="546"/>
                    </a:lnTo>
                    <a:lnTo>
                      <a:pt x="488" y="543"/>
                    </a:lnTo>
                    <a:lnTo>
                      <a:pt x="483" y="540"/>
                    </a:lnTo>
                    <a:lnTo>
                      <a:pt x="481" y="537"/>
                    </a:lnTo>
                    <a:lnTo>
                      <a:pt x="480" y="534"/>
                    </a:lnTo>
                    <a:lnTo>
                      <a:pt x="480" y="534"/>
                    </a:lnTo>
                    <a:lnTo>
                      <a:pt x="475" y="524"/>
                    </a:lnTo>
                    <a:lnTo>
                      <a:pt x="470" y="517"/>
                    </a:lnTo>
                    <a:lnTo>
                      <a:pt x="463" y="511"/>
                    </a:lnTo>
                    <a:lnTo>
                      <a:pt x="457" y="505"/>
                    </a:lnTo>
                    <a:lnTo>
                      <a:pt x="457" y="505"/>
                    </a:lnTo>
                    <a:lnTo>
                      <a:pt x="450" y="498"/>
                    </a:lnTo>
                    <a:lnTo>
                      <a:pt x="444" y="490"/>
                    </a:lnTo>
                    <a:lnTo>
                      <a:pt x="444" y="490"/>
                    </a:lnTo>
                    <a:lnTo>
                      <a:pt x="436" y="479"/>
                    </a:lnTo>
                    <a:lnTo>
                      <a:pt x="436" y="479"/>
                    </a:lnTo>
                    <a:lnTo>
                      <a:pt x="425" y="466"/>
                    </a:lnTo>
                    <a:lnTo>
                      <a:pt x="419" y="458"/>
                    </a:lnTo>
                    <a:lnTo>
                      <a:pt x="411" y="452"/>
                    </a:lnTo>
                    <a:lnTo>
                      <a:pt x="411" y="452"/>
                    </a:lnTo>
                    <a:lnTo>
                      <a:pt x="407" y="448"/>
                    </a:lnTo>
                    <a:lnTo>
                      <a:pt x="402" y="443"/>
                    </a:lnTo>
                    <a:lnTo>
                      <a:pt x="395" y="433"/>
                    </a:lnTo>
                    <a:lnTo>
                      <a:pt x="395" y="433"/>
                    </a:lnTo>
                    <a:lnTo>
                      <a:pt x="387" y="420"/>
                    </a:lnTo>
                    <a:lnTo>
                      <a:pt x="382" y="415"/>
                    </a:lnTo>
                    <a:lnTo>
                      <a:pt x="376" y="410"/>
                    </a:lnTo>
                    <a:lnTo>
                      <a:pt x="376" y="410"/>
                    </a:lnTo>
                    <a:lnTo>
                      <a:pt x="367" y="404"/>
                    </a:lnTo>
                    <a:lnTo>
                      <a:pt x="360" y="395"/>
                    </a:lnTo>
                    <a:lnTo>
                      <a:pt x="345" y="378"/>
                    </a:lnTo>
                    <a:lnTo>
                      <a:pt x="345" y="378"/>
                    </a:lnTo>
                    <a:lnTo>
                      <a:pt x="333" y="364"/>
                    </a:lnTo>
                    <a:lnTo>
                      <a:pt x="321" y="352"/>
                    </a:lnTo>
                    <a:lnTo>
                      <a:pt x="321" y="352"/>
                    </a:lnTo>
                    <a:lnTo>
                      <a:pt x="299" y="332"/>
                    </a:lnTo>
                    <a:lnTo>
                      <a:pt x="280" y="313"/>
                    </a:lnTo>
                    <a:lnTo>
                      <a:pt x="280" y="313"/>
                    </a:lnTo>
                    <a:lnTo>
                      <a:pt x="252" y="285"/>
                    </a:lnTo>
                    <a:lnTo>
                      <a:pt x="252" y="285"/>
                    </a:lnTo>
                    <a:lnTo>
                      <a:pt x="225" y="260"/>
                    </a:lnTo>
                    <a:lnTo>
                      <a:pt x="200" y="234"/>
                    </a:lnTo>
                    <a:lnTo>
                      <a:pt x="151" y="183"/>
                    </a:lnTo>
                    <a:lnTo>
                      <a:pt x="151" y="183"/>
                    </a:lnTo>
                    <a:lnTo>
                      <a:pt x="106" y="136"/>
                    </a:lnTo>
                    <a:lnTo>
                      <a:pt x="106" y="136"/>
                    </a:lnTo>
                    <a:lnTo>
                      <a:pt x="87" y="116"/>
                    </a:lnTo>
                    <a:lnTo>
                      <a:pt x="87" y="116"/>
                    </a:lnTo>
                    <a:lnTo>
                      <a:pt x="64" y="92"/>
                    </a:lnTo>
                    <a:lnTo>
                      <a:pt x="40" y="66"/>
                    </a:lnTo>
                    <a:lnTo>
                      <a:pt x="40" y="66"/>
                    </a:lnTo>
                    <a:lnTo>
                      <a:pt x="33" y="58"/>
                    </a:lnTo>
                    <a:lnTo>
                      <a:pt x="24" y="50"/>
                    </a:lnTo>
                    <a:lnTo>
                      <a:pt x="24" y="50"/>
                    </a:lnTo>
                    <a:lnTo>
                      <a:pt x="13" y="39"/>
                    </a:lnTo>
                    <a:lnTo>
                      <a:pt x="8" y="33"/>
                    </a:lnTo>
                    <a:lnTo>
                      <a:pt x="3" y="26"/>
                    </a:lnTo>
                    <a:lnTo>
                      <a:pt x="3" y="26"/>
                    </a:lnTo>
                    <a:lnTo>
                      <a:pt x="1" y="22"/>
                    </a:lnTo>
                    <a:lnTo>
                      <a:pt x="0" y="18"/>
                    </a:lnTo>
                    <a:lnTo>
                      <a:pt x="0" y="14"/>
                    </a:lnTo>
                    <a:lnTo>
                      <a:pt x="2" y="10"/>
                    </a:lnTo>
                    <a:lnTo>
                      <a:pt x="2" y="10"/>
                    </a:lnTo>
                    <a:lnTo>
                      <a:pt x="5" y="6"/>
                    </a:lnTo>
                    <a:lnTo>
                      <a:pt x="9" y="3"/>
                    </a:lnTo>
                    <a:lnTo>
                      <a:pt x="14" y="1"/>
                    </a:lnTo>
                    <a:lnTo>
                      <a:pt x="19" y="0"/>
                    </a:lnTo>
                    <a:lnTo>
                      <a:pt x="19" y="0"/>
                    </a:lnTo>
                    <a:lnTo>
                      <a:pt x="22" y="1"/>
                    </a:lnTo>
                    <a:lnTo>
                      <a:pt x="26" y="2"/>
                    </a:lnTo>
                    <a:lnTo>
                      <a:pt x="31" y="4"/>
                    </a:lnTo>
                    <a:lnTo>
                      <a:pt x="34" y="8"/>
                    </a:lnTo>
                    <a:lnTo>
                      <a:pt x="34" y="8"/>
                    </a:lnTo>
                    <a:lnTo>
                      <a:pt x="42" y="18"/>
                    </a:lnTo>
                    <a:lnTo>
                      <a:pt x="51" y="29"/>
                    </a:lnTo>
                    <a:lnTo>
                      <a:pt x="72" y="47"/>
                    </a:lnTo>
                    <a:lnTo>
                      <a:pt x="72" y="47"/>
                    </a:lnTo>
                    <a:lnTo>
                      <a:pt x="83" y="57"/>
                    </a:lnTo>
                    <a:lnTo>
                      <a:pt x="94" y="67"/>
                    </a:lnTo>
                    <a:lnTo>
                      <a:pt x="94" y="67"/>
                    </a:lnTo>
                    <a:lnTo>
                      <a:pt x="124" y="100"/>
                    </a:lnTo>
                    <a:lnTo>
                      <a:pt x="151" y="133"/>
                    </a:lnTo>
                    <a:lnTo>
                      <a:pt x="164" y="146"/>
                    </a:lnTo>
                    <a:lnTo>
                      <a:pt x="164" y="146"/>
                    </a:lnTo>
                    <a:lnTo>
                      <a:pt x="191" y="176"/>
                    </a:lnTo>
                    <a:lnTo>
                      <a:pt x="219" y="205"/>
                    </a:lnTo>
                    <a:lnTo>
                      <a:pt x="247" y="232"/>
                    </a:lnTo>
                    <a:lnTo>
                      <a:pt x="275" y="260"/>
                    </a:lnTo>
                    <a:lnTo>
                      <a:pt x="275" y="260"/>
                    </a:lnTo>
                    <a:lnTo>
                      <a:pt x="311" y="293"/>
                    </a:lnTo>
                    <a:lnTo>
                      <a:pt x="311" y="293"/>
                    </a:lnTo>
                    <a:lnTo>
                      <a:pt x="342" y="321"/>
                    </a:lnTo>
                    <a:lnTo>
                      <a:pt x="342" y="321"/>
                    </a:lnTo>
                    <a:lnTo>
                      <a:pt x="364" y="343"/>
                    </a:lnTo>
                    <a:lnTo>
                      <a:pt x="386" y="363"/>
                    </a:lnTo>
                    <a:lnTo>
                      <a:pt x="396" y="375"/>
                    </a:lnTo>
                    <a:lnTo>
                      <a:pt x="407" y="387"/>
                    </a:lnTo>
                    <a:lnTo>
                      <a:pt x="415" y="398"/>
                    </a:lnTo>
                    <a:lnTo>
                      <a:pt x="423" y="411"/>
                    </a:lnTo>
                    <a:lnTo>
                      <a:pt x="423" y="411"/>
                    </a:lnTo>
                    <a:lnTo>
                      <a:pt x="426" y="416"/>
                    </a:lnTo>
                    <a:lnTo>
                      <a:pt x="430" y="421"/>
                    </a:lnTo>
                    <a:lnTo>
                      <a:pt x="440" y="429"/>
                    </a:lnTo>
                    <a:lnTo>
                      <a:pt x="440" y="429"/>
                    </a:lnTo>
                    <a:lnTo>
                      <a:pt x="446" y="435"/>
                    </a:lnTo>
                    <a:lnTo>
                      <a:pt x="452" y="440"/>
                    </a:lnTo>
                    <a:lnTo>
                      <a:pt x="452" y="440"/>
                    </a:lnTo>
                    <a:lnTo>
                      <a:pt x="460" y="452"/>
                    </a:lnTo>
                    <a:lnTo>
                      <a:pt x="460" y="452"/>
                    </a:lnTo>
                    <a:lnTo>
                      <a:pt x="470" y="466"/>
                    </a:lnTo>
                    <a:lnTo>
                      <a:pt x="475" y="472"/>
                    </a:lnTo>
                    <a:lnTo>
                      <a:pt x="481" y="478"/>
                    </a:lnTo>
                    <a:lnTo>
                      <a:pt x="481" y="478"/>
                    </a:lnTo>
                    <a:lnTo>
                      <a:pt x="489" y="486"/>
                    </a:lnTo>
                    <a:lnTo>
                      <a:pt x="496" y="493"/>
                    </a:lnTo>
                    <a:lnTo>
                      <a:pt x="502" y="501"/>
                    </a:lnTo>
                    <a:lnTo>
                      <a:pt x="507" y="509"/>
                    </a:lnTo>
                    <a:lnTo>
                      <a:pt x="508" y="510"/>
                    </a:lnTo>
                    <a:lnTo>
                      <a:pt x="509" y="511"/>
                    </a:lnTo>
                    <a:lnTo>
                      <a:pt x="509" y="511"/>
                    </a:lnTo>
                    <a:lnTo>
                      <a:pt x="512" y="513"/>
                    </a:lnTo>
                    <a:lnTo>
                      <a:pt x="514" y="516"/>
                    </a:lnTo>
                    <a:lnTo>
                      <a:pt x="515" y="520"/>
                    </a:lnTo>
                    <a:lnTo>
                      <a:pt x="515" y="524"/>
                    </a:lnTo>
                    <a:lnTo>
                      <a:pt x="515" y="530"/>
                    </a:lnTo>
                    <a:lnTo>
                      <a:pt x="515" y="530"/>
                    </a:lnTo>
                    <a:lnTo>
                      <a:pt x="515" y="533"/>
                    </a:lnTo>
                    <a:lnTo>
                      <a:pt x="514" y="537"/>
                    </a:lnTo>
                    <a:lnTo>
                      <a:pt x="513" y="540"/>
                    </a:lnTo>
                    <a:lnTo>
                      <a:pt x="510" y="542"/>
                    </a:lnTo>
                    <a:lnTo>
                      <a:pt x="510" y="542"/>
                    </a:lnTo>
                    <a:lnTo>
                      <a:pt x="506" y="545"/>
                    </a:lnTo>
                    <a:lnTo>
                      <a:pt x="499" y="546"/>
                    </a:lnTo>
                    <a:lnTo>
                      <a:pt x="499" y="546"/>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65" name="Freeform 211"/>
              <p:cNvSpPr/>
              <p:nvPr/>
            </p:nvSpPr>
            <p:spPr bwMode="auto">
              <a:xfrm>
                <a:off x="4708525" y="2740025"/>
                <a:ext cx="77788" cy="74613"/>
              </a:xfrm>
              <a:custGeom>
                <a:avLst/>
                <a:gdLst/>
                <a:ahLst/>
                <a:cxnLst>
                  <a:cxn ang="0">
                    <a:pos x="116" y="142"/>
                  </a:cxn>
                  <a:cxn ang="0">
                    <a:pos x="111" y="142"/>
                  </a:cxn>
                  <a:cxn ang="0">
                    <a:pos x="101" y="140"/>
                  </a:cxn>
                  <a:cxn ang="0">
                    <a:pos x="90" y="136"/>
                  </a:cxn>
                  <a:cxn ang="0">
                    <a:pos x="88" y="139"/>
                  </a:cxn>
                  <a:cxn ang="0">
                    <a:pos x="79" y="141"/>
                  </a:cxn>
                  <a:cxn ang="0">
                    <a:pos x="77" y="141"/>
                  </a:cxn>
                  <a:cxn ang="0">
                    <a:pos x="63" y="139"/>
                  </a:cxn>
                  <a:cxn ang="0">
                    <a:pos x="49" y="136"/>
                  </a:cxn>
                  <a:cxn ang="0">
                    <a:pos x="42" y="134"/>
                  </a:cxn>
                  <a:cxn ang="0">
                    <a:pos x="33" y="127"/>
                  </a:cxn>
                  <a:cxn ang="0">
                    <a:pos x="30" y="129"/>
                  </a:cxn>
                  <a:cxn ang="0">
                    <a:pos x="21" y="131"/>
                  </a:cxn>
                  <a:cxn ang="0">
                    <a:pos x="18" y="130"/>
                  </a:cxn>
                  <a:cxn ang="0">
                    <a:pos x="12" y="127"/>
                  </a:cxn>
                  <a:cxn ang="0">
                    <a:pos x="7" y="122"/>
                  </a:cxn>
                  <a:cxn ang="0">
                    <a:pos x="6" y="117"/>
                  </a:cxn>
                  <a:cxn ang="0">
                    <a:pos x="5" y="115"/>
                  </a:cxn>
                  <a:cxn ang="0">
                    <a:pos x="1" y="108"/>
                  </a:cxn>
                  <a:cxn ang="0">
                    <a:pos x="1" y="101"/>
                  </a:cxn>
                  <a:cxn ang="0">
                    <a:pos x="3" y="95"/>
                  </a:cxn>
                  <a:cxn ang="0">
                    <a:pos x="13" y="83"/>
                  </a:cxn>
                  <a:cxn ang="0">
                    <a:pos x="31" y="62"/>
                  </a:cxn>
                  <a:cxn ang="0">
                    <a:pos x="63" y="34"/>
                  </a:cxn>
                  <a:cxn ang="0">
                    <a:pos x="92" y="13"/>
                  </a:cxn>
                  <a:cxn ang="0">
                    <a:pos x="98" y="8"/>
                  </a:cxn>
                  <a:cxn ang="0">
                    <a:pos x="113" y="1"/>
                  </a:cxn>
                  <a:cxn ang="0">
                    <a:pos x="121" y="0"/>
                  </a:cxn>
                  <a:cxn ang="0">
                    <a:pos x="131" y="2"/>
                  </a:cxn>
                  <a:cxn ang="0">
                    <a:pos x="137" y="5"/>
                  </a:cxn>
                  <a:cxn ang="0">
                    <a:pos x="143" y="15"/>
                  </a:cxn>
                  <a:cxn ang="0">
                    <a:pos x="147" y="29"/>
                  </a:cxn>
                  <a:cxn ang="0">
                    <a:pos x="148" y="35"/>
                  </a:cxn>
                  <a:cxn ang="0">
                    <a:pos x="147" y="53"/>
                  </a:cxn>
                  <a:cxn ang="0">
                    <a:pos x="148" y="84"/>
                  </a:cxn>
                  <a:cxn ang="0">
                    <a:pos x="148" y="100"/>
                  </a:cxn>
                  <a:cxn ang="0">
                    <a:pos x="146" y="116"/>
                  </a:cxn>
                  <a:cxn ang="0">
                    <a:pos x="145" y="125"/>
                  </a:cxn>
                  <a:cxn ang="0">
                    <a:pos x="141" y="132"/>
                  </a:cxn>
                  <a:cxn ang="0">
                    <a:pos x="136" y="136"/>
                  </a:cxn>
                  <a:cxn ang="0">
                    <a:pos x="128" y="141"/>
                  </a:cxn>
                  <a:cxn ang="0">
                    <a:pos x="126" y="141"/>
                  </a:cxn>
                  <a:cxn ang="0">
                    <a:pos x="121" y="142"/>
                  </a:cxn>
                  <a:cxn ang="0">
                    <a:pos x="116" y="142"/>
                  </a:cxn>
                </a:cxnLst>
                <a:rect l="0" t="0" r="r" b="b"/>
                <a:pathLst>
                  <a:path w="148" h="142">
                    <a:moveTo>
                      <a:pt x="116" y="142"/>
                    </a:moveTo>
                    <a:lnTo>
                      <a:pt x="116" y="142"/>
                    </a:lnTo>
                    <a:lnTo>
                      <a:pt x="111" y="142"/>
                    </a:lnTo>
                    <a:lnTo>
                      <a:pt x="111" y="142"/>
                    </a:lnTo>
                    <a:lnTo>
                      <a:pt x="101" y="140"/>
                    </a:lnTo>
                    <a:lnTo>
                      <a:pt x="101" y="140"/>
                    </a:lnTo>
                    <a:lnTo>
                      <a:pt x="93" y="136"/>
                    </a:lnTo>
                    <a:lnTo>
                      <a:pt x="90" y="136"/>
                    </a:lnTo>
                    <a:lnTo>
                      <a:pt x="88" y="139"/>
                    </a:lnTo>
                    <a:lnTo>
                      <a:pt x="88" y="139"/>
                    </a:lnTo>
                    <a:lnTo>
                      <a:pt x="84" y="141"/>
                    </a:lnTo>
                    <a:lnTo>
                      <a:pt x="79" y="141"/>
                    </a:lnTo>
                    <a:lnTo>
                      <a:pt x="79" y="141"/>
                    </a:lnTo>
                    <a:lnTo>
                      <a:pt x="77" y="141"/>
                    </a:lnTo>
                    <a:lnTo>
                      <a:pt x="77" y="141"/>
                    </a:lnTo>
                    <a:lnTo>
                      <a:pt x="63" y="139"/>
                    </a:lnTo>
                    <a:lnTo>
                      <a:pt x="63" y="139"/>
                    </a:lnTo>
                    <a:lnTo>
                      <a:pt x="49" y="136"/>
                    </a:lnTo>
                    <a:lnTo>
                      <a:pt x="49" y="136"/>
                    </a:lnTo>
                    <a:lnTo>
                      <a:pt x="42" y="134"/>
                    </a:lnTo>
                    <a:lnTo>
                      <a:pt x="36" y="130"/>
                    </a:lnTo>
                    <a:lnTo>
                      <a:pt x="33" y="127"/>
                    </a:lnTo>
                    <a:lnTo>
                      <a:pt x="30" y="129"/>
                    </a:lnTo>
                    <a:lnTo>
                      <a:pt x="30" y="129"/>
                    </a:lnTo>
                    <a:lnTo>
                      <a:pt x="25" y="130"/>
                    </a:lnTo>
                    <a:lnTo>
                      <a:pt x="21" y="131"/>
                    </a:lnTo>
                    <a:lnTo>
                      <a:pt x="21" y="131"/>
                    </a:lnTo>
                    <a:lnTo>
                      <a:pt x="18" y="130"/>
                    </a:lnTo>
                    <a:lnTo>
                      <a:pt x="13" y="129"/>
                    </a:lnTo>
                    <a:lnTo>
                      <a:pt x="12" y="127"/>
                    </a:lnTo>
                    <a:lnTo>
                      <a:pt x="10" y="125"/>
                    </a:lnTo>
                    <a:lnTo>
                      <a:pt x="7" y="122"/>
                    </a:lnTo>
                    <a:lnTo>
                      <a:pt x="6" y="119"/>
                    </a:lnTo>
                    <a:lnTo>
                      <a:pt x="6" y="117"/>
                    </a:lnTo>
                    <a:lnTo>
                      <a:pt x="5" y="115"/>
                    </a:lnTo>
                    <a:lnTo>
                      <a:pt x="5" y="115"/>
                    </a:lnTo>
                    <a:lnTo>
                      <a:pt x="2" y="112"/>
                    </a:lnTo>
                    <a:lnTo>
                      <a:pt x="1" y="108"/>
                    </a:lnTo>
                    <a:lnTo>
                      <a:pt x="0" y="104"/>
                    </a:lnTo>
                    <a:lnTo>
                      <a:pt x="1" y="101"/>
                    </a:lnTo>
                    <a:lnTo>
                      <a:pt x="2" y="98"/>
                    </a:lnTo>
                    <a:lnTo>
                      <a:pt x="3" y="95"/>
                    </a:lnTo>
                    <a:lnTo>
                      <a:pt x="3" y="95"/>
                    </a:lnTo>
                    <a:lnTo>
                      <a:pt x="13" y="83"/>
                    </a:lnTo>
                    <a:lnTo>
                      <a:pt x="22" y="72"/>
                    </a:lnTo>
                    <a:lnTo>
                      <a:pt x="31" y="62"/>
                    </a:lnTo>
                    <a:lnTo>
                      <a:pt x="42" y="52"/>
                    </a:lnTo>
                    <a:lnTo>
                      <a:pt x="63" y="34"/>
                    </a:lnTo>
                    <a:lnTo>
                      <a:pt x="87" y="17"/>
                    </a:lnTo>
                    <a:lnTo>
                      <a:pt x="92" y="13"/>
                    </a:lnTo>
                    <a:lnTo>
                      <a:pt x="92" y="13"/>
                    </a:lnTo>
                    <a:lnTo>
                      <a:pt x="98" y="8"/>
                    </a:lnTo>
                    <a:lnTo>
                      <a:pt x="105" y="4"/>
                    </a:lnTo>
                    <a:lnTo>
                      <a:pt x="113" y="1"/>
                    </a:lnTo>
                    <a:lnTo>
                      <a:pt x="121" y="0"/>
                    </a:lnTo>
                    <a:lnTo>
                      <a:pt x="121" y="0"/>
                    </a:lnTo>
                    <a:lnTo>
                      <a:pt x="126" y="1"/>
                    </a:lnTo>
                    <a:lnTo>
                      <a:pt x="131" y="2"/>
                    </a:lnTo>
                    <a:lnTo>
                      <a:pt x="131" y="2"/>
                    </a:lnTo>
                    <a:lnTo>
                      <a:pt x="137" y="5"/>
                    </a:lnTo>
                    <a:lnTo>
                      <a:pt x="141" y="9"/>
                    </a:lnTo>
                    <a:lnTo>
                      <a:pt x="143" y="15"/>
                    </a:lnTo>
                    <a:lnTo>
                      <a:pt x="145" y="20"/>
                    </a:lnTo>
                    <a:lnTo>
                      <a:pt x="147" y="29"/>
                    </a:lnTo>
                    <a:lnTo>
                      <a:pt x="148" y="35"/>
                    </a:lnTo>
                    <a:lnTo>
                      <a:pt x="148" y="35"/>
                    </a:lnTo>
                    <a:lnTo>
                      <a:pt x="147" y="53"/>
                    </a:lnTo>
                    <a:lnTo>
                      <a:pt x="147" y="53"/>
                    </a:lnTo>
                    <a:lnTo>
                      <a:pt x="147" y="81"/>
                    </a:lnTo>
                    <a:lnTo>
                      <a:pt x="148" y="84"/>
                    </a:lnTo>
                    <a:lnTo>
                      <a:pt x="148" y="84"/>
                    </a:lnTo>
                    <a:lnTo>
                      <a:pt x="148" y="100"/>
                    </a:lnTo>
                    <a:lnTo>
                      <a:pt x="147" y="108"/>
                    </a:lnTo>
                    <a:lnTo>
                      <a:pt x="146" y="116"/>
                    </a:lnTo>
                    <a:lnTo>
                      <a:pt x="146" y="116"/>
                    </a:lnTo>
                    <a:lnTo>
                      <a:pt x="145" y="125"/>
                    </a:lnTo>
                    <a:lnTo>
                      <a:pt x="143" y="128"/>
                    </a:lnTo>
                    <a:lnTo>
                      <a:pt x="141" y="132"/>
                    </a:lnTo>
                    <a:lnTo>
                      <a:pt x="139" y="134"/>
                    </a:lnTo>
                    <a:lnTo>
                      <a:pt x="136" y="136"/>
                    </a:lnTo>
                    <a:lnTo>
                      <a:pt x="128" y="141"/>
                    </a:lnTo>
                    <a:lnTo>
                      <a:pt x="128" y="141"/>
                    </a:lnTo>
                    <a:lnTo>
                      <a:pt x="127" y="141"/>
                    </a:lnTo>
                    <a:lnTo>
                      <a:pt x="126" y="141"/>
                    </a:lnTo>
                    <a:lnTo>
                      <a:pt x="126" y="141"/>
                    </a:lnTo>
                    <a:lnTo>
                      <a:pt x="121" y="142"/>
                    </a:lnTo>
                    <a:lnTo>
                      <a:pt x="116" y="142"/>
                    </a:lnTo>
                    <a:lnTo>
                      <a:pt x="116" y="14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66" name="Freeform 212"/>
              <p:cNvSpPr/>
              <p:nvPr/>
            </p:nvSpPr>
            <p:spPr bwMode="auto">
              <a:xfrm>
                <a:off x="4197350" y="2182813"/>
                <a:ext cx="260350" cy="244475"/>
              </a:xfrm>
              <a:custGeom>
                <a:avLst/>
                <a:gdLst/>
                <a:ahLst/>
                <a:cxnLst>
                  <a:cxn ang="0">
                    <a:pos x="106" y="462"/>
                  </a:cxn>
                  <a:cxn ang="0">
                    <a:pos x="96" y="455"/>
                  </a:cxn>
                  <a:cxn ang="0">
                    <a:pos x="94" y="452"/>
                  </a:cxn>
                  <a:cxn ang="0">
                    <a:pos x="85" y="442"/>
                  </a:cxn>
                  <a:cxn ang="0">
                    <a:pos x="76" y="430"/>
                  </a:cxn>
                  <a:cxn ang="0">
                    <a:pos x="53" y="411"/>
                  </a:cxn>
                  <a:cxn ang="0">
                    <a:pos x="35" y="386"/>
                  </a:cxn>
                  <a:cxn ang="0">
                    <a:pos x="15" y="339"/>
                  </a:cxn>
                  <a:cxn ang="0">
                    <a:pos x="5" y="299"/>
                  </a:cxn>
                  <a:cxn ang="0">
                    <a:pos x="0" y="253"/>
                  </a:cxn>
                  <a:cxn ang="0">
                    <a:pos x="3" y="202"/>
                  </a:cxn>
                  <a:cxn ang="0">
                    <a:pos x="8" y="172"/>
                  </a:cxn>
                  <a:cxn ang="0">
                    <a:pos x="24" y="124"/>
                  </a:cxn>
                  <a:cxn ang="0">
                    <a:pos x="48" y="85"/>
                  </a:cxn>
                  <a:cxn ang="0">
                    <a:pos x="68" y="64"/>
                  </a:cxn>
                  <a:cxn ang="0">
                    <a:pos x="124" y="25"/>
                  </a:cxn>
                  <a:cxn ang="0">
                    <a:pos x="193" y="4"/>
                  </a:cxn>
                  <a:cxn ang="0">
                    <a:pos x="241" y="0"/>
                  </a:cxn>
                  <a:cxn ang="0">
                    <a:pos x="298" y="5"/>
                  </a:cxn>
                  <a:cxn ang="0">
                    <a:pos x="352" y="20"/>
                  </a:cxn>
                  <a:cxn ang="0">
                    <a:pos x="401" y="44"/>
                  </a:cxn>
                  <a:cxn ang="0">
                    <a:pos x="445" y="76"/>
                  </a:cxn>
                  <a:cxn ang="0">
                    <a:pos x="480" y="115"/>
                  </a:cxn>
                  <a:cxn ang="0">
                    <a:pos x="492" y="135"/>
                  </a:cxn>
                  <a:cxn ang="0">
                    <a:pos x="491" y="146"/>
                  </a:cxn>
                  <a:cxn ang="0">
                    <a:pos x="483" y="153"/>
                  </a:cxn>
                  <a:cxn ang="0">
                    <a:pos x="473" y="157"/>
                  </a:cxn>
                  <a:cxn ang="0">
                    <a:pos x="465" y="154"/>
                  </a:cxn>
                  <a:cxn ang="0">
                    <a:pos x="458" y="147"/>
                  </a:cxn>
                  <a:cxn ang="0">
                    <a:pos x="429" y="112"/>
                  </a:cxn>
                  <a:cxn ang="0">
                    <a:pos x="395" y="85"/>
                  </a:cxn>
                  <a:cxn ang="0">
                    <a:pos x="356" y="65"/>
                  </a:cxn>
                  <a:cxn ang="0">
                    <a:pos x="289" y="42"/>
                  </a:cxn>
                  <a:cxn ang="0">
                    <a:pos x="247" y="34"/>
                  </a:cxn>
                  <a:cxn ang="0">
                    <a:pos x="219" y="34"/>
                  </a:cxn>
                  <a:cxn ang="0">
                    <a:pos x="182" y="40"/>
                  </a:cxn>
                  <a:cxn ang="0">
                    <a:pos x="144" y="53"/>
                  </a:cxn>
                  <a:cxn ang="0">
                    <a:pos x="109" y="74"/>
                  </a:cxn>
                  <a:cxn ang="0">
                    <a:pos x="80" y="100"/>
                  </a:cxn>
                  <a:cxn ang="0">
                    <a:pos x="59" y="133"/>
                  </a:cxn>
                  <a:cxn ang="0">
                    <a:pos x="48" y="163"/>
                  </a:cxn>
                  <a:cxn ang="0">
                    <a:pos x="39" y="210"/>
                  </a:cxn>
                  <a:cxn ang="0">
                    <a:pos x="38" y="259"/>
                  </a:cxn>
                  <a:cxn ang="0">
                    <a:pos x="45" y="304"/>
                  </a:cxn>
                  <a:cxn ang="0">
                    <a:pos x="60" y="348"/>
                  </a:cxn>
                  <a:cxn ang="0">
                    <a:pos x="76" y="373"/>
                  </a:cxn>
                  <a:cxn ang="0">
                    <a:pos x="101" y="402"/>
                  </a:cxn>
                  <a:cxn ang="0">
                    <a:pos x="122" y="429"/>
                  </a:cxn>
                  <a:cxn ang="0">
                    <a:pos x="125" y="431"/>
                  </a:cxn>
                  <a:cxn ang="0">
                    <a:pos x="131" y="446"/>
                  </a:cxn>
                  <a:cxn ang="0">
                    <a:pos x="129" y="455"/>
                  </a:cxn>
                  <a:cxn ang="0">
                    <a:pos x="121" y="462"/>
                  </a:cxn>
                  <a:cxn ang="0">
                    <a:pos x="110" y="463"/>
                  </a:cxn>
                </a:cxnLst>
                <a:rect l="0" t="0" r="r" b="b"/>
                <a:pathLst>
                  <a:path w="492" h="463">
                    <a:moveTo>
                      <a:pt x="110" y="463"/>
                    </a:moveTo>
                    <a:lnTo>
                      <a:pt x="110" y="463"/>
                    </a:lnTo>
                    <a:lnTo>
                      <a:pt x="106" y="462"/>
                    </a:lnTo>
                    <a:lnTo>
                      <a:pt x="102" y="461"/>
                    </a:lnTo>
                    <a:lnTo>
                      <a:pt x="98" y="458"/>
                    </a:lnTo>
                    <a:lnTo>
                      <a:pt x="96" y="455"/>
                    </a:lnTo>
                    <a:lnTo>
                      <a:pt x="96" y="455"/>
                    </a:lnTo>
                    <a:lnTo>
                      <a:pt x="94" y="453"/>
                    </a:lnTo>
                    <a:lnTo>
                      <a:pt x="94" y="452"/>
                    </a:lnTo>
                    <a:lnTo>
                      <a:pt x="91" y="450"/>
                    </a:lnTo>
                    <a:lnTo>
                      <a:pt x="91" y="450"/>
                    </a:lnTo>
                    <a:lnTo>
                      <a:pt x="85" y="442"/>
                    </a:lnTo>
                    <a:lnTo>
                      <a:pt x="85" y="442"/>
                    </a:lnTo>
                    <a:lnTo>
                      <a:pt x="80" y="435"/>
                    </a:lnTo>
                    <a:lnTo>
                      <a:pt x="76" y="430"/>
                    </a:lnTo>
                    <a:lnTo>
                      <a:pt x="65" y="421"/>
                    </a:lnTo>
                    <a:lnTo>
                      <a:pt x="65" y="421"/>
                    </a:lnTo>
                    <a:lnTo>
                      <a:pt x="53" y="411"/>
                    </a:lnTo>
                    <a:lnTo>
                      <a:pt x="53" y="411"/>
                    </a:lnTo>
                    <a:lnTo>
                      <a:pt x="44" y="399"/>
                    </a:lnTo>
                    <a:lnTo>
                      <a:pt x="35" y="386"/>
                    </a:lnTo>
                    <a:lnTo>
                      <a:pt x="27" y="370"/>
                    </a:lnTo>
                    <a:lnTo>
                      <a:pt x="21" y="355"/>
                    </a:lnTo>
                    <a:lnTo>
                      <a:pt x="15" y="339"/>
                    </a:lnTo>
                    <a:lnTo>
                      <a:pt x="11" y="325"/>
                    </a:lnTo>
                    <a:lnTo>
                      <a:pt x="5" y="299"/>
                    </a:lnTo>
                    <a:lnTo>
                      <a:pt x="5" y="299"/>
                    </a:lnTo>
                    <a:lnTo>
                      <a:pt x="3" y="285"/>
                    </a:lnTo>
                    <a:lnTo>
                      <a:pt x="0" y="269"/>
                    </a:lnTo>
                    <a:lnTo>
                      <a:pt x="0" y="253"/>
                    </a:lnTo>
                    <a:lnTo>
                      <a:pt x="0" y="235"/>
                    </a:lnTo>
                    <a:lnTo>
                      <a:pt x="0" y="218"/>
                    </a:lnTo>
                    <a:lnTo>
                      <a:pt x="3" y="202"/>
                    </a:lnTo>
                    <a:lnTo>
                      <a:pt x="5" y="186"/>
                    </a:lnTo>
                    <a:lnTo>
                      <a:pt x="8" y="172"/>
                    </a:lnTo>
                    <a:lnTo>
                      <a:pt x="8" y="172"/>
                    </a:lnTo>
                    <a:lnTo>
                      <a:pt x="13" y="154"/>
                    </a:lnTo>
                    <a:lnTo>
                      <a:pt x="18" y="139"/>
                    </a:lnTo>
                    <a:lnTo>
                      <a:pt x="24" y="124"/>
                    </a:lnTo>
                    <a:lnTo>
                      <a:pt x="31" y="110"/>
                    </a:lnTo>
                    <a:lnTo>
                      <a:pt x="39" y="98"/>
                    </a:lnTo>
                    <a:lnTo>
                      <a:pt x="48" y="85"/>
                    </a:lnTo>
                    <a:lnTo>
                      <a:pt x="57" y="74"/>
                    </a:lnTo>
                    <a:lnTo>
                      <a:pt x="68" y="64"/>
                    </a:lnTo>
                    <a:lnTo>
                      <a:pt x="68" y="64"/>
                    </a:lnTo>
                    <a:lnTo>
                      <a:pt x="85" y="49"/>
                    </a:lnTo>
                    <a:lnTo>
                      <a:pt x="105" y="36"/>
                    </a:lnTo>
                    <a:lnTo>
                      <a:pt x="124" y="25"/>
                    </a:lnTo>
                    <a:lnTo>
                      <a:pt x="146" y="16"/>
                    </a:lnTo>
                    <a:lnTo>
                      <a:pt x="169" y="9"/>
                    </a:lnTo>
                    <a:lnTo>
                      <a:pt x="193" y="4"/>
                    </a:lnTo>
                    <a:lnTo>
                      <a:pt x="216" y="1"/>
                    </a:lnTo>
                    <a:lnTo>
                      <a:pt x="241" y="0"/>
                    </a:lnTo>
                    <a:lnTo>
                      <a:pt x="241" y="0"/>
                    </a:lnTo>
                    <a:lnTo>
                      <a:pt x="260" y="1"/>
                    </a:lnTo>
                    <a:lnTo>
                      <a:pt x="279" y="2"/>
                    </a:lnTo>
                    <a:lnTo>
                      <a:pt x="298" y="5"/>
                    </a:lnTo>
                    <a:lnTo>
                      <a:pt x="316" y="9"/>
                    </a:lnTo>
                    <a:lnTo>
                      <a:pt x="334" y="14"/>
                    </a:lnTo>
                    <a:lnTo>
                      <a:pt x="352" y="20"/>
                    </a:lnTo>
                    <a:lnTo>
                      <a:pt x="368" y="27"/>
                    </a:lnTo>
                    <a:lnTo>
                      <a:pt x="385" y="35"/>
                    </a:lnTo>
                    <a:lnTo>
                      <a:pt x="401" y="44"/>
                    </a:lnTo>
                    <a:lnTo>
                      <a:pt x="416" y="54"/>
                    </a:lnTo>
                    <a:lnTo>
                      <a:pt x="430" y="65"/>
                    </a:lnTo>
                    <a:lnTo>
                      <a:pt x="445" y="76"/>
                    </a:lnTo>
                    <a:lnTo>
                      <a:pt x="457" y="88"/>
                    </a:lnTo>
                    <a:lnTo>
                      <a:pt x="469" y="102"/>
                    </a:lnTo>
                    <a:lnTo>
                      <a:pt x="480" y="115"/>
                    </a:lnTo>
                    <a:lnTo>
                      <a:pt x="490" y="130"/>
                    </a:lnTo>
                    <a:lnTo>
                      <a:pt x="490" y="130"/>
                    </a:lnTo>
                    <a:lnTo>
                      <a:pt x="492" y="135"/>
                    </a:lnTo>
                    <a:lnTo>
                      <a:pt x="492" y="139"/>
                    </a:lnTo>
                    <a:lnTo>
                      <a:pt x="492" y="143"/>
                    </a:lnTo>
                    <a:lnTo>
                      <a:pt x="491" y="146"/>
                    </a:lnTo>
                    <a:lnTo>
                      <a:pt x="491" y="146"/>
                    </a:lnTo>
                    <a:lnTo>
                      <a:pt x="487" y="150"/>
                    </a:lnTo>
                    <a:lnTo>
                      <a:pt x="483" y="153"/>
                    </a:lnTo>
                    <a:lnTo>
                      <a:pt x="478" y="155"/>
                    </a:lnTo>
                    <a:lnTo>
                      <a:pt x="473" y="157"/>
                    </a:lnTo>
                    <a:lnTo>
                      <a:pt x="473" y="157"/>
                    </a:lnTo>
                    <a:lnTo>
                      <a:pt x="473" y="157"/>
                    </a:lnTo>
                    <a:lnTo>
                      <a:pt x="469" y="155"/>
                    </a:lnTo>
                    <a:lnTo>
                      <a:pt x="465" y="154"/>
                    </a:lnTo>
                    <a:lnTo>
                      <a:pt x="462" y="151"/>
                    </a:lnTo>
                    <a:lnTo>
                      <a:pt x="458" y="147"/>
                    </a:lnTo>
                    <a:lnTo>
                      <a:pt x="458" y="147"/>
                    </a:lnTo>
                    <a:lnTo>
                      <a:pt x="450" y="135"/>
                    </a:lnTo>
                    <a:lnTo>
                      <a:pt x="439" y="123"/>
                    </a:lnTo>
                    <a:lnTo>
                      <a:pt x="429" y="112"/>
                    </a:lnTo>
                    <a:lnTo>
                      <a:pt x="419" y="102"/>
                    </a:lnTo>
                    <a:lnTo>
                      <a:pt x="407" y="94"/>
                    </a:lnTo>
                    <a:lnTo>
                      <a:pt x="395" y="85"/>
                    </a:lnTo>
                    <a:lnTo>
                      <a:pt x="383" y="77"/>
                    </a:lnTo>
                    <a:lnTo>
                      <a:pt x="369" y="71"/>
                    </a:lnTo>
                    <a:lnTo>
                      <a:pt x="356" y="65"/>
                    </a:lnTo>
                    <a:lnTo>
                      <a:pt x="342" y="59"/>
                    </a:lnTo>
                    <a:lnTo>
                      <a:pt x="316" y="50"/>
                    </a:lnTo>
                    <a:lnTo>
                      <a:pt x="289" y="42"/>
                    </a:lnTo>
                    <a:lnTo>
                      <a:pt x="263" y="36"/>
                    </a:lnTo>
                    <a:lnTo>
                      <a:pt x="263" y="36"/>
                    </a:lnTo>
                    <a:lnTo>
                      <a:pt x="247" y="34"/>
                    </a:lnTo>
                    <a:lnTo>
                      <a:pt x="232" y="33"/>
                    </a:lnTo>
                    <a:lnTo>
                      <a:pt x="232" y="33"/>
                    </a:lnTo>
                    <a:lnTo>
                      <a:pt x="219" y="34"/>
                    </a:lnTo>
                    <a:lnTo>
                      <a:pt x="207" y="35"/>
                    </a:lnTo>
                    <a:lnTo>
                      <a:pt x="195" y="37"/>
                    </a:lnTo>
                    <a:lnTo>
                      <a:pt x="182" y="40"/>
                    </a:lnTo>
                    <a:lnTo>
                      <a:pt x="169" y="44"/>
                    </a:lnTo>
                    <a:lnTo>
                      <a:pt x="156" y="48"/>
                    </a:lnTo>
                    <a:lnTo>
                      <a:pt x="144" y="53"/>
                    </a:lnTo>
                    <a:lnTo>
                      <a:pt x="133" y="59"/>
                    </a:lnTo>
                    <a:lnTo>
                      <a:pt x="120" y="66"/>
                    </a:lnTo>
                    <a:lnTo>
                      <a:pt x="109" y="74"/>
                    </a:lnTo>
                    <a:lnTo>
                      <a:pt x="99" y="82"/>
                    </a:lnTo>
                    <a:lnTo>
                      <a:pt x="89" y="90"/>
                    </a:lnTo>
                    <a:lnTo>
                      <a:pt x="80" y="100"/>
                    </a:lnTo>
                    <a:lnTo>
                      <a:pt x="72" y="110"/>
                    </a:lnTo>
                    <a:lnTo>
                      <a:pt x="66" y="121"/>
                    </a:lnTo>
                    <a:lnTo>
                      <a:pt x="59" y="133"/>
                    </a:lnTo>
                    <a:lnTo>
                      <a:pt x="59" y="133"/>
                    </a:lnTo>
                    <a:lnTo>
                      <a:pt x="53" y="147"/>
                    </a:lnTo>
                    <a:lnTo>
                      <a:pt x="48" y="163"/>
                    </a:lnTo>
                    <a:lnTo>
                      <a:pt x="44" y="178"/>
                    </a:lnTo>
                    <a:lnTo>
                      <a:pt x="41" y="195"/>
                    </a:lnTo>
                    <a:lnTo>
                      <a:pt x="39" y="210"/>
                    </a:lnTo>
                    <a:lnTo>
                      <a:pt x="38" y="227"/>
                    </a:lnTo>
                    <a:lnTo>
                      <a:pt x="37" y="242"/>
                    </a:lnTo>
                    <a:lnTo>
                      <a:pt x="38" y="259"/>
                    </a:lnTo>
                    <a:lnTo>
                      <a:pt x="39" y="274"/>
                    </a:lnTo>
                    <a:lnTo>
                      <a:pt x="42" y="290"/>
                    </a:lnTo>
                    <a:lnTo>
                      <a:pt x="45" y="304"/>
                    </a:lnTo>
                    <a:lnTo>
                      <a:pt x="49" y="320"/>
                    </a:lnTo>
                    <a:lnTo>
                      <a:pt x="54" y="334"/>
                    </a:lnTo>
                    <a:lnTo>
                      <a:pt x="60" y="348"/>
                    </a:lnTo>
                    <a:lnTo>
                      <a:pt x="68" y="361"/>
                    </a:lnTo>
                    <a:lnTo>
                      <a:pt x="76" y="373"/>
                    </a:lnTo>
                    <a:lnTo>
                      <a:pt x="76" y="373"/>
                    </a:lnTo>
                    <a:lnTo>
                      <a:pt x="87" y="389"/>
                    </a:lnTo>
                    <a:lnTo>
                      <a:pt x="101" y="402"/>
                    </a:lnTo>
                    <a:lnTo>
                      <a:pt x="101" y="402"/>
                    </a:lnTo>
                    <a:lnTo>
                      <a:pt x="112" y="416"/>
                    </a:lnTo>
                    <a:lnTo>
                      <a:pt x="121" y="428"/>
                    </a:lnTo>
                    <a:lnTo>
                      <a:pt x="122" y="429"/>
                    </a:lnTo>
                    <a:lnTo>
                      <a:pt x="123" y="430"/>
                    </a:lnTo>
                    <a:lnTo>
                      <a:pt x="123" y="430"/>
                    </a:lnTo>
                    <a:lnTo>
                      <a:pt x="125" y="431"/>
                    </a:lnTo>
                    <a:lnTo>
                      <a:pt x="128" y="434"/>
                    </a:lnTo>
                    <a:lnTo>
                      <a:pt x="130" y="440"/>
                    </a:lnTo>
                    <a:lnTo>
                      <a:pt x="131" y="446"/>
                    </a:lnTo>
                    <a:lnTo>
                      <a:pt x="130" y="451"/>
                    </a:lnTo>
                    <a:lnTo>
                      <a:pt x="130" y="451"/>
                    </a:lnTo>
                    <a:lnTo>
                      <a:pt x="129" y="455"/>
                    </a:lnTo>
                    <a:lnTo>
                      <a:pt x="125" y="458"/>
                    </a:lnTo>
                    <a:lnTo>
                      <a:pt x="123" y="460"/>
                    </a:lnTo>
                    <a:lnTo>
                      <a:pt x="121" y="462"/>
                    </a:lnTo>
                    <a:lnTo>
                      <a:pt x="117" y="463"/>
                    </a:lnTo>
                    <a:lnTo>
                      <a:pt x="114" y="463"/>
                    </a:lnTo>
                    <a:lnTo>
                      <a:pt x="110" y="463"/>
                    </a:lnTo>
                    <a:close/>
                  </a:path>
                </a:pathLst>
              </a:custGeom>
              <a:grpFill/>
              <a:ln w="9525">
                <a:noFill/>
                <a:round/>
              </a:ln>
            </p:spPr>
            <p:txBody>
              <a:bodyPr vert="horz" wrap="square" lIns="121920" tIns="60960" rIns="121920" bIns="60960" numCol="1" anchor="t" anchorCtr="0" compatLnSpc="1"/>
              <a:lstStyle/>
              <a:p>
                <a:endParaRPr lang="zh-CN" altLang="en-US" sz="2400"/>
              </a:p>
            </p:txBody>
          </p:sp>
        </p:grpSp>
        <p:sp>
          <p:nvSpPr>
            <p:cNvPr id="12" name="Freeform 59"/>
            <p:cNvSpPr>
              <a:spLocks noEditPoints="1"/>
            </p:cNvSpPr>
            <p:nvPr/>
          </p:nvSpPr>
          <p:spPr bwMode="auto">
            <a:xfrm rot="10800000" flipV="1">
              <a:off x="776864" y="1222998"/>
              <a:ext cx="3249103" cy="60959"/>
            </a:xfrm>
            <a:custGeom>
              <a:avLst/>
              <a:gdLst/>
              <a:ahLst/>
              <a:cxnLst>
                <a:cxn ang="0">
                  <a:pos x="0" y="1"/>
                </a:cxn>
                <a:cxn ang="0">
                  <a:pos x="0" y="1"/>
                </a:cxn>
                <a:cxn ang="0">
                  <a:pos x="0" y="6"/>
                </a:cxn>
                <a:cxn ang="0">
                  <a:pos x="0" y="6"/>
                </a:cxn>
                <a:cxn ang="0">
                  <a:pos x="1" y="8"/>
                </a:cxn>
                <a:cxn ang="0">
                  <a:pos x="2" y="9"/>
                </a:cxn>
                <a:cxn ang="0">
                  <a:pos x="2" y="9"/>
                </a:cxn>
                <a:cxn ang="0">
                  <a:pos x="11" y="11"/>
                </a:cxn>
                <a:cxn ang="0">
                  <a:pos x="19" y="12"/>
                </a:cxn>
                <a:cxn ang="0">
                  <a:pos x="37" y="12"/>
                </a:cxn>
                <a:cxn ang="0">
                  <a:pos x="71" y="11"/>
                </a:cxn>
                <a:cxn ang="0">
                  <a:pos x="71" y="11"/>
                </a:cxn>
                <a:cxn ang="0">
                  <a:pos x="93" y="9"/>
                </a:cxn>
                <a:cxn ang="0">
                  <a:pos x="115" y="11"/>
                </a:cxn>
                <a:cxn ang="0">
                  <a:pos x="139" y="11"/>
                </a:cxn>
                <a:cxn ang="0">
                  <a:pos x="161" y="9"/>
                </a:cxn>
                <a:cxn ang="0">
                  <a:pos x="161" y="9"/>
                </a:cxn>
                <a:cxn ang="0">
                  <a:pos x="161" y="9"/>
                </a:cxn>
                <a:cxn ang="0">
                  <a:pos x="159" y="8"/>
                </a:cxn>
                <a:cxn ang="0">
                  <a:pos x="157" y="5"/>
                </a:cxn>
                <a:cxn ang="0">
                  <a:pos x="157" y="5"/>
                </a:cxn>
                <a:cxn ang="0">
                  <a:pos x="136" y="5"/>
                </a:cxn>
                <a:cxn ang="0">
                  <a:pos x="115" y="5"/>
                </a:cxn>
                <a:cxn ang="0">
                  <a:pos x="73" y="5"/>
                </a:cxn>
                <a:cxn ang="0">
                  <a:pos x="73" y="5"/>
                </a:cxn>
                <a:cxn ang="0">
                  <a:pos x="53" y="6"/>
                </a:cxn>
                <a:cxn ang="0">
                  <a:pos x="34" y="8"/>
                </a:cxn>
                <a:cxn ang="0">
                  <a:pos x="34" y="8"/>
                </a:cxn>
                <a:cxn ang="0">
                  <a:pos x="16" y="8"/>
                </a:cxn>
                <a:cxn ang="0">
                  <a:pos x="16" y="8"/>
                </a:cxn>
                <a:cxn ang="0">
                  <a:pos x="8" y="8"/>
                </a:cxn>
                <a:cxn ang="0">
                  <a:pos x="8" y="8"/>
                </a:cxn>
                <a:cxn ang="0">
                  <a:pos x="8" y="5"/>
                </a:cxn>
                <a:cxn ang="0">
                  <a:pos x="7" y="2"/>
                </a:cxn>
                <a:cxn ang="0">
                  <a:pos x="1" y="0"/>
                </a:cxn>
                <a:cxn ang="0">
                  <a:pos x="1" y="0"/>
                </a:cxn>
                <a:cxn ang="0">
                  <a:pos x="0" y="1"/>
                </a:cxn>
                <a:cxn ang="0">
                  <a:pos x="0" y="1"/>
                </a:cxn>
                <a:cxn ang="0">
                  <a:pos x="7" y="6"/>
                </a:cxn>
                <a:cxn ang="0">
                  <a:pos x="7" y="6"/>
                </a:cxn>
                <a:cxn ang="0">
                  <a:pos x="7" y="8"/>
                </a:cxn>
                <a:cxn ang="0">
                  <a:pos x="7" y="8"/>
                </a:cxn>
                <a:cxn ang="0">
                  <a:pos x="4" y="6"/>
                </a:cxn>
                <a:cxn ang="0">
                  <a:pos x="4" y="6"/>
                </a:cxn>
                <a:cxn ang="0">
                  <a:pos x="4" y="4"/>
                </a:cxn>
                <a:cxn ang="0">
                  <a:pos x="7" y="6"/>
                </a:cxn>
                <a:cxn ang="0">
                  <a:pos x="7" y="6"/>
                </a:cxn>
              </a:cxnLst>
              <a:rect l="0" t="0" r="r" b="b"/>
              <a:pathLst>
                <a:path w="161" h="12">
                  <a:moveTo>
                    <a:pt x="0" y="1"/>
                  </a:moveTo>
                  <a:lnTo>
                    <a:pt x="0" y="1"/>
                  </a:lnTo>
                  <a:lnTo>
                    <a:pt x="0" y="6"/>
                  </a:lnTo>
                  <a:lnTo>
                    <a:pt x="0" y="6"/>
                  </a:lnTo>
                  <a:lnTo>
                    <a:pt x="1" y="8"/>
                  </a:lnTo>
                  <a:lnTo>
                    <a:pt x="2" y="9"/>
                  </a:lnTo>
                  <a:lnTo>
                    <a:pt x="2" y="9"/>
                  </a:lnTo>
                  <a:lnTo>
                    <a:pt x="11" y="11"/>
                  </a:lnTo>
                  <a:lnTo>
                    <a:pt x="19" y="12"/>
                  </a:lnTo>
                  <a:lnTo>
                    <a:pt x="37" y="12"/>
                  </a:lnTo>
                  <a:lnTo>
                    <a:pt x="71" y="11"/>
                  </a:lnTo>
                  <a:lnTo>
                    <a:pt x="71" y="11"/>
                  </a:lnTo>
                  <a:lnTo>
                    <a:pt x="93" y="9"/>
                  </a:lnTo>
                  <a:lnTo>
                    <a:pt x="115" y="11"/>
                  </a:lnTo>
                  <a:lnTo>
                    <a:pt x="139" y="11"/>
                  </a:lnTo>
                  <a:lnTo>
                    <a:pt x="161" y="9"/>
                  </a:lnTo>
                  <a:lnTo>
                    <a:pt x="161" y="9"/>
                  </a:lnTo>
                  <a:lnTo>
                    <a:pt x="161" y="9"/>
                  </a:lnTo>
                  <a:lnTo>
                    <a:pt x="159" y="8"/>
                  </a:lnTo>
                  <a:lnTo>
                    <a:pt x="157" y="5"/>
                  </a:lnTo>
                  <a:lnTo>
                    <a:pt x="157" y="5"/>
                  </a:lnTo>
                  <a:lnTo>
                    <a:pt x="136" y="5"/>
                  </a:lnTo>
                  <a:lnTo>
                    <a:pt x="115" y="5"/>
                  </a:lnTo>
                  <a:lnTo>
                    <a:pt x="73" y="5"/>
                  </a:lnTo>
                  <a:lnTo>
                    <a:pt x="73" y="5"/>
                  </a:lnTo>
                  <a:lnTo>
                    <a:pt x="53" y="6"/>
                  </a:lnTo>
                  <a:lnTo>
                    <a:pt x="34" y="8"/>
                  </a:lnTo>
                  <a:lnTo>
                    <a:pt x="34" y="8"/>
                  </a:lnTo>
                  <a:lnTo>
                    <a:pt x="16" y="8"/>
                  </a:lnTo>
                  <a:lnTo>
                    <a:pt x="16" y="8"/>
                  </a:lnTo>
                  <a:lnTo>
                    <a:pt x="8" y="8"/>
                  </a:lnTo>
                  <a:lnTo>
                    <a:pt x="8" y="8"/>
                  </a:lnTo>
                  <a:lnTo>
                    <a:pt x="8" y="5"/>
                  </a:lnTo>
                  <a:lnTo>
                    <a:pt x="7" y="2"/>
                  </a:lnTo>
                  <a:lnTo>
                    <a:pt x="1" y="0"/>
                  </a:lnTo>
                  <a:lnTo>
                    <a:pt x="1" y="0"/>
                  </a:lnTo>
                  <a:lnTo>
                    <a:pt x="0" y="1"/>
                  </a:lnTo>
                  <a:lnTo>
                    <a:pt x="0" y="1"/>
                  </a:lnTo>
                  <a:close/>
                  <a:moveTo>
                    <a:pt x="7" y="6"/>
                  </a:moveTo>
                  <a:lnTo>
                    <a:pt x="7" y="6"/>
                  </a:lnTo>
                  <a:lnTo>
                    <a:pt x="7" y="8"/>
                  </a:lnTo>
                  <a:lnTo>
                    <a:pt x="7" y="8"/>
                  </a:lnTo>
                  <a:lnTo>
                    <a:pt x="4" y="6"/>
                  </a:lnTo>
                  <a:lnTo>
                    <a:pt x="4" y="6"/>
                  </a:lnTo>
                  <a:lnTo>
                    <a:pt x="4" y="4"/>
                  </a:lnTo>
                  <a:lnTo>
                    <a:pt x="7" y="6"/>
                  </a:lnTo>
                  <a:lnTo>
                    <a:pt x="7" y="6"/>
                  </a:lnTo>
                  <a:close/>
                </a:path>
              </a:pathLst>
            </a:custGeom>
            <a:solidFill>
              <a:srgbClr val="005790"/>
            </a:solidFill>
            <a:ln w="9525">
              <a:noFill/>
              <a:round/>
            </a:ln>
          </p:spPr>
          <p:txBody>
            <a:bodyPr vert="horz" wrap="square" lIns="121920" tIns="60960" rIns="121920" bIns="60960" numCol="1" anchor="t" anchorCtr="0" compatLnSpc="1"/>
            <a:lstStyle/>
            <a:p>
              <a:endParaRPr lang="zh-CN" altLang="en-US" sz="2400"/>
            </a:p>
          </p:txBody>
        </p:sp>
        <p:sp>
          <p:nvSpPr>
            <p:cNvPr id="13" name="TextBox 29"/>
            <p:cNvSpPr txBox="1"/>
            <p:nvPr/>
          </p:nvSpPr>
          <p:spPr>
            <a:xfrm>
              <a:off x="984943" y="702374"/>
              <a:ext cx="3025656" cy="450425"/>
            </a:xfrm>
            <a:prstGeom prst="rect">
              <a:avLst/>
            </a:prstGeom>
            <a:noFill/>
          </p:spPr>
          <p:txBody>
            <a:bodyPr wrap="square" rtlCol="0">
              <a:spAutoFit/>
            </a:bodyPr>
            <a:lstStyle/>
            <a:p>
              <a:r>
                <a:rPr lang="en-US" altLang="zh-CN" sz="3600" b="1" dirty="0" smtClean="0">
                  <a:solidFill>
                    <a:schemeClr val="accent2">
                      <a:lumMod val="75000"/>
                    </a:schemeClr>
                  </a:solidFill>
                  <a:latin typeface="华文行楷" panose="02010800040101010101" pitchFamily="2" charset="-122"/>
                  <a:ea typeface="华文行楷" panose="02010800040101010101" pitchFamily="2" charset="-122"/>
                </a:rPr>
                <a:t>1. </a:t>
              </a:r>
              <a:r>
                <a:rPr lang="zh-CN" altLang="en-US" sz="3600" b="1" dirty="0">
                  <a:solidFill>
                    <a:schemeClr val="accent2">
                      <a:lumMod val="75000"/>
                    </a:schemeClr>
                  </a:solidFill>
                  <a:latin typeface="华文行楷" panose="02010800040101010101" pitchFamily="2" charset="-122"/>
                  <a:ea typeface="华文行楷" panose="02010800040101010101" pitchFamily="2" charset="-122"/>
                </a:rPr>
                <a:t>语言</a:t>
              </a:r>
              <a:r>
                <a:rPr lang="zh-CN" altLang="en-US" sz="3600" b="1" dirty="0" smtClean="0">
                  <a:solidFill>
                    <a:schemeClr val="accent2">
                      <a:lumMod val="75000"/>
                    </a:schemeClr>
                  </a:solidFill>
                  <a:latin typeface="华文行楷" panose="02010800040101010101" pitchFamily="2" charset="-122"/>
                  <a:ea typeface="华文行楷" panose="02010800040101010101" pitchFamily="2" charset="-122"/>
                </a:rPr>
                <a:t>换</a:t>
              </a:r>
              <a:r>
                <a:rPr lang="zh-CN" altLang="en-US" sz="3600" b="1" dirty="0">
                  <a:solidFill>
                    <a:schemeClr val="accent2">
                      <a:lumMod val="75000"/>
                    </a:schemeClr>
                  </a:solidFill>
                  <a:latin typeface="华文行楷" panose="02010800040101010101" pitchFamily="2" charset="-122"/>
                  <a:ea typeface="华文行楷" panose="02010800040101010101" pitchFamily="2" charset="-122"/>
                </a:rPr>
                <a:t>说 </a:t>
              </a:r>
              <a:r>
                <a:rPr lang="en-US" altLang="zh-CN" sz="3600" b="1" dirty="0">
                  <a:solidFill>
                    <a:schemeClr val="accent2">
                      <a:lumMod val="75000"/>
                    </a:schemeClr>
                  </a:solidFill>
                  <a:latin typeface="华文行楷" panose="02010800040101010101" pitchFamily="2" charset="-122"/>
                  <a:ea typeface="华文行楷" panose="02010800040101010101" pitchFamily="2" charset="-122"/>
                </a:rPr>
                <a:t>(</a:t>
              </a:r>
              <a:r>
                <a:rPr lang="en-US" altLang="zh-CN" sz="3600" b="1" dirty="0">
                  <a:solidFill>
                    <a:schemeClr val="accent2">
                      <a:lumMod val="75000"/>
                    </a:schemeClr>
                  </a:solidFill>
                  <a:latin typeface="Arial Narrow" panose="020B0606020202030204" pitchFamily="34" charset="0"/>
                  <a:ea typeface="华文行楷" panose="02010800040101010101" pitchFamily="2" charset="-122"/>
                </a:rPr>
                <a:t>paraphrase</a:t>
              </a:r>
              <a:r>
                <a:rPr lang="en-US" altLang="zh-CN" sz="3600" b="1" dirty="0" smtClean="0">
                  <a:solidFill>
                    <a:schemeClr val="accent2">
                      <a:lumMod val="75000"/>
                    </a:schemeClr>
                  </a:solidFill>
                  <a:latin typeface="华文行楷" panose="02010800040101010101" pitchFamily="2" charset="-122"/>
                  <a:ea typeface="华文行楷" panose="02010800040101010101" pitchFamily="2" charset="-122"/>
                </a:rPr>
                <a:t>)</a:t>
              </a:r>
              <a:r>
                <a:rPr lang="zh-CN" altLang="en-US" sz="3600" b="1" dirty="0" smtClean="0">
                  <a:solidFill>
                    <a:schemeClr val="accent2">
                      <a:lumMod val="75000"/>
                    </a:schemeClr>
                  </a:solidFill>
                  <a:latin typeface="华文行楷" panose="02010800040101010101" pitchFamily="2" charset="-122"/>
                  <a:ea typeface="华文行楷" panose="02010800040101010101" pitchFamily="2" charset="-122"/>
                </a:rPr>
                <a:t>能力</a:t>
              </a:r>
              <a:r>
                <a:rPr lang="en-US" altLang="zh-CN" sz="3600" b="1" dirty="0" smtClean="0">
                  <a:solidFill>
                    <a:schemeClr val="accent2">
                      <a:lumMod val="75000"/>
                    </a:schemeClr>
                  </a:solidFill>
                  <a:latin typeface="华文行楷" panose="02010800040101010101" pitchFamily="2" charset="-122"/>
                  <a:ea typeface="华文行楷" panose="02010800040101010101" pitchFamily="2" charset="-122"/>
                </a:rPr>
                <a:t>    </a:t>
              </a:r>
              <a:endParaRPr lang="zh-CN" altLang="en-US" sz="3600" b="1" dirty="0">
                <a:solidFill>
                  <a:schemeClr val="accent2">
                    <a:lumMod val="75000"/>
                  </a:schemeClr>
                </a:solidFill>
                <a:latin typeface="华文行楷" panose="02010800040101010101" pitchFamily="2" charset="-122"/>
                <a:ea typeface="华文行楷" panose="02010800040101010101" pitchFamily="2" charset="-122"/>
              </a:endParaRPr>
            </a:p>
          </p:txBody>
        </p:sp>
      </p:grpSp>
      <p:grpSp>
        <p:nvGrpSpPr>
          <p:cNvPr id="67" name="Group 4"/>
          <p:cNvGrpSpPr>
            <a:grpSpLocks noChangeAspect="1"/>
          </p:cNvGrpSpPr>
          <p:nvPr/>
        </p:nvGrpSpPr>
        <p:grpSpPr bwMode="auto">
          <a:xfrm>
            <a:off x="10262625" y="18824"/>
            <a:ext cx="1929375" cy="1403267"/>
            <a:chOff x="3320" y="188"/>
            <a:chExt cx="2072" cy="1507"/>
          </a:xfrm>
          <a:solidFill>
            <a:srgbClr val="005790"/>
          </a:solidFill>
        </p:grpSpPr>
        <p:sp>
          <p:nvSpPr>
            <p:cNvPr id="68" name="Freeform 5"/>
            <p:cNvSpPr>
              <a:spLocks noEditPoints="1"/>
            </p:cNvSpPr>
            <p:nvPr/>
          </p:nvSpPr>
          <p:spPr bwMode="auto">
            <a:xfrm>
              <a:off x="3320" y="188"/>
              <a:ext cx="2072" cy="1507"/>
            </a:xfrm>
            <a:custGeom>
              <a:avLst/>
              <a:gdLst>
                <a:gd name="T0" fmla="*/ 741 w 874"/>
                <a:gd name="T1" fmla="*/ 210 h 635"/>
                <a:gd name="T2" fmla="*/ 616 w 874"/>
                <a:gd name="T3" fmla="*/ 23 h 635"/>
                <a:gd name="T4" fmla="*/ 70 w 874"/>
                <a:gd name="T5" fmla="*/ 141 h 635"/>
                <a:gd name="T6" fmla="*/ 176 w 874"/>
                <a:gd name="T7" fmla="*/ 218 h 635"/>
                <a:gd name="T8" fmla="*/ 158 w 874"/>
                <a:gd name="T9" fmla="*/ 280 h 635"/>
                <a:gd name="T10" fmla="*/ 664 w 874"/>
                <a:gd name="T11" fmla="*/ 333 h 635"/>
                <a:gd name="T12" fmla="*/ 159 w 874"/>
                <a:gd name="T13" fmla="*/ 319 h 635"/>
                <a:gd name="T14" fmla="*/ 119 w 874"/>
                <a:gd name="T15" fmla="*/ 266 h 635"/>
                <a:gd name="T16" fmla="*/ 577 w 874"/>
                <a:gd name="T17" fmla="*/ 594 h 635"/>
                <a:gd name="T18" fmla="*/ 871 w 874"/>
                <a:gd name="T19" fmla="*/ 350 h 635"/>
                <a:gd name="T20" fmla="*/ 736 w 874"/>
                <a:gd name="T21" fmla="*/ 213 h 635"/>
                <a:gd name="T22" fmla="*/ 91 w 874"/>
                <a:gd name="T23" fmla="*/ 193 h 635"/>
                <a:gd name="T24" fmla="*/ 229 w 874"/>
                <a:gd name="T25" fmla="*/ 71 h 635"/>
                <a:gd name="T26" fmla="*/ 529 w 874"/>
                <a:gd name="T27" fmla="*/ 199 h 635"/>
                <a:gd name="T28" fmla="*/ 533 w 874"/>
                <a:gd name="T29" fmla="*/ 121 h 635"/>
                <a:gd name="T30" fmla="*/ 595 w 874"/>
                <a:gd name="T31" fmla="*/ 92 h 635"/>
                <a:gd name="T32" fmla="*/ 603 w 874"/>
                <a:gd name="T33" fmla="*/ 132 h 635"/>
                <a:gd name="T34" fmla="*/ 527 w 874"/>
                <a:gd name="T35" fmla="*/ 126 h 635"/>
                <a:gd name="T36" fmla="*/ 525 w 874"/>
                <a:gd name="T37" fmla="*/ 180 h 635"/>
                <a:gd name="T38" fmla="*/ 99 w 874"/>
                <a:gd name="T39" fmla="*/ 181 h 635"/>
                <a:gd name="T40" fmla="*/ 101 w 874"/>
                <a:gd name="T41" fmla="*/ 128 h 635"/>
                <a:gd name="T42" fmla="*/ 103 w 874"/>
                <a:gd name="T43" fmla="*/ 74 h 635"/>
                <a:gd name="T44" fmla="*/ 91 w 874"/>
                <a:gd name="T45" fmla="*/ 82 h 635"/>
                <a:gd name="T46" fmla="*/ 183 w 874"/>
                <a:gd name="T47" fmla="*/ 326 h 635"/>
                <a:gd name="T48" fmla="*/ 168 w 874"/>
                <a:gd name="T49" fmla="*/ 315 h 635"/>
                <a:gd name="T50" fmla="*/ 162 w 874"/>
                <a:gd name="T51" fmla="*/ 285 h 635"/>
                <a:gd name="T52" fmla="*/ 161 w 874"/>
                <a:gd name="T53" fmla="*/ 273 h 635"/>
                <a:gd name="T54" fmla="*/ 472 w 874"/>
                <a:gd name="T55" fmla="*/ 218 h 635"/>
                <a:gd name="T56" fmla="*/ 721 w 874"/>
                <a:gd name="T57" fmla="*/ 304 h 635"/>
                <a:gd name="T58" fmla="*/ 514 w 874"/>
                <a:gd name="T59" fmla="*/ 400 h 635"/>
                <a:gd name="T60" fmla="*/ 685 w 874"/>
                <a:gd name="T61" fmla="*/ 337 h 635"/>
                <a:gd name="T62" fmla="*/ 512 w 874"/>
                <a:gd name="T63" fmla="*/ 442 h 635"/>
                <a:gd name="T64" fmla="*/ 545 w 874"/>
                <a:gd name="T65" fmla="*/ 338 h 635"/>
                <a:gd name="T66" fmla="*/ 508 w 874"/>
                <a:gd name="T67" fmla="*/ 349 h 635"/>
                <a:gd name="T68" fmla="*/ 187 w 874"/>
                <a:gd name="T69" fmla="*/ 345 h 635"/>
                <a:gd name="T70" fmla="*/ 506 w 874"/>
                <a:gd name="T71" fmla="*/ 395 h 635"/>
                <a:gd name="T72" fmla="*/ 184 w 874"/>
                <a:gd name="T73" fmla="*/ 447 h 635"/>
                <a:gd name="T74" fmla="*/ 491 w 874"/>
                <a:gd name="T75" fmla="*/ 439 h 635"/>
                <a:gd name="T76" fmla="*/ 123 w 874"/>
                <a:gd name="T77" fmla="*/ 327 h 635"/>
                <a:gd name="T78" fmla="*/ 61 w 874"/>
                <a:gd name="T79" fmla="*/ 398 h 635"/>
                <a:gd name="T80" fmla="*/ 46 w 874"/>
                <a:gd name="T81" fmla="*/ 305 h 635"/>
                <a:gd name="T82" fmla="*/ 285 w 874"/>
                <a:gd name="T83" fmla="*/ 460 h 635"/>
                <a:gd name="T84" fmla="*/ 516 w 874"/>
                <a:gd name="T85" fmla="*/ 496 h 635"/>
                <a:gd name="T86" fmla="*/ 35 w 874"/>
                <a:gd name="T87" fmla="*/ 334 h 635"/>
                <a:gd name="T88" fmla="*/ 242 w 874"/>
                <a:gd name="T89" fmla="*/ 573 h 635"/>
                <a:gd name="T90" fmla="*/ 27 w 874"/>
                <a:gd name="T91" fmla="*/ 399 h 635"/>
                <a:gd name="T92" fmla="*/ 450 w 874"/>
                <a:gd name="T93" fmla="*/ 621 h 635"/>
                <a:gd name="T94" fmla="*/ 23 w 874"/>
                <a:gd name="T95" fmla="*/ 503 h 635"/>
                <a:gd name="T96" fmla="*/ 709 w 874"/>
                <a:gd name="T97" fmla="*/ 504 h 635"/>
                <a:gd name="T98" fmla="*/ 554 w 874"/>
                <a:gd name="T99" fmla="*/ 576 h 635"/>
                <a:gd name="T100" fmla="*/ 578 w 874"/>
                <a:gd name="T101" fmla="*/ 538 h 635"/>
                <a:gd name="T102" fmla="*/ 458 w 874"/>
                <a:gd name="T103" fmla="*/ 562 h 635"/>
                <a:gd name="T104" fmla="*/ 652 w 874"/>
                <a:gd name="T105" fmla="*/ 459 h 635"/>
                <a:gd name="T106" fmla="*/ 453 w 874"/>
                <a:gd name="T107" fmla="*/ 546 h 635"/>
                <a:gd name="T108" fmla="*/ 449 w 874"/>
                <a:gd name="T109" fmla="*/ 577 h 635"/>
                <a:gd name="T110" fmla="*/ 448 w 874"/>
                <a:gd name="T111" fmla="*/ 596 h 635"/>
                <a:gd name="T112" fmla="*/ 26 w 874"/>
                <a:gd name="T113" fmla="*/ 504 h 635"/>
                <a:gd name="T114" fmla="*/ 275 w 874"/>
                <a:gd name="T115" fmla="*/ 469 h 635"/>
                <a:gd name="T116" fmla="*/ 681 w 874"/>
                <a:gd name="T117" fmla="*/ 437 h 635"/>
                <a:gd name="T118" fmla="*/ 728 w 874"/>
                <a:gd name="T119" fmla="*/ 333 h 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74" h="635">
                  <a:moveTo>
                    <a:pt x="871" y="350"/>
                  </a:moveTo>
                  <a:cubicBezTo>
                    <a:pt x="871" y="350"/>
                    <a:pt x="871" y="349"/>
                    <a:pt x="871" y="349"/>
                  </a:cubicBezTo>
                  <a:cubicBezTo>
                    <a:pt x="856" y="336"/>
                    <a:pt x="832" y="335"/>
                    <a:pt x="812" y="332"/>
                  </a:cubicBezTo>
                  <a:cubicBezTo>
                    <a:pt x="790" y="328"/>
                    <a:pt x="764" y="321"/>
                    <a:pt x="740" y="321"/>
                  </a:cubicBezTo>
                  <a:cubicBezTo>
                    <a:pt x="742" y="315"/>
                    <a:pt x="738" y="308"/>
                    <a:pt x="731" y="309"/>
                  </a:cubicBezTo>
                  <a:cubicBezTo>
                    <a:pt x="731" y="308"/>
                    <a:pt x="729" y="307"/>
                    <a:pt x="728" y="308"/>
                  </a:cubicBezTo>
                  <a:cubicBezTo>
                    <a:pt x="727" y="308"/>
                    <a:pt x="726" y="309"/>
                    <a:pt x="726" y="309"/>
                  </a:cubicBezTo>
                  <a:cubicBezTo>
                    <a:pt x="726" y="309"/>
                    <a:pt x="726" y="308"/>
                    <a:pt x="726" y="308"/>
                  </a:cubicBezTo>
                  <a:cubicBezTo>
                    <a:pt x="713" y="279"/>
                    <a:pt x="711" y="247"/>
                    <a:pt x="723" y="217"/>
                  </a:cubicBezTo>
                  <a:cubicBezTo>
                    <a:pt x="727" y="217"/>
                    <a:pt x="730" y="217"/>
                    <a:pt x="733" y="216"/>
                  </a:cubicBezTo>
                  <a:cubicBezTo>
                    <a:pt x="734" y="217"/>
                    <a:pt x="734" y="218"/>
                    <a:pt x="735" y="217"/>
                  </a:cubicBezTo>
                  <a:cubicBezTo>
                    <a:pt x="739" y="216"/>
                    <a:pt x="741" y="214"/>
                    <a:pt x="741" y="210"/>
                  </a:cubicBezTo>
                  <a:cubicBezTo>
                    <a:pt x="741" y="209"/>
                    <a:pt x="741" y="206"/>
                    <a:pt x="739" y="204"/>
                  </a:cubicBezTo>
                  <a:cubicBezTo>
                    <a:pt x="739" y="204"/>
                    <a:pt x="740" y="204"/>
                    <a:pt x="740" y="204"/>
                  </a:cubicBezTo>
                  <a:cubicBezTo>
                    <a:pt x="742" y="205"/>
                    <a:pt x="744" y="201"/>
                    <a:pt x="741" y="200"/>
                  </a:cubicBezTo>
                  <a:cubicBezTo>
                    <a:pt x="695" y="181"/>
                    <a:pt x="651" y="158"/>
                    <a:pt x="609" y="132"/>
                  </a:cubicBezTo>
                  <a:cubicBezTo>
                    <a:pt x="614" y="125"/>
                    <a:pt x="619" y="118"/>
                    <a:pt x="623" y="110"/>
                  </a:cubicBezTo>
                  <a:cubicBezTo>
                    <a:pt x="623" y="109"/>
                    <a:pt x="623" y="108"/>
                    <a:pt x="622" y="108"/>
                  </a:cubicBezTo>
                  <a:cubicBezTo>
                    <a:pt x="616" y="108"/>
                    <a:pt x="612" y="108"/>
                    <a:pt x="606" y="109"/>
                  </a:cubicBezTo>
                  <a:cubicBezTo>
                    <a:pt x="606" y="109"/>
                    <a:pt x="606" y="109"/>
                    <a:pt x="606" y="109"/>
                  </a:cubicBezTo>
                  <a:cubicBezTo>
                    <a:pt x="601" y="99"/>
                    <a:pt x="598" y="90"/>
                    <a:pt x="596" y="79"/>
                  </a:cubicBezTo>
                  <a:cubicBezTo>
                    <a:pt x="595" y="68"/>
                    <a:pt x="592" y="53"/>
                    <a:pt x="600" y="45"/>
                  </a:cubicBezTo>
                  <a:cubicBezTo>
                    <a:pt x="601" y="43"/>
                    <a:pt x="600" y="41"/>
                    <a:pt x="599" y="41"/>
                  </a:cubicBezTo>
                  <a:cubicBezTo>
                    <a:pt x="605" y="35"/>
                    <a:pt x="610" y="29"/>
                    <a:pt x="616" y="23"/>
                  </a:cubicBezTo>
                  <a:cubicBezTo>
                    <a:pt x="617" y="22"/>
                    <a:pt x="616" y="20"/>
                    <a:pt x="615" y="20"/>
                  </a:cubicBezTo>
                  <a:cubicBezTo>
                    <a:pt x="615" y="20"/>
                    <a:pt x="614" y="20"/>
                    <a:pt x="614" y="20"/>
                  </a:cubicBezTo>
                  <a:cubicBezTo>
                    <a:pt x="586" y="12"/>
                    <a:pt x="556" y="11"/>
                    <a:pt x="527" y="10"/>
                  </a:cubicBezTo>
                  <a:cubicBezTo>
                    <a:pt x="497" y="9"/>
                    <a:pt x="466" y="8"/>
                    <a:pt x="436" y="7"/>
                  </a:cubicBezTo>
                  <a:cubicBezTo>
                    <a:pt x="405" y="6"/>
                    <a:pt x="374" y="5"/>
                    <a:pt x="343" y="4"/>
                  </a:cubicBezTo>
                  <a:cubicBezTo>
                    <a:pt x="311" y="3"/>
                    <a:pt x="279" y="0"/>
                    <a:pt x="247" y="2"/>
                  </a:cubicBezTo>
                  <a:cubicBezTo>
                    <a:pt x="246" y="2"/>
                    <a:pt x="246" y="2"/>
                    <a:pt x="246" y="3"/>
                  </a:cubicBezTo>
                  <a:cubicBezTo>
                    <a:pt x="215" y="9"/>
                    <a:pt x="184" y="23"/>
                    <a:pt x="155" y="35"/>
                  </a:cubicBezTo>
                  <a:cubicBezTo>
                    <a:pt x="141" y="41"/>
                    <a:pt x="127" y="47"/>
                    <a:pt x="113" y="53"/>
                  </a:cubicBezTo>
                  <a:cubicBezTo>
                    <a:pt x="103" y="57"/>
                    <a:pt x="90" y="61"/>
                    <a:pt x="82" y="69"/>
                  </a:cubicBezTo>
                  <a:cubicBezTo>
                    <a:pt x="77" y="76"/>
                    <a:pt x="76" y="86"/>
                    <a:pt x="75" y="94"/>
                  </a:cubicBezTo>
                  <a:cubicBezTo>
                    <a:pt x="74" y="110"/>
                    <a:pt x="72" y="126"/>
                    <a:pt x="70" y="141"/>
                  </a:cubicBezTo>
                  <a:cubicBezTo>
                    <a:pt x="69" y="157"/>
                    <a:pt x="66" y="188"/>
                    <a:pt x="86" y="194"/>
                  </a:cubicBezTo>
                  <a:cubicBezTo>
                    <a:pt x="86" y="195"/>
                    <a:pt x="86" y="195"/>
                    <a:pt x="86" y="195"/>
                  </a:cubicBezTo>
                  <a:cubicBezTo>
                    <a:pt x="107" y="199"/>
                    <a:pt x="128" y="201"/>
                    <a:pt x="150" y="202"/>
                  </a:cubicBezTo>
                  <a:cubicBezTo>
                    <a:pt x="149" y="202"/>
                    <a:pt x="149" y="203"/>
                    <a:pt x="150" y="203"/>
                  </a:cubicBezTo>
                  <a:cubicBezTo>
                    <a:pt x="153" y="210"/>
                    <a:pt x="159" y="215"/>
                    <a:pt x="166" y="218"/>
                  </a:cubicBezTo>
                  <a:cubicBezTo>
                    <a:pt x="166" y="218"/>
                    <a:pt x="167" y="218"/>
                    <a:pt x="166" y="218"/>
                  </a:cubicBezTo>
                  <a:cubicBezTo>
                    <a:pt x="161" y="213"/>
                    <a:pt x="157" y="207"/>
                    <a:pt x="152" y="202"/>
                  </a:cubicBezTo>
                  <a:cubicBezTo>
                    <a:pt x="168" y="203"/>
                    <a:pt x="184" y="203"/>
                    <a:pt x="200" y="204"/>
                  </a:cubicBezTo>
                  <a:cubicBezTo>
                    <a:pt x="240" y="206"/>
                    <a:pt x="279" y="207"/>
                    <a:pt x="318" y="208"/>
                  </a:cubicBezTo>
                  <a:cubicBezTo>
                    <a:pt x="337" y="209"/>
                    <a:pt x="356" y="210"/>
                    <a:pt x="374" y="211"/>
                  </a:cubicBezTo>
                  <a:cubicBezTo>
                    <a:pt x="344" y="211"/>
                    <a:pt x="313" y="213"/>
                    <a:pt x="283" y="214"/>
                  </a:cubicBezTo>
                  <a:cubicBezTo>
                    <a:pt x="248" y="216"/>
                    <a:pt x="211" y="214"/>
                    <a:pt x="176" y="218"/>
                  </a:cubicBezTo>
                  <a:cubicBezTo>
                    <a:pt x="175" y="219"/>
                    <a:pt x="175" y="221"/>
                    <a:pt x="176" y="221"/>
                  </a:cubicBezTo>
                  <a:cubicBezTo>
                    <a:pt x="211" y="223"/>
                    <a:pt x="248" y="219"/>
                    <a:pt x="283" y="217"/>
                  </a:cubicBezTo>
                  <a:cubicBezTo>
                    <a:pt x="318" y="216"/>
                    <a:pt x="354" y="217"/>
                    <a:pt x="389" y="213"/>
                  </a:cubicBezTo>
                  <a:cubicBezTo>
                    <a:pt x="390" y="213"/>
                    <a:pt x="390" y="212"/>
                    <a:pt x="390" y="212"/>
                  </a:cubicBezTo>
                  <a:cubicBezTo>
                    <a:pt x="405" y="213"/>
                    <a:pt x="420" y="213"/>
                    <a:pt x="435" y="215"/>
                  </a:cubicBezTo>
                  <a:cubicBezTo>
                    <a:pt x="437" y="215"/>
                    <a:pt x="440" y="215"/>
                    <a:pt x="443" y="215"/>
                  </a:cubicBezTo>
                  <a:cubicBezTo>
                    <a:pt x="402" y="216"/>
                    <a:pt x="361" y="218"/>
                    <a:pt x="321" y="220"/>
                  </a:cubicBezTo>
                  <a:cubicBezTo>
                    <a:pt x="297" y="221"/>
                    <a:pt x="273" y="222"/>
                    <a:pt x="249" y="223"/>
                  </a:cubicBezTo>
                  <a:cubicBezTo>
                    <a:pt x="225" y="224"/>
                    <a:pt x="200" y="223"/>
                    <a:pt x="176" y="227"/>
                  </a:cubicBezTo>
                  <a:cubicBezTo>
                    <a:pt x="176" y="227"/>
                    <a:pt x="176" y="227"/>
                    <a:pt x="176" y="227"/>
                  </a:cubicBezTo>
                  <a:cubicBezTo>
                    <a:pt x="175" y="227"/>
                    <a:pt x="175" y="227"/>
                    <a:pt x="175" y="226"/>
                  </a:cubicBezTo>
                  <a:cubicBezTo>
                    <a:pt x="151" y="217"/>
                    <a:pt x="157" y="270"/>
                    <a:pt x="158" y="280"/>
                  </a:cubicBezTo>
                  <a:cubicBezTo>
                    <a:pt x="160" y="294"/>
                    <a:pt x="165" y="342"/>
                    <a:pt x="188" y="339"/>
                  </a:cubicBezTo>
                  <a:cubicBezTo>
                    <a:pt x="189" y="339"/>
                    <a:pt x="189" y="339"/>
                    <a:pt x="189" y="338"/>
                  </a:cubicBezTo>
                  <a:cubicBezTo>
                    <a:pt x="210" y="341"/>
                    <a:pt x="232" y="339"/>
                    <a:pt x="253" y="339"/>
                  </a:cubicBezTo>
                  <a:cubicBezTo>
                    <a:pt x="277" y="338"/>
                    <a:pt x="301" y="337"/>
                    <a:pt x="325" y="335"/>
                  </a:cubicBezTo>
                  <a:cubicBezTo>
                    <a:pt x="372" y="333"/>
                    <a:pt x="419" y="329"/>
                    <a:pt x="465" y="328"/>
                  </a:cubicBezTo>
                  <a:cubicBezTo>
                    <a:pt x="512" y="327"/>
                    <a:pt x="559" y="329"/>
                    <a:pt x="606" y="328"/>
                  </a:cubicBezTo>
                  <a:cubicBezTo>
                    <a:pt x="645" y="328"/>
                    <a:pt x="692" y="330"/>
                    <a:pt x="728" y="313"/>
                  </a:cubicBezTo>
                  <a:cubicBezTo>
                    <a:pt x="729" y="314"/>
                    <a:pt x="730" y="314"/>
                    <a:pt x="731" y="314"/>
                  </a:cubicBezTo>
                  <a:cubicBezTo>
                    <a:pt x="732" y="321"/>
                    <a:pt x="730" y="325"/>
                    <a:pt x="726" y="326"/>
                  </a:cubicBezTo>
                  <a:cubicBezTo>
                    <a:pt x="723" y="326"/>
                    <a:pt x="720" y="327"/>
                    <a:pt x="718" y="327"/>
                  </a:cubicBezTo>
                  <a:cubicBezTo>
                    <a:pt x="711" y="329"/>
                    <a:pt x="703" y="330"/>
                    <a:pt x="696" y="331"/>
                  </a:cubicBezTo>
                  <a:cubicBezTo>
                    <a:pt x="685" y="332"/>
                    <a:pt x="675" y="333"/>
                    <a:pt x="664" y="333"/>
                  </a:cubicBezTo>
                  <a:cubicBezTo>
                    <a:pt x="642" y="334"/>
                    <a:pt x="620" y="333"/>
                    <a:pt x="598" y="333"/>
                  </a:cubicBezTo>
                  <a:cubicBezTo>
                    <a:pt x="582" y="333"/>
                    <a:pt x="565" y="333"/>
                    <a:pt x="549" y="333"/>
                  </a:cubicBezTo>
                  <a:cubicBezTo>
                    <a:pt x="549" y="333"/>
                    <a:pt x="549" y="333"/>
                    <a:pt x="549" y="332"/>
                  </a:cubicBezTo>
                  <a:cubicBezTo>
                    <a:pt x="550" y="332"/>
                    <a:pt x="549" y="331"/>
                    <a:pt x="548" y="332"/>
                  </a:cubicBezTo>
                  <a:cubicBezTo>
                    <a:pt x="548" y="332"/>
                    <a:pt x="547" y="332"/>
                    <a:pt x="547" y="333"/>
                  </a:cubicBezTo>
                  <a:cubicBezTo>
                    <a:pt x="518" y="333"/>
                    <a:pt x="489" y="333"/>
                    <a:pt x="459" y="334"/>
                  </a:cubicBezTo>
                  <a:cubicBezTo>
                    <a:pt x="413" y="336"/>
                    <a:pt x="367" y="338"/>
                    <a:pt x="321" y="341"/>
                  </a:cubicBezTo>
                  <a:cubicBezTo>
                    <a:pt x="299" y="342"/>
                    <a:pt x="277" y="344"/>
                    <a:pt x="255" y="346"/>
                  </a:cubicBezTo>
                  <a:cubicBezTo>
                    <a:pt x="232" y="348"/>
                    <a:pt x="211" y="350"/>
                    <a:pt x="188" y="343"/>
                  </a:cubicBezTo>
                  <a:cubicBezTo>
                    <a:pt x="187" y="343"/>
                    <a:pt x="187" y="343"/>
                    <a:pt x="187" y="343"/>
                  </a:cubicBezTo>
                  <a:cubicBezTo>
                    <a:pt x="187" y="343"/>
                    <a:pt x="186" y="342"/>
                    <a:pt x="185" y="342"/>
                  </a:cubicBezTo>
                  <a:cubicBezTo>
                    <a:pt x="173" y="349"/>
                    <a:pt x="162" y="327"/>
                    <a:pt x="159" y="319"/>
                  </a:cubicBezTo>
                  <a:cubicBezTo>
                    <a:pt x="156" y="309"/>
                    <a:pt x="155" y="299"/>
                    <a:pt x="154" y="290"/>
                  </a:cubicBezTo>
                  <a:cubicBezTo>
                    <a:pt x="153" y="274"/>
                    <a:pt x="146" y="221"/>
                    <a:pt x="172" y="221"/>
                  </a:cubicBezTo>
                  <a:cubicBezTo>
                    <a:pt x="172" y="221"/>
                    <a:pt x="173" y="220"/>
                    <a:pt x="172" y="220"/>
                  </a:cubicBezTo>
                  <a:cubicBezTo>
                    <a:pt x="140" y="215"/>
                    <a:pt x="151" y="278"/>
                    <a:pt x="152" y="294"/>
                  </a:cubicBezTo>
                  <a:cubicBezTo>
                    <a:pt x="153" y="300"/>
                    <a:pt x="156" y="316"/>
                    <a:pt x="161" y="329"/>
                  </a:cubicBezTo>
                  <a:cubicBezTo>
                    <a:pt x="158" y="325"/>
                    <a:pt x="156" y="321"/>
                    <a:pt x="154" y="316"/>
                  </a:cubicBezTo>
                  <a:cubicBezTo>
                    <a:pt x="154" y="316"/>
                    <a:pt x="153" y="315"/>
                    <a:pt x="153" y="315"/>
                  </a:cubicBezTo>
                  <a:cubicBezTo>
                    <a:pt x="151" y="312"/>
                    <a:pt x="149" y="308"/>
                    <a:pt x="147" y="305"/>
                  </a:cubicBezTo>
                  <a:cubicBezTo>
                    <a:pt x="140" y="292"/>
                    <a:pt x="133" y="279"/>
                    <a:pt x="125" y="266"/>
                  </a:cubicBezTo>
                  <a:cubicBezTo>
                    <a:pt x="111" y="242"/>
                    <a:pt x="97" y="216"/>
                    <a:pt x="81" y="193"/>
                  </a:cubicBezTo>
                  <a:cubicBezTo>
                    <a:pt x="80" y="191"/>
                    <a:pt x="77" y="192"/>
                    <a:pt x="78" y="194"/>
                  </a:cubicBezTo>
                  <a:cubicBezTo>
                    <a:pt x="90" y="219"/>
                    <a:pt x="105" y="242"/>
                    <a:pt x="119" y="266"/>
                  </a:cubicBezTo>
                  <a:cubicBezTo>
                    <a:pt x="94" y="275"/>
                    <a:pt x="67" y="285"/>
                    <a:pt x="44" y="298"/>
                  </a:cubicBezTo>
                  <a:cubicBezTo>
                    <a:pt x="26" y="307"/>
                    <a:pt x="30" y="334"/>
                    <a:pt x="30" y="351"/>
                  </a:cubicBezTo>
                  <a:cubicBezTo>
                    <a:pt x="30" y="356"/>
                    <a:pt x="29" y="369"/>
                    <a:pt x="29" y="384"/>
                  </a:cubicBezTo>
                  <a:cubicBezTo>
                    <a:pt x="19" y="384"/>
                    <a:pt x="15" y="393"/>
                    <a:pt x="12" y="402"/>
                  </a:cubicBezTo>
                  <a:cubicBezTo>
                    <a:pt x="7" y="420"/>
                    <a:pt x="7" y="442"/>
                    <a:pt x="6" y="461"/>
                  </a:cubicBezTo>
                  <a:cubicBezTo>
                    <a:pt x="6" y="476"/>
                    <a:pt x="0" y="524"/>
                    <a:pt x="29" y="516"/>
                  </a:cubicBezTo>
                  <a:cubicBezTo>
                    <a:pt x="29" y="516"/>
                    <a:pt x="29" y="516"/>
                    <a:pt x="29" y="517"/>
                  </a:cubicBezTo>
                  <a:cubicBezTo>
                    <a:pt x="61" y="533"/>
                    <a:pt x="98" y="540"/>
                    <a:pt x="133" y="549"/>
                  </a:cubicBezTo>
                  <a:cubicBezTo>
                    <a:pt x="169" y="558"/>
                    <a:pt x="205" y="565"/>
                    <a:pt x="241" y="576"/>
                  </a:cubicBezTo>
                  <a:cubicBezTo>
                    <a:pt x="310" y="596"/>
                    <a:pt x="377" y="627"/>
                    <a:pt x="450" y="634"/>
                  </a:cubicBezTo>
                  <a:cubicBezTo>
                    <a:pt x="450" y="635"/>
                    <a:pt x="451" y="635"/>
                    <a:pt x="452" y="635"/>
                  </a:cubicBezTo>
                  <a:cubicBezTo>
                    <a:pt x="495" y="628"/>
                    <a:pt x="537" y="611"/>
                    <a:pt x="577" y="594"/>
                  </a:cubicBezTo>
                  <a:cubicBezTo>
                    <a:pt x="619" y="577"/>
                    <a:pt x="661" y="560"/>
                    <a:pt x="703" y="542"/>
                  </a:cubicBezTo>
                  <a:cubicBezTo>
                    <a:pt x="723" y="534"/>
                    <a:pt x="744" y="526"/>
                    <a:pt x="764" y="517"/>
                  </a:cubicBezTo>
                  <a:cubicBezTo>
                    <a:pt x="784" y="509"/>
                    <a:pt x="805" y="498"/>
                    <a:pt x="825" y="490"/>
                  </a:cubicBezTo>
                  <a:cubicBezTo>
                    <a:pt x="838" y="486"/>
                    <a:pt x="857" y="487"/>
                    <a:pt x="867" y="477"/>
                  </a:cubicBezTo>
                  <a:cubicBezTo>
                    <a:pt x="873" y="470"/>
                    <a:pt x="873" y="462"/>
                    <a:pt x="865" y="458"/>
                  </a:cubicBezTo>
                  <a:cubicBezTo>
                    <a:pt x="863" y="457"/>
                    <a:pt x="862" y="457"/>
                    <a:pt x="862" y="458"/>
                  </a:cubicBezTo>
                  <a:cubicBezTo>
                    <a:pt x="861" y="457"/>
                    <a:pt x="859" y="456"/>
                    <a:pt x="858" y="457"/>
                  </a:cubicBezTo>
                  <a:cubicBezTo>
                    <a:pt x="858" y="458"/>
                    <a:pt x="857" y="458"/>
                    <a:pt x="857" y="459"/>
                  </a:cubicBezTo>
                  <a:cubicBezTo>
                    <a:pt x="852" y="424"/>
                    <a:pt x="852" y="393"/>
                    <a:pt x="864" y="359"/>
                  </a:cubicBezTo>
                  <a:cubicBezTo>
                    <a:pt x="864" y="358"/>
                    <a:pt x="864" y="358"/>
                    <a:pt x="864" y="358"/>
                  </a:cubicBezTo>
                  <a:cubicBezTo>
                    <a:pt x="866" y="357"/>
                    <a:pt x="869" y="356"/>
                    <a:pt x="872" y="355"/>
                  </a:cubicBezTo>
                  <a:cubicBezTo>
                    <a:pt x="874" y="354"/>
                    <a:pt x="874" y="350"/>
                    <a:pt x="871" y="350"/>
                  </a:cubicBezTo>
                  <a:close/>
                  <a:moveTo>
                    <a:pt x="736" y="213"/>
                  </a:moveTo>
                  <a:cubicBezTo>
                    <a:pt x="736" y="213"/>
                    <a:pt x="736" y="212"/>
                    <a:pt x="736" y="212"/>
                  </a:cubicBezTo>
                  <a:cubicBezTo>
                    <a:pt x="702" y="209"/>
                    <a:pt x="665" y="212"/>
                    <a:pt x="631" y="212"/>
                  </a:cubicBezTo>
                  <a:cubicBezTo>
                    <a:pt x="600" y="212"/>
                    <a:pt x="567" y="209"/>
                    <a:pt x="536" y="212"/>
                  </a:cubicBezTo>
                  <a:cubicBezTo>
                    <a:pt x="538" y="212"/>
                    <a:pt x="540" y="211"/>
                    <a:pt x="542" y="210"/>
                  </a:cubicBezTo>
                  <a:cubicBezTo>
                    <a:pt x="543" y="210"/>
                    <a:pt x="543" y="210"/>
                    <a:pt x="543" y="210"/>
                  </a:cubicBezTo>
                  <a:cubicBezTo>
                    <a:pt x="543" y="210"/>
                    <a:pt x="544" y="210"/>
                    <a:pt x="544" y="209"/>
                  </a:cubicBezTo>
                  <a:cubicBezTo>
                    <a:pt x="544" y="209"/>
                    <a:pt x="544" y="209"/>
                    <a:pt x="545" y="209"/>
                  </a:cubicBezTo>
                  <a:cubicBezTo>
                    <a:pt x="576" y="211"/>
                    <a:pt x="608" y="210"/>
                    <a:pt x="639" y="210"/>
                  </a:cubicBezTo>
                  <a:cubicBezTo>
                    <a:pt x="672" y="209"/>
                    <a:pt x="704" y="209"/>
                    <a:pt x="736" y="207"/>
                  </a:cubicBezTo>
                  <a:cubicBezTo>
                    <a:pt x="737" y="208"/>
                    <a:pt x="737" y="208"/>
                    <a:pt x="737" y="210"/>
                  </a:cubicBezTo>
                  <a:cubicBezTo>
                    <a:pt x="737" y="211"/>
                    <a:pt x="737" y="212"/>
                    <a:pt x="736" y="213"/>
                  </a:cubicBezTo>
                  <a:close/>
                  <a:moveTo>
                    <a:pt x="737" y="203"/>
                  </a:moveTo>
                  <a:cubicBezTo>
                    <a:pt x="737" y="203"/>
                    <a:pt x="737" y="203"/>
                    <a:pt x="736" y="203"/>
                  </a:cubicBezTo>
                  <a:cubicBezTo>
                    <a:pt x="704" y="204"/>
                    <a:pt x="672" y="206"/>
                    <a:pt x="639" y="206"/>
                  </a:cubicBezTo>
                  <a:cubicBezTo>
                    <a:pt x="609" y="207"/>
                    <a:pt x="578" y="205"/>
                    <a:pt x="547" y="207"/>
                  </a:cubicBezTo>
                  <a:cubicBezTo>
                    <a:pt x="562" y="193"/>
                    <a:pt x="575" y="176"/>
                    <a:pt x="588" y="160"/>
                  </a:cubicBezTo>
                  <a:cubicBezTo>
                    <a:pt x="594" y="151"/>
                    <a:pt x="601" y="143"/>
                    <a:pt x="607" y="134"/>
                  </a:cubicBezTo>
                  <a:cubicBezTo>
                    <a:pt x="648" y="162"/>
                    <a:pt x="691" y="184"/>
                    <a:pt x="737" y="203"/>
                  </a:cubicBezTo>
                  <a:close/>
                  <a:moveTo>
                    <a:pt x="429" y="210"/>
                  </a:moveTo>
                  <a:cubicBezTo>
                    <a:pt x="391" y="207"/>
                    <a:pt x="353" y="205"/>
                    <a:pt x="315" y="204"/>
                  </a:cubicBezTo>
                  <a:cubicBezTo>
                    <a:pt x="278" y="202"/>
                    <a:pt x="241" y="201"/>
                    <a:pt x="203" y="199"/>
                  </a:cubicBezTo>
                  <a:cubicBezTo>
                    <a:pt x="166" y="198"/>
                    <a:pt x="129" y="194"/>
                    <a:pt x="91" y="194"/>
                  </a:cubicBezTo>
                  <a:cubicBezTo>
                    <a:pt x="91" y="194"/>
                    <a:pt x="91" y="193"/>
                    <a:pt x="91" y="193"/>
                  </a:cubicBezTo>
                  <a:cubicBezTo>
                    <a:pt x="65" y="175"/>
                    <a:pt x="73" y="146"/>
                    <a:pt x="76" y="119"/>
                  </a:cubicBezTo>
                  <a:cubicBezTo>
                    <a:pt x="77" y="107"/>
                    <a:pt x="77" y="85"/>
                    <a:pt x="83" y="75"/>
                  </a:cubicBezTo>
                  <a:cubicBezTo>
                    <a:pt x="90" y="64"/>
                    <a:pt x="107" y="59"/>
                    <a:pt x="118" y="55"/>
                  </a:cubicBezTo>
                  <a:cubicBezTo>
                    <a:pt x="140" y="46"/>
                    <a:pt x="162" y="37"/>
                    <a:pt x="184" y="29"/>
                  </a:cubicBezTo>
                  <a:cubicBezTo>
                    <a:pt x="205" y="21"/>
                    <a:pt x="227" y="14"/>
                    <a:pt x="248" y="4"/>
                  </a:cubicBezTo>
                  <a:cubicBezTo>
                    <a:pt x="277" y="8"/>
                    <a:pt x="307" y="7"/>
                    <a:pt x="337" y="8"/>
                  </a:cubicBezTo>
                  <a:cubicBezTo>
                    <a:pt x="368" y="9"/>
                    <a:pt x="399" y="10"/>
                    <a:pt x="430" y="11"/>
                  </a:cubicBezTo>
                  <a:cubicBezTo>
                    <a:pt x="491" y="13"/>
                    <a:pt x="550" y="16"/>
                    <a:pt x="611" y="24"/>
                  </a:cubicBezTo>
                  <a:cubicBezTo>
                    <a:pt x="584" y="45"/>
                    <a:pt x="560" y="72"/>
                    <a:pt x="540" y="100"/>
                  </a:cubicBezTo>
                  <a:cubicBezTo>
                    <a:pt x="540" y="100"/>
                    <a:pt x="539" y="99"/>
                    <a:pt x="539" y="99"/>
                  </a:cubicBezTo>
                  <a:cubicBezTo>
                    <a:pt x="492" y="82"/>
                    <a:pt x="438" y="84"/>
                    <a:pt x="389" y="81"/>
                  </a:cubicBezTo>
                  <a:cubicBezTo>
                    <a:pt x="335" y="77"/>
                    <a:pt x="282" y="74"/>
                    <a:pt x="229" y="71"/>
                  </a:cubicBezTo>
                  <a:cubicBezTo>
                    <a:pt x="203" y="70"/>
                    <a:pt x="177" y="69"/>
                    <a:pt x="151" y="69"/>
                  </a:cubicBezTo>
                  <a:cubicBezTo>
                    <a:pt x="134" y="69"/>
                    <a:pt x="105" y="64"/>
                    <a:pt x="91" y="75"/>
                  </a:cubicBezTo>
                  <a:cubicBezTo>
                    <a:pt x="78" y="84"/>
                    <a:pt x="80" y="106"/>
                    <a:pt x="79" y="121"/>
                  </a:cubicBezTo>
                  <a:cubicBezTo>
                    <a:pt x="78" y="142"/>
                    <a:pt x="75" y="166"/>
                    <a:pt x="88" y="184"/>
                  </a:cubicBezTo>
                  <a:cubicBezTo>
                    <a:pt x="88" y="185"/>
                    <a:pt x="89" y="185"/>
                    <a:pt x="90" y="185"/>
                  </a:cubicBezTo>
                  <a:cubicBezTo>
                    <a:pt x="91" y="186"/>
                    <a:pt x="93" y="186"/>
                    <a:pt x="96" y="185"/>
                  </a:cubicBezTo>
                  <a:cubicBezTo>
                    <a:pt x="96" y="185"/>
                    <a:pt x="97" y="185"/>
                    <a:pt x="97" y="185"/>
                  </a:cubicBezTo>
                  <a:cubicBezTo>
                    <a:pt x="132" y="190"/>
                    <a:pt x="168" y="190"/>
                    <a:pt x="203" y="193"/>
                  </a:cubicBezTo>
                  <a:cubicBezTo>
                    <a:pt x="240" y="195"/>
                    <a:pt x="278" y="197"/>
                    <a:pt x="315" y="199"/>
                  </a:cubicBezTo>
                  <a:cubicBezTo>
                    <a:pt x="351" y="201"/>
                    <a:pt x="388" y="202"/>
                    <a:pt x="424" y="203"/>
                  </a:cubicBezTo>
                  <a:cubicBezTo>
                    <a:pt x="458" y="204"/>
                    <a:pt x="495" y="209"/>
                    <a:pt x="528" y="201"/>
                  </a:cubicBezTo>
                  <a:cubicBezTo>
                    <a:pt x="530" y="201"/>
                    <a:pt x="530" y="200"/>
                    <a:pt x="529" y="199"/>
                  </a:cubicBezTo>
                  <a:cubicBezTo>
                    <a:pt x="530" y="199"/>
                    <a:pt x="531" y="199"/>
                    <a:pt x="530" y="198"/>
                  </a:cubicBezTo>
                  <a:cubicBezTo>
                    <a:pt x="530" y="194"/>
                    <a:pt x="530" y="189"/>
                    <a:pt x="529" y="185"/>
                  </a:cubicBezTo>
                  <a:cubicBezTo>
                    <a:pt x="530" y="185"/>
                    <a:pt x="530" y="185"/>
                    <a:pt x="530" y="184"/>
                  </a:cubicBezTo>
                  <a:cubicBezTo>
                    <a:pt x="551" y="160"/>
                    <a:pt x="572" y="137"/>
                    <a:pt x="594" y="114"/>
                  </a:cubicBezTo>
                  <a:cubicBezTo>
                    <a:pt x="595" y="113"/>
                    <a:pt x="594" y="112"/>
                    <a:pt x="593" y="113"/>
                  </a:cubicBezTo>
                  <a:cubicBezTo>
                    <a:pt x="570" y="134"/>
                    <a:pt x="549" y="158"/>
                    <a:pt x="529" y="183"/>
                  </a:cubicBezTo>
                  <a:cubicBezTo>
                    <a:pt x="529" y="179"/>
                    <a:pt x="529" y="175"/>
                    <a:pt x="529" y="170"/>
                  </a:cubicBezTo>
                  <a:cubicBezTo>
                    <a:pt x="529" y="170"/>
                    <a:pt x="529" y="170"/>
                    <a:pt x="529" y="170"/>
                  </a:cubicBezTo>
                  <a:cubicBezTo>
                    <a:pt x="542" y="156"/>
                    <a:pt x="556" y="141"/>
                    <a:pt x="568" y="126"/>
                  </a:cubicBezTo>
                  <a:cubicBezTo>
                    <a:pt x="568" y="126"/>
                    <a:pt x="567" y="124"/>
                    <a:pt x="567" y="125"/>
                  </a:cubicBezTo>
                  <a:cubicBezTo>
                    <a:pt x="554" y="139"/>
                    <a:pt x="541" y="154"/>
                    <a:pt x="529" y="168"/>
                  </a:cubicBezTo>
                  <a:cubicBezTo>
                    <a:pt x="529" y="152"/>
                    <a:pt x="531" y="137"/>
                    <a:pt x="533" y="121"/>
                  </a:cubicBezTo>
                  <a:cubicBezTo>
                    <a:pt x="551" y="102"/>
                    <a:pt x="566" y="80"/>
                    <a:pt x="586" y="63"/>
                  </a:cubicBezTo>
                  <a:cubicBezTo>
                    <a:pt x="586" y="63"/>
                    <a:pt x="586" y="62"/>
                    <a:pt x="585" y="62"/>
                  </a:cubicBezTo>
                  <a:cubicBezTo>
                    <a:pt x="574" y="70"/>
                    <a:pt x="566" y="81"/>
                    <a:pt x="557" y="90"/>
                  </a:cubicBezTo>
                  <a:cubicBezTo>
                    <a:pt x="550" y="99"/>
                    <a:pt x="541" y="108"/>
                    <a:pt x="534" y="117"/>
                  </a:cubicBezTo>
                  <a:cubicBezTo>
                    <a:pt x="535" y="113"/>
                    <a:pt x="536" y="109"/>
                    <a:pt x="536" y="104"/>
                  </a:cubicBezTo>
                  <a:cubicBezTo>
                    <a:pt x="537" y="104"/>
                    <a:pt x="537" y="103"/>
                    <a:pt x="536" y="103"/>
                  </a:cubicBezTo>
                  <a:cubicBezTo>
                    <a:pt x="537" y="103"/>
                    <a:pt x="537" y="103"/>
                    <a:pt x="538" y="103"/>
                  </a:cubicBezTo>
                  <a:cubicBezTo>
                    <a:pt x="539" y="104"/>
                    <a:pt x="539" y="103"/>
                    <a:pt x="540" y="103"/>
                  </a:cubicBezTo>
                  <a:cubicBezTo>
                    <a:pt x="541" y="103"/>
                    <a:pt x="542" y="103"/>
                    <a:pt x="542" y="103"/>
                  </a:cubicBezTo>
                  <a:cubicBezTo>
                    <a:pt x="559" y="83"/>
                    <a:pt x="576" y="65"/>
                    <a:pt x="594" y="46"/>
                  </a:cubicBezTo>
                  <a:cubicBezTo>
                    <a:pt x="590" y="55"/>
                    <a:pt x="591" y="65"/>
                    <a:pt x="592" y="75"/>
                  </a:cubicBezTo>
                  <a:cubicBezTo>
                    <a:pt x="592" y="81"/>
                    <a:pt x="593" y="86"/>
                    <a:pt x="595" y="92"/>
                  </a:cubicBezTo>
                  <a:cubicBezTo>
                    <a:pt x="571" y="112"/>
                    <a:pt x="550" y="133"/>
                    <a:pt x="530" y="157"/>
                  </a:cubicBezTo>
                  <a:cubicBezTo>
                    <a:pt x="529" y="157"/>
                    <a:pt x="530" y="158"/>
                    <a:pt x="530" y="157"/>
                  </a:cubicBezTo>
                  <a:cubicBezTo>
                    <a:pt x="551" y="135"/>
                    <a:pt x="572" y="114"/>
                    <a:pt x="595" y="93"/>
                  </a:cubicBezTo>
                  <a:cubicBezTo>
                    <a:pt x="597" y="99"/>
                    <a:pt x="600" y="105"/>
                    <a:pt x="604" y="111"/>
                  </a:cubicBezTo>
                  <a:cubicBezTo>
                    <a:pt x="591" y="121"/>
                    <a:pt x="581" y="135"/>
                    <a:pt x="571" y="148"/>
                  </a:cubicBezTo>
                  <a:cubicBezTo>
                    <a:pt x="558" y="165"/>
                    <a:pt x="545" y="182"/>
                    <a:pt x="531" y="199"/>
                  </a:cubicBezTo>
                  <a:cubicBezTo>
                    <a:pt x="530" y="200"/>
                    <a:pt x="532" y="202"/>
                    <a:pt x="533" y="201"/>
                  </a:cubicBezTo>
                  <a:cubicBezTo>
                    <a:pt x="547" y="189"/>
                    <a:pt x="557" y="175"/>
                    <a:pt x="568" y="160"/>
                  </a:cubicBezTo>
                  <a:cubicBezTo>
                    <a:pt x="580" y="143"/>
                    <a:pt x="593" y="128"/>
                    <a:pt x="607" y="112"/>
                  </a:cubicBezTo>
                  <a:cubicBezTo>
                    <a:pt x="607" y="112"/>
                    <a:pt x="607" y="111"/>
                    <a:pt x="607" y="111"/>
                  </a:cubicBezTo>
                  <a:cubicBezTo>
                    <a:pt x="624" y="107"/>
                    <a:pt x="616" y="114"/>
                    <a:pt x="613" y="118"/>
                  </a:cubicBezTo>
                  <a:cubicBezTo>
                    <a:pt x="610" y="122"/>
                    <a:pt x="606" y="127"/>
                    <a:pt x="603" y="132"/>
                  </a:cubicBezTo>
                  <a:cubicBezTo>
                    <a:pt x="596" y="142"/>
                    <a:pt x="588" y="151"/>
                    <a:pt x="580" y="161"/>
                  </a:cubicBezTo>
                  <a:cubicBezTo>
                    <a:pt x="568" y="176"/>
                    <a:pt x="554" y="191"/>
                    <a:pt x="543" y="207"/>
                  </a:cubicBezTo>
                  <a:cubicBezTo>
                    <a:pt x="542" y="207"/>
                    <a:pt x="542" y="207"/>
                    <a:pt x="542" y="207"/>
                  </a:cubicBezTo>
                  <a:cubicBezTo>
                    <a:pt x="541" y="207"/>
                    <a:pt x="541" y="208"/>
                    <a:pt x="541" y="208"/>
                  </a:cubicBezTo>
                  <a:cubicBezTo>
                    <a:pt x="503" y="218"/>
                    <a:pt x="467" y="213"/>
                    <a:pt x="429" y="210"/>
                  </a:cubicBezTo>
                  <a:close/>
                  <a:moveTo>
                    <a:pt x="528" y="124"/>
                  </a:moveTo>
                  <a:cubicBezTo>
                    <a:pt x="527" y="124"/>
                    <a:pt x="527" y="123"/>
                    <a:pt x="527" y="123"/>
                  </a:cubicBezTo>
                  <a:cubicBezTo>
                    <a:pt x="458" y="118"/>
                    <a:pt x="388" y="118"/>
                    <a:pt x="319" y="115"/>
                  </a:cubicBezTo>
                  <a:cubicBezTo>
                    <a:pt x="250" y="113"/>
                    <a:pt x="181" y="105"/>
                    <a:pt x="111" y="99"/>
                  </a:cubicBezTo>
                  <a:cubicBezTo>
                    <a:pt x="111" y="99"/>
                    <a:pt x="111" y="99"/>
                    <a:pt x="111" y="100"/>
                  </a:cubicBezTo>
                  <a:cubicBezTo>
                    <a:pt x="179" y="112"/>
                    <a:pt x="248" y="114"/>
                    <a:pt x="316" y="118"/>
                  </a:cubicBezTo>
                  <a:cubicBezTo>
                    <a:pt x="386" y="122"/>
                    <a:pt x="457" y="126"/>
                    <a:pt x="527" y="126"/>
                  </a:cubicBezTo>
                  <a:cubicBezTo>
                    <a:pt x="527" y="126"/>
                    <a:pt x="527" y="126"/>
                    <a:pt x="527" y="125"/>
                  </a:cubicBezTo>
                  <a:cubicBezTo>
                    <a:pt x="527" y="129"/>
                    <a:pt x="526" y="132"/>
                    <a:pt x="526" y="135"/>
                  </a:cubicBezTo>
                  <a:cubicBezTo>
                    <a:pt x="471" y="132"/>
                    <a:pt x="416" y="133"/>
                    <a:pt x="362" y="131"/>
                  </a:cubicBezTo>
                  <a:cubicBezTo>
                    <a:pt x="306" y="129"/>
                    <a:pt x="251" y="127"/>
                    <a:pt x="196" y="124"/>
                  </a:cubicBezTo>
                  <a:cubicBezTo>
                    <a:pt x="195" y="124"/>
                    <a:pt x="195" y="125"/>
                    <a:pt x="196" y="125"/>
                  </a:cubicBezTo>
                  <a:cubicBezTo>
                    <a:pt x="251" y="128"/>
                    <a:pt x="306" y="131"/>
                    <a:pt x="362" y="134"/>
                  </a:cubicBezTo>
                  <a:cubicBezTo>
                    <a:pt x="416" y="136"/>
                    <a:pt x="471" y="139"/>
                    <a:pt x="525" y="138"/>
                  </a:cubicBezTo>
                  <a:cubicBezTo>
                    <a:pt x="525" y="143"/>
                    <a:pt x="524" y="147"/>
                    <a:pt x="524" y="152"/>
                  </a:cubicBezTo>
                  <a:cubicBezTo>
                    <a:pt x="518" y="152"/>
                    <a:pt x="512" y="152"/>
                    <a:pt x="506" y="152"/>
                  </a:cubicBezTo>
                  <a:cubicBezTo>
                    <a:pt x="506" y="152"/>
                    <a:pt x="506" y="153"/>
                    <a:pt x="506" y="153"/>
                  </a:cubicBezTo>
                  <a:cubicBezTo>
                    <a:pt x="512" y="153"/>
                    <a:pt x="518" y="153"/>
                    <a:pt x="524" y="153"/>
                  </a:cubicBezTo>
                  <a:cubicBezTo>
                    <a:pt x="524" y="162"/>
                    <a:pt x="524" y="171"/>
                    <a:pt x="525" y="180"/>
                  </a:cubicBezTo>
                  <a:cubicBezTo>
                    <a:pt x="525" y="180"/>
                    <a:pt x="525" y="180"/>
                    <a:pt x="525" y="180"/>
                  </a:cubicBezTo>
                  <a:cubicBezTo>
                    <a:pt x="485" y="186"/>
                    <a:pt x="446" y="171"/>
                    <a:pt x="405" y="177"/>
                  </a:cubicBezTo>
                  <a:cubicBezTo>
                    <a:pt x="404" y="177"/>
                    <a:pt x="404" y="179"/>
                    <a:pt x="406" y="179"/>
                  </a:cubicBezTo>
                  <a:cubicBezTo>
                    <a:pt x="429" y="178"/>
                    <a:pt x="451" y="178"/>
                    <a:pt x="475" y="182"/>
                  </a:cubicBezTo>
                  <a:cubicBezTo>
                    <a:pt x="492" y="185"/>
                    <a:pt x="509" y="186"/>
                    <a:pt x="525" y="181"/>
                  </a:cubicBezTo>
                  <a:cubicBezTo>
                    <a:pt x="525" y="181"/>
                    <a:pt x="525" y="181"/>
                    <a:pt x="525" y="181"/>
                  </a:cubicBezTo>
                  <a:cubicBezTo>
                    <a:pt x="526" y="187"/>
                    <a:pt x="527" y="192"/>
                    <a:pt x="529" y="198"/>
                  </a:cubicBezTo>
                  <a:cubicBezTo>
                    <a:pt x="528" y="198"/>
                    <a:pt x="528" y="198"/>
                    <a:pt x="527" y="198"/>
                  </a:cubicBezTo>
                  <a:cubicBezTo>
                    <a:pt x="493" y="203"/>
                    <a:pt x="456" y="200"/>
                    <a:pt x="421" y="199"/>
                  </a:cubicBezTo>
                  <a:cubicBezTo>
                    <a:pt x="385" y="198"/>
                    <a:pt x="348" y="197"/>
                    <a:pt x="312" y="195"/>
                  </a:cubicBezTo>
                  <a:cubicBezTo>
                    <a:pt x="277" y="194"/>
                    <a:pt x="241" y="192"/>
                    <a:pt x="206" y="190"/>
                  </a:cubicBezTo>
                  <a:cubicBezTo>
                    <a:pt x="170" y="187"/>
                    <a:pt x="135" y="182"/>
                    <a:pt x="99" y="181"/>
                  </a:cubicBezTo>
                  <a:cubicBezTo>
                    <a:pt x="99" y="179"/>
                    <a:pt x="100" y="176"/>
                    <a:pt x="100" y="174"/>
                  </a:cubicBezTo>
                  <a:cubicBezTo>
                    <a:pt x="100" y="174"/>
                    <a:pt x="100" y="174"/>
                    <a:pt x="100" y="174"/>
                  </a:cubicBezTo>
                  <a:cubicBezTo>
                    <a:pt x="132" y="175"/>
                    <a:pt x="164" y="180"/>
                    <a:pt x="196" y="181"/>
                  </a:cubicBezTo>
                  <a:cubicBezTo>
                    <a:pt x="197" y="182"/>
                    <a:pt x="197" y="180"/>
                    <a:pt x="196" y="180"/>
                  </a:cubicBezTo>
                  <a:cubicBezTo>
                    <a:pt x="164" y="176"/>
                    <a:pt x="131" y="172"/>
                    <a:pt x="100" y="173"/>
                  </a:cubicBezTo>
                  <a:cubicBezTo>
                    <a:pt x="100" y="170"/>
                    <a:pt x="100" y="166"/>
                    <a:pt x="100" y="163"/>
                  </a:cubicBezTo>
                  <a:cubicBezTo>
                    <a:pt x="100" y="156"/>
                    <a:pt x="100" y="149"/>
                    <a:pt x="100" y="142"/>
                  </a:cubicBezTo>
                  <a:cubicBezTo>
                    <a:pt x="100" y="138"/>
                    <a:pt x="101" y="133"/>
                    <a:pt x="101" y="129"/>
                  </a:cubicBezTo>
                  <a:cubicBezTo>
                    <a:pt x="117" y="132"/>
                    <a:pt x="134" y="133"/>
                    <a:pt x="151" y="134"/>
                  </a:cubicBezTo>
                  <a:cubicBezTo>
                    <a:pt x="168" y="136"/>
                    <a:pt x="187" y="139"/>
                    <a:pt x="205" y="137"/>
                  </a:cubicBezTo>
                  <a:cubicBezTo>
                    <a:pt x="206" y="137"/>
                    <a:pt x="206" y="135"/>
                    <a:pt x="205" y="135"/>
                  </a:cubicBezTo>
                  <a:cubicBezTo>
                    <a:pt x="170" y="138"/>
                    <a:pt x="136" y="128"/>
                    <a:pt x="101" y="128"/>
                  </a:cubicBezTo>
                  <a:cubicBezTo>
                    <a:pt x="101" y="124"/>
                    <a:pt x="102" y="121"/>
                    <a:pt x="102" y="117"/>
                  </a:cubicBezTo>
                  <a:cubicBezTo>
                    <a:pt x="102" y="117"/>
                    <a:pt x="102" y="117"/>
                    <a:pt x="102" y="117"/>
                  </a:cubicBezTo>
                  <a:cubicBezTo>
                    <a:pt x="128" y="122"/>
                    <a:pt x="156" y="124"/>
                    <a:pt x="183" y="124"/>
                  </a:cubicBezTo>
                  <a:cubicBezTo>
                    <a:pt x="184" y="124"/>
                    <a:pt x="184" y="123"/>
                    <a:pt x="183" y="123"/>
                  </a:cubicBezTo>
                  <a:cubicBezTo>
                    <a:pt x="156" y="121"/>
                    <a:pt x="129" y="119"/>
                    <a:pt x="102" y="117"/>
                  </a:cubicBezTo>
                  <a:cubicBezTo>
                    <a:pt x="102" y="117"/>
                    <a:pt x="102" y="117"/>
                    <a:pt x="102" y="117"/>
                  </a:cubicBezTo>
                  <a:cubicBezTo>
                    <a:pt x="102" y="114"/>
                    <a:pt x="102" y="111"/>
                    <a:pt x="102" y="107"/>
                  </a:cubicBezTo>
                  <a:cubicBezTo>
                    <a:pt x="103" y="102"/>
                    <a:pt x="104" y="96"/>
                    <a:pt x="103" y="91"/>
                  </a:cubicBezTo>
                  <a:cubicBezTo>
                    <a:pt x="103" y="91"/>
                    <a:pt x="103" y="91"/>
                    <a:pt x="103" y="91"/>
                  </a:cubicBezTo>
                  <a:cubicBezTo>
                    <a:pt x="103" y="87"/>
                    <a:pt x="102" y="83"/>
                    <a:pt x="101" y="79"/>
                  </a:cubicBezTo>
                  <a:cubicBezTo>
                    <a:pt x="100" y="78"/>
                    <a:pt x="99" y="76"/>
                    <a:pt x="98" y="76"/>
                  </a:cubicBezTo>
                  <a:cubicBezTo>
                    <a:pt x="100" y="75"/>
                    <a:pt x="101" y="74"/>
                    <a:pt x="103" y="74"/>
                  </a:cubicBezTo>
                  <a:cubicBezTo>
                    <a:pt x="113" y="71"/>
                    <a:pt x="125" y="73"/>
                    <a:pt x="136" y="73"/>
                  </a:cubicBezTo>
                  <a:cubicBezTo>
                    <a:pt x="181" y="73"/>
                    <a:pt x="226" y="75"/>
                    <a:pt x="271" y="78"/>
                  </a:cubicBezTo>
                  <a:cubicBezTo>
                    <a:pt x="359" y="83"/>
                    <a:pt x="448" y="85"/>
                    <a:pt x="534" y="103"/>
                  </a:cubicBezTo>
                  <a:cubicBezTo>
                    <a:pt x="534" y="103"/>
                    <a:pt x="533" y="103"/>
                    <a:pt x="533" y="104"/>
                  </a:cubicBezTo>
                  <a:cubicBezTo>
                    <a:pt x="531" y="110"/>
                    <a:pt x="529" y="117"/>
                    <a:pt x="528" y="124"/>
                  </a:cubicBezTo>
                  <a:close/>
                  <a:moveTo>
                    <a:pt x="97" y="145"/>
                  </a:moveTo>
                  <a:cubicBezTo>
                    <a:pt x="96" y="151"/>
                    <a:pt x="96" y="156"/>
                    <a:pt x="96" y="161"/>
                  </a:cubicBezTo>
                  <a:cubicBezTo>
                    <a:pt x="95" y="168"/>
                    <a:pt x="94" y="175"/>
                    <a:pt x="96" y="182"/>
                  </a:cubicBezTo>
                  <a:cubicBezTo>
                    <a:pt x="95" y="182"/>
                    <a:pt x="95" y="182"/>
                    <a:pt x="95" y="182"/>
                  </a:cubicBezTo>
                  <a:cubicBezTo>
                    <a:pt x="87" y="178"/>
                    <a:pt x="92" y="148"/>
                    <a:pt x="93" y="141"/>
                  </a:cubicBezTo>
                  <a:cubicBezTo>
                    <a:pt x="93" y="128"/>
                    <a:pt x="91" y="115"/>
                    <a:pt x="91" y="102"/>
                  </a:cubicBezTo>
                  <a:cubicBezTo>
                    <a:pt x="91" y="100"/>
                    <a:pt x="90" y="87"/>
                    <a:pt x="91" y="82"/>
                  </a:cubicBezTo>
                  <a:cubicBezTo>
                    <a:pt x="91" y="82"/>
                    <a:pt x="92" y="81"/>
                    <a:pt x="93" y="80"/>
                  </a:cubicBezTo>
                  <a:cubicBezTo>
                    <a:pt x="103" y="77"/>
                    <a:pt x="98" y="102"/>
                    <a:pt x="98" y="105"/>
                  </a:cubicBezTo>
                  <a:cubicBezTo>
                    <a:pt x="97" y="118"/>
                    <a:pt x="97" y="132"/>
                    <a:pt x="97" y="145"/>
                  </a:cubicBezTo>
                  <a:close/>
                  <a:moveTo>
                    <a:pt x="88" y="158"/>
                  </a:moveTo>
                  <a:cubicBezTo>
                    <a:pt x="87" y="160"/>
                    <a:pt x="86" y="165"/>
                    <a:pt x="86" y="170"/>
                  </a:cubicBezTo>
                  <a:cubicBezTo>
                    <a:pt x="81" y="151"/>
                    <a:pt x="83" y="130"/>
                    <a:pt x="84" y="112"/>
                  </a:cubicBezTo>
                  <a:cubicBezTo>
                    <a:pt x="85" y="104"/>
                    <a:pt x="85" y="95"/>
                    <a:pt x="88" y="88"/>
                  </a:cubicBezTo>
                  <a:cubicBezTo>
                    <a:pt x="85" y="110"/>
                    <a:pt x="91" y="134"/>
                    <a:pt x="88" y="158"/>
                  </a:cubicBezTo>
                  <a:close/>
                  <a:moveTo>
                    <a:pt x="722" y="311"/>
                  </a:moveTo>
                  <a:cubicBezTo>
                    <a:pt x="633" y="315"/>
                    <a:pt x="544" y="316"/>
                    <a:pt x="454" y="319"/>
                  </a:cubicBezTo>
                  <a:cubicBezTo>
                    <a:pt x="410" y="320"/>
                    <a:pt x="365" y="321"/>
                    <a:pt x="321" y="322"/>
                  </a:cubicBezTo>
                  <a:cubicBezTo>
                    <a:pt x="275" y="323"/>
                    <a:pt x="229" y="322"/>
                    <a:pt x="183" y="326"/>
                  </a:cubicBezTo>
                  <a:cubicBezTo>
                    <a:pt x="183" y="326"/>
                    <a:pt x="183" y="326"/>
                    <a:pt x="183" y="326"/>
                  </a:cubicBezTo>
                  <a:cubicBezTo>
                    <a:pt x="229" y="328"/>
                    <a:pt x="275" y="324"/>
                    <a:pt x="321" y="323"/>
                  </a:cubicBezTo>
                  <a:cubicBezTo>
                    <a:pt x="365" y="322"/>
                    <a:pt x="410" y="321"/>
                    <a:pt x="454" y="320"/>
                  </a:cubicBezTo>
                  <a:cubicBezTo>
                    <a:pt x="542" y="318"/>
                    <a:pt x="629" y="317"/>
                    <a:pt x="716" y="313"/>
                  </a:cubicBezTo>
                  <a:cubicBezTo>
                    <a:pt x="697" y="319"/>
                    <a:pt x="677" y="320"/>
                    <a:pt x="657" y="322"/>
                  </a:cubicBezTo>
                  <a:cubicBezTo>
                    <a:pt x="635" y="324"/>
                    <a:pt x="613" y="324"/>
                    <a:pt x="591" y="324"/>
                  </a:cubicBezTo>
                  <a:cubicBezTo>
                    <a:pt x="546" y="325"/>
                    <a:pt x="501" y="323"/>
                    <a:pt x="456" y="325"/>
                  </a:cubicBezTo>
                  <a:cubicBezTo>
                    <a:pt x="413" y="326"/>
                    <a:pt x="369" y="329"/>
                    <a:pt x="325" y="332"/>
                  </a:cubicBezTo>
                  <a:cubicBezTo>
                    <a:pt x="303" y="333"/>
                    <a:pt x="281" y="335"/>
                    <a:pt x="259" y="335"/>
                  </a:cubicBezTo>
                  <a:cubicBezTo>
                    <a:pt x="236" y="336"/>
                    <a:pt x="212" y="334"/>
                    <a:pt x="188" y="336"/>
                  </a:cubicBezTo>
                  <a:cubicBezTo>
                    <a:pt x="188" y="336"/>
                    <a:pt x="188" y="336"/>
                    <a:pt x="188" y="336"/>
                  </a:cubicBezTo>
                  <a:cubicBezTo>
                    <a:pt x="178" y="335"/>
                    <a:pt x="172" y="326"/>
                    <a:pt x="168" y="315"/>
                  </a:cubicBezTo>
                  <a:cubicBezTo>
                    <a:pt x="220" y="316"/>
                    <a:pt x="272" y="314"/>
                    <a:pt x="323" y="312"/>
                  </a:cubicBezTo>
                  <a:cubicBezTo>
                    <a:pt x="324" y="312"/>
                    <a:pt x="325" y="310"/>
                    <a:pt x="323" y="310"/>
                  </a:cubicBezTo>
                  <a:cubicBezTo>
                    <a:pt x="272" y="310"/>
                    <a:pt x="219" y="310"/>
                    <a:pt x="168" y="313"/>
                  </a:cubicBezTo>
                  <a:cubicBezTo>
                    <a:pt x="166" y="310"/>
                    <a:pt x="165" y="306"/>
                    <a:pt x="165" y="302"/>
                  </a:cubicBezTo>
                  <a:cubicBezTo>
                    <a:pt x="195" y="304"/>
                    <a:pt x="227" y="299"/>
                    <a:pt x="258" y="299"/>
                  </a:cubicBezTo>
                  <a:cubicBezTo>
                    <a:pt x="290" y="299"/>
                    <a:pt x="321" y="300"/>
                    <a:pt x="353" y="301"/>
                  </a:cubicBezTo>
                  <a:cubicBezTo>
                    <a:pt x="354" y="301"/>
                    <a:pt x="354" y="300"/>
                    <a:pt x="353" y="300"/>
                  </a:cubicBezTo>
                  <a:cubicBezTo>
                    <a:pt x="321" y="297"/>
                    <a:pt x="287" y="296"/>
                    <a:pt x="255" y="297"/>
                  </a:cubicBezTo>
                  <a:cubicBezTo>
                    <a:pt x="225" y="297"/>
                    <a:pt x="193" y="296"/>
                    <a:pt x="164" y="301"/>
                  </a:cubicBezTo>
                  <a:cubicBezTo>
                    <a:pt x="163" y="295"/>
                    <a:pt x="162" y="289"/>
                    <a:pt x="162" y="285"/>
                  </a:cubicBezTo>
                  <a:cubicBezTo>
                    <a:pt x="162" y="285"/>
                    <a:pt x="162" y="284"/>
                    <a:pt x="162" y="284"/>
                  </a:cubicBezTo>
                  <a:cubicBezTo>
                    <a:pt x="162" y="285"/>
                    <a:pt x="162" y="285"/>
                    <a:pt x="162" y="285"/>
                  </a:cubicBezTo>
                  <a:cubicBezTo>
                    <a:pt x="175" y="286"/>
                    <a:pt x="188" y="287"/>
                    <a:pt x="200" y="286"/>
                  </a:cubicBezTo>
                  <a:cubicBezTo>
                    <a:pt x="201" y="286"/>
                    <a:pt x="201" y="286"/>
                    <a:pt x="200" y="285"/>
                  </a:cubicBezTo>
                  <a:cubicBezTo>
                    <a:pt x="188" y="284"/>
                    <a:pt x="175" y="283"/>
                    <a:pt x="162" y="283"/>
                  </a:cubicBezTo>
                  <a:cubicBezTo>
                    <a:pt x="162" y="283"/>
                    <a:pt x="162" y="284"/>
                    <a:pt x="162" y="284"/>
                  </a:cubicBezTo>
                  <a:cubicBezTo>
                    <a:pt x="161" y="282"/>
                    <a:pt x="161" y="278"/>
                    <a:pt x="161" y="273"/>
                  </a:cubicBezTo>
                  <a:cubicBezTo>
                    <a:pt x="161" y="274"/>
                    <a:pt x="161" y="274"/>
                    <a:pt x="161" y="274"/>
                  </a:cubicBezTo>
                  <a:cubicBezTo>
                    <a:pt x="200" y="275"/>
                    <a:pt x="239" y="274"/>
                    <a:pt x="278" y="274"/>
                  </a:cubicBezTo>
                  <a:cubicBezTo>
                    <a:pt x="317" y="274"/>
                    <a:pt x="357" y="275"/>
                    <a:pt x="396" y="274"/>
                  </a:cubicBezTo>
                  <a:cubicBezTo>
                    <a:pt x="397" y="274"/>
                    <a:pt x="397" y="273"/>
                    <a:pt x="396" y="273"/>
                  </a:cubicBezTo>
                  <a:cubicBezTo>
                    <a:pt x="357" y="271"/>
                    <a:pt x="317" y="273"/>
                    <a:pt x="278" y="273"/>
                  </a:cubicBezTo>
                  <a:cubicBezTo>
                    <a:pt x="239" y="272"/>
                    <a:pt x="200" y="272"/>
                    <a:pt x="161" y="273"/>
                  </a:cubicBezTo>
                  <a:cubicBezTo>
                    <a:pt x="161" y="273"/>
                    <a:pt x="161" y="273"/>
                    <a:pt x="161" y="273"/>
                  </a:cubicBezTo>
                  <a:cubicBezTo>
                    <a:pt x="161" y="268"/>
                    <a:pt x="160" y="262"/>
                    <a:pt x="161" y="256"/>
                  </a:cubicBezTo>
                  <a:cubicBezTo>
                    <a:pt x="199" y="254"/>
                    <a:pt x="238" y="250"/>
                    <a:pt x="277" y="250"/>
                  </a:cubicBezTo>
                  <a:cubicBezTo>
                    <a:pt x="315" y="249"/>
                    <a:pt x="354" y="250"/>
                    <a:pt x="393" y="253"/>
                  </a:cubicBezTo>
                  <a:cubicBezTo>
                    <a:pt x="393" y="253"/>
                    <a:pt x="393" y="253"/>
                    <a:pt x="393" y="253"/>
                  </a:cubicBezTo>
                  <a:cubicBezTo>
                    <a:pt x="317" y="246"/>
                    <a:pt x="237" y="244"/>
                    <a:pt x="161" y="254"/>
                  </a:cubicBezTo>
                  <a:cubicBezTo>
                    <a:pt x="162" y="240"/>
                    <a:pt x="165" y="227"/>
                    <a:pt x="174" y="229"/>
                  </a:cubicBezTo>
                  <a:cubicBezTo>
                    <a:pt x="175" y="230"/>
                    <a:pt x="176" y="229"/>
                    <a:pt x="176" y="228"/>
                  </a:cubicBezTo>
                  <a:cubicBezTo>
                    <a:pt x="176" y="228"/>
                    <a:pt x="176" y="229"/>
                    <a:pt x="176" y="229"/>
                  </a:cubicBezTo>
                  <a:cubicBezTo>
                    <a:pt x="200" y="230"/>
                    <a:pt x="225" y="227"/>
                    <a:pt x="249" y="226"/>
                  </a:cubicBezTo>
                  <a:cubicBezTo>
                    <a:pt x="274" y="225"/>
                    <a:pt x="299" y="224"/>
                    <a:pt x="324" y="223"/>
                  </a:cubicBezTo>
                  <a:cubicBezTo>
                    <a:pt x="373" y="221"/>
                    <a:pt x="422" y="221"/>
                    <a:pt x="471" y="218"/>
                  </a:cubicBezTo>
                  <a:cubicBezTo>
                    <a:pt x="472" y="218"/>
                    <a:pt x="472" y="218"/>
                    <a:pt x="472" y="218"/>
                  </a:cubicBezTo>
                  <a:cubicBezTo>
                    <a:pt x="490" y="219"/>
                    <a:pt x="508" y="219"/>
                    <a:pt x="526" y="215"/>
                  </a:cubicBezTo>
                  <a:cubicBezTo>
                    <a:pt x="560" y="219"/>
                    <a:pt x="596" y="217"/>
                    <a:pt x="631" y="217"/>
                  </a:cubicBezTo>
                  <a:cubicBezTo>
                    <a:pt x="660" y="217"/>
                    <a:pt x="690" y="219"/>
                    <a:pt x="719" y="217"/>
                  </a:cubicBezTo>
                  <a:cubicBezTo>
                    <a:pt x="712" y="233"/>
                    <a:pt x="708" y="251"/>
                    <a:pt x="710" y="268"/>
                  </a:cubicBezTo>
                  <a:cubicBezTo>
                    <a:pt x="613" y="274"/>
                    <a:pt x="516" y="274"/>
                    <a:pt x="418" y="273"/>
                  </a:cubicBezTo>
                  <a:cubicBezTo>
                    <a:pt x="417" y="273"/>
                    <a:pt x="417" y="274"/>
                    <a:pt x="418" y="274"/>
                  </a:cubicBezTo>
                  <a:cubicBezTo>
                    <a:pt x="515" y="280"/>
                    <a:pt x="613" y="276"/>
                    <a:pt x="710" y="270"/>
                  </a:cubicBezTo>
                  <a:cubicBezTo>
                    <a:pt x="711" y="277"/>
                    <a:pt x="712" y="283"/>
                    <a:pt x="715" y="290"/>
                  </a:cubicBezTo>
                  <a:cubicBezTo>
                    <a:pt x="635" y="293"/>
                    <a:pt x="556" y="296"/>
                    <a:pt x="476" y="298"/>
                  </a:cubicBezTo>
                  <a:cubicBezTo>
                    <a:pt x="476" y="298"/>
                    <a:pt x="476" y="298"/>
                    <a:pt x="476" y="298"/>
                  </a:cubicBezTo>
                  <a:cubicBezTo>
                    <a:pt x="556" y="299"/>
                    <a:pt x="636" y="297"/>
                    <a:pt x="715" y="291"/>
                  </a:cubicBezTo>
                  <a:cubicBezTo>
                    <a:pt x="717" y="295"/>
                    <a:pt x="719" y="300"/>
                    <a:pt x="721" y="304"/>
                  </a:cubicBezTo>
                  <a:cubicBezTo>
                    <a:pt x="660" y="304"/>
                    <a:pt x="598" y="305"/>
                    <a:pt x="537" y="307"/>
                  </a:cubicBezTo>
                  <a:cubicBezTo>
                    <a:pt x="476" y="308"/>
                    <a:pt x="413" y="309"/>
                    <a:pt x="352" y="314"/>
                  </a:cubicBezTo>
                  <a:cubicBezTo>
                    <a:pt x="351" y="314"/>
                    <a:pt x="351" y="315"/>
                    <a:pt x="352" y="315"/>
                  </a:cubicBezTo>
                  <a:cubicBezTo>
                    <a:pt x="414" y="314"/>
                    <a:pt x="475" y="310"/>
                    <a:pt x="537" y="308"/>
                  </a:cubicBezTo>
                  <a:cubicBezTo>
                    <a:pt x="599" y="307"/>
                    <a:pt x="661" y="306"/>
                    <a:pt x="722" y="306"/>
                  </a:cubicBezTo>
                  <a:cubicBezTo>
                    <a:pt x="723" y="307"/>
                    <a:pt x="723" y="308"/>
                    <a:pt x="724" y="309"/>
                  </a:cubicBezTo>
                  <a:cubicBezTo>
                    <a:pt x="724" y="309"/>
                    <a:pt x="725" y="309"/>
                    <a:pt x="725" y="309"/>
                  </a:cubicBezTo>
                  <a:cubicBezTo>
                    <a:pt x="724" y="310"/>
                    <a:pt x="723" y="310"/>
                    <a:pt x="722" y="311"/>
                  </a:cubicBezTo>
                  <a:close/>
                  <a:moveTo>
                    <a:pt x="568" y="338"/>
                  </a:moveTo>
                  <a:cubicBezTo>
                    <a:pt x="558" y="348"/>
                    <a:pt x="548" y="359"/>
                    <a:pt x="538" y="370"/>
                  </a:cubicBezTo>
                  <a:cubicBezTo>
                    <a:pt x="529" y="379"/>
                    <a:pt x="518" y="388"/>
                    <a:pt x="513" y="400"/>
                  </a:cubicBezTo>
                  <a:cubicBezTo>
                    <a:pt x="513" y="400"/>
                    <a:pt x="514" y="401"/>
                    <a:pt x="514" y="400"/>
                  </a:cubicBezTo>
                  <a:cubicBezTo>
                    <a:pt x="520" y="388"/>
                    <a:pt x="533" y="378"/>
                    <a:pt x="542" y="368"/>
                  </a:cubicBezTo>
                  <a:cubicBezTo>
                    <a:pt x="552" y="358"/>
                    <a:pt x="561" y="348"/>
                    <a:pt x="570" y="338"/>
                  </a:cubicBezTo>
                  <a:cubicBezTo>
                    <a:pt x="583" y="339"/>
                    <a:pt x="595" y="339"/>
                    <a:pt x="608" y="339"/>
                  </a:cubicBezTo>
                  <a:cubicBezTo>
                    <a:pt x="579" y="359"/>
                    <a:pt x="553" y="384"/>
                    <a:pt x="531" y="410"/>
                  </a:cubicBezTo>
                  <a:cubicBezTo>
                    <a:pt x="530" y="410"/>
                    <a:pt x="531" y="411"/>
                    <a:pt x="531" y="411"/>
                  </a:cubicBezTo>
                  <a:cubicBezTo>
                    <a:pt x="556" y="385"/>
                    <a:pt x="582" y="362"/>
                    <a:pt x="609" y="339"/>
                  </a:cubicBezTo>
                  <a:cubicBezTo>
                    <a:pt x="609" y="339"/>
                    <a:pt x="609" y="339"/>
                    <a:pt x="609" y="339"/>
                  </a:cubicBezTo>
                  <a:cubicBezTo>
                    <a:pt x="618" y="339"/>
                    <a:pt x="626" y="339"/>
                    <a:pt x="634" y="339"/>
                  </a:cubicBezTo>
                  <a:cubicBezTo>
                    <a:pt x="608" y="362"/>
                    <a:pt x="583" y="385"/>
                    <a:pt x="557" y="409"/>
                  </a:cubicBezTo>
                  <a:cubicBezTo>
                    <a:pt x="557" y="410"/>
                    <a:pt x="558" y="410"/>
                    <a:pt x="558" y="410"/>
                  </a:cubicBezTo>
                  <a:cubicBezTo>
                    <a:pt x="585" y="387"/>
                    <a:pt x="611" y="364"/>
                    <a:pt x="637" y="339"/>
                  </a:cubicBezTo>
                  <a:cubicBezTo>
                    <a:pt x="653" y="339"/>
                    <a:pt x="669" y="339"/>
                    <a:pt x="685" y="337"/>
                  </a:cubicBezTo>
                  <a:cubicBezTo>
                    <a:pt x="687" y="337"/>
                    <a:pt x="690" y="337"/>
                    <a:pt x="692" y="337"/>
                  </a:cubicBezTo>
                  <a:cubicBezTo>
                    <a:pt x="662" y="364"/>
                    <a:pt x="629" y="386"/>
                    <a:pt x="596" y="410"/>
                  </a:cubicBezTo>
                  <a:cubicBezTo>
                    <a:pt x="566" y="432"/>
                    <a:pt x="532" y="453"/>
                    <a:pt x="504" y="479"/>
                  </a:cubicBezTo>
                  <a:cubicBezTo>
                    <a:pt x="506" y="475"/>
                    <a:pt x="507" y="470"/>
                    <a:pt x="508" y="466"/>
                  </a:cubicBezTo>
                  <a:cubicBezTo>
                    <a:pt x="550" y="437"/>
                    <a:pt x="590" y="406"/>
                    <a:pt x="628" y="372"/>
                  </a:cubicBezTo>
                  <a:cubicBezTo>
                    <a:pt x="628" y="372"/>
                    <a:pt x="627" y="371"/>
                    <a:pt x="627" y="371"/>
                  </a:cubicBezTo>
                  <a:cubicBezTo>
                    <a:pt x="588" y="403"/>
                    <a:pt x="549" y="434"/>
                    <a:pt x="509" y="464"/>
                  </a:cubicBezTo>
                  <a:cubicBezTo>
                    <a:pt x="510" y="457"/>
                    <a:pt x="511" y="450"/>
                    <a:pt x="512" y="443"/>
                  </a:cubicBezTo>
                  <a:cubicBezTo>
                    <a:pt x="512" y="443"/>
                    <a:pt x="512" y="444"/>
                    <a:pt x="513" y="443"/>
                  </a:cubicBezTo>
                  <a:cubicBezTo>
                    <a:pt x="533" y="426"/>
                    <a:pt x="552" y="407"/>
                    <a:pt x="570" y="387"/>
                  </a:cubicBezTo>
                  <a:cubicBezTo>
                    <a:pt x="570" y="387"/>
                    <a:pt x="569" y="386"/>
                    <a:pt x="569" y="386"/>
                  </a:cubicBezTo>
                  <a:cubicBezTo>
                    <a:pt x="550" y="405"/>
                    <a:pt x="531" y="424"/>
                    <a:pt x="512" y="442"/>
                  </a:cubicBezTo>
                  <a:cubicBezTo>
                    <a:pt x="512" y="442"/>
                    <a:pt x="512" y="443"/>
                    <a:pt x="512" y="443"/>
                  </a:cubicBezTo>
                  <a:cubicBezTo>
                    <a:pt x="512" y="437"/>
                    <a:pt x="512" y="431"/>
                    <a:pt x="512" y="425"/>
                  </a:cubicBezTo>
                  <a:cubicBezTo>
                    <a:pt x="512" y="422"/>
                    <a:pt x="512" y="420"/>
                    <a:pt x="512" y="417"/>
                  </a:cubicBezTo>
                  <a:cubicBezTo>
                    <a:pt x="523" y="404"/>
                    <a:pt x="535" y="391"/>
                    <a:pt x="547" y="378"/>
                  </a:cubicBezTo>
                  <a:cubicBezTo>
                    <a:pt x="547" y="377"/>
                    <a:pt x="546" y="376"/>
                    <a:pt x="546" y="377"/>
                  </a:cubicBezTo>
                  <a:cubicBezTo>
                    <a:pt x="533" y="388"/>
                    <a:pt x="522" y="401"/>
                    <a:pt x="512" y="415"/>
                  </a:cubicBezTo>
                  <a:cubicBezTo>
                    <a:pt x="511" y="407"/>
                    <a:pt x="510" y="400"/>
                    <a:pt x="508" y="393"/>
                  </a:cubicBezTo>
                  <a:cubicBezTo>
                    <a:pt x="518" y="383"/>
                    <a:pt x="527" y="373"/>
                    <a:pt x="536" y="362"/>
                  </a:cubicBezTo>
                  <a:cubicBezTo>
                    <a:pt x="536" y="362"/>
                    <a:pt x="535" y="361"/>
                    <a:pt x="535" y="362"/>
                  </a:cubicBezTo>
                  <a:cubicBezTo>
                    <a:pt x="525" y="371"/>
                    <a:pt x="516" y="381"/>
                    <a:pt x="508" y="392"/>
                  </a:cubicBezTo>
                  <a:cubicBezTo>
                    <a:pt x="507" y="390"/>
                    <a:pt x="506" y="387"/>
                    <a:pt x="505" y="385"/>
                  </a:cubicBezTo>
                  <a:cubicBezTo>
                    <a:pt x="519" y="370"/>
                    <a:pt x="533" y="354"/>
                    <a:pt x="545" y="338"/>
                  </a:cubicBezTo>
                  <a:cubicBezTo>
                    <a:pt x="553" y="338"/>
                    <a:pt x="561" y="338"/>
                    <a:pt x="568" y="338"/>
                  </a:cubicBezTo>
                  <a:close/>
                  <a:moveTo>
                    <a:pt x="522" y="338"/>
                  </a:moveTo>
                  <a:cubicBezTo>
                    <a:pt x="522" y="338"/>
                    <a:pt x="522" y="338"/>
                    <a:pt x="522" y="337"/>
                  </a:cubicBezTo>
                  <a:cubicBezTo>
                    <a:pt x="529" y="337"/>
                    <a:pt x="536" y="338"/>
                    <a:pt x="542" y="338"/>
                  </a:cubicBezTo>
                  <a:cubicBezTo>
                    <a:pt x="529" y="352"/>
                    <a:pt x="517" y="368"/>
                    <a:pt x="504" y="384"/>
                  </a:cubicBezTo>
                  <a:cubicBezTo>
                    <a:pt x="503" y="381"/>
                    <a:pt x="502" y="377"/>
                    <a:pt x="500" y="374"/>
                  </a:cubicBezTo>
                  <a:cubicBezTo>
                    <a:pt x="508" y="364"/>
                    <a:pt x="516" y="354"/>
                    <a:pt x="524" y="343"/>
                  </a:cubicBezTo>
                  <a:cubicBezTo>
                    <a:pt x="525" y="343"/>
                    <a:pt x="524" y="342"/>
                    <a:pt x="524" y="342"/>
                  </a:cubicBezTo>
                  <a:cubicBezTo>
                    <a:pt x="515" y="352"/>
                    <a:pt x="507" y="363"/>
                    <a:pt x="499" y="374"/>
                  </a:cubicBezTo>
                  <a:cubicBezTo>
                    <a:pt x="498" y="372"/>
                    <a:pt x="497" y="370"/>
                    <a:pt x="495" y="368"/>
                  </a:cubicBezTo>
                  <a:cubicBezTo>
                    <a:pt x="496" y="368"/>
                    <a:pt x="497" y="367"/>
                    <a:pt x="498" y="366"/>
                  </a:cubicBezTo>
                  <a:cubicBezTo>
                    <a:pt x="500" y="359"/>
                    <a:pt x="503" y="354"/>
                    <a:pt x="508" y="349"/>
                  </a:cubicBezTo>
                  <a:cubicBezTo>
                    <a:pt x="511" y="346"/>
                    <a:pt x="513" y="344"/>
                    <a:pt x="516" y="343"/>
                  </a:cubicBezTo>
                  <a:cubicBezTo>
                    <a:pt x="518" y="341"/>
                    <a:pt x="520" y="340"/>
                    <a:pt x="522" y="338"/>
                  </a:cubicBezTo>
                  <a:close/>
                  <a:moveTo>
                    <a:pt x="514" y="337"/>
                  </a:moveTo>
                  <a:cubicBezTo>
                    <a:pt x="510" y="340"/>
                    <a:pt x="506" y="343"/>
                    <a:pt x="504" y="345"/>
                  </a:cubicBezTo>
                  <a:cubicBezTo>
                    <a:pt x="499" y="351"/>
                    <a:pt x="496" y="357"/>
                    <a:pt x="494" y="364"/>
                  </a:cubicBezTo>
                  <a:cubicBezTo>
                    <a:pt x="459" y="354"/>
                    <a:pt x="424" y="345"/>
                    <a:pt x="388" y="341"/>
                  </a:cubicBezTo>
                  <a:cubicBezTo>
                    <a:pt x="430" y="339"/>
                    <a:pt x="472" y="338"/>
                    <a:pt x="514" y="337"/>
                  </a:cubicBezTo>
                  <a:close/>
                  <a:moveTo>
                    <a:pt x="152" y="318"/>
                  </a:moveTo>
                  <a:cubicBezTo>
                    <a:pt x="156" y="326"/>
                    <a:pt x="160" y="335"/>
                    <a:pt x="167" y="340"/>
                  </a:cubicBezTo>
                  <a:cubicBezTo>
                    <a:pt x="172" y="348"/>
                    <a:pt x="179" y="351"/>
                    <a:pt x="186" y="344"/>
                  </a:cubicBezTo>
                  <a:cubicBezTo>
                    <a:pt x="186" y="344"/>
                    <a:pt x="186" y="344"/>
                    <a:pt x="186" y="344"/>
                  </a:cubicBezTo>
                  <a:cubicBezTo>
                    <a:pt x="186" y="344"/>
                    <a:pt x="186" y="345"/>
                    <a:pt x="187" y="345"/>
                  </a:cubicBezTo>
                  <a:cubicBezTo>
                    <a:pt x="208" y="355"/>
                    <a:pt x="232" y="352"/>
                    <a:pt x="255" y="350"/>
                  </a:cubicBezTo>
                  <a:cubicBezTo>
                    <a:pt x="283" y="348"/>
                    <a:pt x="311" y="345"/>
                    <a:pt x="339" y="344"/>
                  </a:cubicBezTo>
                  <a:cubicBezTo>
                    <a:pt x="352" y="343"/>
                    <a:pt x="366" y="342"/>
                    <a:pt x="379" y="342"/>
                  </a:cubicBezTo>
                  <a:cubicBezTo>
                    <a:pt x="379" y="342"/>
                    <a:pt x="379" y="342"/>
                    <a:pt x="379" y="342"/>
                  </a:cubicBezTo>
                  <a:cubicBezTo>
                    <a:pt x="418" y="349"/>
                    <a:pt x="455" y="356"/>
                    <a:pt x="492" y="367"/>
                  </a:cubicBezTo>
                  <a:cubicBezTo>
                    <a:pt x="492" y="368"/>
                    <a:pt x="492" y="368"/>
                    <a:pt x="492" y="369"/>
                  </a:cubicBezTo>
                  <a:cubicBezTo>
                    <a:pt x="496" y="374"/>
                    <a:pt x="500" y="380"/>
                    <a:pt x="503" y="386"/>
                  </a:cubicBezTo>
                  <a:cubicBezTo>
                    <a:pt x="503" y="386"/>
                    <a:pt x="503" y="387"/>
                    <a:pt x="503" y="387"/>
                  </a:cubicBezTo>
                  <a:cubicBezTo>
                    <a:pt x="504" y="389"/>
                    <a:pt x="505" y="391"/>
                    <a:pt x="506" y="394"/>
                  </a:cubicBezTo>
                  <a:cubicBezTo>
                    <a:pt x="506" y="394"/>
                    <a:pt x="506" y="394"/>
                    <a:pt x="506" y="394"/>
                  </a:cubicBezTo>
                  <a:cubicBezTo>
                    <a:pt x="506" y="394"/>
                    <a:pt x="506" y="394"/>
                    <a:pt x="506" y="394"/>
                  </a:cubicBezTo>
                  <a:cubicBezTo>
                    <a:pt x="505" y="394"/>
                    <a:pt x="506" y="395"/>
                    <a:pt x="506" y="395"/>
                  </a:cubicBezTo>
                  <a:cubicBezTo>
                    <a:pt x="507" y="399"/>
                    <a:pt x="508" y="402"/>
                    <a:pt x="508" y="406"/>
                  </a:cubicBezTo>
                  <a:cubicBezTo>
                    <a:pt x="445" y="398"/>
                    <a:pt x="381" y="390"/>
                    <a:pt x="318" y="383"/>
                  </a:cubicBezTo>
                  <a:cubicBezTo>
                    <a:pt x="317" y="383"/>
                    <a:pt x="317" y="383"/>
                    <a:pt x="317" y="383"/>
                  </a:cubicBezTo>
                  <a:cubicBezTo>
                    <a:pt x="381" y="394"/>
                    <a:pt x="444" y="401"/>
                    <a:pt x="508" y="408"/>
                  </a:cubicBezTo>
                  <a:cubicBezTo>
                    <a:pt x="508" y="414"/>
                    <a:pt x="508" y="421"/>
                    <a:pt x="508" y="427"/>
                  </a:cubicBezTo>
                  <a:cubicBezTo>
                    <a:pt x="508" y="441"/>
                    <a:pt x="507" y="454"/>
                    <a:pt x="504" y="467"/>
                  </a:cubicBezTo>
                  <a:cubicBezTo>
                    <a:pt x="504" y="467"/>
                    <a:pt x="504" y="467"/>
                    <a:pt x="504" y="467"/>
                  </a:cubicBezTo>
                  <a:cubicBezTo>
                    <a:pt x="504" y="468"/>
                    <a:pt x="504" y="468"/>
                    <a:pt x="504" y="468"/>
                  </a:cubicBezTo>
                  <a:cubicBezTo>
                    <a:pt x="503" y="472"/>
                    <a:pt x="502" y="476"/>
                    <a:pt x="501" y="480"/>
                  </a:cubicBezTo>
                  <a:cubicBezTo>
                    <a:pt x="501" y="480"/>
                    <a:pt x="500" y="479"/>
                    <a:pt x="500" y="479"/>
                  </a:cubicBezTo>
                  <a:cubicBezTo>
                    <a:pt x="429" y="473"/>
                    <a:pt x="359" y="462"/>
                    <a:pt x="288" y="456"/>
                  </a:cubicBezTo>
                  <a:cubicBezTo>
                    <a:pt x="254" y="453"/>
                    <a:pt x="219" y="450"/>
                    <a:pt x="184" y="447"/>
                  </a:cubicBezTo>
                  <a:cubicBezTo>
                    <a:pt x="148" y="445"/>
                    <a:pt x="113" y="441"/>
                    <a:pt x="77" y="441"/>
                  </a:cubicBezTo>
                  <a:cubicBezTo>
                    <a:pt x="77" y="440"/>
                    <a:pt x="77" y="440"/>
                    <a:pt x="77" y="440"/>
                  </a:cubicBezTo>
                  <a:cubicBezTo>
                    <a:pt x="76" y="437"/>
                    <a:pt x="73" y="434"/>
                    <a:pt x="69" y="433"/>
                  </a:cubicBezTo>
                  <a:cubicBezTo>
                    <a:pt x="68" y="432"/>
                    <a:pt x="66" y="432"/>
                    <a:pt x="64" y="432"/>
                  </a:cubicBezTo>
                  <a:cubicBezTo>
                    <a:pt x="62" y="432"/>
                    <a:pt x="61" y="432"/>
                    <a:pt x="59" y="433"/>
                  </a:cubicBezTo>
                  <a:cubicBezTo>
                    <a:pt x="61" y="424"/>
                    <a:pt x="63" y="416"/>
                    <a:pt x="63" y="408"/>
                  </a:cubicBezTo>
                  <a:cubicBezTo>
                    <a:pt x="80" y="408"/>
                    <a:pt x="97" y="409"/>
                    <a:pt x="113" y="412"/>
                  </a:cubicBezTo>
                  <a:cubicBezTo>
                    <a:pt x="114" y="412"/>
                    <a:pt x="114" y="411"/>
                    <a:pt x="113" y="410"/>
                  </a:cubicBezTo>
                  <a:cubicBezTo>
                    <a:pt x="97" y="407"/>
                    <a:pt x="80" y="406"/>
                    <a:pt x="64" y="407"/>
                  </a:cubicBezTo>
                  <a:cubicBezTo>
                    <a:pt x="64" y="404"/>
                    <a:pt x="64" y="401"/>
                    <a:pt x="64" y="398"/>
                  </a:cubicBezTo>
                  <a:cubicBezTo>
                    <a:pt x="135" y="399"/>
                    <a:pt x="205" y="404"/>
                    <a:pt x="276" y="413"/>
                  </a:cubicBezTo>
                  <a:cubicBezTo>
                    <a:pt x="348" y="422"/>
                    <a:pt x="419" y="434"/>
                    <a:pt x="491" y="439"/>
                  </a:cubicBezTo>
                  <a:cubicBezTo>
                    <a:pt x="492" y="439"/>
                    <a:pt x="492" y="438"/>
                    <a:pt x="491" y="438"/>
                  </a:cubicBezTo>
                  <a:cubicBezTo>
                    <a:pt x="419" y="431"/>
                    <a:pt x="348" y="421"/>
                    <a:pt x="276" y="412"/>
                  </a:cubicBezTo>
                  <a:cubicBezTo>
                    <a:pt x="206" y="403"/>
                    <a:pt x="135" y="394"/>
                    <a:pt x="64" y="397"/>
                  </a:cubicBezTo>
                  <a:cubicBezTo>
                    <a:pt x="64" y="391"/>
                    <a:pt x="64" y="386"/>
                    <a:pt x="64" y="381"/>
                  </a:cubicBezTo>
                  <a:cubicBezTo>
                    <a:pt x="126" y="390"/>
                    <a:pt x="191" y="393"/>
                    <a:pt x="254" y="392"/>
                  </a:cubicBezTo>
                  <a:cubicBezTo>
                    <a:pt x="254" y="392"/>
                    <a:pt x="254" y="391"/>
                    <a:pt x="254" y="391"/>
                  </a:cubicBezTo>
                  <a:cubicBezTo>
                    <a:pt x="222" y="390"/>
                    <a:pt x="190" y="389"/>
                    <a:pt x="158" y="387"/>
                  </a:cubicBezTo>
                  <a:cubicBezTo>
                    <a:pt x="126" y="386"/>
                    <a:pt x="95" y="382"/>
                    <a:pt x="64" y="379"/>
                  </a:cubicBezTo>
                  <a:cubicBezTo>
                    <a:pt x="63" y="374"/>
                    <a:pt x="63" y="368"/>
                    <a:pt x="62" y="363"/>
                  </a:cubicBezTo>
                  <a:cubicBezTo>
                    <a:pt x="61" y="347"/>
                    <a:pt x="60" y="331"/>
                    <a:pt x="55" y="317"/>
                  </a:cubicBezTo>
                  <a:cubicBezTo>
                    <a:pt x="77" y="322"/>
                    <a:pt x="100" y="326"/>
                    <a:pt x="123" y="328"/>
                  </a:cubicBezTo>
                  <a:cubicBezTo>
                    <a:pt x="123" y="328"/>
                    <a:pt x="123" y="327"/>
                    <a:pt x="123" y="327"/>
                  </a:cubicBezTo>
                  <a:cubicBezTo>
                    <a:pt x="99" y="324"/>
                    <a:pt x="77" y="320"/>
                    <a:pt x="54" y="315"/>
                  </a:cubicBezTo>
                  <a:cubicBezTo>
                    <a:pt x="53" y="313"/>
                    <a:pt x="51" y="310"/>
                    <a:pt x="50" y="307"/>
                  </a:cubicBezTo>
                  <a:cubicBezTo>
                    <a:pt x="50" y="307"/>
                    <a:pt x="50" y="306"/>
                    <a:pt x="50" y="305"/>
                  </a:cubicBezTo>
                  <a:cubicBezTo>
                    <a:pt x="68" y="308"/>
                    <a:pt x="85" y="310"/>
                    <a:pt x="103" y="313"/>
                  </a:cubicBezTo>
                  <a:cubicBezTo>
                    <a:pt x="119" y="315"/>
                    <a:pt x="135" y="318"/>
                    <a:pt x="152" y="318"/>
                  </a:cubicBezTo>
                  <a:cubicBezTo>
                    <a:pt x="152" y="318"/>
                    <a:pt x="152" y="318"/>
                    <a:pt x="152" y="318"/>
                  </a:cubicBezTo>
                  <a:close/>
                  <a:moveTo>
                    <a:pt x="55" y="369"/>
                  </a:moveTo>
                  <a:cubicBezTo>
                    <a:pt x="55" y="362"/>
                    <a:pt x="54" y="354"/>
                    <a:pt x="53" y="347"/>
                  </a:cubicBezTo>
                  <a:cubicBezTo>
                    <a:pt x="52" y="341"/>
                    <a:pt x="42" y="314"/>
                    <a:pt x="47" y="308"/>
                  </a:cubicBezTo>
                  <a:cubicBezTo>
                    <a:pt x="57" y="326"/>
                    <a:pt x="59" y="348"/>
                    <a:pt x="60" y="369"/>
                  </a:cubicBezTo>
                  <a:cubicBezTo>
                    <a:pt x="61" y="378"/>
                    <a:pt x="61" y="387"/>
                    <a:pt x="61" y="397"/>
                  </a:cubicBezTo>
                  <a:cubicBezTo>
                    <a:pt x="60" y="397"/>
                    <a:pt x="60" y="397"/>
                    <a:pt x="61" y="398"/>
                  </a:cubicBezTo>
                  <a:cubicBezTo>
                    <a:pt x="60" y="409"/>
                    <a:pt x="59" y="420"/>
                    <a:pt x="56" y="432"/>
                  </a:cubicBezTo>
                  <a:cubicBezTo>
                    <a:pt x="45" y="425"/>
                    <a:pt x="52" y="407"/>
                    <a:pt x="54" y="397"/>
                  </a:cubicBezTo>
                  <a:cubicBezTo>
                    <a:pt x="55" y="388"/>
                    <a:pt x="55" y="378"/>
                    <a:pt x="55" y="369"/>
                  </a:cubicBezTo>
                  <a:close/>
                  <a:moveTo>
                    <a:pt x="35" y="334"/>
                  </a:moveTo>
                  <a:cubicBezTo>
                    <a:pt x="36" y="320"/>
                    <a:pt x="38" y="306"/>
                    <a:pt x="51" y="299"/>
                  </a:cubicBezTo>
                  <a:cubicBezTo>
                    <a:pt x="59" y="294"/>
                    <a:pt x="69" y="291"/>
                    <a:pt x="78" y="288"/>
                  </a:cubicBezTo>
                  <a:cubicBezTo>
                    <a:pt x="92" y="282"/>
                    <a:pt x="107" y="276"/>
                    <a:pt x="121" y="269"/>
                  </a:cubicBezTo>
                  <a:cubicBezTo>
                    <a:pt x="121" y="269"/>
                    <a:pt x="121" y="269"/>
                    <a:pt x="121" y="269"/>
                  </a:cubicBezTo>
                  <a:cubicBezTo>
                    <a:pt x="123" y="271"/>
                    <a:pt x="125" y="274"/>
                    <a:pt x="126" y="276"/>
                  </a:cubicBezTo>
                  <a:cubicBezTo>
                    <a:pt x="134" y="289"/>
                    <a:pt x="142" y="302"/>
                    <a:pt x="150" y="315"/>
                  </a:cubicBezTo>
                  <a:cubicBezTo>
                    <a:pt x="115" y="313"/>
                    <a:pt x="81" y="304"/>
                    <a:pt x="47" y="303"/>
                  </a:cubicBezTo>
                  <a:cubicBezTo>
                    <a:pt x="46" y="303"/>
                    <a:pt x="46" y="304"/>
                    <a:pt x="46" y="305"/>
                  </a:cubicBezTo>
                  <a:cubicBezTo>
                    <a:pt x="41" y="305"/>
                    <a:pt x="39" y="310"/>
                    <a:pt x="40" y="316"/>
                  </a:cubicBezTo>
                  <a:cubicBezTo>
                    <a:pt x="41" y="323"/>
                    <a:pt x="45" y="331"/>
                    <a:pt x="46" y="337"/>
                  </a:cubicBezTo>
                  <a:cubicBezTo>
                    <a:pt x="49" y="348"/>
                    <a:pt x="51" y="359"/>
                    <a:pt x="51" y="369"/>
                  </a:cubicBezTo>
                  <a:cubicBezTo>
                    <a:pt x="52" y="380"/>
                    <a:pt x="51" y="391"/>
                    <a:pt x="49" y="401"/>
                  </a:cubicBezTo>
                  <a:cubicBezTo>
                    <a:pt x="48" y="408"/>
                    <a:pt x="45" y="415"/>
                    <a:pt x="45" y="421"/>
                  </a:cubicBezTo>
                  <a:cubicBezTo>
                    <a:pt x="45" y="429"/>
                    <a:pt x="48" y="434"/>
                    <a:pt x="55" y="435"/>
                  </a:cubicBezTo>
                  <a:cubicBezTo>
                    <a:pt x="55" y="436"/>
                    <a:pt x="58" y="437"/>
                    <a:pt x="58" y="435"/>
                  </a:cubicBezTo>
                  <a:cubicBezTo>
                    <a:pt x="60" y="435"/>
                    <a:pt x="62" y="435"/>
                    <a:pt x="64" y="435"/>
                  </a:cubicBezTo>
                  <a:cubicBezTo>
                    <a:pt x="69" y="435"/>
                    <a:pt x="71" y="438"/>
                    <a:pt x="75" y="442"/>
                  </a:cubicBezTo>
                  <a:cubicBezTo>
                    <a:pt x="75" y="442"/>
                    <a:pt x="75" y="442"/>
                    <a:pt x="76" y="442"/>
                  </a:cubicBezTo>
                  <a:cubicBezTo>
                    <a:pt x="76" y="442"/>
                    <a:pt x="76" y="442"/>
                    <a:pt x="76" y="442"/>
                  </a:cubicBezTo>
                  <a:cubicBezTo>
                    <a:pt x="145" y="452"/>
                    <a:pt x="216" y="453"/>
                    <a:pt x="285" y="460"/>
                  </a:cubicBezTo>
                  <a:cubicBezTo>
                    <a:pt x="357" y="466"/>
                    <a:pt x="428" y="479"/>
                    <a:pt x="499" y="484"/>
                  </a:cubicBezTo>
                  <a:cubicBezTo>
                    <a:pt x="499" y="484"/>
                    <a:pt x="499" y="485"/>
                    <a:pt x="499" y="485"/>
                  </a:cubicBezTo>
                  <a:cubicBezTo>
                    <a:pt x="498" y="486"/>
                    <a:pt x="500" y="487"/>
                    <a:pt x="501" y="486"/>
                  </a:cubicBezTo>
                  <a:cubicBezTo>
                    <a:pt x="501" y="485"/>
                    <a:pt x="501" y="484"/>
                    <a:pt x="502" y="484"/>
                  </a:cubicBezTo>
                  <a:cubicBezTo>
                    <a:pt x="539" y="463"/>
                    <a:pt x="572" y="434"/>
                    <a:pt x="606" y="409"/>
                  </a:cubicBezTo>
                  <a:cubicBezTo>
                    <a:pt x="638" y="386"/>
                    <a:pt x="670" y="364"/>
                    <a:pt x="698" y="338"/>
                  </a:cubicBezTo>
                  <a:cubicBezTo>
                    <a:pt x="699" y="338"/>
                    <a:pt x="699" y="337"/>
                    <a:pt x="699" y="336"/>
                  </a:cubicBezTo>
                  <a:cubicBezTo>
                    <a:pt x="706" y="335"/>
                    <a:pt x="713" y="334"/>
                    <a:pt x="719" y="333"/>
                  </a:cubicBezTo>
                  <a:cubicBezTo>
                    <a:pt x="720" y="333"/>
                    <a:pt x="721" y="333"/>
                    <a:pt x="721" y="333"/>
                  </a:cubicBezTo>
                  <a:cubicBezTo>
                    <a:pt x="687" y="357"/>
                    <a:pt x="654" y="383"/>
                    <a:pt x="621" y="410"/>
                  </a:cubicBezTo>
                  <a:cubicBezTo>
                    <a:pt x="586" y="437"/>
                    <a:pt x="550" y="465"/>
                    <a:pt x="518" y="496"/>
                  </a:cubicBezTo>
                  <a:cubicBezTo>
                    <a:pt x="517" y="496"/>
                    <a:pt x="517" y="496"/>
                    <a:pt x="516" y="496"/>
                  </a:cubicBezTo>
                  <a:cubicBezTo>
                    <a:pt x="497" y="503"/>
                    <a:pt x="471" y="493"/>
                    <a:pt x="451" y="490"/>
                  </a:cubicBezTo>
                  <a:cubicBezTo>
                    <a:pt x="432" y="487"/>
                    <a:pt x="413" y="484"/>
                    <a:pt x="395" y="481"/>
                  </a:cubicBezTo>
                  <a:cubicBezTo>
                    <a:pt x="358" y="476"/>
                    <a:pt x="321" y="471"/>
                    <a:pt x="284" y="466"/>
                  </a:cubicBezTo>
                  <a:cubicBezTo>
                    <a:pt x="246" y="462"/>
                    <a:pt x="208" y="457"/>
                    <a:pt x="170" y="454"/>
                  </a:cubicBezTo>
                  <a:cubicBezTo>
                    <a:pt x="150" y="452"/>
                    <a:pt x="130" y="450"/>
                    <a:pt x="110" y="450"/>
                  </a:cubicBezTo>
                  <a:cubicBezTo>
                    <a:pt x="93" y="450"/>
                    <a:pt x="75" y="453"/>
                    <a:pt x="61" y="443"/>
                  </a:cubicBezTo>
                  <a:cubicBezTo>
                    <a:pt x="61" y="443"/>
                    <a:pt x="61" y="443"/>
                    <a:pt x="61" y="442"/>
                  </a:cubicBezTo>
                  <a:cubicBezTo>
                    <a:pt x="63" y="442"/>
                    <a:pt x="62" y="439"/>
                    <a:pt x="60" y="440"/>
                  </a:cubicBezTo>
                  <a:cubicBezTo>
                    <a:pt x="50" y="443"/>
                    <a:pt x="42" y="434"/>
                    <a:pt x="38" y="426"/>
                  </a:cubicBezTo>
                  <a:cubicBezTo>
                    <a:pt x="36" y="421"/>
                    <a:pt x="36" y="414"/>
                    <a:pt x="35" y="409"/>
                  </a:cubicBezTo>
                  <a:cubicBezTo>
                    <a:pt x="35" y="401"/>
                    <a:pt x="34" y="393"/>
                    <a:pt x="34" y="386"/>
                  </a:cubicBezTo>
                  <a:cubicBezTo>
                    <a:pt x="33" y="368"/>
                    <a:pt x="34" y="351"/>
                    <a:pt x="35" y="334"/>
                  </a:cubicBezTo>
                  <a:close/>
                  <a:moveTo>
                    <a:pt x="861" y="461"/>
                  </a:moveTo>
                  <a:cubicBezTo>
                    <a:pt x="861" y="461"/>
                    <a:pt x="862" y="461"/>
                    <a:pt x="862" y="461"/>
                  </a:cubicBezTo>
                  <a:cubicBezTo>
                    <a:pt x="862" y="461"/>
                    <a:pt x="862" y="461"/>
                    <a:pt x="862" y="461"/>
                  </a:cubicBezTo>
                  <a:cubicBezTo>
                    <a:pt x="863" y="465"/>
                    <a:pt x="863" y="469"/>
                    <a:pt x="863" y="473"/>
                  </a:cubicBezTo>
                  <a:cubicBezTo>
                    <a:pt x="859" y="476"/>
                    <a:pt x="855" y="478"/>
                    <a:pt x="850" y="479"/>
                  </a:cubicBezTo>
                  <a:cubicBezTo>
                    <a:pt x="846" y="480"/>
                    <a:pt x="842" y="481"/>
                    <a:pt x="838" y="482"/>
                  </a:cubicBezTo>
                  <a:cubicBezTo>
                    <a:pt x="832" y="483"/>
                    <a:pt x="825" y="485"/>
                    <a:pt x="819" y="487"/>
                  </a:cubicBezTo>
                  <a:cubicBezTo>
                    <a:pt x="802" y="494"/>
                    <a:pt x="785" y="503"/>
                    <a:pt x="768" y="510"/>
                  </a:cubicBezTo>
                  <a:cubicBezTo>
                    <a:pt x="732" y="525"/>
                    <a:pt x="696" y="540"/>
                    <a:pt x="660" y="555"/>
                  </a:cubicBezTo>
                  <a:cubicBezTo>
                    <a:pt x="592" y="583"/>
                    <a:pt x="524" y="613"/>
                    <a:pt x="452" y="631"/>
                  </a:cubicBezTo>
                  <a:cubicBezTo>
                    <a:pt x="452" y="631"/>
                    <a:pt x="451" y="631"/>
                    <a:pt x="451" y="631"/>
                  </a:cubicBezTo>
                  <a:cubicBezTo>
                    <a:pt x="379" y="620"/>
                    <a:pt x="312" y="593"/>
                    <a:pt x="242" y="573"/>
                  </a:cubicBezTo>
                  <a:cubicBezTo>
                    <a:pt x="207" y="562"/>
                    <a:pt x="172" y="554"/>
                    <a:pt x="137" y="546"/>
                  </a:cubicBezTo>
                  <a:cubicBezTo>
                    <a:pt x="100" y="537"/>
                    <a:pt x="65" y="524"/>
                    <a:pt x="29" y="516"/>
                  </a:cubicBezTo>
                  <a:cubicBezTo>
                    <a:pt x="31" y="515"/>
                    <a:pt x="30" y="512"/>
                    <a:pt x="28" y="512"/>
                  </a:cubicBezTo>
                  <a:cubicBezTo>
                    <a:pt x="23" y="510"/>
                    <a:pt x="17" y="508"/>
                    <a:pt x="12" y="506"/>
                  </a:cubicBezTo>
                  <a:cubicBezTo>
                    <a:pt x="10" y="501"/>
                    <a:pt x="9" y="496"/>
                    <a:pt x="8" y="492"/>
                  </a:cubicBezTo>
                  <a:cubicBezTo>
                    <a:pt x="8" y="488"/>
                    <a:pt x="8" y="485"/>
                    <a:pt x="8" y="482"/>
                  </a:cubicBezTo>
                  <a:cubicBezTo>
                    <a:pt x="9" y="472"/>
                    <a:pt x="9" y="462"/>
                    <a:pt x="10" y="452"/>
                  </a:cubicBezTo>
                  <a:cubicBezTo>
                    <a:pt x="11" y="436"/>
                    <a:pt x="11" y="394"/>
                    <a:pt x="29" y="387"/>
                  </a:cubicBezTo>
                  <a:cubicBezTo>
                    <a:pt x="29" y="391"/>
                    <a:pt x="29" y="394"/>
                    <a:pt x="29" y="398"/>
                  </a:cubicBezTo>
                  <a:cubicBezTo>
                    <a:pt x="29" y="398"/>
                    <a:pt x="29" y="398"/>
                    <a:pt x="28" y="398"/>
                  </a:cubicBezTo>
                  <a:cubicBezTo>
                    <a:pt x="28" y="399"/>
                    <a:pt x="28" y="399"/>
                    <a:pt x="28" y="400"/>
                  </a:cubicBezTo>
                  <a:cubicBezTo>
                    <a:pt x="28" y="399"/>
                    <a:pt x="28" y="399"/>
                    <a:pt x="27" y="399"/>
                  </a:cubicBezTo>
                  <a:cubicBezTo>
                    <a:pt x="23" y="398"/>
                    <a:pt x="22" y="400"/>
                    <a:pt x="21" y="403"/>
                  </a:cubicBezTo>
                  <a:cubicBezTo>
                    <a:pt x="18" y="408"/>
                    <a:pt x="19" y="416"/>
                    <a:pt x="19" y="421"/>
                  </a:cubicBezTo>
                  <a:cubicBezTo>
                    <a:pt x="18" y="430"/>
                    <a:pt x="18" y="440"/>
                    <a:pt x="17" y="449"/>
                  </a:cubicBezTo>
                  <a:cubicBezTo>
                    <a:pt x="16" y="464"/>
                    <a:pt x="12" y="481"/>
                    <a:pt x="14" y="496"/>
                  </a:cubicBezTo>
                  <a:cubicBezTo>
                    <a:pt x="15" y="503"/>
                    <a:pt x="17" y="507"/>
                    <a:pt x="24" y="507"/>
                  </a:cubicBezTo>
                  <a:cubicBezTo>
                    <a:pt x="24" y="507"/>
                    <a:pt x="25" y="507"/>
                    <a:pt x="25" y="507"/>
                  </a:cubicBezTo>
                  <a:cubicBezTo>
                    <a:pt x="26" y="507"/>
                    <a:pt x="26" y="506"/>
                    <a:pt x="26" y="506"/>
                  </a:cubicBezTo>
                  <a:cubicBezTo>
                    <a:pt x="91" y="535"/>
                    <a:pt x="165" y="542"/>
                    <a:pt x="233" y="561"/>
                  </a:cubicBezTo>
                  <a:cubicBezTo>
                    <a:pt x="305" y="581"/>
                    <a:pt x="375" y="607"/>
                    <a:pt x="449" y="621"/>
                  </a:cubicBezTo>
                  <a:cubicBezTo>
                    <a:pt x="449" y="621"/>
                    <a:pt x="449" y="621"/>
                    <a:pt x="449" y="621"/>
                  </a:cubicBezTo>
                  <a:cubicBezTo>
                    <a:pt x="449" y="622"/>
                    <a:pt x="450" y="622"/>
                    <a:pt x="450" y="621"/>
                  </a:cubicBezTo>
                  <a:cubicBezTo>
                    <a:pt x="450" y="621"/>
                    <a:pt x="450" y="621"/>
                    <a:pt x="450" y="621"/>
                  </a:cubicBezTo>
                  <a:cubicBezTo>
                    <a:pt x="450" y="621"/>
                    <a:pt x="450" y="621"/>
                    <a:pt x="451" y="621"/>
                  </a:cubicBezTo>
                  <a:cubicBezTo>
                    <a:pt x="451" y="621"/>
                    <a:pt x="451" y="621"/>
                    <a:pt x="451" y="621"/>
                  </a:cubicBezTo>
                  <a:cubicBezTo>
                    <a:pt x="486" y="618"/>
                    <a:pt x="522" y="602"/>
                    <a:pt x="555" y="589"/>
                  </a:cubicBezTo>
                  <a:cubicBezTo>
                    <a:pt x="591" y="575"/>
                    <a:pt x="627" y="561"/>
                    <a:pt x="663" y="546"/>
                  </a:cubicBezTo>
                  <a:cubicBezTo>
                    <a:pt x="698" y="532"/>
                    <a:pt x="733" y="518"/>
                    <a:pt x="769" y="504"/>
                  </a:cubicBezTo>
                  <a:cubicBezTo>
                    <a:pt x="800" y="492"/>
                    <a:pt x="835" y="483"/>
                    <a:pt x="861" y="461"/>
                  </a:cubicBezTo>
                  <a:close/>
                  <a:moveTo>
                    <a:pt x="23" y="503"/>
                  </a:moveTo>
                  <a:cubicBezTo>
                    <a:pt x="14" y="496"/>
                    <a:pt x="20" y="457"/>
                    <a:pt x="20" y="449"/>
                  </a:cubicBezTo>
                  <a:cubicBezTo>
                    <a:pt x="21" y="442"/>
                    <a:pt x="19" y="401"/>
                    <a:pt x="27" y="400"/>
                  </a:cubicBezTo>
                  <a:cubicBezTo>
                    <a:pt x="27" y="400"/>
                    <a:pt x="28" y="400"/>
                    <a:pt x="28" y="400"/>
                  </a:cubicBezTo>
                  <a:cubicBezTo>
                    <a:pt x="22" y="416"/>
                    <a:pt x="24" y="436"/>
                    <a:pt x="22" y="453"/>
                  </a:cubicBezTo>
                  <a:cubicBezTo>
                    <a:pt x="22" y="469"/>
                    <a:pt x="18" y="487"/>
                    <a:pt x="23" y="503"/>
                  </a:cubicBezTo>
                  <a:close/>
                  <a:moveTo>
                    <a:pt x="851" y="390"/>
                  </a:moveTo>
                  <a:cubicBezTo>
                    <a:pt x="821" y="399"/>
                    <a:pt x="792" y="410"/>
                    <a:pt x="763" y="421"/>
                  </a:cubicBezTo>
                  <a:cubicBezTo>
                    <a:pt x="734" y="431"/>
                    <a:pt x="705" y="440"/>
                    <a:pt x="676" y="452"/>
                  </a:cubicBezTo>
                  <a:cubicBezTo>
                    <a:pt x="675" y="452"/>
                    <a:pt x="676" y="453"/>
                    <a:pt x="677" y="453"/>
                  </a:cubicBezTo>
                  <a:cubicBezTo>
                    <a:pt x="706" y="444"/>
                    <a:pt x="735" y="432"/>
                    <a:pt x="764" y="422"/>
                  </a:cubicBezTo>
                  <a:cubicBezTo>
                    <a:pt x="792" y="412"/>
                    <a:pt x="822" y="403"/>
                    <a:pt x="850" y="392"/>
                  </a:cubicBezTo>
                  <a:cubicBezTo>
                    <a:pt x="848" y="408"/>
                    <a:pt x="847" y="424"/>
                    <a:pt x="849" y="440"/>
                  </a:cubicBezTo>
                  <a:cubicBezTo>
                    <a:pt x="849" y="440"/>
                    <a:pt x="848" y="440"/>
                    <a:pt x="848" y="440"/>
                  </a:cubicBezTo>
                  <a:cubicBezTo>
                    <a:pt x="800" y="462"/>
                    <a:pt x="752" y="484"/>
                    <a:pt x="703" y="504"/>
                  </a:cubicBezTo>
                  <a:cubicBezTo>
                    <a:pt x="656" y="523"/>
                    <a:pt x="607" y="539"/>
                    <a:pt x="560" y="558"/>
                  </a:cubicBezTo>
                  <a:cubicBezTo>
                    <a:pt x="559" y="559"/>
                    <a:pt x="559" y="561"/>
                    <a:pt x="561" y="560"/>
                  </a:cubicBezTo>
                  <a:cubicBezTo>
                    <a:pt x="611" y="545"/>
                    <a:pt x="660" y="524"/>
                    <a:pt x="709" y="504"/>
                  </a:cubicBezTo>
                  <a:cubicBezTo>
                    <a:pt x="756" y="484"/>
                    <a:pt x="803" y="464"/>
                    <a:pt x="849" y="443"/>
                  </a:cubicBezTo>
                  <a:cubicBezTo>
                    <a:pt x="849" y="442"/>
                    <a:pt x="849" y="442"/>
                    <a:pt x="850" y="442"/>
                  </a:cubicBezTo>
                  <a:cubicBezTo>
                    <a:pt x="851" y="448"/>
                    <a:pt x="852" y="455"/>
                    <a:pt x="854" y="461"/>
                  </a:cubicBezTo>
                  <a:cubicBezTo>
                    <a:pt x="826" y="480"/>
                    <a:pt x="791" y="491"/>
                    <a:pt x="759" y="503"/>
                  </a:cubicBezTo>
                  <a:cubicBezTo>
                    <a:pt x="725" y="517"/>
                    <a:pt x="691" y="531"/>
                    <a:pt x="656" y="544"/>
                  </a:cubicBezTo>
                  <a:cubicBezTo>
                    <a:pt x="623" y="558"/>
                    <a:pt x="590" y="571"/>
                    <a:pt x="556" y="584"/>
                  </a:cubicBezTo>
                  <a:cubicBezTo>
                    <a:pt x="539" y="591"/>
                    <a:pt x="522" y="598"/>
                    <a:pt x="504" y="604"/>
                  </a:cubicBezTo>
                  <a:cubicBezTo>
                    <a:pt x="487" y="609"/>
                    <a:pt x="469" y="613"/>
                    <a:pt x="452" y="619"/>
                  </a:cubicBezTo>
                  <a:cubicBezTo>
                    <a:pt x="453" y="618"/>
                    <a:pt x="453" y="616"/>
                    <a:pt x="451" y="616"/>
                  </a:cubicBezTo>
                  <a:cubicBezTo>
                    <a:pt x="451" y="615"/>
                    <a:pt x="451" y="614"/>
                    <a:pt x="452" y="613"/>
                  </a:cubicBezTo>
                  <a:cubicBezTo>
                    <a:pt x="452" y="613"/>
                    <a:pt x="452" y="613"/>
                    <a:pt x="452" y="613"/>
                  </a:cubicBezTo>
                  <a:cubicBezTo>
                    <a:pt x="485" y="598"/>
                    <a:pt x="520" y="588"/>
                    <a:pt x="554" y="576"/>
                  </a:cubicBezTo>
                  <a:cubicBezTo>
                    <a:pt x="588" y="563"/>
                    <a:pt x="623" y="551"/>
                    <a:pt x="657" y="537"/>
                  </a:cubicBezTo>
                  <a:cubicBezTo>
                    <a:pt x="722" y="512"/>
                    <a:pt x="787" y="485"/>
                    <a:pt x="851" y="456"/>
                  </a:cubicBezTo>
                  <a:cubicBezTo>
                    <a:pt x="853" y="455"/>
                    <a:pt x="851" y="453"/>
                    <a:pt x="850" y="453"/>
                  </a:cubicBezTo>
                  <a:cubicBezTo>
                    <a:pt x="782" y="483"/>
                    <a:pt x="714" y="512"/>
                    <a:pt x="645" y="539"/>
                  </a:cubicBezTo>
                  <a:cubicBezTo>
                    <a:pt x="612" y="552"/>
                    <a:pt x="578" y="565"/>
                    <a:pt x="545" y="577"/>
                  </a:cubicBezTo>
                  <a:cubicBezTo>
                    <a:pt x="514" y="588"/>
                    <a:pt x="481" y="596"/>
                    <a:pt x="452" y="611"/>
                  </a:cubicBezTo>
                  <a:cubicBezTo>
                    <a:pt x="453" y="606"/>
                    <a:pt x="453" y="601"/>
                    <a:pt x="454" y="595"/>
                  </a:cubicBezTo>
                  <a:cubicBezTo>
                    <a:pt x="471" y="589"/>
                    <a:pt x="488" y="583"/>
                    <a:pt x="505" y="576"/>
                  </a:cubicBezTo>
                  <a:cubicBezTo>
                    <a:pt x="506" y="576"/>
                    <a:pt x="505" y="575"/>
                    <a:pt x="505" y="575"/>
                  </a:cubicBezTo>
                  <a:cubicBezTo>
                    <a:pt x="488" y="580"/>
                    <a:pt x="471" y="586"/>
                    <a:pt x="454" y="594"/>
                  </a:cubicBezTo>
                  <a:cubicBezTo>
                    <a:pt x="455" y="590"/>
                    <a:pt x="455" y="586"/>
                    <a:pt x="456" y="583"/>
                  </a:cubicBezTo>
                  <a:cubicBezTo>
                    <a:pt x="495" y="563"/>
                    <a:pt x="536" y="550"/>
                    <a:pt x="578" y="538"/>
                  </a:cubicBezTo>
                  <a:cubicBezTo>
                    <a:pt x="617" y="527"/>
                    <a:pt x="657" y="516"/>
                    <a:pt x="693" y="496"/>
                  </a:cubicBezTo>
                  <a:cubicBezTo>
                    <a:pt x="694" y="496"/>
                    <a:pt x="693" y="494"/>
                    <a:pt x="692" y="495"/>
                  </a:cubicBezTo>
                  <a:cubicBezTo>
                    <a:pt x="652" y="513"/>
                    <a:pt x="610" y="525"/>
                    <a:pt x="567" y="538"/>
                  </a:cubicBezTo>
                  <a:cubicBezTo>
                    <a:pt x="529" y="549"/>
                    <a:pt x="490" y="560"/>
                    <a:pt x="456" y="581"/>
                  </a:cubicBezTo>
                  <a:cubicBezTo>
                    <a:pt x="456" y="576"/>
                    <a:pt x="457" y="570"/>
                    <a:pt x="457" y="565"/>
                  </a:cubicBezTo>
                  <a:cubicBezTo>
                    <a:pt x="478" y="549"/>
                    <a:pt x="503" y="547"/>
                    <a:pt x="527" y="539"/>
                  </a:cubicBezTo>
                  <a:cubicBezTo>
                    <a:pt x="553" y="532"/>
                    <a:pt x="578" y="522"/>
                    <a:pt x="603" y="513"/>
                  </a:cubicBezTo>
                  <a:cubicBezTo>
                    <a:pt x="658" y="492"/>
                    <a:pt x="714" y="473"/>
                    <a:pt x="769" y="451"/>
                  </a:cubicBezTo>
                  <a:cubicBezTo>
                    <a:pt x="770" y="451"/>
                    <a:pt x="769" y="449"/>
                    <a:pt x="769" y="450"/>
                  </a:cubicBezTo>
                  <a:cubicBezTo>
                    <a:pt x="709" y="470"/>
                    <a:pt x="650" y="493"/>
                    <a:pt x="591" y="515"/>
                  </a:cubicBezTo>
                  <a:cubicBezTo>
                    <a:pt x="565" y="525"/>
                    <a:pt x="539" y="535"/>
                    <a:pt x="512" y="542"/>
                  </a:cubicBezTo>
                  <a:cubicBezTo>
                    <a:pt x="493" y="546"/>
                    <a:pt x="473" y="550"/>
                    <a:pt x="458" y="562"/>
                  </a:cubicBezTo>
                  <a:cubicBezTo>
                    <a:pt x="458" y="556"/>
                    <a:pt x="459" y="550"/>
                    <a:pt x="460" y="545"/>
                  </a:cubicBezTo>
                  <a:cubicBezTo>
                    <a:pt x="522" y="534"/>
                    <a:pt x="581" y="507"/>
                    <a:pt x="640" y="484"/>
                  </a:cubicBezTo>
                  <a:cubicBezTo>
                    <a:pt x="704" y="460"/>
                    <a:pt x="770" y="440"/>
                    <a:pt x="836" y="421"/>
                  </a:cubicBezTo>
                  <a:cubicBezTo>
                    <a:pt x="837" y="421"/>
                    <a:pt x="836" y="420"/>
                    <a:pt x="836" y="421"/>
                  </a:cubicBezTo>
                  <a:cubicBezTo>
                    <a:pt x="770" y="439"/>
                    <a:pt x="704" y="458"/>
                    <a:pt x="639" y="482"/>
                  </a:cubicBezTo>
                  <a:cubicBezTo>
                    <a:pt x="580" y="505"/>
                    <a:pt x="522" y="529"/>
                    <a:pt x="460" y="543"/>
                  </a:cubicBezTo>
                  <a:cubicBezTo>
                    <a:pt x="461" y="538"/>
                    <a:pt x="462" y="532"/>
                    <a:pt x="463" y="527"/>
                  </a:cubicBezTo>
                  <a:cubicBezTo>
                    <a:pt x="464" y="527"/>
                    <a:pt x="464" y="526"/>
                    <a:pt x="463" y="526"/>
                  </a:cubicBezTo>
                  <a:cubicBezTo>
                    <a:pt x="463" y="525"/>
                    <a:pt x="463" y="524"/>
                    <a:pt x="463" y="524"/>
                  </a:cubicBezTo>
                  <a:cubicBezTo>
                    <a:pt x="495" y="516"/>
                    <a:pt x="526" y="503"/>
                    <a:pt x="557" y="492"/>
                  </a:cubicBezTo>
                  <a:cubicBezTo>
                    <a:pt x="589" y="481"/>
                    <a:pt x="620" y="470"/>
                    <a:pt x="652" y="459"/>
                  </a:cubicBezTo>
                  <a:cubicBezTo>
                    <a:pt x="652" y="459"/>
                    <a:pt x="652" y="459"/>
                    <a:pt x="652" y="459"/>
                  </a:cubicBezTo>
                  <a:cubicBezTo>
                    <a:pt x="619" y="470"/>
                    <a:pt x="587" y="481"/>
                    <a:pt x="554" y="492"/>
                  </a:cubicBezTo>
                  <a:cubicBezTo>
                    <a:pt x="524" y="502"/>
                    <a:pt x="493" y="510"/>
                    <a:pt x="464" y="522"/>
                  </a:cubicBezTo>
                  <a:cubicBezTo>
                    <a:pt x="465" y="515"/>
                    <a:pt x="467" y="508"/>
                    <a:pt x="469" y="501"/>
                  </a:cubicBezTo>
                  <a:cubicBezTo>
                    <a:pt x="470" y="499"/>
                    <a:pt x="467" y="498"/>
                    <a:pt x="466" y="500"/>
                  </a:cubicBezTo>
                  <a:cubicBezTo>
                    <a:pt x="463" y="508"/>
                    <a:pt x="460" y="516"/>
                    <a:pt x="458" y="524"/>
                  </a:cubicBezTo>
                  <a:cubicBezTo>
                    <a:pt x="362" y="505"/>
                    <a:pt x="267" y="484"/>
                    <a:pt x="171" y="463"/>
                  </a:cubicBezTo>
                  <a:cubicBezTo>
                    <a:pt x="171" y="463"/>
                    <a:pt x="170" y="464"/>
                    <a:pt x="171" y="464"/>
                  </a:cubicBezTo>
                  <a:cubicBezTo>
                    <a:pt x="265" y="490"/>
                    <a:pt x="362" y="511"/>
                    <a:pt x="457" y="526"/>
                  </a:cubicBezTo>
                  <a:cubicBezTo>
                    <a:pt x="456" y="532"/>
                    <a:pt x="455" y="539"/>
                    <a:pt x="454" y="545"/>
                  </a:cubicBezTo>
                  <a:cubicBezTo>
                    <a:pt x="453" y="545"/>
                    <a:pt x="453" y="545"/>
                    <a:pt x="453" y="545"/>
                  </a:cubicBezTo>
                  <a:cubicBezTo>
                    <a:pt x="453" y="545"/>
                    <a:pt x="453" y="546"/>
                    <a:pt x="453" y="546"/>
                  </a:cubicBezTo>
                  <a:cubicBezTo>
                    <a:pt x="453" y="546"/>
                    <a:pt x="453" y="546"/>
                    <a:pt x="453" y="546"/>
                  </a:cubicBezTo>
                  <a:cubicBezTo>
                    <a:pt x="397" y="526"/>
                    <a:pt x="338" y="514"/>
                    <a:pt x="280" y="501"/>
                  </a:cubicBezTo>
                  <a:cubicBezTo>
                    <a:pt x="218" y="487"/>
                    <a:pt x="156" y="470"/>
                    <a:pt x="95" y="455"/>
                  </a:cubicBezTo>
                  <a:cubicBezTo>
                    <a:pt x="94" y="455"/>
                    <a:pt x="93" y="456"/>
                    <a:pt x="94" y="457"/>
                  </a:cubicBezTo>
                  <a:cubicBezTo>
                    <a:pt x="155" y="475"/>
                    <a:pt x="217" y="489"/>
                    <a:pt x="279" y="504"/>
                  </a:cubicBezTo>
                  <a:cubicBezTo>
                    <a:pt x="337" y="518"/>
                    <a:pt x="396" y="529"/>
                    <a:pt x="453" y="549"/>
                  </a:cubicBezTo>
                  <a:cubicBezTo>
                    <a:pt x="452" y="552"/>
                    <a:pt x="452" y="556"/>
                    <a:pt x="451" y="559"/>
                  </a:cubicBezTo>
                  <a:cubicBezTo>
                    <a:pt x="389" y="543"/>
                    <a:pt x="327" y="529"/>
                    <a:pt x="264" y="514"/>
                  </a:cubicBezTo>
                  <a:cubicBezTo>
                    <a:pt x="200" y="498"/>
                    <a:pt x="137" y="479"/>
                    <a:pt x="73" y="461"/>
                  </a:cubicBezTo>
                  <a:cubicBezTo>
                    <a:pt x="72" y="461"/>
                    <a:pt x="72" y="462"/>
                    <a:pt x="72" y="463"/>
                  </a:cubicBezTo>
                  <a:cubicBezTo>
                    <a:pt x="135" y="484"/>
                    <a:pt x="199" y="501"/>
                    <a:pt x="264" y="516"/>
                  </a:cubicBezTo>
                  <a:cubicBezTo>
                    <a:pt x="326" y="532"/>
                    <a:pt x="388" y="547"/>
                    <a:pt x="451" y="561"/>
                  </a:cubicBezTo>
                  <a:cubicBezTo>
                    <a:pt x="450" y="567"/>
                    <a:pt x="450" y="572"/>
                    <a:pt x="449" y="577"/>
                  </a:cubicBezTo>
                  <a:cubicBezTo>
                    <a:pt x="379" y="556"/>
                    <a:pt x="308" y="537"/>
                    <a:pt x="237" y="520"/>
                  </a:cubicBezTo>
                  <a:cubicBezTo>
                    <a:pt x="201" y="512"/>
                    <a:pt x="165" y="506"/>
                    <a:pt x="130" y="496"/>
                  </a:cubicBezTo>
                  <a:cubicBezTo>
                    <a:pt x="94" y="487"/>
                    <a:pt x="60" y="473"/>
                    <a:pt x="26" y="460"/>
                  </a:cubicBezTo>
                  <a:cubicBezTo>
                    <a:pt x="24" y="459"/>
                    <a:pt x="23" y="461"/>
                    <a:pt x="25" y="462"/>
                  </a:cubicBezTo>
                  <a:cubicBezTo>
                    <a:pt x="92" y="491"/>
                    <a:pt x="161" y="507"/>
                    <a:pt x="233" y="523"/>
                  </a:cubicBezTo>
                  <a:cubicBezTo>
                    <a:pt x="305" y="539"/>
                    <a:pt x="378" y="558"/>
                    <a:pt x="449" y="580"/>
                  </a:cubicBezTo>
                  <a:cubicBezTo>
                    <a:pt x="449" y="584"/>
                    <a:pt x="449" y="589"/>
                    <a:pt x="448" y="593"/>
                  </a:cubicBezTo>
                  <a:cubicBezTo>
                    <a:pt x="384" y="570"/>
                    <a:pt x="317" y="555"/>
                    <a:pt x="250" y="540"/>
                  </a:cubicBezTo>
                  <a:cubicBezTo>
                    <a:pt x="182" y="524"/>
                    <a:pt x="114" y="507"/>
                    <a:pt x="47" y="487"/>
                  </a:cubicBezTo>
                  <a:cubicBezTo>
                    <a:pt x="46" y="487"/>
                    <a:pt x="46" y="488"/>
                    <a:pt x="47" y="488"/>
                  </a:cubicBezTo>
                  <a:cubicBezTo>
                    <a:pt x="112" y="512"/>
                    <a:pt x="181" y="527"/>
                    <a:pt x="249" y="543"/>
                  </a:cubicBezTo>
                  <a:cubicBezTo>
                    <a:pt x="316" y="558"/>
                    <a:pt x="383" y="575"/>
                    <a:pt x="448" y="596"/>
                  </a:cubicBezTo>
                  <a:cubicBezTo>
                    <a:pt x="448" y="600"/>
                    <a:pt x="448" y="603"/>
                    <a:pt x="448" y="607"/>
                  </a:cubicBezTo>
                  <a:cubicBezTo>
                    <a:pt x="377" y="585"/>
                    <a:pt x="306" y="565"/>
                    <a:pt x="234" y="546"/>
                  </a:cubicBezTo>
                  <a:cubicBezTo>
                    <a:pt x="165" y="529"/>
                    <a:pt x="92" y="517"/>
                    <a:pt x="26" y="490"/>
                  </a:cubicBezTo>
                  <a:cubicBezTo>
                    <a:pt x="25" y="490"/>
                    <a:pt x="25" y="490"/>
                    <a:pt x="25" y="491"/>
                  </a:cubicBezTo>
                  <a:cubicBezTo>
                    <a:pt x="55" y="506"/>
                    <a:pt x="87" y="513"/>
                    <a:pt x="119" y="521"/>
                  </a:cubicBezTo>
                  <a:cubicBezTo>
                    <a:pt x="157" y="529"/>
                    <a:pt x="194" y="538"/>
                    <a:pt x="231" y="548"/>
                  </a:cubicBezTo>
                  <a:cubicBezTo>
                    <a:pt x="304" y="566"/>
                    <a:pt x="376" y="587"/>
                    <a:pt x="448" y="609"/>
                  </a:cubicBezTo>
                  <a:cubicBezTo>
                    <a:pt x="448" y="611"/>
                    <a:pt x="448" y="613"/>
                    <a:pt x="448" y="615"/>
                  </a:cubicBezTo>
                  <a:cubicBezTo>
                    <a:pt x="376" y="602"/>
                    <a:pt x="308" y="577"/>
                    <a:pt x="237" y="557"/>
                  </a:cubicBezTo>
                  <a:cubicBezTo>
                    <a:pt x="203" y="548"/>
                    <a:pt x="168" y="540"/>
                    <a:pt x="133" y="532"/>
                  </a:cubicBezTo>
                  <a:cubicBezTo>
                    <a:pt x="97" y="524"/>
                    <a:pt x="62" y="514"/>
                    <a:pt x="27" y="504"/>
                  </a:cubicBezTo>
                  <a:cubicBezTo>
                    <a:pt x="26" y="504"/>
                    <a:pt x="26" y="504"/>
                    <a:pt x="26" y="504"/>
                  </a:cubicBezTo>
                  <a:cubicBezTo>
                    <a:pt x="21" y="487"/>
                    <a:pt x="23" y="470"/>
                    <a:pt x="25" y="453"/>
                  </a:cubicBezTo>
                  <a:cubicBezTo>
                    <a:pt x="26" y="436"/>
                    <a:pt x="26" y="418"/>
                    <a:pt x="30" y="401"/>
                  </a:cubicBezTo>
                  <a:cubicBezTo>
                    <a:pt x="31" y="427"/>
                    <a:pt x="38" y="452"/>
                    <a:pt x="58" y="444"/>
                  </a:cubicBezTo>
                  <a:cubicBezTo>
                    <a:pt x="58" y="444"/>
                    <a:pt x="58" y="445"/>
                    <a:pt x="58" y="445"/>
                  </a:cubicBezTo>
                  <a:cubicBezTo>
                    <a:pt x="68" y="453"/>
                    <a:pt x="79" y="455"/>
                    <a:pt x="91" y="455"/>
                  </a:cubicBezTo>
                  <a:cubicBezTo>
                    <a:pt x="110" y="455"/>
                    <a:pt x="128" y="455"/>
                    <a:pt x="146" y="456"/>
                  </a:cubicBezTo>
                  <a:cubicBezTo>
                    <a:pt x="181" y="459"/>
                    <a:pt x="216" y="463"/>
                    <a:pt x="251" y="467"/>
                  </a:cubicBezTo>
                  <a:cubicBezTo>
                    <a:pt x="285" y="478"/>
                    <a:pt x="323" y="483"/>
                    <a:pt x="358" y="490"/>
                  </a:cubicBezTo>
                  <a:cubicBezTo>
                    <a:pt x="393" y="496"/>
                    <a:pt x="428" y="502"/>
                    <a:pt x="463" y="506"/>
                  </a:cubicBezTo>
                  <a:cubicBezTo>
                    <a:pt x="464" y="506"/>
                    <a:pt x="464" y="504"/>
                    <a:pt x="463" y="504"/>
                  </a:cubicBezTo>
                  <a:cubicBezTo>
                    <a:pt x="426" y="498"/>
                    <a:pt x="389" y="493"/>
                    <a:pt x="353" y="486"/>
                  </a:cubicBezTo>
                  <a:cubicBezTo>
                    <a:pt x="327" y="481"/>
                    <a:pt x="301" y="474"/>
                    <a:pt x="275" y="469"/>
                  </a:cubicBezTo>
                  <a:cubicBezTo>
                    <a:pt x="275" y="469"/>
                    <a:pt x="275" y="469"/>
                    <a:pt x="275" y="469"/>
                  </a:cubicBezTo>
                  <a:cubicBezTo>
                    <a:pt x="318" y="475"/>
                    <a:pt x="362" y="481"/>
                    <a:pt x="405" y="487"/>
                  </a:cubicBezTo>
                  <a:cubicBezTo>
                    <a:pt x="426" y="491"/>
                    <a:pt x="447" y="494"/>
                    <a:pt x="467" y="498"/>
                  </a:cubicBezTo>
                  <a:cubicBezTo>
                    <a:pt x="473" y="499"/>
                    <a:pt x="479" y="500"/>
                    <a:pt x="485" y="501"/>
                  </a:cubicBezTo>
                  <a:cubicBezTo>
                    <a:pt x="481" y="502"/>
                    <a:pt x="477" y="503"/>
                    <a:pt x="473" y="503"/>
                  </a:cubicBezTo>
                  <a:cubicBezTo>
                    <a:pt x="471" y="504"/>
                    <a:pt x="467" y="504"/>
                    <a:pt x="468" y="508"/>
                  </a:cubicBezTo>
                  <a:cubicBezTo>
                    <a:pt x="468" y="508"/>
                    <a:pt x="469" y="508"/>
                    <a:pt x="469" y="507"/>
                  </a:cubicBezTo>
                  <a:cubicBezTo>
                    <a:pt x="469" y="505"/>
                    <a:pt x="483" y="503"/>
                    <a:pt x="489" y="502"/>
                  </a:cubicBezTo>
                  <a:cubicBezTo>
                    <a:pt x="499" y="504"/>
                    <a:pt x="509" y="504"/>
                    <a:pt x="518" y="501"/>
                  </a:cubicBezTo>
                  <a:cubicBezTo>
                    <a:pt x="519" y="500"/>
                    <a:pt x="519" y="500"/>
                    <a:pt x="519" y="499"/>
                  </a:cubicBezTo>
                  <a:cubicBezTo>
                    <a:pt x="523" y="496"/>
                    <a:pt x="527" y="493"/>
                    <a:pt x="531" y="490"/>
                  </a:cubicBezTo>
                  <a:cubicBezTo>
                    <a:pt x="582" y="473"/>
                    <a:pt x="631" y="454"/>
                    <a:pt x="681" y="437"/>
                  </a:cubicBezTo>
                  <a:cubicBezTo>
                    <a:pt x="731" y="419"/>
                    <a:pt x="782" y="402"/>
                    <a:pt x="831" y="383"/>
                  </a:cubicBezTo>
                  <a:cubicBezTo>
                    <a:pt x="832" y="382"/>
                    <a:pt x="832" y="381"/>
                    <a:pt x="831" y="382"/>
                  </a:cubicBezTo>
                  <a:cubicBezTo>
                    <a:pt x="780" y="397"/>
                    <a:pt x="731" y="417"/>
                    <a:pt x="680" y="435"/>
                  </a:cubicBezTo>
                  <a:cubicBezTo>
                    <a:pt x="632" y="452"/>
                    <a:pt x="583" y="469"/>
                    <a:pt x="535" y="487"/>
                  </a:cubicBezTo>
                  <a:cubicBezTo>
                    <a:pt x="543" y="480"/>
                    <a:pt x="551" y="474"/>
                    <a:pt x="559" y="467"/>
                  </a:cubicBezTo>
                  <a:cubicBezTo>
                    <a:pt x="611" y="452"/>
                    <a:pt x="661" y="431"/>
                    <a:pt x="712" y="413"/>
                  </a:cubicBezTo>
                  <a:cubicBezTo>
                    <a:pt x="761" y="395"/>
                    <a:pt x="810" y="378"/>
                    <a:pt x="859" y="359"/>
                  </a:cubicBezTo>
                  <a:cubicBezTo>
                    <a:pt x="855" y="369"/>
                    <a:pt x="853" y="380"/>
                    <a:pt x="851" y="390"/>
                  </a:cubicBezTo>
                  <a:close/>
                  <a:moveTo>
                    <a:pt x="708" y="410"/>
                  </a:moveTo>
                  <a:cubicBezTo>
                    <a:pt x="660" y="427"/>
                    <a:pt x="610" y="443"/>
                    <a:pt x="563" y="464"/>
                  </a:cubicBezTo>
                  <a:cubicBezTo>
                    <a:pt x="582" y="448"/>
                    <a:pt x="601" y="432"/>
                    <a:pt x="620" y="417"/>
                  </a:cubicBezTo>
                  <a:cubicBezTo>
                    <a:pt x="656" y="388"/>
                    <a:pt x="692" y="361"/>
                    <a:pt x="728" y="333"/>
                  </a:cubicBezTo>
                  <a:cubicBezTo>
                    <a:pt x="729" y="332"/>
                    <a:pt x="729" y="332"/>
                    <a:pt x="729" y="331"/>
                  </a:cubicBezTo>
                  <a:cubicBezTo>
                    <a:pt x="732" y="330"/>
                    <a:pt x="736" y="328"/>
                    <a:pt x="738" y="326"/>
                  </a:cubicBezTo>
                  <a:cubicBezTo>
                    <a:pt x="738" y="325"/>
                    <a:pt x="739" y="325"/>
                    <a:pt x="739" y="325"/>
                  </a:cubicBezTo>
                  <a:cubicBezTo>
                    <a:pt x="760" y="331"/>
                    <a:pt x="784" y="332"/>
                    <a:pt x="805" y="336"/>
                  </a:cubicBezTo>
                  <a:cubicBezTo>
                    <a:pt x="826" y="339"/>
                    <a:pt x="849" y="341"/>
                    <a:pt x="868" y="351"/>
                  </a:cubicBezTo>
                  <a:cubicBezTo>
                    <a:pt x="814" y="369"/>
                    <a:pt x="761" y="390"/>
                    <a:pt x="708" y="4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6"/>
            <p:cNvSpPr/>
            <p:nvPr/>
          </p:nvSpPr>
          <p:spPr bwMode="auto">
            <a:xfrm>
              <a:off x="5022" y="1201"/>
              <a:ext cx="303" cy="138"/>
            </a:xfrm>
            <a:custGeom>
              <a:avLst/>
              <a:gdLst>
                <a:gd name="T0" fmla="*/ 127 w 128"/>
                <a:gd name="T1" fmla="*/ 1 h 58"/>
                <a:gd name="T2" fmla="*/ 66 w 128"/>
                <a:gd name="T3" fmla="*/ 27 h 58"/>
                <a:gd name="T4" fmla="*/ 0 w 128"/>
                <a:gd name="T5" fmla="*/ 56 h 58"/>
                <a:gd name="T6" fmla="*/ 1 w 128"/>
                <a:gd name="T7" fmla="*/ 57 h 58"/>
                <a:gd name="T8" fmla="*/ 62 w 128"/>
                <a:gd name="T9" fmla="*/ 32 h 58"/>
                <a:gd name="T10" fmla="*/ 127 w 128"/>
                <a:gd name="T11" fmla="*/ 1 h 58"/>
                <a:gd name="T12" fmla="*/ 127 w 128"/>
                <a:gd name="T13" fmla="*/ 1 h 58"/>
              </a:gdLst>
              <a:ahLst/>
              <a:cxnLst>
                <a:cxn ang="0">
                  <a:pos x="T0" y="T1"/>
                </a:cxn>
                <a:cxn ang="0">
                  <a:pos x="T2" y="T3"/>
                </a:cxn>
                <a:cxn ang="0">
                  <a:pos x="T4" y="T5"/>
                </a:cxn>
                <a:cxn ang="0">
                  <a:pos x="T6" y="T7"/>
                </a:cxn>
                <a:cxn ang="0">
                  <a:pos x="T8" y="T9"/>
                </a:cxn>
                <a:cxn ang="0">
                  <a:pos x="T10" y="T11"/>
                </a:cxn>
                <a:cxn ang="0">
                  <a:pos x="T12" y="T13"/>
                </a:cxn>
              </a:cxnLst>
              <a:rect l="0" t="0" r="r" b="b"/>
              <a:pathLst>
                <a:path w="128" h="58">
                  <a:moveTo>
                    <a:pt x="127" y="1"/>
                  </a:moveTo>
                  <a:cubicBezTo>
                    <a:pt x="107" y="9"/>
                    <a:pt x="86" y="18"/>
                    <a:pt x="66" y="27"/>
                  </a:cubicBezTo>
                  <a:cubicBezTo>
                    <a:pt x="44" y="37"/>
                    <a:pt x="21" y="45"/>
                    <a:pt x="0" y="56"/>
                  </a:cubicBezTo>
                  <a:cubicBezTo>
                    <a:pt x="0" y="57"/>
                    <a:pt x="0" y="58"/>
                    <a:pt x="1" y="57"/>
                  </a:cubicBezTo>
                  <a:cubicBezTo>
                    <a:pt x="22" y="51"/>
                    <a:pt x="42" y="41"/>
                    <a:pt x="62" y="32"/>
                  </a:cubicBezTo>
                  <a:cubicBezTo>
                    <a:pt x="84" y="22"/>
                    <a:pt x="106" y="12"/>
                    <a:pt x="127" y="1"/>
                  </a:cubicBezTo>
                  <a:cubicBezTo>
                    <a:pt x="128" y="1"/>
                    <a:pt x="127" y="0"/>
                    <a:pt x="12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7"/>
            <p:cNvSpPr/>
            <p:nvPr/>
          </p:nvSpPr>
          <p:spPr bwMode="auto">
            <a:xfrm>
              <a:off x="5188" y="1192"/>
              <a:ext cx="140" cy="49"/>
            </a:xfrm>
            <a:custGeom>
              <a:avLst/>
              <a:gdLst>
                <a:gd name="T0" fmla="*/ 58 w 59"/>
                <a:gd name="T1" fmla="*/ 0 h 21"/>
                <a:gd name="T2" fmla="*/ 1 w 59"/>
                <a:gd name="T3" fmla="*/ 20 h 21"/>
                <a:gd name="T4" fmla="*/ 1 w 59"/>
                <a:gd name="T5" fmla="*/ 21 h 21"/>
                <a:gd name="T6" fmla="*/ 58 w 59"/>
                <a:gd name="T7" fmla="*/ 1 h 21"/>
                <a:gd name="T8" fmla="*/ 58 w 59"/>
                <a:gd name="T9" fmla="*/ 0 h 21"/>
              </a:gdLst>
              <a:ahLst/>
              <a:cxnLst>
                <a:cxn ang="0">
                  <a:pos x="T0" y="T1"/>
                </a:cxn>
                <a:cxn ang="0">
                  <a:pos x="T2" y="T3"/>
                </a:cxn>
                <a:cxn ang="0">
                  <a:pos x="T4" y="T5"/>
                </a:cxn>
                <a:cxn ang="0">
                  <a:pos x="T6" y="T7"/>
                </a:cxn>
                <a:cxn ang="0">
                  <a:pos x="T8" y="T9"/>
                </a:cxn>
              </a:cxnLst>
              <a:rect l="0" t="0" r="r" b="b"/>
              <a:pathLst>
                <a:path w="59" h="21">
                  <a:moveTo>
                    <a:pt x="58" y="0"/>
                  </a:moveTo>
                  <a:cubicBezTo>
                    <a:pt x="40" y="5"/>
                    <a:pt x="17" y="9"/>
                    <a:pt x="1" y="20"/>
                  </a:cubicBezTo>
                  <a:cubicBezTo>
                    <a:pt x="0" y="20"/>
                    <a:pt x="0" y="21"/>
                    <a:pt x="1" y="21"/>
                  </a:cubicBezTo>
                  <a:cubicBezTo>
                    <a:pt x="20" y="13"/>
                    <a:pt x="40" y="8"/>
                    <a:pt x="58" y="1"/>
                  </a:cubicBezTo>
                  <a:cubicBezTo>
                    <a:pt x="59" y="1"/>
                    <a:pt x="59" y="0"/>
                    <a:pt x="5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8"/>
            <p:cNvSpPr/>
            <p:nvPr/>
          </p:nvSpPr>
          <p:spPr bwMode="auto">
            <a:xfrm>
              <a:off x="4522" y="1154"/>
              <a:ext cx="796" cy="275"/>
            </a:xfrm>
            <a:custGeom>
              <a:avLst/>
              <a:gdLst>
                <a:gd name="T0" fmla="*/ 334 w 336"/>
                <a:gd name="T1" fmla="*/ 1 h 116"/>
                <a:gd name="T2" fmla="*/ 164 w 336"/>
                <a:gd name="T3" fmla="*/ 59 h 116"/>
                <a:gd name="T4" fmla="*/ 81 w 336"/>
                <a:gd name="T5" fmla="*/ 87 h 116"/>
                <a:gd name="T6" fmla="*/ 0 w 336"/>
                <a:gd name="T7" fmla="*/ 115 h 116"/>
                <a:gd name="T8" fmla="*/ 0 w 336"/>
                <a:gd name="T9" fmla="*/ 116 h 116"/>
                <a:gd name="T10" fmla="*/ 87 w 336"/>
                <a:gd name="T11" fmla="*/ 87 h 116"/>
                <a:gd name="T12" fmla="*/ 168 w 336"/>
                <a:gd name="T13" fmla="*/ 59 h 116"/>
                <a:gd name="T14" fmla="*/ 335 w 336"/>
                <a:gd name="T15" fmla="*/ 3 h 116"/>
                <a:gd name="T16" fmla="*/ 334 w 336"/>
                <a:gd name="T17" fmla="*/ 1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6" h="116">
                  <a:moveTo>
                    <a:pt x="334" y="1"/>
                  </a:moveTo>
                  <a:cubicBezTo>
                    <a:pt x="277" y="20"/>
                    <a:pt x="221" y="39"/>
                    <a:pt x="164" y="59"/>
                  </a:cubicBezTo>
                  <a:cubicBezTo>
                    <a:pt x="136" y="68"/>
                    <a:pt x="109" y="78"/>
                    <a:pt x="81" y="87"/>
                  </a:cubicBezTo>
                  <a:cubicBezTo>
                    <a:pt x="54" y="96"/>
                    <a:pt x="26" y="104"/>
                    <a:pt x="0" y="115"/>
                  </a:cubicBezTo>
                  <a:cubicBezTo>
                    <a:pt x="0" y="115"/>
                    <a:pt x="0" y="116"/>
                    <a:pt x="0" y="116"/>
                  </a:cubicBezTo>
                  <a:cubicBezTo>
                    <a:pt x="30" y="109"/>
                    <a:pt x="59" y="97"/>
                    <a:pt x="87" y="87"/>
                  </a:cubicBezTo>
                  <a:cubicBezTo>
                    <a:pt x="114" y="77"/>
                    <a:pt x="141" y="68"/>
                    <a:pt x="168" y="59"/>
                  </a:cubicBezTo>
                  <a:cubicBezTo>
                    <a:pt x="223" y="41"/>
                    <a:pt x="279" y="22"/>
                    <a:pt x="335" y="3"/>
                  </a:cubicBezTo>
                  <a:cubicBezTo>
                    <a:pt x="336" y="2"/>
                    <a:pt x="335" y="0"/>
                    <a:pt x="33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9"/>
            <p:cNvSpPr/>
            <p:nvPr/>
          </p:nvSpPr>
          <p:spPr bwMode="auto">
            <a:xfrm>
              <a:off x="4830" y="992"/>
              <a:ext cx="78" cy="62"/>
            </a:xfrm>
            <a:custGeom>
              <a:avLst/>
              <a:gdLst>
                <a:gd name="T0" fmla="*/ 32 w 33"/>
                <a:gd name="T1" fmla="*/ 1 h 26"/>
                <a:gd name="T2" fmla="*/ 0 w 33"/>
                <a:gd name="T3" fmla="*/ 24 h 26"/>
                <a:gd name="T4" fmla="*/ 1 w 33"/>
                <a:gd name="T5" fmla="*/ 25 h 26"/>
                <a:gd name="T6" fmla="*/ 32 w 33"/>
                <a:gd name="T7" fmla="*/ 2 h 26"/>
                <a:gd name="T8" fmla="*/ 32 w 33"/>
                <a:gd name="T9" fmla="*/ 1 h 26"/>
              </a:gdLst>
              <a:ahLst/>
              <a:cxnLst>
                <a:cxn ang="0">
                  <a:pos x="T0" y="T1"/>
                </a:cxn>
                <a:cxn ang="0">
                  <a:pos x="T2" y="T3"/>
                </a:cxn>
                <a:cxn ang="0">
                  <a:pos x="T4" y="T5"/>
                </a:cxn>
                <a:cxn ang="0">
                  <a:pos x="T6" y="T7"/>
                </a:cxn>
                <a:cxn ang="0">
                  <a:pos x="T8" y="T9"/>
                </a:cxn>
              </a:cxnLst>
              <a:rect l="0" t="0" r="r" b="b"/>
              <a:pathLst>
                <a:path w="33" h="26">
                  <a:moveTo>
                    <a:pt x="32" y="1"/>
                  </a:moveTo>
                  <a:cubicBezTo>
                    <a:pt x="20" y="8"/>
                    <a:pt x="10" y="17"/>
                    <a:pt x="0" y="24"/>
                  </a:cubicBezTo>
                  <a:cubicBezTo>
                    <a:pt x="0" y="25"/>
                    <a:pt x="0" y="26"/>
                    <a:pt x="1" y="25"/>
                  </a:cubicBezTo>
                  <a:cubicBezTo>
                    <a:pt x="11" y="18"/>
                    <a:pt x="23" y="10"/>
                    <a:pt x="32" y="2"/>
                  </a:cubicBezTo>
                  <a:cubicBezTo>
                    <a:pt x="33" y="1"/>
                    <a:pt x="32" y="0"/>
                    <a:pt x="3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10"/>
            <p:cNvSpPr/>
            <p:nvPr/>
          </p:nvSpPr>
          <p:spPr bwMode="auto">
            <a:xfrm>
              <a:off x="3486" y="1196"/>
              <a:ext cx="341" cy="29"/>
            </a:xfrm>
            <a:custGeom>
              <a:avLst/>
              <a:gdLst>
                <a:gd name="T0" fmla="*/ 144 w 144"/>
                <a:gd name="T1" fmla="*/ 11 h 12"/>
                <a:gd name="T2" fmla="*/ 0 w 144"/>
                <a:gd name="T3" fmla="*/ 0 h 12"/>
                <a:gd name="T4" fmla="*/ 0 w 144"/>
                <a:gd name="T5" fmla="*/ 1 h 12"/>
                <a:gd name="T6" fmla="*/ 144 w 144"/>
                <a:gd name="T7" fmla="*/ 12 h 12"/>
                <a:gd name="T8" fmla="*/ 144 w 144"/>
                <a:gd name="T9" fmla="*/ 11 h 12"/>
              </a:gdLst>
              <a:ahLst/>
              <a:cxnLst>
                <a:cxn ang="0">
                  <a:pos x="T0" y="T1"/>
                </a:cxn>
                <a:cxn ang="0">
                  <a:pos x="T2" y="T3"/>
                </a:cxn>
                <a:cxn ang="0">
                  <a:pos x="T4" y="T5"/>
                </a:cxn>
                <a:cxn ang="0">
                  <a:pos x="T6" y="T7"/>
                </a:cxn>
                <a:cxn ang="0">
                  <a:pos x="T8" y="T9"/>
                </a:cxn>
              </a:cxnLst>
              <a:rect l="0" t="0" r="r" b="b"/>
              <a:pathLst>
                <a:path w="144" h="12">
                  <a:moveTo>
                    <a:pt x="144" y="11"/>
                  </a:moveTo>
                  <a:cubicBezTo>
                    <a:pt x="96" y="6"/>
                    <a:pt x="48" y="1"/>
                    <a:pt x="0" y="0"/>
                  </a:cubicBezTo>
                  <a:cubicBezTo>
                    <a:pt x="0" y="0"/>
                    <a:pt x="0" y="1"/>
                    <a:pt x="0" y="1"/>
                  </a:cubicBezTo>
                  <a:cubicBezTo>
                    <a:pt x="48" y="7"/>
                    <a:pt x="96" y="9"/>
                    <a:pt x="144" y="12"/>
                  </a:cubicBezTo>
                  <a:cubicBezTo>
                    <a:pt x="144" y="12"/>
                    <a:pt x="144" y="11"/>
                    <a:pt x="144"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11"/>
            <p:cNvSpPr/>
            <p:nvPr/>
          </p:nvSpPr>
          <p:spPr bwMode="auto">
            <a:xfrm>
              <a:off x="3858" y="1220"/>
              <a:ext cx="647" cy="69"/>
            </a:xfrm>
            <a:custGeom>
              <a:avLst/>
              <a:gdLst>
                <a:gd name="T0" fmla="*/ 272 w 273"/>
                <a:gd name="T1" fmla="*/ 28 h 29"/>
                <a:gd name="T2" fmla="*/ 0 w 273"/>
                <a:gd name="T3" fmla="*/ 0 h 29"/>
                <a:gd name="T4" fmla="*/ 0 w 273"/>
                <a:gd name="T5" fmla="*/ 0 h 29"/>
                <a:gd name="T6" fmla="*/ 272 w 273"/>
                <a:gd name="T7" fmla="*/ 29 h 29"/>
                <a:gd name="T8" fmla="*/ 272 w 273"/>
                <a:gd name="T9" fmla="*/ 28 h 29"/>
              </a:gdLst>
              <a:ahLst/>
              <a:cxnLst>
                <a:cxn ang="0">
                  <a:pos x="T0" y="T1"/>
                </a:cxn>
                <a:cxn ang="0">
                  <a:pos x="T2" y="T3"/>
                </a:cxn>
                <a:cxn ang="0">
                  <a:pos x="T4" y="T5"/>
                </a:cxn>
                <a:cxn ang="0">
                  <a:pos x="T6" y="T7"/>
                </a:cxn>
                <a:cxn ang="0">
                  <a:pos x="T8" y="T9"/>
                </a:cxn>
              </a:cxnLst>
              <a:rect l="0" t="0" r="r" b="b"/>
              <a:pathLst>
                <a:path w="273" h="29">
                  <a:moveTo>
                    <a:pt x="272" y="28"/>
                  </a:moveTo>
                  <a:cubicBezTo>
                    <a:pt x="181" y="18"/>
                    <a:pt x="90" y="10"/>
                    <a:pt x="0" y="0"/>
                  </a:cubicBezTo>
                  <a:cubicBezTo>
                    <a:pt x="0" y="0"/>
                    <a:pt x="0" y="0"/>
                    <a:pt x="0" y="0"/>
                  </a:cubicBezTo>
                  <a:cubicBezTo>
                    <a:pt x="90" y="11"/>
                    <a:pt x="181" y="22"/>
                    <a:pt x="272" y="29"/>
                  </a:cubicBezTo>
                  <a:cubicBezTo>
                    <a:pt x="273" y="29"/>
                    <a:pt x="273" y="28"/>
                    <a:pt x="272"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12"/>
            <p:cNvSpPr/>
            <p:nvPr/>
          </p:nvSpPr>
          <p:spPr bwMode="auto">
            <a:xfrm>
              <a:off x="3624" y="1175"/>
              <a:ext cx="860" cy="88"/>
            </a:xfrm>
            <a:custGeom>
              <a:avLst/>
              <a:gdLst>
                <a:gd name="T0" fmla="*/ 363 w 363"/>
                <a:gd name="T1" fmla="*/ 37 h 37"/>
                <a:gd name="T2" fmla="*/ 0 w 363"/>
                <a:gd name="T3" fmla="*/ 0 h 37"/>
                <a:gd name="T4" fmla="*/ 0 w 363"/>
                <a:gd name="T5" fmla="*/ 1 h 37"/>
                <a:gd name="T6" fmla="*/ 363 w 363"/>
                <a:gd name="T7" fmla="*/ 37 h 37"/>
                <a:gd name="T8" fmla="*/ 363 w 363"/>
                <a:gd name="T9" fmla="*/ 37 h 37"/>
              </a:gdLst>
              <a:ahLst/>
              <a:cxnLst>
                <a:cxn ang="0">
                  <a:pos x="T0" y="T1"/>
                </a:cxn>
                <a:cxn ang="0">
                  <a:pos x="T2" y="T3"/>
                </a:cxn>
                <a:cxn ang="0">
                  <a:pos x="T4" y="T5"/>
                </a:cxn>
                <a:cxn ang="0">
                  <a:pos x="T6" y="T7"/>
                </a:cxn>
                <a:cxn ang="0">
                  <a:pos x="T8" y="T9"/>
                </a:cxn>
              </a:cxnLst>
              <a:rect l="0" t="0" r="r" b="b"/>
              <a:pathLst>
                <a:path w="363" h="37">
                  <a:moveTo>
                    <a:pt x="363" y="37"/>
                  </a:moveTo>
                  <a:cubicBezTo>
                    <a:pt x="243" y="18"/>
                    <a:pt x="121" y="7"/>
                    <a:pt x="0" y="0"/>
                  </a:cubicBezTo>
                  <a:cubicBezTo>
                    <a:pt x="0" y="0"/>
                    <a:pt x="0" y="1"/>
                    <a:pt x="0" y="1"/>
                  </a:cubicBezTo>
                  <a:cubicBezTo>
                    <a:pt x="122" y="10"/>
                    <a:pt x="242" y="23"/>
                    <a:pt x="363" y="37"/>
                  </a:cubicBezTo>
                  <a:cubicBezTo>
                    <a:pt x="363" y="37"/>
                    <a:pt x="363" y="37"/>
                    <a:pt x="363" y="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13"/>
            <p:cNvSpPr/>
            <p:nvPr/>
          </p:nvSpPr>
          <p:spPr bwMode="auto">
            <a:xfrm>
              <a:off x="3951" y="1123"/>
              <a:ext cx="573" cy="69"/>
            </a:xfrm>
            <a:custGeom>
              <a:avLst/>
              <a:gdLst>
                <a:gd name="T0" fmla="*/ 241 w 242"/>
                <a:gd name="T1" fmla="*/ 28 h 29"/>
                <a:gd name="T2" fmla="*/ 124 w 242"/>
                <a:gd name="T3" fmla="*/ 15 h 29"/>
                <a:gd name="T4" fmla="*/ 0 w 242"/>
                <a:gd name="T5" fmla="*/ 0 h 29"/>
                <a:gd name="T6" fmla="*/ 0 w 242"/>
                <a:gd name="T7" fmla="*/ 1 h 29"/>
                <a:gd name="T8" fmla="*/ 118 w 242"/>
                <a:gd name="T9" fmla="*/ 17 h 29"/>
                <a:gd name="T10" fmla="*/ 241 w 242"/>
                <a:gd name="T11" fmla="*/ 29 h 29"/>
                <a:gd name="T12" fmla="*/ 241 w 242"/>
                <a:gd name="T13" fmla="*/ 28 h 29"/>
              </a:gdLst>
              <a:ahLst/>
              <a:cxnLst>
                <a:cxn ang="0">
                  <a:pos x="T0" y="T1"/>
                </a:cxn>
                <a:cxn ang="0">
                  <a:pos x="T2" y="T3"/>
                </a:cxn>
                <a:cxn ang="0">
                  <a:pos x="T4" y="T5"/>
                </a:cxn>
                <a:cxn ang="0">
                  <a:pos x="T6" y="T7"/>
                </a:cxn>
                <a:cxn ang="0">
                  <a:pos x="T8" y="T9"/>
                </a:cxn>
                <a:cxn ang="0">
                  <a:pos x="T10" y="T11"/>
                </a:cxn>
                <a:cxn ang="0">
                  <a:pos x="T12" y="T13"/>
                </a:cxn>
              </a:cxnLst>
              <a:rect l="0" t="0" r="r" b="b"/>
              <a:pathLst>
                <a:path w="242" h="29">
                  <a:moveTo>
                    <a:pt x="241" y="28"/>
                  </a:moveTo>
                  <a:cubicBezTo>
                    <a:pt x="202" y="23"/>
                    <a:pt x="163" y="20"/>
                    <a:pt x="124" y="15"/>
                  </a:cubicBezTo>
                  <a:cubicBezTo>
                    <a:pt x="83" y="10"/>
                    <a:pt x="41" y="2"/>
                    <a:pt x="0" y="0"/>
                  </a:cubicBezTo>
                  <a:cubicBezTo>
                    <a:pt x="0" y="0"/>
                    <a:pt x="0" y="1"/>
                    <a:pt x="0" y="1"/>
                  </a:cubicBezTo>
                  <a:cubicBezTo>
                    <a:pt x="38" y="10"/>
                    <a:pt x="79" y="12"/>
                    <a:pt x="118" y="17"/>
                  </a:cubicBezTo>
                  <a:cubicBezTo>
                    <a:pt x="158" y="21"/>
                    <a:pt x="200" y="27"/>
                    <a:pt x="241" y="29"/>
                  </a:cubicBezTo>
                  <a:cubicBezTo>
                    <a:pt x="241" y="29"/>
                    <a:pt x="242" y="28"/>
                    <a:pt x="241"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14"/>
            <p:cNvSpPr/>
            <p:nvPr/>
          </p:nvSpPr>
          <p:spPr bwMode="auto">
            <a:xfrm>
              <a:off x="3519" y="1047"/>
              <a:ext cx="465" cy="43"/>
            </a:xfrm>
            <a:custGeom>
              <a:avLst/>
              <a:gdLst>
                <a:gd name="T0" fmla="*/ 196 w 196"/>
                <a:gd name="T1" fmla="*/ 17 h 18"/>
                <a:gd name="T2" fmla="*/ 98 w 196"/>
                <a:gd name="T3" fmla="*/ 8 h 18"/>
                <a:gd name="T4" fmla="*/ 0 w 196"/>
                <a:gd name="T5" fmla="*/ 0 h 18"/>
                <a:gd name="T6" fmla="*/ 0 w 196"/>
                <a:gd name="T7" fmla="*/ 0 h 18"/>
                <a:gd name="T8" fmla="*/ 95 w 196"/>
                <a:gd name="T9" fmla="*/ 9 h 18"/>
                <a:gd name="T10" fmla="*/ 196 w 196"/>
                <a:gd name="T11" fmla="*/ 18 h 18"/>
                <a:gd name="T12" fmla="*/ 196 w 196"/>
                <a:gd name="T13" fmla="*/ 17 h 18"/>
              </a:gdLst>
              <a:ahLst/>
              <a:cxnLst>
                <a:cxn ang="0">
                  <a:pos x="T0" y="T1"/>
                </a:cxn>
                <a:cxn ang="0">
                  <a:pos x="T2" y="T3"/>
                </a:cxn>
                <a:cxn ang="0">
                  <a:pos x="T4" y="T5"/>
                </a:cxn>
                <a:cxn ang="0">
                  <a:pos x="T6" y="T7"/>
                </a:cxn>
                <a:cxn ang="0">
                  <a:pos x="T8" y="T9"/>
                </a:cxn>
                <a:cxn ang="0">
                  <a:pos x="T10" y="T11"/>
                </a:cxn>
                <a:cxn ang="0">
                  <a:pos x="T12" y="T13"/>
                </a:cxn>
              </a:cxnLst>
              <a:rect l="0" t="0" r="r" b="b"/>
              <a:pathLst>
                <a:path w="196" h="18">
                  <a:moveTo>
                    <a:pt x="196" y="17"/>
                  </a:moveTo>
                  <a:cubicBezTo>
                    <a:pt x="163" y="13"/>
                    <a:pt x="131" y="11"/>
                    <a:pt x="98" y="8"/>
                  </a:cubicBezTo>
                  <a:cubicBezTo>
                    <a:pt x="66" y="5"/>
                    <a:pt x="32" y="0"/>
                    <a:pt x="0" y="0"/>
                  </a:cubicBezTo>
                  <a:cubicBezTo>
                    <a:pt x="0" y="0"/>
                    <a:pt x="0" y="0"/>
                    <a:pt x="0" y="0"/>
                  </a:cubicBezTo>
                  <a:cubicBezTo>
                    <a:pt x="31" y="6"/>
                    <a:pt x="63" y="6"/>
                    <a:pt x="95" y="9"/>
                  </a:cubicBezTo>
                  <a:cubicBezTo>
                    <a:pt x="129" y="12"/>
                    <a:pt x="162" y="16"/>
                    <a:pt x="196" y="18"/>
                  </a:cubicBezTo>
                  <a:cubicBezTo>
                    <a:pt x="196" y="18"/>
                    <a:pt x="196" y="17"/>
                    <a:pt x="19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15"/>
            <p:cNvSpPr/>
            <p:nvPr/>
          </p:nvSpPr>
          <p:spPr bwMode="auto">
            <a:xfrm>
              <a:off x="4012" y="1087"/>
              <a:ext cx="52" cy="10"/>
            </a:xfrm>
            <a:custGeom>
              <a:avLst/>
              <a:gdLst>
                <a:gd name="T0" fmla="*/ 21 w 22"/>
                <a:gd name="T1" fmla="*/ 2 h 4"/>
                <a:gd name="T2" fmla="*/ 1 w 22"/>
                <a:gd name="T3" fmla="*/ 0 h 4"/>
                <a:gd name="T4" fmla="*/ 1 w 22"/>
                <a:gd name="T5" fmla="*/ 0 h 4"/>
                <a:gd name="T6" fmla="*/ 21 w 22"/>
                <a:gd name="T7" fmla="*/ 3 h 4"/>
                <a:gd name="T8" fmla="*/ 21 w 22"/>
                <a:gd name="T9" fmla="*/ 2 h 4"/>
              </a:gdLst>
              <a:ahLst/>
              <a:cxnLst>
                <a:cxn ang="0">
                  <a:pos x="T0" y="T1"/>
                </a:cxn>
                <a:cxn ang="0">
                  <a:pos x="T2" y="T3"/>
                </a:cxn>
                <a:cxn ang="0">
                  <a:pos x="T4" y="T5"/>
                </a:cxn>
                <a:cxn ang="0">
                  <a:pos x="T6" y="T7"/>
                </a:cxn>
                <a:cxn ang="0">
                  <a:pos x="T8" y="T9"/>
                </a:cxn>
              </a:cxnLst>
              <a:rect l="0" t="0" r="r" b="b"/>
              <a:pathLst>
                <a:path w="22" h="4">
                  <a:moveTo>
                    <a:pt x="21" y="2"/>
                  </a:moveTo>
                  <a:cubicBezTo>
                    <a:pt x="14" y="2"/>
                    <a:pt x="8" y="1"/>
                    <a:pt x="1" y="0"/>
                  </a:cubicBezTo>
                  <a:cubicBezTo>
                    <a:pt x="0" y="0"/>
                    <a:pt x="0" y="0"/>
                    <a:pt x="1" y="0"/>
                  </a:cubicBezTo>
                  <a:cubicBezTo>
                    <a:pt x="7" y="3"/>
                    <a:pt x="14" y="4"/>
                    <a:pt x="21" y="3"/>
                  </a:cubicBezTo>
                  <a:cubicBezTo>
                    <a:pt x="22" y="3"/>
                    <a:pt x="22" y="3"/>
                    <a:pt x="2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16"/>
            <p:cNvSpPr/>
            <p:nvPr/>
          </p:nvSpPr>
          <p:spPr bwMode="auto">
            <a:xfrm>
              <a:off x="3467" y="978"/>
              <a:ext cx="1036" cy="145"/>
            </a:xfrm>
            <a:custGeom>
              <a:avLst/>
              <a:gdLst>
                <a:gd name="T0" fmla="*/ 436 w 437"/>
                <a:gd name="T1" fmla="*/ 59 h 61"/>
                <a:gd name="T2" fmla="*/ 216 w 437"/>
                <a:gd name="T3" fmla="*/ 31 h 61"/>
                <a:gd name="T4" fmla="*/ 1 w 437"/>
                <a:gd name="T5" fmla="*/ 0 h 61"/>
                <a:gd name="T6" fmla="*/ 1 w 437"/>
                <a:gd name="T7" fmla="*/ 2 h 61"/>
                <a:gd name="T8" fmla="*/ 215 w 437"/>
                <a:gd name="T9" fmla="*/ 33 h 61"/>
                <a:gd name="T10" fmla="*/ 436 w 437"/>
                <a:gd name="T11" fmla="*/ 60 h 61"/>
                <a:gd name="T12" fmla="*/ 436 w 437"/>
                <a:gd name="T13" fmla="*/ 59 h 61"/>
              </a:gdLst>
              <a:ahLst/>
              <a:cxnLst>
                <a:cxn ang="0">
                  <a:pos x="T0" y="T1"/>
                </a:cxn>
                <a:cxn ang="0">
                  <a:pos x="T2" y="T3"/>
                </a:cxn>
                <a:cxn ang="0">
                  <a:pos x="T4" y="T5"/>
                </a:cxn>
                <a:cxn ang="0">
                  <a:pos x="T6" y="T7"/>
                </a:cxn>
                <a:cxn ang="0">
                  <a:pos x="T8" y="T9"/>
                </a:cxn>
                <a:cxn ang="0">
                  <a:pos x="T10" y="T11"/>
                </a:cxn>
                <a:cxn ang="0">
                  <a:pos x="T12" y="T13"/>
                </a:cxn>
              </a:cxnLst>
              <a:rect l="0" t="0" r="r" b="b"/>
              <a:pathLst>
                <a:path w="437" h="61">
                  <a:moveTo>
                    <a:pt x="436" y="59"/>
                  </a:moveTo>
                  <a:cubicBezTo>
                    <a:pt x="363" y="49"/>
                    <a:pt x="289" y="41"/>
                    <a:pt x="216" y="31"/>
                  </a:cubicBezTo>
                  <a:cubicBezTo>
                    <a:pt x="144" y="21"/>
                    <a:pt x="73" y="10"/>
                    <a:pt x="1" y="0"/>
                  </a:cubicBezTo>
                  <a:cubicBezTo>
                    <a:pt x="0" y="0"/>
                    <a:pt x="0" y="2"/>
                    <a:pt x="1" y="2"/>
                  </a:cubicBezTo>
                  <a:cubicBezTo>
                    <a:pt x="72" y="14"/>
                    <a:pt x="144" y="23"/>
                    <a:pt x="215" y="33"/>
                  </a:cubicBezTo>
                  <a:cubicBezTo>
                    <a:pt x="289" y="43"/>
                    <a:pt x="362" y="53"/>
                    <a:pt x="436" y="60"/>
                  </a:cubicBezTo>
                  <a:cubicBezTo>
                    <a:pt x="437" y="61"/>
                    <a:pt x="437" y="59"/>
                    <a:pt x="436"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17"/>
            <p:cNvSpPr/>
            <p:nvPr/>
          </p:nvSpPr>
          <p:spPr bwMode="auto">
            <a:xfrm>
              <a:off x="4015" y="1018"/>
              <a:ext cx="467" cy="67"/>
            </a:xfrm>
            <a:custGeom>
              <a:avLst/>
              <a:gdLst>
                <a:gd name="T0" fmla="*/ 196 w 197"/>
                <a:gd name="T1" fmla="*/ 27 h 28"/>
                <a:gd name="T2" fmla="*/ 1 w 197"/>
                <a:gd name="T3" fmla="*/ 0 h 28"/>
                <a:gd name="T4" fmla="*/ 1 w 197"/>
                <a:gd name="T5" fmla="*/ 1 h 28"/>
                <a:gd name="T6" fmla="*/ 196 w 197"/>
                <a:gd name="T7" fmla="*/ 28 h 28"/>
                <a:gd name="T8" fmla="*/ 196 w 197"/>
                <a:gd name="T9" fmla="*/ 27 h 28"/>
              </a:gdLst>
              <a:ahLst/>
              <a:cxnLst>
                <a:cxn ang="0">
                  <a:pos x="T0" y="T1"/>
                </a:cxn>
                <a:cxn ang="0">
                  <a:pos x="T2" y="T3"/>
                </a:cxn>
                <a:cxn ang="0">
                  <a:pos x="T4" y="T5"/>
                </a:cxn>
                <a:cxn ang="0">
                  <a:pos x="T6" y="T7"/>
                </a:cxn>
                <a:cxn ang="0">
                  <a:pos x="T8" y="T9"/>
                </a:cxn>
              </a:cxnLst>
              <a:rect l="0" t="0" r="r" b="b"/>
              <a:pathLst>
                <a:path w="197" h="28">
                  <a:moveTo>
                    <a:pt x="196" y="27"/>
                  </a:moveTo>
                  <a:cubicBezTo>
                    <a:pt x="131" y="18"/>
                    <a:pt x="66" y="11"/>
                    <a:pt x="1" y="0"/>
                  </a:cubicBezTo>
                  <a:cubicBezTo>
                    <a:pt x="0" y="0"/>
                    <a:pt x="0" y="1"/>
                    <a:pt x="1" y="1"/>
                  </a:cubicBezTo>
                  <a:cubicBezTo>
                    <a:pt x="65" y="14"/>
                    <a:pt x="131" y="25"/>
                    <a:pt x="196" y="28"/>
                  </a:cubicBezTo>
                  <a:cubicBezTo>
                    <a:pt x="197" y="28"/>
                    <a:pt x="197" y="27"/>
                    <a:pt x="196"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18"/>
            <p:cNvSpPr/>
            <p:nvPr/>
          </p:nvSpPr>
          <p:spPr bwMode="auto">
            <a:xfrm>
              <a:off x="4197" y="895"/>
              <a:ext cx="171" cy="24"/>
            </a:xfrm>
            <a:custGeom>
              <a:avLst/>
              <a:gdLst>
                <a:gd name="T0" fmla="*/ 72 w 72"/>
                <a:gd name="T1" fmla="*/ 1 h 10"/>
                <a:gd name="T2" fmla="*/ 36 w 72"/>
                <a:gd name="T3" fmla="*/ 2 h 10"/>
                <a:gd name="T4" fmla="*/ 2 w 72"/>
                <a:gd name="T5" fmla="*/ 1 h 10"/>
                <a:gd name="T6" fmla="*/ 0 w 72"/>
                <a:gd name="T7" fmla="*/ 2 h 10"/>
                <a:gd name="T8" fmla="*/ 25 w 72"/>
                <a:gd name="T9" fmla="*/ 3 h 10"/>
                <a:gd name="T10" fmla="*/ 72 w 72"/>
                <a:gd name="T11" fmla="*/ 1 h 10"/>
                <a:gd name="T12" fmla="*/ 72 w 72"/>
                <a:gd name="T13" fmla="*/ 1 h 10"/>
              </a:gdLst>
              <a:ahLst/>
              <a:cxnLst>
                <a:cxn ang="0">
                  <a:pos x="T0" y="T1"/>
                </a:cxn>
                <a:cxn ang="0">
                  <a:pos x="T2" y="T3"/>
                </a:cxn>
                <a:cxn ang="0">
                  <a:pos x="T4" y="T5"/>
                </a:cxn>
                <a:cxn ang="0">
                  <a:pos x="T6" y="T7"/>
                </a:cxn>
                <a:cxn ang="0">
                  <a:pos x="T8" y="T9"/>
                </a:cxn>
                <a:cxn ang="0">
                  <a:pos x="T10" y="T11"/>
                </a:cxn>
                <a:cxn ang="0">
                  <a:pos x="T12" y="T13"/>
                </a:cxn>
              </a:cxnLst>
              <a:rect l="0" t="0" r="r" b="b"/>
              <a:pathLst>
                <a:path w="72" h="10">
                  <a:moveTo>
                    <a:pt x="72" y="1"/>
                  </a:moveTo>
                  <a:cubicBezTo>
                    <a:pt x="60" y="2"/>
                    <a:pt x="48" y="3"/>
                    <a:pt x="36" y="2"/>
                  </a:cubicBezTo>
                  <a:cubicBezTo>
                    <a:pt x="29" y="1"/>
                    <a:pt x="6" y="6"/>
                    <a:pt x="2" y="1"/>
                  </a:cubicBezTo>
                  <a:cubicBezTo>
                    <a:pt x="1" y="0"/>
                    <a:pt x="0" y="1"/>
                    <a:pt x="0" y="2"/>
                  </a:cubicBezTo>
                  <a:cubicBezTo>
                    <a:pt x="4" y="10"/>
                    <a:pt x="19" y="3"/>
                    <a:pt x="25" y="3"/>
                  </a:cubicBezTo>
                  <a:cubicBezTo>
                    <a:pt x="41" y="2"/>
                    <a:pt x="56" y="5"/>
                    <a:pt x="72" y="1"/>
                  </a:cubicBezTo>
                  <a:cubicBezTo>
                    <a:pt x="72" y="1"/>
                    <a:pt x="72" y="1"/>
                    <a:pt x="7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19"/>
            <p:cNvSpPr/>
            <p:nvPr/>
          </p:nvSpPr>
          <p:spPr bwMode="auto">
            <a:xfrm>
              <a:off x="4382" y="895"/>
              <a:ext cx="33" cy="5"/>
            </a:xfrm>
            <a:custGeom>
              <a:avLst/>
              <a:gdLst>
                <a:gd name="T0" fmla="*/ 13 w 14"/>
                <a:gd name="T1" fmla="*/ 0 h 2"/>
                <a:gd name="T2" fmla="*/ 1 w 14"/>
                <a:gd name="T3" fmla="*/ 1 h 2"/>
                <a:gd name="T4" fmla="*/ 1 w 14"/>
                <a:gd name="T5" fmla="*/ 2 h 2"/>
                <a:gd name="T6" fmla="*/ 13 w 14"/>
                <a:gd name="T7" fmla="*/ 1 h 2"/>
                <a:gd name="T8" fmla="*/ 13 w 14"/>
                <a:gd name="T9" fmla="*/ 0 h 2"/>
              </a:gdLst>
              <a:ahLst/>
              <a:cxnLst>
                <a:cxn ang="0">
                  <a:pos x="T0" y="T1"/>
                </a:cxn>
                <a:cxn ang="0">
                  <a:pos x="T2" y="T3"/>
                </a:cxn>
                <a:cxn ang="0">
                  <a:pos x="T4" y="T5"/>
                </a:cxn>
                <a:cxn ang="0">
                  <a:pos x="T6" y="T7"/>
                </a:cxn>
                <a:cxn ang="0">
                  <a:pos x="T8" y="T9"/>
                </a:cxn>
              </a:cxnLst>
              <a:rect l="0" t="0" r="r" b="b"/>
              <a:pathLst>
                <a:path w="14" h="2">
                  <a:moveTo>
                    <a:pt x="13" y="0"/>
                  </a:moveTo>
                  <a:cubicBezTo>
                    <a:pt x="9" y="0"/>
                    <a:pt x="5" y="0"/>
                    <a:pt x="1" y="1"/>
                  </a:cubicBezTo>
                  <a:cubicBezTo>
                    <a:pt x="0" y="1"/>
                    <a:pt x="1" y="2"/>
                    <a:pt x="1" y="2"/>
                  </a:cubicBezTo>
                  <a:cubicBezTo>
                    <a:pt x="5" y="1"/>
                    <a:pt x="9" y="0"/>
                    <a:pt x="13" y="1"/>
                  </a:cubicBezTo>
                  <a:cubicBezTo>
                    <a:pt x="14" y="1"/>
                    <a:pt x="14" y="0"/>
                    <a:pt x="1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20"/>
            <p:cNvSpPr/>
            <p:nvPr/>
          </p:nvSpPr>
          <p:spPr bwMode="auto">
            <a:xfrm>
              <a:off x="3830" y="857"/>
              <a:ext cx="1173" cy="19"/>
            </a:xfrm>
            <a:custGeom>
              <a:avLst/>
              <a:gdLst>
                <a:gd name="T0" fmla="*/ 494 w 495"/>
                <a:gd name="T1" fmla="*/ 2 h 8"/>
                <a:gd name="T2" fmla="*/ 246 w 495"/>
                <a:gd name="T3" fmla="*/ 4 h 8"/>
                <a:gd name="T4" fmla="*/ 1 w 495"/>
                <a:gd name="T5" fmla="*/ 3 h 8"/>
                <a:gd name="T6" fmla="*/ 1 w 495"/>
                <a:gd name="T7" fmla="*/ 5 h 8"/>
                <a:gd name="T8" fmla="*/ 246 w 495"/>
                <a:gd name="T9" fmla="*/ 5 h 8"/>
                <a:gd name="T10" fmla="*/ 494 w 495"/>
                <a:gd name="T11" fmla="*/ 4 h 8"/>
                <a:gd name="T12" fmla="*/ 494 w 495"/>
                <a:gd name="T13" fmla="*/ 2 h 8"/>
              </a:gdLst>
              <a:ahLst/>
              <a:cxnLst>
                <a:cxn ang="0">
                  <a:pos x="T0" y="T1"/>
                </a:cxn>
                <a:cxn ang="0">
                  <a:pos x="T2" y="T3"/>
                </a:cxn>
                <a:cxn ang="0">
                  <a:pos x="T4" y="T5"/>
                </a:cxn>
                <a:cxn ang="0">
                  <a:pos x="T6" y="T7"/>
                </a:cxn>
                <a:cxn ang="0">
                  <a:pos x="T8" y="T9"/>
                </a:cxn>
                <a:cxn ang="0">
                  <a:pos x="T10" y="T11"/>
                </a:cxn>
                <a:cxn ang="0">
                  <a:pos x="T12" y="T13"/>
                </a:cxn>
              </a:cxnLst>
              <a:rect l="0" t="0" r="r" b="b"/>
              <a:pathLst>
                <a:path w="495" h="8">
                  <a:moveTo>
                    <a:pt x="494" y="2"/>
                  </a:moveTo>
                  <a:cubicBezTo>
                    <a:pt x="412" y="0"/>
                    <a:pt x="329" y="4"/>
                    <a:pt x="246" y="4"/>
                  </a:cubicBezTo>
                  <a:cubicBezTo>
                    <a:pt x="164" y="4"/>
                    <a:pt x="83" y="1"/>
                    <a:pt x="1" y="3"/>
                  </a:cubicBezTo>
                  <a:cubicBezTo>
                    <a:pt x="0" y="3"/>
                    <a:pt x="0" y="5"/>
                    <a:pt x="1" y="5"/>
                  </a:cubicBezTo>
                  <a:cubicBezTo>
                    <a:pt x="83" y="7"/>
                    <a:pt x="164" y="5"/>
                    <a:pt x="246" y="5"/>
                  </a:cubicBezTo>
                  <a:cubicBezTo>
                    <a:pt x="328" y="5"/>
                    <a:pt x="412" y="8"/>
                    <a:pt x="494" y="4"/>
                  </a:cubicBezTo>
                  <a:cubicBezTo>
                    <a:pt x="495" y="4"/>
                    <a:pt x="495" y="2"/>
                    <a:pt x="49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21"/>
            <p:cNvSpPr/>
            <p:nvPr/>
          </p:nvSpPr>
          <p:spPr bwMode="auto">
            <a:xfrm>
              <a:off x="3737" y="784"/>
              <a:ext cx="1252" cy="38"/>
            </a:xfrm>
            <a:custGeom>
              <a:avLst/>
              <a:gdLst>
                <a:gd name="T0" fmla="*/ 527 w 528"/>
                <a:gd name="T1" fmla="*/ 0 h 16"/>
                <a:gd name="T2" fmla="*/ 265 w 528"/>
                <a:gd name="T3" fmla="*/ 10 h 16"/>
                <a:gd name="T4" fmla="*/ 134 w 528"/>
                <a:gd name="T5" fmla="*/ 10 h 16"/>
                <a:gd name="T6" fmla="*/ 0 w 528"/>
                <a:gd name="T7" fmla="*/ 10 h 16"/>
                <a:gd name="T8" fmla="*/ 0 w 528"/>
                <a:gd name="T9" fmla="*/ 11 h 16"/>
                <a:gd name="T10" fmla="*/ 134 w 528"/>
                <a:gd name="T11" fmla="*/ 11 h 16"/>
                <a:gd name="T12" fmla="*/ 268 w 528"/>
                <a:gd name="T13" fmla="*/ 11 h 16"/>
                <a:gd name="T14" fmla="*/ 527 w 528"/>
                <a:gd name="T15" fmla="*/ 1 h 16"/>
                <a:gd name="T16" fmla="*/ 527 w 528"/>
                <a:gd name="T1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8" h="16">
                  <a:moveTo>
                    <a:pt x="527" y="0"/>
                  </a:moveTo>
                  <a:cubicBezTo>
                    <a:pt x="440" y="9"/>
                    <a:pt x="353" y="10"/>
                    <a:pt x="265" y="10"/>
                  </a:cubicBezTo>
                  <a:cubicBezTo>
                    <a:pt x="221" y="10"/>
                    <a:pt x="178" y="10"/>
                    <a:pt x="134" y="10"/>
                  </a:cubicBezTo>
                  <a:cubicBezTo>
                    <a:pt x="90" y="10"/>
                    <a:pt x="45" y="7"/>
                    <a:pt x="0" y="10"/>
                  </a:cubicBezTo>
                  <a:cubicBezTo>
                    <a:pt x="0" y="10"/>
                    <a:pt x="0" y="11"/>
                    <a:pt x="0" y="11"/>
                  </a:cubicBezTo>
                  <a:cubicBezTo>
                    <a:pt x="45" y="14"/>
                    <a:pt x="90" y="12"/>
                    <a:pt x="134" y="11"/>
                  </a:cubicBezTo>
                  <a:cubicBezTo>
                    <a:pt x="179" y="11"/>
                    <a:pt x="223" y="11"/>
                    <a:pt x="268" y="11"/>
                  </a:cubicBezTo>
                  <a:cubicBezTo>
                    <a:pt x="354" y="11"/>
                    <a:pt x="443" y="16"/>
                    <a:pt x="527" y="1"/>
                  </a:cubicBezTo>
                  <a:cubicBezTo>
                    <a:pt x="528" y="1"/>
                    <a:pt x="528" y="0"/>
                    <a:pt x="52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22"/>
            <p:cNvSpPr/>
            <p:nvPr/>
          </p:nvSpPr>
          <p:spPr bwMode="auto">
            <a:xfrm>
              <a:off x="4292" y="788"/>
              <a:ext cx="54" cy="5"/>
            </a:xfrm>
            <a:custGeom>
              <a:avLst/>
              <a:gdLst>
                <a:gd name="T0" fmla="*/ 23 w 23"/>
                <a:gd name="T1" fmla="*/ 1 h 2"/>
                <a:gd name="T2" fmla="*/ 0 w 23"/>
                <a:gd name="T3" fmla="*/ 0 h 2"/>
                <a:gd name="T4" fmla="*/ 0 w 23"/>
                <a:gd name="T5" fmla="*/ 0 h 2"/>
                <a:gd name="T6" fmla="*/ 23 w 23"/>
                <a:gd name="T7" fmla="*/ 1 h 2"/>
                <a:gd name="T8" fmla="*/ 23 w 23"/>
                <a:gd name="T9" fmla="*/ 1 h 2"/>
              </a:gdLst>
              <a:ahLst/>
              <a:cxnLst>
                <a:cxn ang="0">
                  <a:pos x="T0" y="T1"/>
                </a:cxn>
                <a:cxn ang="0">
                  <a:pos x="T2" y="T3"/>
                </a:cxn>
                <a:cxn ang="0">
                  <a:pos x="T4" y="T5"/>
                </a:cxn>
                <a:cxn ang="0">
                  <a:pos x="T6" y="T7"/>
                </a:cxn>
                <a:cxn ang="0">
                  <a:pos x="T8" y="T9"/>
                </a:cxn>
              </a:cxnLst>
              <a:rect l="0" t="0" r="r" b="b"/>
              <a:pathLst>
                <a:path w="23" h="2">
                  <a:moveTo>
                    <a:pt x="23" y="1"/>
                  </a:moveTo>
                  <a:cubicBezTo>
                    <a:pt x="15" y="1"/>
                    <a:pt x="8" y="1"/>
                    <a:pt x="0" y="0"/>
                  </a:cubicBezTo>
                  <a:cubicBezTo>
                    <a:pt x="0" y="0"/>
                    <a:pt x="0" y="0"/>
                    <a:pt x="0" y="0"/>
                  </a:cubicBezTo>
                  <a:cubicBezTo>
                    <a:pt x="8" y="1"/>
                    <a:pt x="15" y="2"/>
                    <a:pt x="23" y="1"/>
                  </a:cubicBezTo>
                  <a:cubicBezTo>
                    <a:pt x="23" y="1"/>
                    <a:pt x="23" y="1"/>
                    <a:pt x="2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23"/>
            <p:cNvSpPr/>
            <p:nvPr/>
          </p:nvSpPr>
          <p:spPr bwMode="auto">
            <a:xfrm>
              <a:off x="4389" y="769"/>
              <a:ext cx="612" cy="19"/>
            </a:xfrm>
            <a:custGeom>
              <a:avLst/>
              <a:gdLst>
                <a:gd name="T0" fmla="*/ 257 w 258"/>
                <a:gd name="T1" fmla="*/ 1 h 8"/>
                <a:gd name="T2" fmla="*/ 126 w 258"/>
                <a:gd name="T3" fmla="*/ 1 h 8"/>
                <a:gd name="T4" fmla="*/ 62 w 258"/>
                <a:gd name="T5" fmla="*/ 2 h 8"/>
                <a:gd name="T6" fmla="*/ 1 w 258"/>
                <a:gd name="T7" fmla="*/ 5 h 8"/>
                <a:gd name="T8" fmla="*/ 1 w 258"/>
                <a:gd name="T9" fmla="*/ 7 h 8"/>
                <a:gd name="T10" fmla="*/ 65 w 258"/>
                <a:gd name="T11" fmla="*/ 5 h 8"/>
                <a:gd name="T12" fmla="*/ 129 w 258"/>
                <a:gd name="T13" fmla="*/ 4 h 8"/>
                <a:gd name="T14" fmla="*/ 257 w 258"/>
                <a:gd name="T15" fmla="*/ 4 h 8"/>
                <a:gd name="T16" fmla="*/ 257 w 258"/>
                <a:gd name="T17" fmla="*/ 1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8" h="8">
                  <a:moveTo>
                    <a:pt x="257" y="1"/>
                  </a:moveTo>
                  <a:cubicBezTo>
                    <a:pt x="213" y="0"/>
                    <a:pt x="170" y="0"/>
                    <a:pt x="126" y="1"/>
                  </a:cubicBezTo>
                  <a:cubicBezTo>
                    <a:pt x="105" y="1"/>
                    <a:pt x="83" y="2"/>
                    <a:pt x="62" y="2"/>
                  </a:cubicBezTo>
                  <a:cubicBezTo>
                    <a:pt x="42" y="3"/>
                    <a:pt x="21" y="2"/>
                    <a:pt x="1" y="5"/>
                  </a:cubicBezTo>
                  <a:cubicBezTo>
                    <a:pt x="0" y="5"/>
                    <a:pt x="0" y="7"/>
                    <a:pt x="1" y="7"/>
                  </a:cubicBezTo>
                  <a:cubicBezTo>
                    <a:pt x="22" y="8"/>
                    <a:pt x="44" y="5"/>
                    <a:pt x="65" y="5"/>
                  </a:cubicBezTo>
                  <a:cubicBezTo>
                    <a:pt x="87" y="4"/>
                    <a:pt x="108" y="4"/>
                    <a:pt x="129" y="4"/>
                  </a:cubicBezTo>
                  <a:cubicBezTo>
                    <a:pt x="172" y="3"/>
                    <a:pt x="214" y="4"/>
                    <a:pt x="257" y="4"/>
                  </a:cubicBezTo>
                  <a:cubicBezTo>
                    <a:pt x="258" y="4"/>
                    <a:pt x="258" y="1"/>
                    <a:pt x="25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24"/>
            <p:cNvSpPr/>
            <p:nvPr/>
          </p:nvSpPr>
          <p:spPr bwMode="auto">
            <a:xfrm>
              <a:off x="3747" y="731"/>
              <a:ext cx="1258" cy="34"/>
            </a:xfrm>
            <a:custGeom>
              <a:avLst/>
              <a:gdLst>
                <a:gd name="T0" fmla="*/ 530 w 531"/>
                <a:gd name="T1" fmla="*/ 4 h 14"/>
                <a:gd name="T2" fmla="*/ 398 w 531"/>
                <a:gd name="T3" fmla="*/ 2 h 14"/>
                <a:gd name="T4" fmla="*/ 265 w 531"/>
                <a:gd name="T5" fmla="*/ 4 h 14"/>
                <a:gd name="T6" fmla="*/ 133 w 531"/>
                <a:gd name="T7" fmla="*/ 8 h 14"/>
                <a:gd name="T8" fmla="*/ 2 w 531"/>
                <a:gd name="T9" fmla="*/ 11 h 14"/>
                <a:gd name="T10" fmla="*/ 2 w 531"/>
                <a:gd name="T11" fmla="*/ 13 h 14"/>
                <a:gd name="T12" fmla="*/ 133 w 531"/>
                <a:gd name="T13" fmla="*/ 10 h 14"/>
                <a:gd name="T14" fmla="*/ 265 w 531"/>
                <a:gd name="T15" fmla="*/ 6 h 14"/>
                <a:gd name="T16" fmla="*/ 398 w 531"/>
                <a:gd name="T17" fmla="*/ 4 h 14"/>
                <a:gd name="T18" fmla="*/ 530 w 531"/>
                <a:gd name="T19" fmla="*/ 6 h 14"/>
                <a:gd name="T20" fmla="*/ 530 w 531"/>
                <a:gd name="T21" fmla="*/ 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1" h="14">
                  <a:moveTo>
                    <a:pt x="530" y="4"/>
                  </a:moveTo>
                  <a:cubicBezTo>
                    <a:pt x="487" y="0"/>
                    <a:pt x="442" y="2"/>
                    <a:pt x="398" y="2"/>
                  </a:cubicBezTo>
                  <a:cubicBezTo>
                    <a:pt x="354" y="2"/>
                    <a:pt x="309" y="3"/>
                    <a:pt x="265" y="4"/>
                  </a:cubicBezTo>
                  <a:cubicBezTo>
                    <a:pt x="221" y="5"/>
                    <a:pt x="177" y="7"/>
                    <a:pt x="133" y="8"/>
                  </a:cubicBezTo>
                  <a:cubicBezTo>
                    <a:pt x="90" y="9"/>
                    <a:pt x="46" y="8"/>
                    <a:pt x="2" y="11"/>
                  </a:cubicBezTo>
                  <a:cubicBezTo>
                    <a:pt x="1" y="11"/>
                    <a:pt x="0" y="13"/>
                    <a:pt x="2" y="13"/>
                  </a:cubicBezTo>
                  <a:cubicBezTo>
                    <a:pt x="46" y="14"/>
                    <a:pt x="90" y="11"/>
                    <a:pt x="133" y="10"/>
                  </a:cubicBezTo>
                  <a:cubicBezTo>
                    <a:pt x="177" y="9"/>
                    <a:pt x="221" y="7"/>
                    <a:pt x="265" y="6"/>
                  </a:cubicBezTo>
                  <a:cubicBezTo>
                    <a:pt x="309" y="5"/>
                    <a:pt x="354" y="5"/>
                    <a:pt x="398" y="4"/>
                  </a:cubicBezTo>
                  <a:cubicBezTo>
                    <a:pt x="442" y="4"/>
                    <a:pt x="486" y="7"/>
                    <a:pt x="530" y="6"/>
                  </a:cubicBezTo>
                  <a:cubicBezTo>
                    <a:pt x="531" y="6"/>
                    <a:pt x="531" y="4"/>
                    <a:pt x="53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25"/>
            <p:cNvSpPr/>
            <p:nvPr/>
          </p:nvSpPr>
          <p:spPr bwMode="auto">
            <a:xfrm>
              <a:off x="4581" y="352"/>
              <a:ext cx="133" cy="144"/>
            </a:xfrm>
            <a:custGeom>
              <a:avLst/>
              <a:gdLst>
                <a:gd name="T0" fmla="*/ 55 w 56"/>
                <a:gd name="T1" fmla="*/ 0 h 61"/>
                <a:gd name="T2" fmla="*/ 1 w 56"/>
                <a:gd name="T3" fmla="*/ 59 h 61"/>
                <a:gd name="T4" fmla="*/ 2 w 56"/>
                <a:gd name="T5" fmla="*/ 60 h 61"/>
                <a:gd name="T6" fmla="*/ 56 w 56"/>
                <a:gd name="T7" fmla="*/ 1 h 61"/>
                <a:gd name="T8" fmla="*/ 55 w 56"/>
                <a:gd name="T9" fmla="*/ 0 h 61"/>
              </a:gdLst>
              <a:ahLst/>
              <a:cxnLst>
                <a:cxn ang="0">
                  <a:pos x="T0" y="T1"/>
                </a:cxn>
                <a:cxn ang="0">
                  <a:pos x="T2" y="T3"/>
                </a:cxn>
                <a:cxn ang="0">
                  <a:pos x="T4" y="T5"/>
                </a:cxn>
                <a:cxn ang="0">
                  <a:pos x="T6" y="T7"/>
                </a:cxn>
                <a:cxn ang="0">
                  <a:pos x="T8" y="T9"/>
                </a:cxn>
              </a:cxnLst>
              <a:rect l="0" t="0" r="r" b="b"/>
              <a:pathLst>
                <a:path w="56" h="61">
                  <a:moveTo>
                    <a:pt x="55" y="0"/>
                  </a:moveTo>
                  <a:cubicBezTo>
                    <a:pt x="37" y="20"/>
                    <a:pt x="19" y="39"/>
                    <a:pt x="1" y="59"/>
                  </a:cubicBezTo>
                  <a:cubicBezTo>
                    <a:pt x="0" y="60"/>
                    <a:pt x="1" y="61"/>
                    <a:pt x="2" y="60"/>
                  </a:cubicBezTo>
                  <a:cubicBezTo>
                    <a:pt x="21" y="41"/>
                    <a:pt x="39" y="21"/>
                    <a:pt x="56" y="1"/>
                  </a:cubicBezTo>
                  <a:cubicBezTo>
                    <a:pt x="56" y="1"/>
                    <a:pt x="56" y="0"/>
                    <a:pt x="5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26"/>
            <p:cNvSpPr/>
            <p:nvPr/>
          </p:nvSpPr>
          <p:spPr bwMode="auto">
            <a:xfrm>
              <a:off x="4576" y="416"/>
              <a:ext cx="100" cy="116"/>
            </a:xfrm>
            <a:custGeom>
              <a:avLst/>
              <a:gdLst>
                <a:gd name="T0" fmla="*/ 41 w 42"/>
                <a:gd name="T1" fmla="*/ 1 h 49"/>
                <a:gd name="T2" fmla="*/ 16 w 42"/>
                <a:gd name="T3" fmla="*/ 28 h 49"/>
                <a:gd name="T4" fmla="*/ 0 w 42"/>
                <a:gd name="T5" fmla="*/ 48 h 49"/>
                <a:gd name="T6" fmla="*/ 1 w 42"/>
                <a:gd name="T7" fmla="*/ 48 h 49"/>
                <a:gd name="T8" fmla="*/ 22 w 42"/>
                <a:gd name="T9" fmla="*/ 24 h 49"/>
                <a:gd name="T10" fmla="*/ 42 w 42"/>
                <a:gd name="T11" fmla="*/ 1 h 49"/>
                <a:gd name="T12" fmla="*/ 41 w 42"/>
                <a:gd name="T13" fmla="*/ 1 h 49"/>
              </a:gdLst>
              <a:ahLst/>
              <a:cxnLst>
                <a:cxn ang="0">
                  <a:pos x="T0" y="T1"/>
                </a:cxn>
                <a:cxn ang="0">
                  <a:pos x="T2" y="T3"/>
                </a:cxn>
                <a:cxn ang="0">
                  <a:pos x="T4" y="T5"/>
                </a:cxn>
                <a:cxn ang="0">
                  <a:pos x="T6" y="T7"/>
                </a:cxn>
                <a:cxn ang="0">
                  <a:pos x="T8" y="T9"/>
                </a:cxn>
                <a:cxn ang="0">
                  <a:pos x="T10" y="T11"/>
                </a:cxn>
                <a:cxn ang="0">
                  <a:pos x="T12" y="T13"/>
                </a:cxn>
              </a:cxnLst>
              <a:rect l="0" t="0" r="r" b="b"/>
              <a:pathLst>
                <a:path w="42" h="49">
                  <a:moveTo>
                    <a:pt x="41" y="1"/>
                  </a:moveTo>
                  <a:cubicBezTo>
                    <a:pt x="33" y="10"/>
                    <a:pt x="24" y="19"/>
                    <a:pt x="16" y="28"/>
                  </a:cubicBezTo>
                  <a:cubicBezTo>
                    <a:pt x="10" y="34"/>
                    <a:pt x="3" y="40"/>
                    <a:pt x="0" y="48"/>
                  </a:cubicBezTo>
                  <a:cubicBezTo>
                    <a:pt x="0" y="49"/>
                    <a:pt x="1" y="49"/>
                    <a:pt x="1" y="48"/>
                  </a:cubicBezTo>
                  <a:cubicBezTo>
                    <a:pt x="5" y="39"/>
                    <a:pt x="15" y="31"/>
                    <a:pt x="22" y="24"/>
                  </a:cubicBezTo>
                  <a:cubicBezTo>
                    <a:pt x="29" y="16"/>
                    <a:pt x="35" y="9"/>
                    <a:pt x="42" y="1"/>
                  </a:cubicBezTo>
                  <a:cubicBezTo>
                    <a:pt x="42" y="1"/>
                    <a:pt x="42" y="0"/>
                    <a:pt x="4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27"/>
            <p:cNvSpPr/>
            <p:nvPr/>
          </p:nvSpPr>
          <p:spPr bwMode="auto">
            <a:xfrm>
              <a:off x="4685" y="375"/>
              <a:ext cx="36" cy="36"/>
            </a:xfrm>
            <a:custGeom>
              <a:avLst/>
              <a:gdLst>
                <a:gd name="T0" fmla="*/ 14 w 15"/>
                <a:gd name="T1" fmla="*/ 0 h 15"/>
                <a:gd name="T2" fmla="*/ 7 w 15"/>
                <a:gd name="T3" fmla="*/ 6 h 15"/>
                <a:gd name="T4" fmla="*/ 0 w 15"/>
                <a:gd name="T5" fmla="*/ 14 h 15"/>
                <a:gd name="T6" fmla="*/ 1 w 15"/>
                <a:gd name="T7" fmla="*/ 15 h 15"/>
                <a:gd name="T8" fmla="*/ 9 w 15"/>
                <a:gd name="T9" fmla="*/ 8 h 15"/>
                <a:gd name="T10" fmla="*/ 15 w 15"/>
                <a:gd name="T11" fmla="*/ 1 h 15"/>
                <a:gd name="T12" fmla="*/ 14 w 15"/>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5" h="15">
                  <a:moveTo>
                    <a:pt x="14" y="0"/>
                  </a:moveTo>
                  <a:cubicBezTo>
                    <a:pt x="11" y="1"/>
                    <a:pt x="9" y="4"/>
                    <a:pt x="7" y="6"/>
                  </a:cubicBezTo>
                  <a:cubicBezTo>
                    <a:pt x="5" y="9"/>
                    <a:pt x="3" y="11"/>
                    <a:pt x="0" y="14"/>
                  </a:cubicBezTo>
                  <a:cubicBezTo>
                    <a:pt x="0" y="14"/>
                    <a:pt x="1" y="15"/>
                    <a:pt x="1" y="15"/>
                  </a:cubicBezTo>
                  <a:cubicBezTo>
                    <a:pt x="4" y="12"/>
                    <a:pt x="6" y="10"/>
                    <a:pt x="9" y="8"/>
                  </a:cubicBezTo>
                  <a:cubicBezTo>
                    <a:pt x="11" y="5"/>
                    <a:pt x="14" y="3"/>
                    <a:pt x="15" y="1"/>
                  </a:cubicBezTo>
                  <a:cubicBezTo>
                    <a:pt x="15" y="0"/>
                    <a:pt x="15" y="0"/>
                    <a:pt x="1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28"/>
            <p:cNvSpPr/>
            <p:nvPr/>
          </p:nvSpPr>
          <p:spPr bwMode="auto">
            <a:xfrm>
              <a:off x="4671" y="435"/>
              <a:ext cx="55" cy="50"/>
            </a:xfrm>
            <a:custGeom>
              <a:avLst/>
              <a:gdLst>
                <a:gd name="T0" fmla="*/ 22 w 23"/>
                <a:gd name="T1" fmla="*/ 0 h 21"/>
                <a:gd name="T2" fmla="*/ 12 w 23"/>
                <a:gd name="T3" fmla="*/ 9 h 21"/>
                <a:gd name="T4" fmla="*/ 0 w 23"/>
                <a:gd name="T5" fmla="*/ 19 h 21"/>
                <a:gd name="T6" fmla="*/ 1 w 23"/>
                <a:gd name="T7" fmla="*/ 20 h 21"/>
                <a:gd name="T8" fmla="*/ 22 w 23"/>
                <a:gd name="T9" fmla="*/ 1 h 21"/>
                <a:gd name="T10" fmla="*/ 22 w 23"/>
                <a:gd name="T11" fmla="*/ 0 h 21"/>
              </a:gdLst>
              <a:ahLst/>
              <a:cxnLst>
                <a:cxn ang="0">
                  <a:pos x="T0" y="T1"/>
                </a:cxn>
                <a:cxn ang="0">
                  <a:pos x="T2" y="T3"/>
                </a:cxn>
                <a:cxn ang="0">
                  <a:pos x="T4" y="T5"/>
                </a:cxn>
                <a:cxn ang="0">
                  <a:pos x="T6" y="T7"/>
                </a:cxn>
                <a:cxn ang="0">
                  <a:pos x="T8" y="T9"/>
                </a:cxn>
                <a:cxn ang="0">
                  <a:pos x="T10" y="T11"/>
                </a:cxn>
              </a:cxnLst>
              <a:rect l="0" t="0" r="r" b="b"/>
              <a:pathLst>
                <a:path w="23" h="21">
                  <a:moveTo>
                    <a:pt x="22" y="0"/>
                  </a:moveTo>
                  <a:cubicBezTo>
                    <a:pt x="18" y="3"/>
                    <a:pt x="15" y="6"/>
                    <a:pt x="12" y="9"/>
                  </a:cubicBezTo>
                  <a:cubicBezTo>
                    <a:pt x="8" y="13"/>
                    <a:pt x="4" y="16"/>
                    <a:pt x="0" y="19"/>
                  </a:cubicBezTo>
                  <a:cubicBezTo>
                    <a:pt x="0" y="20"/>
                    <a:pt x="1" y="21"/>
                    <a:pt x="1" y="20"/>
                  </a:cubicBezTo>
                  <a:cubicBezTo>
                    <a:pt x="9" y="15"/>
                    <a:pt x="17" y="9"/>
                    <a:pt x="22" y="1"/>
                  </a:cubicBezTo>
                  <a:cubicBezTo>
                    <a:pt x="23" y="1"/>
                    <a:pt x="22" y="0"/>
                    <a:pt x="2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29"/>
            <p:cNvSpPr/>
            <p:nvPr/>
          </p:nvSpPr>
          <p:spPr bwMode="auto">
            <a:xfrm>
              <a:off x="3816" y="613"/>
              <a:ext cx="654" cy="38"/>
            </a:xfrm>
            <a:custGeom>
              <a:avLst/>
              <a:gdLst>
                <a:gd name="T0" fmla="*/ 275 w 276"/>
                <a:gd name="T1" fmla="*/ 16 h 16"/>
                <a:gd name="T2" fmla="*/ 0 w 276"/>
                <a:gd name="T3" fmla="*/ 0 h 16"/>
                <a:gd name="T4" fmla="*/ 0 w 276"/>
                <a:gd name="T5" fmla="*/ 1 h 16"/>
                <a:gd name="T6" fmla="*/ 275 w 276"/>
                <a:gd name="T7" fmla="*/ 16 h 16"/>
                <a:gd name="T8" fmla="*/ 275 w 276"/>
                <a:gd name="T9" fmla="*/ 16 h 16"/>
              </a:gdLst>
              <a:ahLst/>
              <a:cxnLst>
                <a:cxn ang="0">
                  <a:pos x="T0" y="T1"/>
                </a:cxn>
                <a:cxn ang="0">
                  <a:pos x="T2" y="T3"/>
                </a:cxn>
                <a:cxn ang="0">
                  <a:pos x="T4" y="T5"/>
                </a:cxn>
                <a:cxn ang="0">
                  <a:pos x="T6" y="T7"/>
                </a:cxn>
                <a:cxn ang="0">
                  <a:pos x="T8" y="T9"/>
                </a:cxn>
              </a:cxnLst>
              <a:rect l="0" t="0" r="r" b="b"/>
              <a:pathLst>
                <a:path w="276" h="16">
                  <a:moveTo>
                    <a:pt x="275" y="16"/>
                  </a:moveTo>
                  <a:cubicBezTo>
                    <a:pt x="184" y="11"/>
                    <a:pt x="92" y="5"/>
                    <a:pt x="0" y="0"/>
                  </a:cubicBezTo>
                  <a:cubicBezTo>
                    <a:pt x="0" y="0"/>
                    <a:pt x="0" y="1"/>
                    <a:pt x="0" y="1"/>
                  </a:cubicBezTo>
                  <a:cubicBezTo>
                    <a:pt x="91" y="11"/>
                    <a:pt x="184" y="16"/>
                    <a:pt x="275" y="16"/>
                  </a:cubicBezTo>
                  <a:cubicBezTo>
                    <a:pt x="276" y="16"/>
                    <a:pt x="276" y="16"/>
                    <a:pt x="27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30"/>
            <p:cNvSpPr/>
            <p:nvPr/>
          </p:nvSpPr>
          <p:spPr bwMode="auto">
            <a:xfrm>
              <a:off x="3557" y="570"/>
              <a:ext cx="699" cy="45"/>
            </a:xfrm>
            <a:custGeom>
              <a:avLst/>
              <a:gdLst>
                <a:gd name="T0" fmla="*/ 294 w 295"/>
                <a:gd name="T1" fmla="*/ 16 h 19"/>
                <a:gd name="T2" fmla="*/ 227 w 295"/>
                <a:gd name="T3" fmla="*/ 12 h 19"/>
                <a:gd name="T4" fmla="*/ 151 w 295"/>
                <a:gd name="T5" fmla="*/ 8 h 19"/>
                <a:gd name="T6" fmla="*/ 1 w 295"/>
                <a:gd name="T7" fmla="*/ 0 h 19"/>
                <a:gd name="T8" fmla="*/ 1 w 295"/>
                <a:gd name="T9" fmla="*/ 2 h 19"/>
                <a:gd name="T10" fmla="*/ 148 w 295"/>
                <a:gd name="T11" fmla="*/ 10 h 19"/>
                <a:gd name="T12" fmla="*/ 221 w 295"/>
                <a:gd name="T13" fmla="*/ 14 h 19"/>
                <a:gd name="T14" fmla="*/ 294 w 295"/>
                <a:gd name="T15" fmla="*/ 18 h 19"/>
                <a:gd name="T16" fmla="*/ 294 w 295"/>
                <a:gd name="T17" fmla="*/ 16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5" h="19">
                  <a:moveTo>
                    <a:pt x="294" y="16"/>
                  </a:moveTo>
                  <a:cubicBezTo>
                    <a:pt x="272" y="13"/>
                    <a:pt x="249" y="13"/>
                    <a:pt x="227" y="12"/>
                  </a:cubicBezTo>
                  <a:cubicBezTo>
                    <a:pt x="202" y="11"/>
                    <a:pt x="176" y="9"/>
                    <a:pt x="151" y="8"/>
                  </a:cubicBezTo>
                  <a:cubicBezTo>
                    <a:pt x="101" y="5"/>
                    <a:pt x="51" y="2"/>
                    <a:pt x="1" y="0"/>
                  </a:cubicBezTo>
                  <a:cubicBezTo>
                    <a:pt x="0" y="0"/>
                    <a:pt x="0" y="2"/>
                    <a:pt x="1" y="2"/>
                  </a:cubicBezTo>
                  <a:cubicBezTo>
                    <a:pt x="50" y="6"/>
                    <a:pt x="99" y="8"/>
                    <a:pt x="148" y="10"/>
                  </a:cubicBezTo>
                  <a:cubicBezTo>
                    <a:pt x="172" y="12"/>
                    <a:pt x="196" y="13"/>
                    <a:pt x="221" y="14"/>
                  </a:cubicBezTo>
                  <a:cubicBezTo>
                    <a:pt x="245" y="16"/>
                    <a:pt x="270" y="19"/>
                    <a:pt x="294" y="18"/>
                  </a:cubicBezTo>
                  <a:cubicBezTo>
                    <a:pt x="295" y="18"/>
                    <a:pt x="295" y="16"/>
                    <a:pt x="294"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31"/>
            <p:cNvSpPr/>
            <p:nvPr/>
          </p:nvSpPr>
          <p:spPr bwMode="auto">
            <a:xfrm>
              <a:off x="3560" y="527"/>
              <a:ext cx="779" cy="48"/>
            </a:xfrm>
            <a:custGeom>
              <a:avLst/>
              <a:gdLst>
                <a:gd name="T0" fmla="*/ 328 w 329"/>
                <a:gd name="T1" fmla="*/ 18 h 20"/>
                <a:gd name="T2" fmla="*/ 170 w 329"/>
                <a:gd name="T3" fmla="*/ 11 h 20"/>
                <a:gd name="T4" fmla="*/ 1 w 329"/>
                <a:gd name="T5" fmla="*/ 0 h 20"/>
                <a:gd name="T6" fmla="*/ 1 w 329"/>
                <a:gd name="T7" fmla="*/ 1 h 20"/>
                <a:gd name="T8" fmla="*/ 164 w 329"/>
                <a:gd name="T9" fmla="*/ 13 h 20"/>
                <a:gd name="T10" fmla="*/ 327 w 329"/>
                <a:gd name="T11" fmla="*/ 20 h 20"/>
                <a:gd name="T12" fmla="*/ 328 w 329"/>
                <a:gd name="T13" fmla="*/ 18 h 20"/>
              </a:gdLst>
              <a:ahLst/>
              <a:cxnLst>
                <a:cxn ang="0">
                  <a:pos x="T0" y="T1"/>
                </a:cxn>
                <a:cxn ang="0">
                  <a:pos x="T2" y="T3"/>
                </a:cxn>
                <a:cxn ang="0">
                  <a:pos x="T4" y="T5"/>
                </a:cxn>
                <a:cxn ang="0">
                  <a:pos x="T6" y="T7"/>
                </a:cxn>
                <a:cxn ang="0">
                  <a:pos x="T8" y="T9"/>
                </a:cxn>
                <a:cxn ang="0">
                  <a:pos x="T10" y="T11"/>
                </a:cxn>
                <a:cxn ang="0">
                  <a:pos x="T12" y="T13"/>
                </a:cxn>
              </a:cxnLst>
              <a:rect l="0" t="0" r="r" b="b"/>
              <a:pathLst>
                <a:path w="329" h="20">
                  <a:moveTo>
                    <a:pt x="328" y="18"/>
                  </a:moveTo>
                  <a:cubicBezTo>
                    <a:pt x="276" y="9"/>
                    <a:pt x="223" y="10"/>
                    <a:pt x="170" y="11"/>
                  </a:cubicBezTo>
                  <a:cubicBezTo>
                    <a:pt x="113" y="13"/>
                    <a:pt x="58" y="5"/>
                    <a:pt x="1" y="0"/>
                  </a:cubicBezTo>
                  <a:cubicBezTo>
                    <a:pt x="0" y="0"/>
                    <a:pt x="0" y="1"/>
                    <a:pt x="1" y="1"/>
                  </a:cubicBezTo>
                  <a:cubicBezTo>
                    <a:pt x="55" y="9"/>
                    <a:pt x="110" y="13"/>
                    <a:pt x="164" y="13"/>
                  </a:cubicBezTo>
                  <a:cubicBezTo>
                    <a:pt x="219" y="12"/>
                    <a:pt x="273" y="15"/>
                    <a:pt x="327" y="20"/>
                  </a:cubicBezTo>
                  <a:cubicBezTo>
                    <a:pt x="328" y="20"/>
                    <a:pt x="329" y="18"/>
                    <a:pt x="328"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32"/>
            <p:cNvSpPr/>
            <p:nvPr/>
          </p:nvSpPr>
          <p:spPr bwMode="auto">
            <a:xfrm>
              <a:off x="4368" y="570"/>
              <a:ext cx="194" cy="14"/>
            </a:xfrm>
            <a:custGeom>
              <a:avLst/>
              <a:gdLst>
                <a:gd name="T0" fmla="*/ 81 w 82"/>
                <a:gd name="T1" fmla="*/ 1 h 6"/>
                <a:gd name="T2" fmla="*/ 1 w 82"/>
                <a:gd name="T3" fmla="*/ 0 h 6"/>
                <a:gd name="T4" fmla="*/ 1 w 82"/>
                <a:gd name="T5" fmla="*/ 1 h 6"/>
                <a:gd name="T6" fmla="*/ 81 w 82"/>
                <a:gd name="T7" fmla="*/ 2 h 6"/>
                <a:gd name="T8" fmla="*/ 81 w 82"/>
                <a:gd name="T9" fmla="*/ 1 h 6"/>
              </a:gdLst>
              <a:ahLst/>
              <a:cxnLst>
                <a:cxn ang="0">
                  <a:pos x="T0" y="T1"/>
                </a:cxn>
                <a:cxn ang="0">
                  <a:pos x="T2" y="T3"/>
                </a:cxn>
                <a:cxn ang="0">
                  <a:pos x="T4" y="T5"/>
                </a:cxn>
                <a:cxn ang="0">
                  <a:pos x="T6" y="T7"/>
                </a:cxn>
                <a:cxn ang="0">
                  <a:pos x="T8" y="T9"/>
                </a:cxn>
              </a:cxnLst>
              <a:rect l="0" t="0" r="r" b="b"/>
              <a:pathLst>
                <a:path w="82" h="6">
                  <a:moveTo>
                    <a:pt x="81" y="1"/>
                  </a:moveTo>
                  <a:cubicBezTo>
                    <a:pt x="54" y="2"/>
                    <a:pt x="28" y="3"/>
                    <a:pt x="1" y="0"/>
                  </a:cubicBezTo>
                  <a:cubicBezTo>
                    <a:pt x="0" y="0"/>
                    <a:pt x="0" y="1"/>
                    <a:pt x="1" y="1"/>
                  </a:cubicBezTo>
                  <a:cubicBezTo>
                    <a:pt x="28" y="6"/>
                    <a:pt x="54" y="5"/>
                    <a:pt x="81" y="2"/>
                  </a:cubicBezTo>
                  <a:cubicBezTo>
                    <a:pt x="81" y="2"/>
                    <a:pt x="82" y="1"/>
                    <a:pt x="8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33"/>
            <p:cNvSpPr/>
            <p:nvPr/>
          </p:nvSpPr>
          <p:spPr bwMode="auto">
            <a:xfrm>
              <a:off x="3865" y="523"/>
              <a:ext cx="555" cy="23"/>
            </a:xfrm>
            <a:custGeom>
              <a:avLst/>
              <a:gdLst>
                <a:gd name="T0" fmla="*/ 234 w 234"/>
                <a:gd name="T1" fmla="*/ 9 h 10"/>
                <a:gd name="T2" fmla="*/ 1 w 234"/>
                <a:gd name="T3" fmla="*/ 0 h 10"/>
                <a:gd name="T4" fmla="*/ 1 w 234"/>
                <a:gd name="T5" fmla="*/ 1 h 10"/>
                <a:gd name="T6" fmla="*/ 234 w 234"/>
                <a:gd name="T7" fmla="*/ 10 h 10"/>
                <a:gd name="T8" fmla="*/ 234 w 234"/>
                <a:gd name="T9" fmla="*/ 9 h 10"/>
              </a:gdLst>
              <a:ahLst/>
              <a:cxnLst>
                <a:cxn ang="0">
                  <a:pos x="T0" y="T1"/>
                </a:cxn>
                <a:cxn ang="0">
                  <a:pos x="T2" y="T3"/>
                </a:cxn>
                <a:cxn ang="0">
                  <a:pos x="T4" y="T5"/>
                </a:cxn>
                <a:cxn ang="0">
                  <a:pos x="T6" y="T7"/>
                </a:cxn>
                <a:cxn ang="0">
                  <a:pos x="T8" y="T9"/>
                </a:cxn>
              </a:cxnLst>
              <a:rect l="0" t="0" r="r" b="b"/>
              <a:pathLst>
                <a:path w="234" h="10">
                  <a:moveTo>
                    <a:pt x="234" y="9"/>
                  </a:moveTo>
                  <a:cubicBezTo>
                    <a:pt x="157" y="3"/>
                    <a:pt x="78" y="0"/>
                    <a:pt x="1" y="0"/>
                  </a:cubicBezTo>
                  <a:cubicBezTo>
                    <a:pt x="0" y="0"/>
                    <a:pt x="0" y="1"/>
                    <a:pt x="1" y="1"/>
                  </a:cubicBezTo>
                  <a:cubicBezTo>
                    <a:pt x="78" y="6"/>
                    <a:pt x="157" y="10"/>
                    <a:pt x="234" y="10"/>
                  </a:cubicBezTo>
                  <a:cubicBezTo>
                    <a:pt x="234" y="10"/>
                    <a:pt x="234" y="9"/>
                    <a:pt x="23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34"/>
            <p:cNvSpPr/>
            <p:nvPr/>
          </p:nvSpPr>
          <p:spPr bwMode="auto">
            <a:xfrm>
              <a:off x="4439" y="546"/>
              <a:ext cx="7" cy="5"/>
            </a:xfrm>
            <a:custGeom>
              <a:avLst/>
              <a:gdLst>
                <a:gd name="T0" fmla="*/ 3 w 3"/>
                <a:gd name="T1" fmla="*/ 1 h 2"/>
                <a:gd name="T2" fmla="*/ 0 w 3"/>
                <a:gd name="T3" fmla="*/ 0 h 2"/>
                <a:gd name="T4" fmla="*/ 0 w 3"/>
                <a:gd name="T5" fmla="*/ 0 h 2"/>
                <a:gd name="T6" fmla="*/ 3 w 3"/>
                <a:gd name="T7" fmla="*/ 2 h 2"/>
                <a:gd name="T8" fmla="*/ 3 w 3"/>
                <a:gd name="T9" fmla="*/ 1 h 2"/>
              </a:gdLst>
              <a:ahLst/>
              <a:cxnLst>
                <a:cxn ang="0">
                  <a:pos x="T0" y="T1"/>
                </a:cxn>
                <a:cxn ang="0">
                  <a:pos x="T2" y="T3"/>
                </a:cxn>
                <a:cxn ang="0">
                  <a:pos x="T4" y="T5"/>
                </a:cxn>
                <a:cxn ang="0">
                  <a:pos x="T6" y="T7"/>
                </a:cxn>
                <a:cxn ang="0">
                  <a:pos x="T8" y="T9"/>
                </a:cxn>
              </a:cxnLst>
              <a:rect l="0" t="0" r="r" b="b"/>
              <a:pathLst>
                <a:path w="3" h="2">
                  <a:moveTo>
                    <a:pt x="3" y="1"/>
                  </a:moveTo>
                  <a:cubicBezTo>
                    <a:pt x="2" y="1"/>
                    <a:pt x="1" y="1"/>
                    <a:pt x="0" y="0"/>
                  </a:cubicBezTo>
                  <a:cubicBezTo>
                    <a:pt x="0" y="0"/>
                    <a:pt x="0" y="0"/>
                    <a:pt x="0" y="0"/>
                  </a:cubicBezTo>
                  <a:cubicBezTo>
                    <a:pt x="1" y="1"/>
                    <a:pt x="2" y="1"/>
                    <a:pt x="3" y="2"/>
                  </a:cubicBezTo>
                  <a:cubicBezTo>
                    <a:pt x="3" y="2"/>
                    <a:pt x="3" y="1"/>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35"/>
            <p:cNvSpPr/>
            <p:nvPr/>
          </p:nvSpPr>
          <p:spPr bwMode="auto">
            <a:xfrm>
              <a:off x="3567" y="385"/>
              <a:ext cx="232" cy="24"/>
            </a:xfrm>
            <a:custGeom>
              <a:avLst/>
              <a:gdLst>
                <a:gd name="T0" fmla="*/ 97 w 98"/>
                <a:gd name="T1" fmla="*/ 9 h 10"/>
                <a:gd name="T2" fmla="*/ 0 w 98"/>
                <a:gd name="T3" fmla="*/ 0 h 10"/>
                <a:gd name="T4" fmla="*/ 0 w 98"/>
                <a:gd name="T5" fmla="*/ 1 h 10"/>
                <a:gd name="T6" fmla="*/ 97 w 98"/>
                <a:gd name="T7" fmla="*/ 10 h 10"/>
                <a:gd name="T8" fmla="*/ 97 w 98"/>
                <a:gd name="T9" fmla="*/ 9 h 10"/>
              </a:gdLst>
              <a:ahLst/>
              <a:cxnLst>
                <a:cxn ang="0">
                  <a:pos x="T0" y="T1"/>
                </a:cxn>
                <a:cxn ang="0">
                  <a:pos x="T2" y="T3"/>
                </a:cxn>
                <a:cxn ang="0">
                  <a:pos x="T4" y="T5"/>
                </a:cxn>
                <a:cxn ang="0">
                  <a:pos x="T6" y="T7"/>
                </a:cxn>
                <a:cxn ang="0">
                  <a:pos x="T8" y="T9"/>
                </a:cxn>
              </a:cxnLst>
              <a:rect l="0" t="0" r="r" b="b"/>
              <a:pathLst>
                <a:path w="98" h="10">
                  <a:moveTo>
                    <a:pt x="97" y="9"/>
                  </a:moveTo>
                  <a:cubicBezTo>
                    <a:pt x="65" y="4"/>
                    <a:pt x="33" y="1"/>
                    <a:pt x="0" y="0"/>
                  </a:cubicBezTo>
                  <a:cubicBezTo>
                    <a:pt x="0" y="0"/>
                    <a:pt x="0" y="1"/>
                    <a:pt x="0" y="1"/>
                  </a:cubicBezTo>
                  <a:cubicBezTo>
                    <a:pt x="33" y="3"/>
                    <a:pt x="65" y="6"/>
                    <a:pt x="97" y="10"/>
                  </a:cubicBezTo>
                  <a:cubicBezTo>
                    <a:pt x="98" y="10"/>
                    <a:pt x="98" y="9"/>
                    <a:pt x="97"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36"/>
            <p:cNvSpPr/>
            <p:nvPr/>
          </p:nvSpPr>
          <p:spPr bwMode="auto">
            <a:xfrm>
              <a:off x="3827" y="409"/>
              <a:ext cx="747" cy="49"/>
            </a:xfrm>
            <a:custGeom>
              <a:avLst/>
              <a:gdLst>
                <a:gd name="T0" fmla="*/ 315 w 315"/>
                <a:gd name="T1" fmla="*/ 20 h 21"/>
                <a:gd name="T2" fmla="*/ 160 w 315"/>
                <a:gd name="T3" fmla="*/ 7 h 21"/>
                <a:gd name="T4" fmla="*/ 0 w 315"/>
                <a:gd name="T5" fmla="*/ 0 h 21"/>
                <a:gd name="T6" fmla="*/ 0 w 315"/>
                <a:gd name="T7" fmla="*/ 0 h 21"/>
                <a:gd name="T8" fmla="*/ 157 w 315"/>
                <a:gd name="T9" fmla="*/ 9 h 21"/>
                <a:gd name="T10" fmla="*/ 315 w 315"/>
                <a:gd name="T11" fmla="*/ 21 h 21"/>
                <a:gd name="T12" fmla="*/ 315 w 315"/>
                <a:gd name="T13" fmla="*/ 20 h 21"/>
              </a:gdLst>
              <a:ahLst/>
              <a:cxnLst>
                <a:cxn ang="0">
                  <a:pos x="T0" y="T1"/>
                </a:cxn>
                <a:cxn ang="0">
                  <a:pos x="T2" y="T3"/>
                </a:cxn>
                <a:cxn ang="0">
                  <a:pos x="T4" y="T5"/>
                </a:cxn>
                <a:cxn ang="0">
                  <a:pos x="T6" y="T7"/>
                </a:cxn>
                <a:cxn ang="0">
                  <a:pos x="T8" y="T9"/>
                </a:cxn>
                <a:cxn ang="0">
                  <a:pos x="T10" y="T11"/>
                </a:cxn>
                <a:cxn ang="0">
                  <a:pos x="T12" y="T13"/>
                </a:cxn>
              </a:cxnLst>
              <a:rect l="0" t="0" r="r" b="b"/>
              <a:pathLst>
                <a:path w="315" h="21">
                  <a:moveTo>
                    <a:pt x="315" y="20"/>
                  </a:moveTo>
                  <a:cubicBezTo>
                    <a:pt x="265" y="11"/>
                    <a:pt x="211" y="10"/>
                    <a:pt x="160" y="7"/>
                  </a:cubicBezTo>
                  <a:cubicBezTo>
                    <a:pt x="107" y="3"/>
                    <a:pt x="53" y="1"/>
                    <a:pt x="0" y="0"/>
                  </a:cubicBezTo>
                  <a:cubicBezTo>
                    <a:pt x="0" y="0"/>
                    <a:pt x="0" y="0"/>
                    <a:pt x="0" y="0"/>
                  </a:cubicBezTo>
                  <a:cubicBezTo>
                    <a:pt x="52" y="3"/>
                    <a:pt x="105" y="6"/>
                    <a:pt x="157" y="9"/>
                  </a:cubicBezTo>
                  <a:cubicBezTo>
                    <a:pt x="210" y="12"/>
                    <a:pt x="262" y="21"/>
                    <a:pt x="315" y="21"/>
                  </a:cubicBezTo>
                  <a:cubicBezTo>
                    <a:pt x="315" y="21"/>
                    <a:pt x="315" y="21"/>
                    <a:pt x="315"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00" name="文本框 99"/>
          <p:cNvSpPr txBox="1"/>
          <p:nvPr/>
        </p:nvSpPr>
        <p:spPr>
          <a:xfrm>
            <a:off x="2117035" y="6403142"/>
            <a:ext cx="10074965" cy="369332"/>
          </a:xfrm>
          <a:prstGeom prst="rect">
            <a:avLst/>
          </a:prstGeom>
          <a:solidFill>
            <a:schemeClr val="bg1"/>
          </a:solidFill>
        </p:spPr>
        <p:txBody>
          <a:bodyPr wrap="square" rtlCol="0">
            <a:spAutoFit/>
          </a:bodyPr>
          <a:lstStyle/>
          <a:p>
            <a:r>
              <a:rPr lang="en-US" altLang="zh-CN" b="1" dirty="0" smtClean="0">
                <a:solidFill>
                  <a:srgbClr val="0070C0"/>
                </a:solidFill>
              </a:rPr>
              <a:t>Ling Shi. Textual Borrowing in Second-language Writing [J]. Written Communication, 2004 (21): 171--200</a:t>
            </a:r>
            <a:endParaRPr lang="zh-CN" altLang="en-US" b="1"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8">
                                            <p:txEl>
                                              <p:pRg st="0" end="0"/>
                                            </p:txEl>
                                          </p:spTgt>
                                        </p:tgtEl>
                                        <p:attrNameLst>
                                          <p:attrName>style.visibility</p:attrName>
                                        </p:attrNameLst>
                                      </p:cBhvr>
                                      <p:to>
                                        <p:strVal val="visible"/>
                                      </p:to>
                                    </p:set>
                                    <p:animEffect transition="in" filter="fade">
                                      <p:cBhvr>
                                        <p:cTn id="13" dur="1000"/>
                                        <p:tgtEl>
                                          <p:spTgt spid="28">
                                            <p:txEl>
                                              <p:pRg st="0" end="0"/>
                                            </p:txEl>
                                          </p:spTgt>
                                        </p:tgtEl>
                                      </p:cBhvr>
                                    </p:animEffect>
                                    <p:anim calcmode="lin" valueType="num">
                                      <p:cBhvr>
                                        <p:cTn id="14"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29">
                                            <p:txEl>
                                              <p:pRg st="0" end="0"/>
                                            </p:txEl>
                                          </p:spTgt>
                                        </p:tgtEl>
                                        <p:attrNameLst>
                                          <p:attrName>style.visibility</p:attrName>
                                        </p:attrNameLst>
                                      </p:cBhvr>
                                      <p:to>
                                        <p:strVal val="visible"/>
                                      </p:to>
                                    </p:set>
                                    <p:animEffect transition="in" filter="fade">
                                      <p:cBhvr>
                                        <p:cTn id="20" dur="1000"/>
                                        <p:tgtEl>
                                          <p:spTgt spid="29">
                                            <p:txEl>
                                              <p:pRg st="0" end="0"/>
                                            </p:txEl>
                                          </p:spTgt>
                                        </p:tgtEl>
                                      </p:cBhvr>
                                    </p:animEffect>
                                    <p:anim calcmode="lin" valueType="num">
                                      <p:cBhvr>
                                        <p:cTn id="21"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0">
                                            <p:txEl>
                                              <p:pRg st="0" end="0"/>
                                            </p:txEl>
                                          </p:spTgt>
                                        </p:tgtEl>
                                        <p:attrNameLst>
                                          <p:attrName>style.visibility</p:attrName>
                                        </p:attrNameLst>
                                      </p:cBhvr>
                                      <p:to>
                                        <p:strVal val="visible"/>
                                      </p:to>
                                    </p:set>
                                    <p:animEffect transition="in" filter="barn(inVertical)">
                                      <p:cBhvr>
                                        <p:cTn id="27" dur="500"/>
                                        <p:tgtEl>
                                          <p:spTgt spid="30">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00"/>
                                        </p:tgtEl>
                                        <p:attrNameLst>
                                          <p:attrName>style.visibility</p:attrName>
                                        </p:attrNameLst>
                                      </p:cBhvr>
                                      <p:to>
                                        <p:strVal val="visible"/>
                                      </p:to>
                                    </p:set>
                                    <p:anim calcmode="lin" valueType="num">
                                      <p:cBhvr additive="base">
                                        <p:cTn id="32" dur="500" fill="hold"/>
                                        <p:tgtEl>
                                          <p:spTgt spid="100"/>
                                        </p:tgtEl>
                                        <p:attrNameLst>
                                          <p:attrName>ppt_x</p:attrName>
                                        </p:attrNameLst>
                                      </p:cBhvr>
                                      <p:tavLst>
                                        <p:tav tm="0">
                                          <p:val>
                                            <p:strVal val="#ppt_x"/>
                                          </p:val>
                                        </p:tav>
                                        <p:tav tm="100000">
                                          <p:val>
                                            <p:strVal val="#ppt_x"/>
                                          </p:val>
                                        </p:tav>
                                      </p:tavLst>
                                    </p:anim>
                                    <p:anim calcmode="lin" valueType="num">
                                      <p:cBhvr additive="base">
                                        <p:cTn id="33"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 name="Group 39"/>
          <p:cNvGrpSpPr>
            <a:grpSpLocks noChangeAspect="1"/>
          </p:cNvGrpSpPr>
          <p:nvPr/>
        </p:nvGrpSpPr>
        <p:grpSpPr bwMode="auto">
          <a:xfrm>
            <a:off x="9287539" y="5246039"/>
            <a:ext cx="2799057" cy="1247521"/>
            <a:chOff x="2882" y="749"/>
            <a:chExt cx="1602" cy="714"/>
          </a:xfrm>
          <a:solidFill>
            <a:srgbClr val="005790"/>
          </a:solidFill>
        </p:grpSpPr>
        <p:sp>
          <p:nvSpPr>
            <p:cNvPr id="52" name="Freeform 40"/>
            <p:cNvSpPr>
              <a:spLocks noEditPoints="1"/>
            </p:cNvSpPr>
            <p:nvPr/>
          </p:nvSpPr>
          <p:spPr bwMode="auto">
            <a:xfrm>
              <a:off x="2882" y="749"/>
              <a:ext cx="1602" cy="714"/>
            </a:xfrm>
            <a:custGeom>
              <a:avLst/>
              <a:gdLst>
                <a:gd name="T0" fmla="*/ 990 w 1001"/>
                <a:gd name="T1" fmla="*/ 300 h 445"/>
                <a:gd name="T2" fmla="*/ 830 w 1001"/>
                <a:gd name="T3" fmla="*/ 119 h 445"/>
                <a:gd name="T4" fmla="*/ 525 w 1001"/>
                <a:gd name="T5" fmla="*/ 251 h 445"/>
                <a:gd name="T6" fmla="*/ 411 w 1001"/>
                <a:gd name="T7" fmla="*/ 190 h 445"/>
                <a:gd name="T8" fmla="*/ 413 w 1001"/>
                <a:gd name="T9" fmla="*/ 188 h 445"/>
                <a:gd name="T10" fmla="*/ 629 w 1001"/>
                <a:gd name="T11" fmla="*/ 29 h 445"/>
                <a:gd name="T12" fmla="*/ 564 w 1001"/>
                <a:gd name="T13" fmla="*/ 4 h 445"/>
                <a:gd name="T14" fmla="*/ 242 w 1001"/>
                <a:gd name="T15" fmla="*/ 178 h 445"/>
                <a:gd name="T16" fmla="*/ 50 w 1001"/>
                <a:gd name="T17" fmla="*/ 295 h 445"/>
                <a:gd name="T18" fmla="*/ 20 w 1001"/>
                <a:gd name="T19" fmla="*/ 320 h 445"/>
                <a:gd name="T20" fmla="*/ 3 w 1001"/>
                <a:gd name="T21" fmla="*/ 330 h 445"/>
                <a:gd name="T22" fmla="*/ 272 w 1001"/>
                <a:gd name="T23" fmla="*/ 443 h 445"/>
                <a:gd name="T24" fmla="*/ 538 w 1001"/>
                <a:gd name="T25" fmla="*/ 390 h 445"/>
                <a:gd name="T26" fmla="*/ 588 w 1001"/>
                <a:gd name="T27" fmla="*/ 369 h 445"/>
                <a:gd name="T28" fmla="*/ 656 w 1001"/>
                <a:gd name="T29" fmla="*/ 340 h 445"/>
                <a:gd name="T30" fmla="*/ 691 w 1001"/>
                <a:gd name="T31" fmla="*/ 358 h 445"/>
                <a:gd name="T32" fmla="*/ 998 w 1001"/>
                <a:gd name="T33" fmla="*/ 313 h 445"/>
                <a:gd name="T34" fmla="*/ 775 w 1001"/>
                <a:gd name="T35" fmla="*/ 146 h 445"/>
                <a:gd name="T36" fmla="*/ 656 w 1001"/>
                <a:gd name="T37" fmla="*/ 316 h 445"/>
                <a:gd name="T38" fmla="*/ 320 w 1001"/>
                <a:gd name="T39" fmla="*/ 174 h 445"/>
                <a:gd name="T40" fmla="*/ 633 w 1001"/>
                <a:gd name="T41" fmla="*/ 313 h 445"/>
                <a:gd name="T42" fmla="*/ 295 w 1001"/>
                <a:gd name="T43" fmla="*/ 330 h 445"/>
                <a:gd name="T44" fmla="*/ 431 w 1001"/>
                <a:gd name="T45" fmla="*/ 392 h 445"/>
                <a:gd name="T46" fmla="*/ 295 w 1001"/>
                <a:gd name="T47" fmla="*/ 411 h 445"/>
                <a:gd name="T48" fmla="*/ 628 w 1001"/>
                <a:gd name="T49" fmla="*/ 318 h 445"/>
                <a:gd name="T50" fmla="*/ 272 w 1001"/>
                <a:gd name="T51" fmla="*/ 440 h 445"/>
                <a:gd name="T52" fmla="*/ 5 w 1001"/>
                <a:gd name="T53" fmla="*/ 318 h 445"/>
                <a:gd name="T54" fmla="*/ 272 w 1001"/>
                <a:gd name="T55" fmla="*/ 430 h 445"/>
                <a:gd name="T56" fmla="*/ 32 w 1001"/>
                <a:gd name="T57" fmla="*/ 320 h 445"/>
                <a:gd name="T58" fmla="*/ 189 w 1001"/>
                <a:gd name="T59" fmla="*/ 362 h 445"/>
                <a:gd name="T60" fmla="*/ 206 w 1001"/>
                <a:gd name="T61" fmla="*/ 340 h 445"/>
                <a:gd name="T62" fmla="*/ 185 w 1001"/>
                <a:gd name="T63" fmla="*/ 297 h 445"/>
                <a:gd name="T64" fmla="*/ 98 w 1001"/>
                <a:gd name="T65" fmla="*/ 284 h 445"/>
                <a:gd name="T66" fmla="*/ 298 w 1001"/>
                <a:gd name="T67" fmla="*/ 371 h 445"/>
                <a:gd name="T68" fmla="*/ 140 w 1001"/>
                <a:gd name="T69" fmla="*/ 330 h 445"/>
                <a:gd name="T70" fmla="*/ 197 w 1001"/>
                <a:gd name="T71" fmla="*/ 363 h 445"/>
                <a:gd name="T72" fmla="*/ 587 w 1001"/>
                <a:gd name="T73" fmla="*/ 366 h 445"/>
                <a:gd name="T74" fmla="*/ 507 w 1001"/>
                <a:gd name="T75" fmla="*/ 390 h 445"/>
                <a:gd name="T76" fmla="*/ 275 w 1001"/>
                <a:gd name="T77" fmla="*/ 431 h 445"/>
                <a:gd name="T78" fmla="*/ 586 w 1001"/>
                <a:gd name="T79" fmla="*/ 358 h 445"/>
                <a:gd name="T80" fmla="*/ 589 w 1001"/>
                <a:gd name="T81" fmla="*/ 361 h 445"/>
                <a:gd name="T82" fmla="*/ 680 w 1001"/>
                <a:gd name="T83" fmla="*/ 336 h 445"/>
                <a:gd name="T84" fmla="*/ 639 w 1001"/>
                <a:gd name="T85" fmla="*/ 336 h 445"/>
                <a:gd name="T86" fmla="*/ 692 w 1001"/>
                <a:gd name="T87" fmla="*/ 352 h 445"/>
                <a:gd name="T88" fmla="*/ 682 w 1001"/>
                <a:gd name="T89" fmla="*/ 340 h 445"/>
                <a:gd name="T90" fmla="*/ 692 w 1001"/>
                <a:gd name="T91" fmla="*/ 352 h 445"/>
                <a:gd name="T92" fmla="*/ 686 w 1001"/>
                <a:gd name="T93" fmla="*/ 332 h 445"/>
                <a:gd name="T94" fmla="*/ 685 w 1001"/>
                <a:gd name="T95" fmla="*/ 330 h 445"/>
                <a:gd name="T96" fmla="*/ 670 w 1001"/>
                <a:gd name="T97" fmla="*/ 320 h 445"/>
                <a:gd name="T98" fmla="*/ 929 w 1001"/>
                <a:gd name="T99" fmla="*/ 225 h 445"/>
                <a:gd name="T100" fmla="*/ 825 w 1001"/>
                <a:gd name="T101" fmla="*/ 261 h 445"/>
                <a:gd name="T102" fmla="*/ 877 w 1001"/>
                <a:gd name="T103" fmla="*/ 278 h 445"/>
                <a:gd name="T104" fmla="*/ 981 w 1001"/>
                <a:gd name="T105" fmla="*/ 302 h 445"/>
                <a:gd name="T106" fmla="*/ 736 w 1001"/>
                <a:gd name="T107" fmla="*/ 330 h 445"/>
                <a:gd name="T108" fmla="*/ 756 w 1001"/>
                <a:gd name="T109" fmla="*/ 321 h 445"/>
                <a:gd name="T110" fmla="*/ 695 w 1001"/>
                <a:gd name="T111" fmla="*/ 337 h 445"/>
                <a:gd name="T112" fmla="*/ 697 w 1001"/>
                <a:gd name="T113" fmla="*/ 363 h 445"/>
                <a:gd name="T114" fmla="*/ 838 w 1001"/>
                <a:gd name="T115" fmla="*/ 333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01" h="445">
                  <a:moveTo>
                    <a:pt x="999" y="305"/>
                  </a:moveTo>
                  <a:cubicBezTo>
                    <a:pt x="999" y="304"/>
                    <a:pt x="999" y="304"/>
                    <a:pt x="999" y="304"/>
                  </a:cubicBezTo>
                  <a:cubicBezTo>
                    <a:pt x="1000" y="302"/>
                    <a:pt x="999" y="300"/>
                    <a:pt x="996" y="300"/>
                  </a:cubicBezTo>
                  <a:cubicBezTo>
                    <a:pt x="994" y="300"/>
                    <a:pt x="993" y="301"/>
                    <a:pt x="991" y="301"/>
                  </a:cubicBezTo>
                  <a:cubicBezTo>
                    <a:pt x="991" y="301"/>
                    <a:pt x="991" y="300"/>
                    <a:pt x="990" y="300"/>
                  </a:cubicBezTo>
                  <a:cubicBezTo>
                    <a:pt x="975" y="292"/>
                    <a:pt x="964" y="281"/>
                    <a:pt x="955" y="266"/>
                  </a:cubicBezTo>
                  <a:cubicBezTo>
                    <a:pt x="947" y="253"/>
                    <a:pt x="937" y="237"/>
                    <a:pt x="934" y="222"/>
                  </a:cubicBezTo>
                  <a:cubicBezTo>
                    <a:pt x="934" y="221"/>
                    <a:pt x="933" y="220"/>
                    <a:pt x="932" y="221"/>
                  </a:cubicBezTo>
                  <a:cubicBezTo>
                    <a:pt x="884" y="191"/>
                    <a:pt x="832" y="162"/>
                    <a:pt x="778" y="144"/>
                  </a:cubicBezTo>
                  <a:cubicBezTo>
                    <a:pt x="794" y="133"/>
                    <a:pt x="811" y="124"/>
                    <a:pt x="830" y="119"/>
                  </a:cubicBezTo>
                  <a:cubicBezTo>
                    <a:pt x="834" y="118"/>
                    <a:pt x="832" y="112"/>
                    <a:pt x="828" y="113"/>
                  </a:cubicBezTo>
                  <a:cubicBezTo>
                    <a:pt x="781" y="124"/>
                    <a:pt x="740" y="164"/>
                    <a:pt x="707" y="197"/>
                  </a:cubicBezTo>
                  <a:cubicBezTo>
                    <a:pt x="689" y="214"/>
                    <a:pt x="673" y="232"/>
                    <a:pt x="660" y="252"/>
                  </a:cubicBezTo>
                  <a:cubicBezTo>
                    <a:pt x="649" y="268"/>
                    <a:pt x="634" y="289"/>
                    <a:pt x="633" y="309"/>
                  </a:cubicBezTo>
                  <a:cubicBezTo>
                    <a:pt x="599" y="287"/>
                    <a:pt x="561" y="270"/>
                    <a:pt x="525" y="251"/>
                  </a:cubicBezTo>
                  <a:cubicBezTo>
                    <a:pt x="488" y="231"/>
                    <a:pt x="450" y="211"/>
                    <a:pt x="412" y="191"/>
                  </a:cubicBezTo>
                  <a:cubicBezTo>
                    <a:pt x="412" y="191"/>
                    <a:pt x="411" y="191"/>
                    <a:pt x="411" y="191"/>
                  </a:cubicBezTo>
                  <a:cubicBezTo>
                    <a:pt x="411" y="191"/>
                    <a:pt x="411" y="191"/>
                    <a:pt x="411" y="190"/>
                  </a:cubicBezTo>
                  <a:cubicBezTo>
                    <a:pt x="411" y="190"/>
                    <a:pt x="411" y="190"/>
                    <a:pt x="411" y="190"/>
                  </a:cubicBezTo>
                  <a:cubicBezTo>
                    <a:pt x="411" y="190"/>
                    <a:pt x="411" y="190"/>
                    <a:pt x="411" y="190"/>
                  </a:cubicBezTo>
                  <a:cubicBezTo>
                    <a:pt x="412" y="191"/>
                    <a:pt x="412" y="191"/>
                    <a:pt x="413" y="191"/>
                  </a:cubicBezTo>
                  <a:cubicBezTo>
                    <a:pt x="413" y="191"/>
                    <a:pt x="413" y="191"/>
                    <a:pt x="413" y="191"/>
                  </a:cubicBezTo>
                  <a:cubicBezTo>
                    <a:pt x="414" y="191"/>
                    <a:pt x="414" y="191"/>
                    <a:pt x="414" y="190"/>
                  </a:cubicBezTo>
                  <a:cubicBezTo>
                    <a:pt x="414" y="190"/>
                    <a:pt x="414" y="190"/>
                    <a:pt x="414" y="190"/>
                  </a:cubicBezTo>
                  <a:cubicBezTo>
                    <a:pt x="414" y="189"/>
                    <a:pt x="414" y="188"/>
                    <a:pt x="413" y="188"/>
                  </a:cubicBezTo>
                  <a:cubicBezTo>
                    <a:pt x="413" y="188"/>
                    <a:pt x="413" y="188"/>
                    <a:pt x="412" y="188"/>
                  </a:cubicBezTo>
                  <a:cubicBezTo>
                    <a:pt x="421" y="172"/>
                    <a:pt x="427" y="155"/>
                    <a:pt x="436" y="140"/>
                  </a:cubicBezTo>
                  <a:cubicBezTo>
                    <a:pt x="446" y="121"/>
                    <a:pt x="458" y="103"/>
                    <a:pt x="472" y="87"/>
                  </a:cubicBezTo>
                  <a:cubicBezTo>
                    <a:pt x="497" y="55"/>
                    <a:pt x="528" y="29"/>
                    <a:pt x="562" y="7"/>
                  </a:cubicBezTo>
                  <a:cubicBezTo>
                    <a:pt x="584" y="16"/>
                    <a:pt x="607" y="22"/>
                    <a:pt x="629" y="29"/>
                  </a:cubicBezTo>
                  <a:cubicBezTo>
                    <a:pt x="654" y="37"/>
                    <a:pt x="677" y="48"/>
                    <a:pt x="701" y="58"/>
                  </a:cubicBezTo>
                  <a:cubicBezTo>
                    <a:pt x="744" y="76"/>
                    <a:pt x="787" y="96"/>
                    <a:pt x="831" y="112"/>
                  </a:cubicBezTo>
                  <a:cubicBezTo>
                    <a:pt x="834" y="113"/>
                    <a:pt x="835" y="109"/>
                    <a:pt x="833" y="108"/>
                  </a:cubicBezTo>
                  <a:cubicBezTo>
                    <a:pt x="788" y="85"/>
                    <a:pt x="740" y="67"/>
                    <a:pt x="694" y="47"/>
                  </a:cubicBezTo>
                  <a:cubicBezTo>
                    <a:pt x="652" y="29"/>
                    <a:pt x="609" y="13"/>
                    <a:pt x="564" y="4"/>
                  </a:cubicBezTo>
                  <a:cubicBezTo>
                    <a:pt x="563" y="2"/>
                    <a:pt x="561" y="0"/>
                    <a:pt x="559" y="1"/>
                  </a:cubicBezTo>
                  <a:cubicBezTo>
                    <a:pt x="523" y="24"/>
                    <a:pt x="491" y="51"/>
                    <a:pt x="465" y="84"/>
                  </a:cubicBezTo>
                  <a:cubicBezTo>
                    <a:pt x="442" y="113"/>
                    <a:pt x="416" y="151"/>
                    <a:pt x="408" y="188"/>
                  </a:cubicBezTo>
                  <a:cubicBezTo>
                    <a:pt x="381" y="180"/>
                    <a:pt x="354" y="171"/>
                    <a:pt x="326" y="167"/>
                  </a:cubicBezTo>
                  <a:cubicBezTo>
                    <a:pt x="298" y="163"/>
                    <a:pt x="269" y="171"/>
                    <a:pt x="242" y="178"/>
                  </a:cubicBezTo>
                  <a:cubicBezTo>
                    <a:pt x="183" y="193"/>
                    <a:pt x="126" y="218"/>
                    <a:pt x="77" y="254"/>
                  </a:cubicBezTo>
                  <a:cubicBezTo>
                    <a:pt x="76" y="254"/>
                    <a:pt x="76" y="254"/>
                    <a:pt x="76" y="255"/>
                  </a:cubicBezTo>
                  <a:cubicBezTo>
                    <a:pt x="75" y="255"/>
                    <a:pt x="75" y="256"/>
                    <a:pt x="75" y="257"/>
                  </a:cubicBezTo>
                  <a:cubicBezTo>
                    <a:pt x="74" y="256"/>
                    <a:pt x="73" y="256"/>
                    <a:pt x="72" y="258"/>
                  </a:cubicBezTo>
                  <a:cubicBezTo>
                    <a:pt x="66" y="271"/>
                    <a:pt x="60" y="284"/>
                    <a:pt x="50" y="295"/>
                  </a:cubicBezTo>
                  <a:cubicBezTo>
                    <a:pt x="46" y="300"/>
                    <a:pt x="41" y="305"/>
                    <a:pt x="36" y="309"/>
                  </a:cubicBezTo>
                  <a:cubicBezTo>
                    <a:pt x="33" y="312"/>
                    <a:pt x="30" y="314"/>
                    <a:pt x="26" y="317"/>
                  </a:cubicBezTo>
                  <a:cubicBezTo>
                    <a:pt x="25" y="317"/>
                    <a:pt x="24" y="318"/>
                    <a:pt x="23" y="319"/>
                  </a:cubicBezTo>
                  <a:cubicBezTo>
                    <a:pt x="21" y="319"/>
                    <a:pt x="21" y="320"/>
                    <a:pt x="21" y="320"/>
                  </a:cubicBezTo>
                  <a:cubicBezTo>
                    <a:pt x="21" y="320"/>
                    <a:pt x="21" y="320"/>
                    <a:pt x="20" y="320"/>
                  </a:cubicBezTo>
                  <a:cubicBezTo>
                    <a:pt x="20" y="320"/>
                    <a:pt x="20" y="321"/>
                    <a:pt x="20" y="321"/>
                  </a:cubicBezTo>
                  <a:cubicBezTo>
                    <a:pt x="15" y="319"/>
                    <a:pt x="10" y="318"/>
                    <a:pt x="5" y="316"/>
                  </a:cubicBezTo>
                  <a:cubicBezTo>
                    <a:pt x="5" y="315"/>
                    <a:pt x="4" y="316"/>
                    <a:pt x="4" y="316"/>
                  </a:cubicBezTo>
                  <a:cubicBezTo>
                    <a:pt x="3" y="316"/>
                    <a:pt x="1" y="316"/>
                    <a:pt x="1" y="317"/>
                  </a:cubicBezTo>
                  <a:cubicBezTo>
                    <a:pt x="0" y="322"/>
                    <a:pt x="0" y="327"/>
                    <a:pt x="3" y="330"/>
                  </a:cubicBezTo>
                  <a:cubicBezTo>
                    <a:pt x="3" y="331"/>
                    <a:pt x="4" y="331"/>
                    <a:pt x="5" y="331"/>
                  </a:cubicBezTo>
                  <a:cubicBezTo>
                    <a:pt x="5" y="331"/>
                    <a:pt x="5" y="331"/>
                    <a:pt x="5" y="331"/>
                  </a:cubicBezTo>
                  <a:cubicBezTo>
                    <a:pt x="49" y="355"/>
                    <a:pt x="95" y="374"/>
                    <a:pt x="141" y="393"/>
                  </a:cubicBezTo>
                  <a:cubicBezTo>
                    <a:pt x="183" y="412"/>
                    <a:pt x="225" y="431"/>
                    <a:pt x="269" y="444"/>
                  </a:cubicBezTo>
                  <a:cubicBezTo>
                    <a:pt x="271" y="445"/>
                    <a:pt x="272" y="444"/>
                    <a:pt x="272" y="443"/>
                  </a:cubicBezTo>
                  <a:cubicBezTo>
                    <a:pt x="272" y="443"/>
                    <a:pt x="272" y="443"/>
                    <a:pt x="272" y="443"/>
                  </a:cubicBezTo>
                  <a:cubicBezTo>
                    <a:pt x="272" y="445"/>
                    <a:pt x="275" y="445"/>
                    <a:pt x="275" y="443"/>
                  </a:cubicBezTo>
                  <a:cubicBezTo>
                    <a:pt x="275" y="443"/>
                    <a:pt x="275" y="442"/>
                    <a:pt x="275" y="442"/>
                  </a:cubicBezTo>
                  <a:cubicBezTo>
                    <a:pt x="334" y="431"/>
                    <a:pt x="392" y="416"/>
                    <a:pt x="451" y="405"/>
                  </a:cubicBezTo>
                  <a:cubicBezTo>
                    <a:pt x="480" y="400"/>
                    <a:pt x="509" y="394"/>
                    <a:pt x="538" y="390"/>
                  </a:cubicBezTo>
                  <a:cubicBezTo>
                    <a:pt x="551" y="388"/>
                    <a:pt x="585" y="390"/>
                    <a:pt x="587" y="374"/>
                  </a:cubicBezTo>
                  <a:cubicBezTo>
                    <a:pt x="588" y="373"/>
                    <a:pt x="587" y="373"/>
                    <a:pt x="587" y="372"/>
                  </a:cubicBezTo>
                  <a:cubicBezTo>
                    <a:pt x="587" y="372"/>
                    <a:pt x="587" y="372"/>
                    <a:pt x="587" y="372"/>
                  </a:cubicBezTo>
                  <a:cubicBezTo>
                    <a:pt x="587" y="371"/>
                    <a:pt x="588" y="371"/>
                    <a:pt x="588" y="370"/>
                  </a:cubicBezTo>
                  <a:cubicBezTo>
                    <a:pt x="588" y="369"/>
                    <a:pt x="588" y="369"/>
                    <a:pt x="588" y="369"/>
                  </a:cubicBezTo>
                  <a:cubicBezTo>
                    <a:pt x="589" y="370"/>
                    <a:pt x="590" y="369"/>
                    <a:pt x="590" y="368"/>
                  </a:cubicBezTo>
                  <a:cubicBezTo>
                    <a:pt x="590" y="366"/>
                    <a:pt x="591" y="364"/>
                    <a:pt x="592" y="363"/>
                  </a:cubicBezTo>
                  <a:cubicBezTo>
                    <a:pt x="593" y="361"/>
                    <a:pt x="595" y="361"/>
                    <a:pt x="596" y="360"/>
                  </a:cubicBezTo>
                  <a:cubicBezTo>
                    <a:pt x="602" y="361"/>
                    <a:pt x="606" y="358"/>
                    <a:pt x="612" y="354"/>
                  </a:cubicBezTo>
                  <a:cubicBezTo>
                    <a:pt x="625" y="346"/>
                    <a:pt x="639" y="335"/>
                    <a:pt x="656" y="340"/>
                  </a:cubicBezTo>
                  <a:cubicBezTo>
                    <a:pt x="659" y="341"/>
                    <a:pt x="669" y="349"/>
                    <a:pt x="676" y="348"/>
                  </a:cubicBezTo>
                  <a:cubicBezTo>
                    <a:pt x="678" y="349"/>
                    <a:pt x="681" y="350"/>
                    <a:pt x="683" y="352"/>
                  </a:cubicBezTo>
                  <a:cubicBezTo>
                    <a:pt x="685" y="353"/>
                    <a:pt x="686" y="356"/>
                    <a:pt x="689" y="357"/>
                  </a:cubicBezTo>
                  <a:cubicBezTo>
                    <a:pt x="689" y="357"/>
                    <a:pt x="690" y="357"/>
                    <a:pt x="690" y="357"/>
                  </a:cubicBezTo>
                  <a:cubicBezTo>
                    <a:pt x="691" y="357"/>
                    <a:pt x="691" y="357"/>
                    <a:pt x="691" y="358"/>
                  </a:cubicBezTo>
                  <a:cubicBezTo>
                    <a:pt x="691" y="359"/>
                    <a:pt x="692" y="360"/>
                    <a:pt x="693" y="361"/>
                  </a:cubicBezTo>
                  <a:cubicBezTo>
                    <a:pt x="693" y="362"/>
                    <a:pt x="693" y="363"/>
                    <a:pt x="694" y="364"/>
                  </a:cubicBezTo>
                  <a:cubicBezTo>
                    <a:pt x="694" y="365"/>
                    <a:pt x="695" y="365"/>
                    <a:pt x="696" y="365"/>
                  </a:cubicBezTo>
                  <a:cubicBezTo>
                    <a:pt x="696" y="365"/>
                    <a:pt x="696" y="366"/>
                    <a:pt x="697" y="366"/>
                  </a:cubicBezTo>
                  <a:cubicBezTo>
                    <a:pt x="798" y="360"/>
                    <a:pt x="900" y="339"/>
                    <a:pt x="998" y="313"/>
                  </a:cubicBezTo>
                  <a:cubicBezTo>
                    <a:pt x="999" y="313"/>
                    <a:pt x="999" y="312"/>
                    <a:pt x="999" y="311"/>
                  </a:cubicBezTo>
                  <a:cubicBezTo>
                    <a:pt x="1000" y="311"/>
                    <a:pt x="1000" y="311"/>
                    <a:pt x="1000" y="311"/>
                  </a:cubicBezTo>
                  <a:cubicBezTo>
                    <a:pt x="1001" y="308"/>
                    <a:pt x="1001" y="306"/>
                    <a:pt x="999" y="305"/>
                  </a:cubicBezTo>
                  <a:close/>
                  <a:moveTo>
                    <a:pt x="714" y="199"/>
                  </a:moveTo>
                  <a:cubicBezTo>
                    <a:pt x="732" y="181"/>
                    <a:pt x="753" y="162"/>
                    <a:pt x="775" y="146"/>
                  </a:cubicBezTo>
                  <a:cubicBezTo>
                    <a:pt x="826" y="171"/>
                    <a:pt x="878" y="196"/>
                    <a:pt x="927" y="224"/>
                  </a:cubicBezTo>
                  <a:cubicBezTo>
                    <a:pt x="927" y="224"/>
                    <a:pt x="927" y="224"/>
                    <a:pt x="927" y="224"/>
                  </a:cubicBezTo>
                  <a:cubicBezTo>
                    <a:pt x="876" y="221"/>
                    <a:pt x="823" y="240"/>
                    <a:pt x="774" y="255"/>
                  </a:cubicBezTo>
                  <a:cubicBezTo>
                    <a:pt x="733" y="267"/>
                    <a:pt x="688" y="283"/>
                    <a:pt x="656" y="314"/>
                  </a:cubicBezTo>
                  <a:cubicBezTo>
                    <a:pt x="656" y="314"/>
                    <a:pt x="656" y="315"/>
                    <a:pt x="656" y="316"/>
                  </a:cubicBezTo>
                  <a:cubicBezTo>
                    <a:pt x="650" y="315"/>
                    <a:pt x="644" y="315"/>
                    <a:pt x="637" y="316"/>
                  </a:cubicBezTo>
                  <a:cubicBezTo>
                    <a:pt x="648" y="270"/>
                    <a:pt x="681" y="231"/>
                    <a:pt x="714" y="199"/>
                  </a:cubicBezTo>
                  <a:close/>
                  <a:moveTo>
                    <a:pt x="154" y="216"/>
                  </a:moveTo>
                  <a:cubicBezTo>
                    <a:pt x="181" y="204"/>
                    <a:pt x="209" y="194"/>
                    <a:pt x="237" y="187"/>
                  </a:cubicBezTo>
                  <a:cubicBezTo>
                    <a:pt x="263" y="180"/>
                    <a:pt x="292" y="171"/>
                    <a:pt x="320" y="174"/>
                  </a:cubicBezTo>
                  <a:cubicBezTo>
                    <a:pt x="349" y="176"/>
                    <a:pt x="379" y="187"/>
                    <a:pt x="407" y="195"/>
                  </a:cubicBezTo>
                  <a:cubicBezTo>
                    <a:pt x="407" y="195"/>
                    <a:pt x="407" y="195"/>
                    <a:pt x="407" y="195"/>
                  </a:cubicBezTo>
                  <a:cubicBezTo>
                    <a:pt x="407" y="195"/>
                    <a:pt x="408" y="196"/>
                    <a:pt x="409" y="197"/>
                  </a:cubicBezTo>
                  <a:cubicBezTo>
                    <a:pt x="448" y="217"/>
                    <a:pt x="487" y="238"/>
                    <a:pt x="525" y="258"/>
                  </a:cubicBezTo>
                  <a:cubicBezTo>
                    <a:pt x="561" y="277"/>
                    <a:pt x="596" y="297"/>
                    <a:pt x="633" y="313"/>
                  </a:cubicBezTo>
                  <a:cubicBezTo>
                    <a:pt x="633" y="313"/>
                    <a:pt x="633" y="313"/>
                    <a:pt x="633" y="314"/>
                  </a:cubicBezTo>
                  <a:cubicBezTo>
                    <a:pt x="579" y="289"/>
                    <a:pt x="521" y="294"/>
                    <a:pt x="463" y="300"/>
                  </a:cubicBezTo>
                  <a:cubicBezTo>
                    <a:pt x="433" y="304"/>
                    <a:pt x="403" y="308"/>
                    <a:pt x="373" y="314"/>
                  </a:cubicBezTo>
                  <a:cubicBezTo>
                    <a:pt x="348" y="318"/>
                    <a:pt x="320" y="322"/>
                    <a:pt x="297" y="333"/>
                  </a:cubicBezTo>
                  <a:cubicBezTo>
                    <a:pt x="297" y="332"/>
                    <a:pt x="297" y="330"/>
                    <a:pt x="295" y="330"/>
                  </a:cubicBezTo>
                  <a:cubicBezTo>
                    <a:pt x="259" y="315"/>
                    <a:pt x="223" y="303"/>
                    <a:pt x="187" y="290"/>
                  </a:cubicBezTo>
                  <a:cubicBezTo>
                    <a:pt x="151" y="278"/>
                    <a:pt x="116" y="264"/>
                    <a:pt x="79" y="255"/>
                  </a:cubicBezTo>
                  <a:cubicBezTo>
                    <a:pt x="105" y="243"/>
                    <a:pt x="129" y="228"/>
                    <a:pt x="154" y="216"/>
                  </a:cubicBezTo>
                  <a:close/>
                  <a:moveTo>
                    <a:pt x="580" y="366"/>
                  </a:moveTo>
                  <a:cubicBezTo>
                    <a:pt x="530" y="371"/>
                    <a:pt x="480" y="383"/>
                    <a:pt x="431" y="392"/>
                  </a:cubicBezTo>
                  <a:cubicBezTo>
                    <a:pt x="380" y="403"/>
                    <a:pt x="327" y="411"/>
                    <a:pt x="277" y="427"/>
                  </a:cubicBezTo>
                  <a:cubicBezTo>
                    <a:pt x="282" y="423"/>
                    <a:pt x="287" y="419"/>
                    <a:pt x="292" y="414"/>
                  </a:cubicBezTo>
                  <a:cubicBezTo>
                    <a:pt x="351" y="405"/>
                    <a:pt x="412" y="391"/>
                    <a:pt x="470" y="375"/>
                  </a:cubicBezTo>
                  <a:cubicBezTo>
                    <a:pt x="471" y="375"/>
                    <a:pt x="471" y="373"/>
                    <a:pt x="470" y="373"/>
                  </a:cubicBezTo>
                  <a:cubicBezTo>
                    <a:pt x="412" y="383"/>
                    <a:pt x="352" y="395"/>
                    <a:pt x="295" y="411"/>
                  </a:cubicBezTo>
                  <a:cubicBezTo>
                    <a:pt x="299" y="406"/>
                    <a:pt x="302" y="400"/>
                    <a:pt x="303" y="393"/>
                  </a:cubicBezTo>
                  <a:cubicBezTo>
                    <a:pt x="306" y="375"/>
                    <a:pt x="302" y="355"/>
                    <a:pt x="295" y="338"/>
                  </a:cubicBezTo>
                  <a:cubicBezTo>
                    <a:pt x="348" y="322"/>
                    <a:pt x="404" y="313"/>
                    <a:pt x="460" y="307"/>
                  </a:cubicBezTo>
                  <a:cubicBezTo>
                    <a:pt x="517" y="301"/>
                    <a:pt x="575" y="295"/>
                    <a:pt x="629" y="318"/>
                  </a:cubicBezTo>
                  <a:cubicBezTo>
                    <a:pt x="629" y="318"/>
                    <a:pt x="629" y="318"/>
                    <a:pt x="628" y="318"/>
                  </a:cubicBezTo>
                  <a:cubicBezTo>
                    <a:pt x="611" y="323"/>
                    <a:pt x="590" y="334"/>
                    <a:pt x="587" y="354"/>
                  </a:cubicBezTo>
                  <a:cubicBezTo>
                    <a:pt x="586" y="354"/>
                    <a:pt x="585" y="354"/>
                    <a:pt x="583" y="355"/>
                  </a:cubicBezTo>
                  <a:cubicBezTo>
                    <a:pt x="580" y="358"/>
                    <a:pt x="579" y="362"/>
                    <a:pt x="580" y="366"/>
                  </a:cubicBezTo>
                  <a:close/>
                  <a:moveTo>
                    <a:pt x="271" y="436"/>
                  </a:moveTo>
                  <a:cubicBezTo>
                    <a:pt x="271" y="437"/>
                    <a:pt x="271" y="439"/>
                    <a:pt x="272" y="440"/>
                  </a:cubicBezTo>
                  <a:cubicBezTo>
                    <a:pt x="271" y="440"/>
                    <a:pt x="271" y="440"/>
                    <a:pt x="271" y="440"/>
                  </a:cubicBezTo>
                  <a:cubicBezTo>
                    <a:pt x="271" y="440"/>
                    <a:pt x="271" y="440"/>
                    <a:pt x="271" y="440"/>
                  </a:cubicBezTo>
                  <a:cubicBezTo>
                    <a:pt x="179" y="413"/>
                    <a:pt x="95" y="364"/>
                    <a:pt x="6" y="329"/>
                  </a:cubicBezTo>
                  <a:cubicBezTo>
                    <a:pt x="6" y="329"/>
                    <a:pt x="6" y="328"/>
                    <a:pt x="6" y="328"/>
                  </a:cubicBezTo>
                  <a:cubicBezTo>
                    <a:pt x="5" y="325"/>
                    <a:pt x="4" y="322"/>
                    <a:pt x="5" y="318"/>
                  </a:cubicBezTo>
                  <a:cubicBezTo>
                    <a:pt x="5" y="318"/>
                    <a:pt x="5" y="318"/>
                    <a:pt x="5" y="318"/>
                  </a:cubicBezTo>
                  <a:cubicBezTo>
                    <a:pt x="46" y="340"/>
                    <a:pt x="91" y="357"/>
                    <a:pt x="135" y="375"/>
                  </a:cubicBezTo>
                  <a:cubicBezTo>
                    <a:pt x="180" y="394"/>
                    <a:pt x="225" y="412"/>
                    <a:pt x="270" y="430"/>
                  </a:cubicBezTo>
                  <a:cubicBezTo>
                    <a:pt x="271" y="430"/>
                    <a:pt x="271" y="431"/>
                    <a:pt x="272" y="430"/>
                  </a:cubicBezTo>
                  <a:cubicBezTo>
                    <a:pt x="272" y="430"/>
                    <a:pt x="272" y="430"/>
                    <a:pt x="272" y="430"/>
                  </a:cubicBezTo>
                  <a:cubicBezTo>
                    <a:pt x="271" y="432"/>
                    <a:pt x="271" y="434"/>
                    <a:pt x="271" y="436"/>
                  </a:cubicBezTo>
                  <a:close/>
                  <a:moveTo>
                    <a:pt x="271" y="426"/>
                  </a:moveTo>
                  <a:cubicBezTo>
                    <a:pt x="225" y="408"/>
                    <a:pt x="179" y="389"/>
                    <a:pt x="133" y="370"/>
                  </a:cubicBezTo>
                  <a:cubicBezTo>
                    <a:pt x="97" y="355"/>
                    <a:pt x="61" y="338"/>
                    <a:pt x="25" y="323"/>
                  </a:cubicBezTo>
                  <a:cubicBezTo>
                    <a:pt x="28" y="323"/>
                    <a:pt x="30" y="321"/>
                    <a:pt x="32" y="320"/>
                  </a:cubicBezTo>
                  <a:cubicBezTo>
                    <a:pt x="43" y="326"/>
                    <a:pt x="54" y="331"/>
                    <a:pt x="66" y="335"/>
                  </a:cubicBezTo>
                  <a:cubicBezTo>
                    <a:pt x="68" y="335"/>
                    <a:pt x="69" y="332"/>
                    <a:pt x="66" y="331"/>
                  </a:cubicBezTo>
                  <a:cubicBezTo>
                    <a:pt x="56" y="327"/>
                    <a:pt x="45" y="323"/>
                    <a:pt x="35" y="318"/>
                  </a:cubicBezTo>
                  <a:cubicBezTo>
                    <a:pt x="39" y="315"/>
                    <a:pt x="43" y="311"/>
                    <a:pt x="47" y="307"/>
                  </a:cubicBezTo>
                  <a:cubicBezTo>
                    <a:pt x="92" y="328"/>
                    <a:pt x="140" y="350"/>
                    <a:pt x="189" y="362"/>
                  </a:cubicBezTo>
                  <a:cubicBezTo>
                    <a:pt x="190" y="362"/>
                    <a:pt x="191" y="360"/>
                    <a:pt x="189" y="359"/>
                  </a:cubicBezTo>
                  <a:cubicBezTo>
                    <a:pt x="142" y="343"/>
                    <a:pt x="95" y="324"/>
                    <a:pt x="49" y="305"/>
                  </a:cubicBezTo>
                  <a:cubicBezTo>
                    <a:pt x="51" y="303"/>
                    <a:pt x="52" y="301"/>
                    <a:pt x="54" y="299"/>
                  </a:cubicBezTo>
                  <a:cubicBezTo>
                    <a:pt x="58" y="294"/>
                    <a:pt x="62" y="289"/>
                    <a:pt x="65" y="284"/>
                  </a:cubicBezTo>
                  <a:cubicBezTo>
                    <a:pt x="110" y="305"/>
                    <a:pt x="158" y="327"/>
                    <a:pt x="206" y="340"/>
                  </a:cubicBezTo>
                  <a:cubicBezTo>
                    <a:pt x="208" y="340"/>
                    <a:pt x="209" y="338"/>
                    <a:pt x="207" y="338"/>
                  </a:cubicBezTo>
                  <a:cubicBezTo>
                    <a:pt x="162" y="316"/>
                    <a:pt x="113" y="299"/>
                    <a:pt x="66" y="283"/>
                  </a:cubicBezTo>
                  <a:cubicBezTo>
                    <a:pt x="71" y="275"/>
                    <a:pt x="74" y="267"/>
                    <a:pt x="77" y="259"/>
                  </a:cubicBezTo>
                  <a:cubicBezTo>
                    <a:pt x="77" y="259"/>
                    <a:pt x="77" y="259"/>
                    <a:pt x="77" y="259"/>
                  </a:cubicBezTo>
                  <a:cubicBezTo>
                    <a:pt x="112" y="273"/>
                    <a:pt x="149" y="284"/>
                    <a:pt x="185" y="297"/>
                  </a:cubicBezTo>
                  <a:cubicBezTo>
                    <a:pt x="219" y="309"/>
                    <a:pt x="253" y="322"/>
                    <a:pt x="287" y="333"/>
                  </a:cubicBezTo>
                  <a:cubicBezTo>
                    <a:pt x="287" y="334"/>
                    <a:pt x="287" y="335"/>
                    <a:pt x="287" y="336"/>
                  </a:cubicBezTo>
                  <a:cubicBezTo>
                    <a:pt x="289" y="339"/>
                    <a:pt x="291" y="343"/>
                    <a:pt x="292" y="347"/>
                  </a:cubicBezTo>
                  <a:cubicBezTo>
                    <a:pt x="229" y="323"/>
                    <a:pt x="163" y="302"/>
                    <a:pt x="98" y="282"/>
                  </a:cubicBezTo>
                  <a:cubicBezTo>
                    <a:pt x="97" y="282"/>
                    <a:pt x="96" y="284"/>
                    <a:pt x="98" y="284"/>
                  </a:cubicBezTo>
                  <a:cubicBezTo>
                    <a:pt x="162" y="308"/>
                    <a:pt x="227" y="331"/>
                    <a:pt x="293" y="350"/>
                  </a:cubicBezTo>
                  <a:cubicBezTo>
                    <a:pt x="295" y="356"/>
                    <a:pt x="296" y="362"/>
                    <a:pt x="297" y="368"/>
                  </a:cubicBezTo>
                  <a:cubicBezTo>
                    <a:pt x="273" y="357"/>
                    <a:pt x="247" y="349"/>
                    <a:pt x="222" y="341"/>
                  </a:cubicBezTo>
                  <a:cubicBezTo>
                    <a:pt x="220" y="341"/>
                    <a:pt x="220" y="343"/>
                    <a:pt x="221" y="343"/>
                  </a:cubicBezTo>
                  <a:cubicBezTo>
                    <a:pt x="246" y="352"/>
                    <a:pt x="272" y="363"/>
                    <a:pt x="298" y="371"/>
                  </a:cubicBezTo>
                  <a:cubicBezTo>
                    <a:pt x="298" y="371"/>
                    <a:pt x="298" y="371"/>
                    <a:pt x="298" y="371"/>
                  </a:cubicBezTo>
                  <a:cubicBezTo>
                    <a:pt x="298" y="375"/>
                    <a:pt x="298" y="379"/>
                    <a:pt x="298" y="383"/>
                  </a:cubicBezTo>
                  <a:cubicBezTo>
                    <a:pt x="298" y="382"/>
                    <a:pt x="298" y="382"/>
                    <a:pt x="297" y="382"/>
                  </a:cubicBezTo>
                  <a:cubicBezTo>
                    <a:pt x="245" y="364"/>
                    <a:pt x="192" y="346"/>
                    <a:pt x="140" y="328"/>
                  </a:cubicBezTo>
                  <a:cubicBezTo>
                    <a:pt x="139" y="328"/>
                    <a:pt x="138" y="330"/>
                    <a:pt x="140" y="330"/>
                  </a:cubicBezTo>
                  <a:cubicBezTo>
                    <a:pt x="191" y="351"/>
                    <a:pt x="243" y="370"/>
                    <a:pt x="296" y="385"/>
                  </a:cubicBezTo>
                  <a:cubicBezTo>
                    <a:pt x="297" y="385"/>
                    <a:pt x="298" y="385"/>
                    <a:pt x="298" y="384"/>
                  </a:cubicBezTo>
                  <a:cubicBezTo>
                    <a:pt x="298" y="385"/>
                    <a:pt x="298" y="386"/>
                    <a:pt x="298" y="387"/>
                  </a:cubicBezTo>
                  <a:cubicBezTo>
                    <a:pt x="298" y="390"/>
                    <a:pt x="297" y="394"/>
                    <a:pt x="296" y="396"/>
                  </a:cubicBezTo>
                  <a:cubicBezTo>
                    <a:pt x="265" y="383"/>
                    <a:pt x="230" y="372"/>
                    <a:pt x="197" y="363"/>
                  </a:cubicBezTo>
                  <a:cubicBezTo>
                    <a:pt x="196" y="363"/>
                    <a:pt x="196" y="364"/>
                    <a:pt x="197" y="364"/>
                  </a:cubicBezTo>
                  <a:cubicBezTo>
                    <a:pt x="229" y="377"/>
                    <a:pt x="262" y="390"/>
                    <a:pt x="295" y="398"/>
                  </a:cubicBezTo>
                  <a:cubicBezTo>
                    <a:pt x="291" y="410"/>
                    <a:pt x="280" y="418"/>
                    <a:pt x="271" y="426"/>
                  </a:cubicBezTo>
                  <a:close/>
                  <a:moveTo>
                    <a:pt x="589" y="361"/>
                  </a:moveTo>
                  <a:cubicBezTo>
                    <a:pt x="588" y="362"/>
                    <a:pt x="587" y="364"/>
                    <a:pt x="587" y="366"/>
                  </a:cubicBezTo>
                  <a:cubicBezTo>
                    <a:pt x="587" y="366"/>
                    <a:pt x="587" y="366"/>
                    <a:pt x="587" y="366"/>
                  </a:cubicBezTo>
                  <a:cubicBezTo>
                    <a:pt x="584" y="367"/>
                    <a:pt x="584" y="370"/>
                    <a:pt x="585" y="372"/>
                  </a:cubicBezTo>
                  <a:cubicBezTo>
                    <a:pt x="585" y="372"/>
                    <a:pt x="585" y="372"/>
                    <a:pt x="585" y="372"/>
                  </a:cubicBezTo>
                  <a:cubicBezTo>
                    <a:pt x="580" y="382"/>
                    <a:pt x="554" y="382"/>
                    <a:pt x="545" y="384"/>
                  </a:cubicBezTo>
                  <a:cubicBezTo>
                    <a:pt x="532" y="386"/>
                    <a:pt x="519" y="388"/>
                    <a:pt x="507" y="390"/>
                  </a:cubicBezTo>
                  <a:cubicBezTo>
                    <a:pt x="480" y="395"/>
                    <a:pt x="453" y="400"/>
                    <a:pt x="427" y="405"/>
                  </a:cubicBezTo>
                  <a:cubicBezTo>
                    <a:pt x="376" y="415"/>
                    <a:pt x="325" y="424"/>
                    <a:pt x="276" y="439"/>
                  </a:cubicBezTo>
                  <a:cubicBezTo>
                    <a:pt x="276" y="438"/>
                    <a:pt x="276" y="437"/>
                    <a:pt x="276" y="436"/>
                  </a:cubicBezTo>
                  <a:cubicBezTo>
                    <a:pt x="276" y="434"/>
                    <a:pt x="276" y="432"/>
                    <a:pt x="275" y="431"/>
                  </a:cubicBezTo>
                  <a:cubicBezTo>
                    <a:pt x="275" y="431"/>
                    <a:pt x="275" y="431"/>
                    <a:pt x="275" y="431"/>
                  </a:cubicBezTo>
                  <a:cubicBezTo>
                    <a:pt x="326" y="422"/>
                    <a:pt x="377" y="408"/>
                    <a:pt x="428" y="398"/>
                  </a:cubicBezTo>
                  <a:cubicBezTo>
                    <a:pt x="479" y="387"/>
                    <a:pt x="531" y="380"/>
                    <a:pt x="582" y="369"/>
                  </a:cubicBezTo>
                  <a:cubicBezTo>
                    <a:pt x="582" y="369"/>
                    <a:pt x="583" y="369"/>
                    <a:pt x="583" y="369"/>
                  </a:cubicBezTo>
                  <a:cubicBezTo>
                    <a:pt x="584" y="369"/>
                    <a:pt x="586" y="368"/>
                    <a:pt x="585" y="366"/>
                  </a:cubicBezTo>
                  <a:cubicBezTo>
                    <a:pt x="583" y="363"/>
                    <a:pt x="584" y="360"/>
                    <a:pt x="586" y="358"/>
                  </a:cubicBezTo>
                  <a:cubicBezTo>
                    <a:pt x="587" y="358"/>
                    <a:pt x="587" y="358"/>
                    <a:pt x="588" y="358"/>
                  </a:cubicBezTo>
                  <a:cubicBezTo>
                    <a:pt x="588" y="358"/>
                    <a:pt x="588" y="358"/>
                    <a:pt x="588" y="358"/>
                  </a:cubicBezTo>
                  <a:cubicBezTo>
                    <a:pt x="589" y="357"/>
                    <a:pt x="590" y="357"/>
                    <a:pt x="591" y="358"/>
                  </a:cubicBezTo>
                  <a:cubicBezTo>
                    <a:pt x="591" y="358"/>
                    <a:pt x="591" y="358"/>
                    <a:pt x="591" y="358"/>
                  </a:cubicBezTo>
                  <a:cubicBezTo>
                    <a:pt x="590" y="359"/>
                    <a:pt x="589" y="360"/>
                    <a:pt x="589" y="361"/>
                  </a:cubicBezTo>
                  <a:close/>
                  <a:moveTo>
                    <a:pt x="593" y="354"/>
                  </a:moveTo>
                  <a:cubicBezTo>
                    <a:pt x="592" y="354"/>
                    <a:pt x="591" y="354"/>
                    <a:pt x="591" y="354"/>
                  </a:cubicBezTo>
                  <a:cubicBezTo>
                    <a:pt x="599" y="338"/>
                    <a:pt x="611" y="327"/>
                    <a:pt x="629" y="322"/>
                  </a:cubicBezTo>
                  <a:cubicBezTo>
                    <a:pt x="651" y="316"/>
                    <a:pt x="667" y="321"/>
                    <a:pt x="683" y="335"/>
                  </a:cubicBezTo>
                  <a:cubicBezTo>
                    <a:pt x="682" y="335"/>
                    <a:pt x="681" y="336"/>
                    <a:pt x="680" y="336"/>
                  </a:cubicBezTo>
                  <a:cubicBezTo>
                    <a:pt x="666" y="326"/>
                    <a:pt x="650" y="322"/>
                    <a:pt x="633" y="324"/>
                  </a:cubicBezTo>
                  <a:cubicBezTo>
                    <a:pt x="614" y="327"/>
                    <a:pt x="603" y="339"/>
                    <a:pt x="593" y="354"/>
                  </a:cubicBezTo>
                  <a:close/>
                  <a:moveTo>
                    <a:pt x="675" y="341"/>
                  </a:moveTo>
                  <a:cubicBezTo>
                    <a:pt x="675" y="343"/>
                    <a:pt x="658" y="336"/>
                    <a:pt x="655" y="335"/>
                  </a:cubicBezTo>
                  <a:cubicBezTo>
                    <a:pt x="649" y="334"/>
                    <a:pt x="644" y="334"/>
                    <a:pt x="639" y="336"/>
                  </a:cubicBezTo>
                  <a:cubicBezTo>
                    <a:pt x="625" y="339"/>
                    <a:pt x="610" y="356"/>
                    <a:pt x="596" y="356"/>
                  </a:cubicBezTo>
                  <a:cubicBezTo>
                    <a:pt x="607" y="342"/>
                    <a:pt x="619" y="330"/>
                    <a:pt x="638" y="329"/>
                  </a:cubicBezTo>
                  <a:cubicBezTo>
                    <a:pt x="652" y="328"/>
                    <a:pt x="664" y="332"/>
                    <a:pt x="676" y="340"/>
                  </a:cubicBezTo>
                  <a:cubicBezTo>
                    <a:pt x="676" y="340"/>
                    <a:pt x="676" y="341"/>
                    <a:pt x="675" y="341"/>
                  </a:cubicBezTo>
                  <a:close/>
                  <a:moveTo>
                    <a:pt x="692" y="352"/>
                  </a:moveTo>
                  <a:cubicBezTo>
                    <a:pt x="691" y="352"/>
                    <a:pt x="691" y="352"/>
                    <a:pt x="690" y="353"/>
                  </a:cubicBezTo>
                  <a:cubicBezTo>
                    <a:pt x="689" y="351"/>
                    <a:pt x="687" y="349"/>
                    <a:pt x="685" y="348"/>
                  </a:cubicBezTo>
                  <a:cubicBezTo>
                    <a:pt x="683" y="347"/>
                    <a:pt x="682" y="346"/>
                    <a:pt x="680" y="345"/>
                  </a:cubicBezTo>
                  <a:cubicBezTo>
                    <a:pt x="680" y="344"/>
                    <a:pt x="680" y="343"/>
                    <a:pt x="680" y="342"/>
                  </a:cubicBezTo>
                  <a:cubicBezTo>
                    <a:pt x="681" y="342"/>
                    <a:pt x="682" y="341"/>
                    <a:pt x="682" y="340"/>
                  </a:cubicBezTo>
                  <a:cubicBezTo>
                    <a:pt x="685" y="339"/>
                    <a:pt x="688" y="340"/>
                    <a:pt x="689" y="342"/>
                  </a:cubicBezTo>
                  <a:cubicBezTo>
                    <a:pt x="690" y="343"/>
                    <a:pt x="691" y="345"/>
                    <a:pt x="691" y="346"/>
                  </a:cubicBezTo>
                  <a:cubicBezTo>
                    <a:pt x="691" y="348"/>
                    <a:pt x="690" y="349"/>
                    <a:pt x="690" y="351"/>
                  </a:cubicBezTo>
                  <a:cubicBezTo>
                    <a:pt x="690" y="352"/>
                    <a:pt x="691" y="352"/>
                    <a:pt x="692" y="352"/>
                  </a:cubicBezTo>
                  <a:cubicBezTo>
                    <a:pt x="692" y="352"/>
                    <a:pt x="692" y="352"/>
                    <a:pt x="692" y="352"/>
                  </a:cubicBezTo>
                  <a:close/>
                  <a:moveTo>
                    <a:pt x="693" y="339"/>
                  </a:moveTo>
                  <a:cubicBezTo>
                    <a:pt x="693" y="338"/>
                    <a:pt x="693" y="338"/>
                    <a:pt x="692" y="338"/>
                  </a:cubicBezTo>
                  <a:cubicBezTo>
                    <a:pt x="692" y="337"/>
                    <a:pt x="692" y="337"/>
                    <a:pt x="691" y="337"/>
                  </a:cubicBezTo>
                  <a:cubicBezTo>
                    <a:pt x="691" y="336"/>
                    <a:pt x="691" y="336"/>
                    <a:pt x="690" y="335"/>
                  </a:cubicBezTo>
                  <a:cubicBezTo>
                    <a:pt x="689" y="334"/>
                    <a:pt x="688" y="333"/>
                    <a:pt x="686" y="332"/>
                  </a:cubicBezTo>
                  <a:cubicBezTo>
                    <a:pt x="718" y="321"/>
                    <a:pt x="750" y="307"/>
                    <a:pt x="781" y="295"/>
                  </a:cubicBezTo>
                  <a:cubicBezTo>
                    <a:pt x="811" y="283"/>
                    <a:pt x="842" y="277"/>
                    <a:pt x="873" y="270"/>
                  </a:cubicBezTo>
                  <a:cubicBezTo>
                    <a:pt x="875" y="270"/>
                    <a:pt x="874" y="268"/>
                    <a:pt x="873" y="268"/>
                  </a:cubicBezTo>
                  <a:cubicBezTo>
                    <a:pt x="807" y="276"/>
                    <a:pt x="745" y="302"/>
                    <a:pt x="685" y="330"/>
                  </a:cubicBezTo>
                  <a:cubicBezTo>
                    <a:pt x="685" y="330"/>
                    <a:pt x="685" y="330"/>
                    <a:pt x="685" y="330"/>
                  </a:cubicBezTo>
                  <a:cubicBezTo>
                    <a:pt x="681" y="327"/>
                    <a:pt x="676" y="324"/>
                    <a:pt x="672" y="322"/>
                  </a:cubicBezTo>
                  <a:cubicBezTo>
                    <a:pt x="692" y="314"/>
                    <a:pt x="711" y="302"/>
                    <a:pt x="730" y="292"/>
                  </a:cubicBezTo>
                  <a:cubicBezTo>
                    <a:pt x="755" y="280"/>
                    <a:pt x="781" y="273"/>
                    <a:pt x="807" y="267"/>
                  </a:cubicBezTo>
                  <a:cubicBezTo>
                    <a:pt x="809" y="267"/>
                    <a:pt x="809" y="264"/>
                    <a:pt x="807" y="264"/>
                  </a:cubicBezTo>
                  <a:cubicBezTo>
                    <a:pt x="760" y="268"/>
                    <a:pt x="709" y="294"/>
                    <a:pt x="670" y="320"/>
                  </a:cubicBezTo>
                  <a:cubicBezTo>
                    <a:pt x="670" y="320"/>
                    <a:pt x="670" y="321"/>
                    <a:pt x="670" y="321"/>
                  </a:cubicBezTo>
                  <a:cubicBezTo>
                    <a:pt x="667" y="319"/>
                    <a:pt x="663" y="318"/>
                    <a:pt x="660" y="317"/>
                  </a:cubicBezTo>
                  <a:cubicBezTo>
                    <a:pt x="696" y="289"/>
                    <a:pt x="735" y="272"/>
                    <a:pt x="779" y="260"/>
                  </a:cubicBezTo>
                  <a:cubicBezTo>
                    <a:pt x="828" y="245"/>
                    <a:pt x="876" y="234"/>
                    <a:pt x="927" y="229"/>
                  </a:cubicBezTo>
                  <a:cubicBezTo>
                    <a:pt x="929" y="229"/>
                    <a:pt x="930" y="226"/>
                    <a:pt x="929" y="225"/>
                  </a:cubicBezTo>
                  <a:cubicBezTo>
                    <a:pt x="929" y="225"/>
                    <a:pt x="930" y="226"/>
                    <a:pt x="931" y="226"/>
                  </a:cubicBezTo>
                  <a:cubicBezTo>
                    <a:pt x="931" y="226"/>
                    <a:pt x="931" y="226"/>
                    <a:pt x="931" y="226"/>
                  </a:cubicBezTo>
                  <a:cubicBezTo>
                    <a:pt x="931" y="230"/>
                    <a:pt x="932" y="235"/>
                    <a:pt x="933" y="239"/>
                  </a:cubicBezTo>
                  <a:cubicBezTo>
                    <a:pt x="933" y="239"/>
                    <a:pt x="933" y="239"/>
                    <a:pt x="933" y="239"/>
                  </a:cubicBezTo>
                  <a:cubicBezTo>
                    <a:pt x="896" y="240"/>
                    <a:pt x="859" y="247"/>
                    <a:pt x="825" y="261"/>
                  </a:cubicBezTo>
                  <a:cubicBezTo>
                    <a:pt x="824" y="261"/>
                    <a:pt x="824" y="263"/>
                    <a:pt x="826" y="263"/>
                  </a:cubicBezTo>
                  <a:cubicBezTo>
                    <a:pt x="861" y="252"/>
                    <a:pt x="896" y="245"/>
                    <a:pt x="933" y="243"/>
                  </a:cubicBezTo>
                  <a:cubicBezTo>
                    <a:pt x="934" y="243"/>
                    <a:pt x="934" y="242"/>
                    <a:pt x="934" y="242"/>
                  </a:cubicBezTo>
                  <a:cubicBezTo>
                    <a:pt x="938" y="250"/>
                    <a:pt x="942" y="258"/>
                    <a:pt x="947" y="265"/>
                  </a:cubicBezTo>
                  <a:cubicBezTo>
                    <a:pt x="923" y="264"/>
                    <a:pt x="900" y="273"/>
                    <a:pt x="877" y="278"/>
                  </a:cubicBezTo>
                  <a:cubicBezTo>
                    <a:pt x="851" y="285"/>
                    <a:pt x="824" y="290"/>
                    <a:pt x="798" y="298"/>
                  </a:cubicBezTo>
                  <a:cubicBezTo>
                    <a:pt x="797" y="299"/>
                    <a:pt x="797" y="300"/>
                    <a:pt x="799" y="300"/>
                  </a:cubicBezTo>
                  <a:cubicBezTo>
                    <a:pt x="849" y="291"/>
                    <a:pt x="898" y="274"/>
                    <a:pt x="948" y="267"/>
                  </a:cubicBezTo>
                  <a:cubicBezTo>
                    <a:pt x="949" y="268"/>
                    <a:pt x="949" y="269"/>
                    <a:pt x="950" y="269"/>
                  </a:cubicBezTo>
                  <a:cubicBezTo>
                    <a:pt x="958" y="282"/>
                    <a:pt x="968" y="294"/>
                    <a:pt x="981" y="302"/>
                  </a:cubicBezTo>
                  <a:cubicBezTo>
                    <a:pt x="937" y="306"/>
                    <a:pt x="894" y="315"/>
                    <a:pt x="851" y="325"/>
                  </a:cubicBezTo>
                  <a:cubicBezTo>
                    <a:pt x="799" y="336"/>
                    <a:pt x="747" y="344"/>
                    <a:pt x="694" y="351"/>
                  </a:cubicBezTo>
                  <a:cubicBezTo>
                    <a:pt x="696" y="350"/>
                    <a:pt x="696" y="347"/>
                    <a:pt x="696" y="345"/>
                  </a:cubicBezTo>
                  <a:cubicBezTo>
                    <a:pt x="696" y="344"/>
                    <a:pt x="695" y="343"/>
                    <a:pt x="695" y="341"/>
                  </a:cubicBezTo>
                  <a:cubicBezTo>
                    <a:pt x="706" y="344"/>
                    <a:pt x="725" y="333"/>
                    <a:pt x="736" y="330"/>
                  </a:cubicBezTo>
                  <a:cubicBezTo>
                    <a:pt x="757" y="324"/>
                    <a:pt x="779" y="318"/>
                    <a:pt x="800" y="311"/>
                  </a:cubicBezTo>
                  <a:cubicBezTo>
                    <a:pt x="846" y="298"/>
                    <a:pt x="891" y="286"/>
                    <a:pt x="939" y="285"/>
                  </a:cubicBezTo>
                  <a:cubicBezTo>
                    <a:pt x="941" y="285"/>
                    <a:pt x="941" y="282"/>
                    <a:pt x="939" y="282"/>
                  </a:cubicBezTo>
                  <a:cubicBezTo>
                    <a:pt x="898" y="281"/>
                    <a:pt x="857" y="291"/>
                    <a:pt x="817" y="302"/>
                  </a:cubicBezTo>
                  <a:cubicBezTo>
                    <a:pt x="797" y="308"/>
                    <a:pt x="777" y="315"/>
                    <a:pt x="756" y="321"/>
                  </a:cubicBezTo>
                  <a:cubicBezTo>
                    <a:pt x="747" y="324"/>
                    <a:pt x="737" y="326"/>
                    <a:pt x="728" y="329"/>
                  </a:cubicBezTo>
                  <a:cubicBezTo>
                    <a:pt x="724" y="330"/>
                    <a:pt x="698" y="340"/>
                    <a:pt x="695" y="339"/>
                  </a:cubicBezTo>
                  <a:cubicBezTo>
                    <a:pt x="696" y="339"/>
                    <a:pt x="696" y="339"/>
                    <a:pt x="696" y="339"/>
                  </a:cubicBezTo>
                  <a:cubicBezTo>
                    <a:pt x="696" y="338"/>
                    <a:pt x="696" y="338"/>
                    <a:pt x="696" y="338"/>
                  </a:cubicBezTo>
                  <a:cubicBezTo>
                    <a:pt x="696" y="338"/>
                    <a:pt x="695" y="337"/>
                    <a:pt x="695" y="337"/>
                  </a:cubicBezTo>
                  <a:cubicBezTo>
                    <a:pt x="695" y="338"/>
                    <a:pt x="694" y="338"/>
                    <a:pt x="694" y="338"/>
                  </a:cubicBezTo>
                  <a:cubicBezTo>
                    <a:pt x="693" y="338"/>
                    <a:pt x="693" y="338"/>
                    <a:pt x="693" y="339"/>
                  </a:cubicBezTo>
                  <a:close/>
                  <a:moveTo>
                    <a:pt x="995" y="308"/>
                  </a:moveTo>
                  <a:cubicBezTo>
                    <a:pt x="946" y="320"/>
                    <a:pt x="897" y="331"/>
                    <a:pt x="847" y="340"/>
                  </a:cubicBezTo>
                  <a:cubicBezTo>
                    <a:pt x="797" y="349"/>
                    <a:pt x="747" y="355"/>
                    <a:pt x="697" y="363"/>
                  </a:cubicBezTo>
                  <a:cubicBezTo>
                    <a:pt x="697" y="363"/>
                    <a:pt x="697" y="363"/>
                    <a:pt x="697" y="363"/>
                  </a:cubicBezTo>
                  <a:cubicBezTo>
                    <a:pt x="697" y="363"/>
                    <a:pt x="697" y="362"/>
                    <a:pt x="697" y="362"/>
                  </a:cubicBezTo>
                  <a:cubicBezTo>
                    <a:pt x="697" y="362"/>
                    <a:pt x="697" y="361"/>
                    <a:pt x="697" y="360"/>
                  </a:cubicBezTo>
                  <a:cubicBezTo>
                    <a:pt x="696" y="358"/>
                    <a:pt x="695" y="356"/>
                    <a:pt x="693" y="354"/>
                  </a:cubicBezTo>
                  <a:cubicBezTo>
                    <a:pt x="742" y="355"/>
                    <a:pt x="791" y="343"/>
                    <a:pt x="838" y="333"/>
                  </a:cubicBezTo>
                  <a:cubicBezTo>
                    <a:pt x="890" y="322"/>
                    <a:pt x="942" y="311"/>
                    <a:pt x="995" y="306"/>
                  </a:cubicBezTo>
                  <a:cubicBezTo>
                    <a:pt x="995" y="307"/>
                    <a:pt x="995" y="307"/>
                    <a:pt x="995" y="30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41"/>
            <p:cNvSpPr/>
            <p:nvPr/>
          </p:nvSpPr>
          <p:spPr bwMode="auto">
            <a:xfrm>
              <a:off x="3649" y="1319"/>
              <a:ext cx="163" cy="32"/>
            </a:xfrm>
            <a:custGeom>
              <a:avLst/>
              <a:gdLst>
                <a:gd name="T0" fmla="*/ 100 w 102"/>
                <a:gd name="T1" fmla="*/ 1 h 20"/>
                <a:gd name="T2" fmla="*/ 1 w 102"/>
                <a:gd name="T3" fmla="*/ 18 h 20"/>
                <a:gd name="T4" fmla="*/ 1 w 102"/>
                <a:gd name="T5" fmla="*/ 20 h 20"/>
                <a:gd name="T6" fmla="*/ 100 w 102"/>
                <a:gd name="T7" fmla="*/ 4 h 20"/>
                <a:gd name="T8" fmla="*/ 100 w 102"/>
                <a:gd name="T9" fmla="*/ 1 h 20"/>
              </a:gdLst>
              <a:ahLst/>
              <a:cxnLst>
                <a:cxn ang="0">
                  <a:pos x="T0" y="T1"/>
                </a:cxn>
                <a:cxn ang="0">
                  <a:pos x="T2" y="T3"/>
                </a:cxn>
                <a:cxn ang="0">
                  <a:pos x="T4" y="T5"/>
                </a:cxn>
                <a:cxn ang="0">
                  <a:pos x="T6" y="T7"/>
                </a:cxn>
                <a:cxn ang="0">
                  <a:pos x="T8" y="T9"/>
                </a:cxn>
              </a:cxnLst>
              <a:rect l="0" t="0" r="r" b="b"/>
              <a:pathLst>
                <a:path w="102" h="20">
                  <a:moveTo>
                    <a:pt x="100" y="1"/>
                  </a:moveTo>
                  <a:cubicBezTo>
                    <a:pt x="67" y="4"/>
                    <a:pt x="33" y="9"/>
                    <a:pt x="1" y="18"/>
                  </a:cubicBezTo>
                  <a:cubicBezTo>
                    <a:pt x="0" y="18"/>
                    <a:pt x="0" y="20"/>
                    <a:pt x="1" y="20"/>
                  </a:cubicBezTo>
                  <a:cubicBezTo>
                    <a:pt x="34" y="13"/>
                    <a:pt x="67" y="8"/>
                    <a:pt x="100" y="4"/>
                  </a:cubicBezTo>
                  <a:cubicBezTo>
                    <a:pt x="102" y="4"/>
                    <a:pt x="102" y="0"/>
                    <a:pt x="10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42"/>
            <p:cNvSpPr/>
            <p:nvPr/>
          </p:nvSpPr>
          <p:spPr bwMode="auto">
            <a:xfrm>
              <a:off x="3369" y="1301"/>
              <a:ext cx="430" cy="71"/>
            </a:xfrm>
            <a:custGeom>
              <a:avLst/>
              <a:gdLst>
                <a:gd name="T0" fmla="*/ 268 w 269"/>
                <a:gd name="T1" fmla="*/ 0 h 44"/>
                <a:gd name="T2" fmla="*/ 137 w 269"/>
                <a:gd name="T3" fmla="*/ 17 h 44"/>
                <a:gd name="T4" fmla="*/ 1 w 269"/>
                <a:gd name="T5" fmla="*/ 43 h 44"/>
                <a:gd name="T6" fmla="*/ 1 w 269"/>
                <a:gd name="T7" fmla="*/ 44 h 44"/>
                <a:gd name="T8" fmla="*/ 131 w 269"/>
                <a:gd name="T9" fmla="*/ 23 h 44"/>
                <a:gd name="T10" fmla="*/ 268 w 269"/>
                <a:gd name="T11" fmla="*/ 2 h 44"/>
                <a:gd name="T12" fmla="*/ 268 w 269"/>
                <a:gd name="T13" fmla="*/ 0 h 44"/>
              </a:gdLst>
              <a:ahLst/>
              <a:cxnLst>
                <a:cxn ang="0">
                  <a:pos x="T0" y="T1"/>
                </a:cxn>
                <a:cxn ang="0">
                  <a:pos x="T2" y="T3"/>
                </a:cxn>
                <a:cxn ang="0">
                  <a:pos x="T4" y="T5"/>
                </a:cxn>
                <a:cxn ang="0">
                  <a:pos x="T6" y="T7"/>
                </a:cxn>
                <a:cxn ang="0">
                  <a:pos x="T8" y="T9"/>
                </a:cxn>
                <a:cxn ang="0">
                  <a:pos x="T10" y="T11"/>
                </a:cxn>
                <a:cxn ang="0">
                  <a:pos x="T12" y="T13"/>
                </a:cxn>
              </a:cxnLst>
              <a:rect l="0" t="0" r="r" b="b"/>
              <a:pathLst>
                <a:path w="269" h="44">
                  <a:moveTo>
                    <a:pt x="268" y="0"/>
                  </a:moveTo>
                  <a:cubicBezTo>
                    <a:pt x="225" y="1"/>
                    <a:pt x="180" y="10"/>
                    <a:pt x="137" y="17"/>
                  </a:cubicBezTo>
                  <a:cubicBezTo>
                    <a:pt x="92" y="24"/>
                    <a:pt x="45" y="30"/>
                    <a:pt x="1" y="43"/>
                  </a:cubicBezTo>
                  <a:cubicBezTo>
                    <a:pt x="0" y="43"/>
                    <a:pt x="1" y="44"/>
                    <a:pt x="1" y="44"/>
                  </a:cubicBezTo>
                  <a:cubicBezTo>
                    <a:pt x="45" y="40"/>
                    <a:pt x="88" y="30"/>
                    <a:pt x="131" y="23"/>
                  </a:cubicBezTo>
                  <a:cubicBezTo>
                    <a:pt x="176" y="16"/>
                    <a:pt x="224" y="13"/>
                    <a:pt x="268" y="2"/>
                  </a:cubicBezTo>
                  <a:cubicBezTo>
                    <a:pt x="269" y="2"/>
                    <a:pt x="269" y="0"/>
                    <a:pt x="26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43"/>
            <p:cNvSpPr/>
            <p:nvPr/>
          </p:nvSpPr>
          <p:spPr bwMode="auto">
            <a:xfrm>
              <a:off x="3407" y="1277"/>
              <a:ext cx="435" cy="55"/>
            </a:xfrm>
            <a:custGeom>
              <a:avLst/>
              <a:gdLst>
                <a:gd name="T0" fmla="*/ 270 w 272"/>
                <a:gd name="T1" fmla="*/ 0 h 34"/>
                <a:gd name="T2" fmla="*/ 1 w 272"/>
                <a:gd name="T3" fmla="*/ 33 h 34"/>
                <a:gd name="T4" fmla="*/ 1 w 272"/>
                <a:gd name="T5" fmla="*/ 34 h 34"/>
                <a:gd name="T6" fmla="*/ 270 w 272"/>
                <a:gd name="T7" fmla="*/ 2 h 34"/>
                <a:gd name="T8" fmla="*/ 270 w 272"/>
                <a:gd name="T9" fmla="*/ 0 h 34"/>
              </a:gdLst>
              <a:ahLst/>
              <a:cxnLst>
                <a:cxn ang="0">
                  <a:pos x="T0" y="T1"/>
                </a:cxn>
                <a:cxn ang="0">
                  <a:pos x="T2" y="T3"/>
                </a:cxn>
                <a:cxn ang="0">
                  <a:pos x="T4" y="T5"/>
                </a:cxn>
                <a:cxn ang="0">
                  <a:pos x="T6" y="T7"/>
                </a:cxn>
                <a:cxn ang="0">
                  <a:pos x="T8" y="T9"/>
                </a:cxn>
              </a:cxnLst>
              <a:rect l="0" t="0" r="r" b="b"/>
              <a:pathLst>
                <a:path w="272" h="34">
                  <a:moveTo>
                    <a:pt x="270" y="0"/>
                  </a:moveTo>
                  <a:cubicBezTo>
                    <a:pt x="180" y="2"/>
                    <a:pt x="88" y="16"/>
                    <a:pt x="1" y="33"/>
                  </a:cubicBezTo>
                  <a:cubicBezTo>
                    <a:pt x="0" y="33"/>
                    <a:pt x="0" y="34"/>
                    <a:pt x="1" y="34"/>
                  </a:cubicBezTo>
                  <a:cubicBezTo>
                    <a:pt x="91" y="23"/>
                    <a:pt x="181" y="15"/>
                    <a:pt x="270" y="2"/>
                  </a:cubicBezTo>
                  <a:cubicBezTo>
                    <a:pt x="272" y="2"/>
                    <a:pt x="271" y="0"/>
                    <a:pt x="27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44"/>
            <p:cNvSpPr/>
            <p:nvPr/>
          </p:nvSpPr>
          <p:spPr bwMode="auto">
            <a:xfrm>
              <a:off x="3383" y="1267"/>
              <a:ext cx="278" cy="44"/>
            </a:xfrm>
            <a:custGeom>
              <a:avLst/>
              <a:gdLst>
                <a:gd name="T0" fmla="*/ 172 w 174"/>
                <a:gd name="T1" fmla="*/ 0 h 27"/>
                <a:gd name="T2" fmla="*/ 1 w 174"/>
                <a:gd name="T3" fmla="*/ 25 h 27"/>
                <a:gd name="T4" fmla="*/ 1 w 174"/>
                <a:gd name="T5" fmla="*/ 27 h 27"/>
                <a:gd name="T6" fmla="*/ 87 w 174"/>
                <a:gd name="T7" fmla="*/ 14 h 27"/>
                <a:gd name="T8" fmla="*/ 172 w 174"/>
                <a:gd name="T9" fmla="*/ 3 h 27"/>
                <a:gd name="T10" fmla="*/ 172 w 174"/>
                <a:gd name="T11" fmla="*/ 0 h 27"/>
              </a:gdLst>
              <a:ahLst/>
              <a:cxnLst>
                <a:cxn ang="0">
                  <a:pos x="T0" y="T1"/>
                </a:cxn>
                <a:cxn ang="0">
                  <a:pos x="T2" y="T3"/>
                </a:cxn>
                <a:cxn ang="0">
                  <a:pos x="T4" y="T5"/>
                </a:cxn>
                <a:cxn ang="0">
                  <a:pos x="T6" y="T7"/>
                </a:cxn>
                <a:cxn ang="0">
                  <a:pos x="T8" y="T9"/>
                </a:cxn>
                <a:cxn ang="0">
                  <a:pos x="T10" y="T11"/>
                </a:cxn>
              </a:cxnLst>
              <a:rect l="0" t="0" r="r" b="b"/>
              <a:pathLst>
                <a:path w="174" h="27">
                  <a:moveTo>
                    <a:pt x="172" y="0"/>
                  </a:moveTo>
                  <a:cubicBezTo>
                    <a:pt x="116" y="1"/>
                    <a:pt x="55" y="12"/>
                    <a:pt x="1" y="25"/>
                  </a:cubicBezTo>
                  <a:cubicBezTo>
                    <a:pt x="0" y="26"/>
                    <a:pt x="0" y="27"/>
                    <a:pt x="1" y="27"/>
                  </a:cubicBezTo>
                  <a:cubicBezTo>
                    <a:pt x="30" y="23"/>
                    <a:pt x="58" y="18"/>
                    <a:pt x="87" y="14"/>
                  </a:cubicBezTo>
                  <a:cubicBezTo>
                    <a:pt x="115" y="10"/>
                    <a:pt x="144" y="8"/>
                    <a:pt x="172" y="3"/>
                  </a:cubicBezTo>
                  <a:cubicBezTo>
                    <a:pt x="174" y="3"/>
                    <a:pt x="174" y="0"/>
                    <a:pt x="17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45"/>
            <p:cNvSpPr/>
            <p:nvPr/>
          </p:nvSpPr>
          <p:spPr bwMode="auto">
            <a:xfrm>
              <a:off x="3681" y="1253"/>
              <a:ext cx="155" cy="16"/>
            </a:xfrm>
            <a:custGeom>
              <a:avLst/>
              <a:gdLst>
                <a:gd name="T0" fmla="*/ 95 w 97"/>
                <a:gd name="T1" fmla="*/ 4 h 10"/>
                <a:gd name="T2" fmla="*/ 1 w 97"/>
                <a:gd name="T3" fmla="*/ 8 h 10"/>
                <a:gd name="T4" fmla="*/ 1 w 97"/>
                <a:gd name="T5" fmla="*/ 10 h 10"/>
                <a:gd name="T6" fmla="*/ 95 w 97"/>
                <a:gd name="T7" fmla="*/ 6 h 10"/>
                <a:gd name="T8" fmla="*/ 95 w 97"/>
                <a:gd name="T9" fmla="*/ 4 h 10"/>
              </a:gdLst>
              <a:ahLst/>
              <a:cxnLst>
                <a:cxn ang="0">
                  <a:pos x="T0" y="T1"/>
                </a:cxn>
                <a:cxn ang="0">
                  <a:pos x="T2" y="T3"/>
                </a:cxn>
                <a:cxn ang="0">
                  <a:pos x="T4" y="T5"/>
                </a:cxn>
                <a:cxn ang="0">
                  <a:pos x="T6" y="T7"/>
                </a:cxn>
                <a:cxn ang="0">
                  <a:pos x="T8" y="T9"/>
                </a:cxn>
              </a:cxnLst>
              <a:rect l="0" t="0" r="r" b="b"/>
              <a:pathLst>
                <a:path w="97" h="10">
                  <a:moveTo>
                    <a:pt x="95" y="4"/>
                  </a:moveTo>
                  <a:cubicBezTo>
                    <a:pt x="64" y="0"/>
                    <a:pt x="31" y="1"/>
                    <a:pt x="1" y="8"/>
                  </a:cubicBezTo>
                  <a:cubicBezTo>
                    <a:pt x="0" y="8"/>
                    <a:pt x="0" y="10"/>
                    <a:pt x="1" y="10"/>
                  </a:cubicBezTo>
                  <a:cubicBezTo>
                    <a:pt x="33" y="8"/>
                    <a:pt x="63" y="6"/>
                    <a:pt x="95" y="6"/>
                  </a:cubicBezTo>
                  <a:cubicBezTo>
                    <a:pt x="97" y="6"/>
                    <a:pt x="96" y="4"/>
                    <a:pt x="95"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46"/>
            <p:cNvSpPr/>
            <p:nvPr/>
          </p:nvSpPr>
          <p:spPr bwMode="auto">
            <a:xfrm>
              <a:off x="4085" y="1144"/>
              <a:ext cx="288" cy="77"/>
            </a:xfrm>
            <a:custGeom>
              <a:avLst/>
              <a:gdLst>
                <a:gd name="T0" fmla="*/ 179 w 180"/>
                <a:gd name="T1" fmla="*/ 0 h 48"/>
                <a:gd name="T2" fmla="*/ 92 w 180"/>
                <a:gd name="T3" fmla="*/ 19 h 48"/>
                <a:gd name="T4" fmla="*/ 1 w 180"/>
                <a:gd name="T5" fmla="*/ 47 h 48"/>
                <a:gd name="T6" fmla="*/ 1 w 180"/>
                <a:gd name="T7" fmla="*/ 48 h 48"/>
                <a:gd name="T8" fmla="*/ 90 w 180"/>
                <a:gd name="T9" fmla="*/ 24 h 48"/>
                <a:gd name="T10" fmla="*/ 179 w 180"/>
                <a:gd name="T11" fmla="*/ 3 h 48"/>
                <a:gd name="T12" fmla="*/ 179 w 180"/>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180" h="48">
                  <a:moveTo>
                    <a:pt x="179" y="0"/>
                  </a:moveTo>
                  <a:cubicBezTo>
                    <a:pt x="150" y="3"/>
                    <a:pt x="121" y="12"/>
                    <a:pt x="92" y="19"/>
                  </a:cubicBezTo>
                  <a:cubicBezTo>
                    <a:pt x="62" y="27"/>
                    <a:pt x="31" y="36"/>
                    <a:pt x="1" y="47"/>
                  </a:cubicBezTo>
                  <a:cubicBezTo>
                    <a:pt x="0" y="47"/>
                    <a:pt x="0" y="48"/>
                    <a:pt x="1" y="48"/>
                  </a:cubicBezTo>
                  <a:cubicBezTo>
                    <a:pt x="31" y="40"/>
                    <a:pt x="60" y="32"/>
                    <a:pt x="90" y="24"/>
                  </a:cubicBezTo>
                  <a:cubicBezTo>
                    <a:pt x="119" y="17"/>
                    <a:pt x="150" y="12"/>
                    <a:pt x="179" y="3"/>
                  </a:cubicBezTo>
                  <a:cubicBezTo>
                    <a:pt x="180" y="3"/>
                    <a:pt x="180" y="0"/>
                    <a:pt x="17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47"/>
            <p:cNvSpPr/>
            <p:nvPr/>
          </p:nvSpPr>
          <p:spPr bwMode="auto">
            <a:xfrm>
              <a:off x="4066" y="1223"/>
              <a:ext cx="366" cy="67"/>
            </a:xfrm>
            <a:custGeom>
              <a:avLst/>
              <a:gdLst>
                <a:gd name="T0" fmla="*/ 227 w 229"/>
                <a:gd name="T1" fmla="*/ 0 h 42"/>
                <a:gd name="T2" fmla="*/ 121 w 229"/>
                <a:gd name="T3" fmla="*/ 18 h 42"/>
                <a:gd name="T4" fmla="*/ 2 w 229"/>
                <a:gd name="T5" fmla="*/ 40 h 42"/>
                <a:gd name="T6" fmla="*/ 2 w 229"/>
                <a:gd name="T7" fmla="*/ 42 h 42"/>
                <a:gd name="T8" fmla="*/ 111 w 229"/>
                <a:gd name="T9" fmla="*/ 24 h 42"/>
                <a:gd name="T10" fmla="*/ 228 w 229"/>
                <a:gd name="T11" fmla="*/ 3 h 42"/>
                <a:gd name="T12" fmla="*/ 227 w 229"/>
                <a:gd name="T13" fmla="*/ 0 h 42"/>
              </a:gdLst>
              <a:ahLst/>
              <a:cxnLst>
                <a:cxn ang="0">
                  <a:pos x="T0" y="T1"/>
                </a:cxn>
                <a:cxn ang="0">
                  <a:pos x="T2" y="T3"/>
                </a:cxn>
                <a:cxn ang="0">
                  <a:pos x="T4" y="T5"/>
                </a:cxn>
                <a:cxn ang="0">
                  <a:pos x="T6" y="T7"/>
                </a:cxn>
                <a:cxn ang="0">
                  <a:pos x="T8" y="T9"/>
                </a:cxn>
                <a:cxn ang="0">
                  <a:pos x="T10" y="T11"/>
                </a:cxn>
                <a:cxn ang="0">
                  <a:pos x="T12" y="T13"/>
                </a:cxn>
              </a:cxnLst>
              <a:rect l="0" t="0" r="r" b="b"/>
              <a:pathLst>
                <a:path w="229" h="42">
                  <a:moveTo>
                    <a:pt x="227" y="0"/>
                  </a:moveTo>
                  <a:cubicBezTo>
                    <a:pt x="192" y="2"/>
                    <a:pt x="156" y="11"/>
                    <a:pt x="121" y="18"/>
                  </a:cubicBezTo>
                  <a:cubicBezTo>
                    <a:pt x="82" y="27"/>
                    <a:pt x="42" y="35"/>
                    <a:pt x="2" y="40"/>
                  </a:cubicBezTo>
                  <a:cubicBezTo>
                    <a:pt x="0" y="40"/>
                    <a:pt x="0" y="42"/>
                    <a:pt x="2" y="42"/>
                  </a:cubicBezTo>
                  <a:cubicBezTo>
                    <a:pt x="39" y="40"/>
                    <a:pt x="75" y="32"/>
                    <a:pt x="111" y="24"/>
                  </a:cubicBezTo>
                  <a:cubicBezTo>
                    <a:pt x="150" y="17"/>
                    <a:pt x="189" y="11"/>
                    <a:pt x="228" y="3"/>
                  </a:cubicBezTo>
                  <a:cubicBezTo>
                    <a:pt x="229" y="3"/>
                    <a:pt x="229" y="0"/>
                    <a:pt x="22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48"/>
            <p:cNvSpPr/>
            <p:nvPr/>
          </p:nvSpPr>
          <p:spPr bwMode="auto">
            <a:xfrm>
              <a:off x="3012" y="1293"/>
              <a:ext cx="315" cy="129"/>
            </a:xfrm>
            <a:custGeom>
              <a:avLst/>
              <a:gdLst>
                <a:gd name="T0" fmla="*/ 196 w 197"/>
                <a:gd name="T1" fmla="*/ 76 h 80"/>
                <a:gd name="T2" fmla="*/ 2 w 197"/>
                <a:gd name="T3" fmla="*/ 0 h 80"/>
                <a:gd name="T4" fmla="*/ 1 w 197"/>
                <a:gd name="T5" fmla="*/ 2 h 80"/>
                <a:gd name="T6" fmla="*/ 195 w 197"/>
                <a:gd name="T7" fmla="*/ 79 h 80"/>
                <a:gd name="T8" fmla="*/ 196 w 197"/>
                <a:gd name="T9" fmla="*/ 76 h 80"/>
              </a:gdLst>
              <a:ahLst/>
              <a:cxnLst>
                <a:cxn ang="0">
                  <a:pos x="T0" y="T1"/>
                </a:cxn>
                <a:cxn ang="0">
                  <a:pos x="T2" y="T3"/>
                </a:cxn>
                <a:cxn ang="0">
                  <a:pos x="T4" y="T5"/>
                </a:cxn>
                <a:cxn ang="0">
                  <a:pos x="T6" y="T7"/>
                </a:cxn>
                <a:cxn ang="0">
                  <a:pos x="T8" y="T9"/>
                </a:cxn>
              </a:cxnLst>
              <a:rect l="0" t="0" r="r" b="b"/>
              <a:pathLst>
                <a:path w="197" h="80">
                  <a:moveTo>
                    <a:pt x="196" y="76"/>
                  </a:moveTo>
                  <a:cubicBezTo>
                    <a:pt x="132" y="49"/>
                    <a:pt x="67" y="21"/>
                    <a:pt x="2" y="0"/>
                  </a:cubicBezTo>
                  <a:cubicBezTo>
                    <a:pt x="1" y="0"/>
                    <a:pt x="0" y="1"/>
                    <a:pt x="1" y="2"/>
                  </a:cubicBezTo>
                  <a:cubicBezTo>
                    <a:pt x="63" y="32"/>
                    <a:pt x="130" y="55"/>
                    <a:pt x="195" y="79"/>
                  </a:cubicBezTo>
                  <a:cubicBezTo>
                    <a:pt x="197" y="80"/>
                    <a:pt x="197" y="77"/>
                    <a:pt x="196" y="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49"/>
            <p:cNvSpPr/>
            <p:nvPr/>
          </p:nvSpPr>
          <p:spPr bwMode="auto">
            <a:xfrm>
              <a:off x="2993" y="1229"/>
              <a:ext cx="91" cy="34"/>
            </a:xfrm>
            <a:custGeom>
              <a:avLst/>
              <a:gdLst>
                <a:gd name="T0" fmla="*/ 56 w 57"/>
                <a:gd name="T1" fmla="*/ 19 h 21"/>
                <a:gd name="T2" fmla="*/ 31 w 57"/>
                <a:gd name="T3" fmla="*/ 10 h 21"/>
                <a:gd name="T4" fmla="*/ 17 w 57"/>
                <a:gd name="T5" fmla="*/ 6 h 21"/>
                <a:gd name="T6" fmla="*/ 2 w 57"/>
                <a:gd name="T7" fmla="*/ 1 h 21"/>
                <a:gd name="T8" fmla="*/ 2 w 57"/>
                <a:gd name="T9" fmla="*/ 1 h 21"/>
                <a:gd name="T10" fmla="*/ 2 w 57"/>
                <a:gd name="T11" fmla="*/ 0 h 21"/>
                <a:gd name="T12" fmla="*/ 1 w 57"/>
                <a:gd name="T13" fmla="*/ 0 h 21"/>
                <a:gd name="T14" fmla="*/ 0 w 57"/>
                <a:gd name="T15" fmla="*/ 1 h 21"/>
                <a:gd name="T16" fmla="*/ 0 w 57"/>
                <a:gd name="T17" fmla="*/ 2 h 21"/>
                <a:gd name="T18" fmla="*/ 22 w 57"/>
                <a:gd name="T19" fmla="*/ 11 h 21"/>
                <a:gd name="T20" fmla="*/ 55 w 57"/>
                <a:gd name="T21" fmla="*/ 21 h 21"/>
                <a:gd name="T22" fmla="*/ 56 w 57"/>
                <a:gd name="T23" fmla="*/ 19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21">
                  <a:moveTo>
                    <a:pt x="56" y="19"/>
                  </a:moveTo>
                  <a:cubicBezTo>
                    <a:pt x="48" y="15"/>
                    <a:pt x="39" y="13"/>
                    <a:pt x="31" y="10"/>
                  </a:cubicBezTo>
                  <a:cubicBezTo>
                    <a:pt x="26" y="9"/>
                    <a:pt x="22" y="8"/>
                    <a:pt x="17" y="6"/>
                  </a:cubicBezTo>
                  <a:cubicBezTo>
                    <a:pt x="13" y="5"/>
                    <a:pt x="6" y="1"/>
                    <a:pt x="2" y="1"/>
                  </a:cubicBezTo>
                  <a:cubicBezTo>
                    <a:pt x="2" y="1"/>
                    <a:pt x="2" y="1"/>
                    <a:pt x="2" y="1"/>
                  </a:cubicBezTo>
                  <a:cubicBezTo>
                    <a:pt x="2" y="1"/>
                    <a:pt x="2" y="0"/>
                    <a:pt x="2" y="0"/>
                  </a:cubicBezTo>
                  <a:cubicBezTo>
                    <a:pt x="1" y="0"/>
                    <a:pt x="1" y="0"/>
                    <a:pt x="1" y="0"/>
                  </a:cubicBezTo>
                  <a:cubicBezTo>
                    <a:pt x="1" y="0"/>
                    <a:pt x="1" y="0"/>
                    <a:pt x="0" y="1"/>
                  </a:cubicBezTo>
                  <a:cubicBezTo>
                    <a:pt x="0" y="1"/>
                    <a:pt x="0" y="2"/>
                    <a:pt x="0" y="2"/>
                  </a:cubicBezTo>
                  <a:cubicBezTo>
                    <a:pt x="5" y="7"/>
                    <a:pt x="16" y="9"/>
                    <a:pt x="22" y="11"/>
                  </a:cubicBezTo>
                  <a:cubicBezTo>
                    <a:pt x="33" y="15"/>
                    <a:pt x="44" y="19"/>
                    <a:pt x="55" y="21"/>
                  </a:cubicBezTo>
                  <a:cubicBezTo>
                    <a:pt x="56" y="21"/>
                    <a:pt x="57" y="20"/>
                    <a:pt x="56"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7" name="文本框 6"/>
          <p:cNvSpPr txBox="1"/>
          <p:nvPr/>
        </p:nvSpPr>
        <p:spPr>
          <a:xfrm>
            <a:off x="288234" y="228599"/>
            <a:ext cx="9850204" cy="584775"/>
          </a:xfrm>
          <a:prstGeom prst="rect">
            <a:avLst/>
          </a:prstGeom>
          <a:noFill/>
        </p:spPr>
        <p:txBody>
          <a:bodyPr wrap="square" rtlCol="0">
            <a:spAutoFit/>
          </a:bodyPr>
          <a:lstStyle/>
          <a:p>
            <a:r>
              <a:rPr lang="en-US" altLang="zh-CN" sz="3200" b="1" dirty="0" smtClean="0">
                <a:latin typeface="华文行楷" panose="02010800040101010101" pitchFamily="2" charset="-122"/>
                <a:ea typeface="华文行楷" panose="02010800040101010101" pitchFamily="2" charset="-122"/>
              </a:rPr>
              <a:t> </a:t>
            </a:r>
            <a:endParaRPr lang="zh-CN" altLang="en-US" sz="3200" b="1" dirty="0">
              <a:latin typeface="华文行楷" panose="02010800040101010101" pitchFamily="2" charset="-122"/>
              <a:ea typeface="华文行楷" panose="02010800040101010101" pitchFamily="2" charset="-122"/>
            </a:endParaRPr>
          </a:p>
        </p:txBody>
      </p:sp>
      <p:sp>
        <p:nvSpPr>
          <p:cNvPr id="8" name="文本框 7"/>
          <p:cNvSpPr txBox="1"/>
          <p:nvPr/>
        </p:nvSpPr>
        <p:spPr>
          <a:xfrm>
            <a:off x="288234" y="228599"/>
            <a:ext cx="4333462" cy="523220"/>
          </a:xfrm>
          <a:prstGeom prst="rect">
            <a:avLst/>
          </a:prstGeom>
          <a:noFill/>
        </p:spPr>
        <p:txBody>
          <a:bodyPr wrap="square" rtlCol="0">
            <a:spAutoFit/>
          </a:bodyPr>
          <a:lstStyle/>
          <a:p>
            <a:r>
              <a:rPr lang="en-US" altLang="zh-CN" sz="2800" b="1" u="sng" dirty="0" smtClean="0">
                <a:solidFill>
                  <a:srgbClr val="C00000"/>
                </a:solidFill>
                <a:latin typeface="华文行楷" panose="02010800040101010101" pitchFamily="2" charset="-122"/>
                <a:ea typeface="华文行楷" panose="02010800040101010101" pitchFamily="2" charset="-122"/>
              </a:rPr>
              <a:t>1</a:t>
            </a:r>
            <a:r>
              <a:rPr lang="zh-CN" altLang="en-US" sz="2800" b="1" u="sng" dirty="0" smtClean="0">
                <a:solidFill>
                  <a:srgbClr val="C00000"/>
                </a:solidFill>
                <a:latin typeface="华文行楷" panose="02010800040101010101" pitchFamily="2" charset="-122"/>
                <a:ea typeface="华文行楷" panose="02010800040101010101" pitchFamily="2" charset="-122"/>
              </a:rPr>
              <a:t>）听力部分典型试题分析</a:t>
            </a:r>
            <a:endParaRPr lang="zh-CN" altLang="en-US" sz="2800" b="1" u="sng" dirty="0">
              <a:solidFill>
                <a:srgbClr val="C00000"/>
              </a:solidFill>
              <a:latin typeface="华文行楷" panose="02010800040101010101" pitchFamily="2" charset="-122"/>
              <a:ea typeface="华文行楷" panose="02010800040101010101" pitchFamily="2" charset="-122"/>
            </a:endParaRPr>
          </a:p>
        </p:txBody>
      </p:sp>
      <p:graphicFrame>
        <p:nvGraphicFramePr>
          <p:cNvPr id="10" name="表格 9"/>
          <p:cNvGraphicFramePr>
            <a:graphicFrameLocks noGrp="1"/>
          </p:cNvGraphicFramePr>
          <p:nvPr/>
        </p:nvGraphicFramePr>
        <p:xfrm>
          <a:off x="457020" y="783270"/>
          <a:ext cx="11430180" cy="3490555"/>
        </p:xfrm>
        <a:graphic>
          <a:graphicData uri="http://schemas.openxmlformats.org/drawingml/2006/table">
            <a:tbl>
              <a:tblPr firstRow="1" bandRow="1">
                <a:tableStyleId>{5940675A-B579-460E-94D1-54222C63F5DA}</a:tableStyleId>
              </a:tblPr>
              <a:tblGrid>
                <a:gridCol w="1033850"/>
                <a:gridCol w="5883965"/>
                <a:gridCol w="4512365"/>
              </a:tblGrid>
              <a:tr h="698111">
                <a:tc>
                  <a:txBody>
                    <a:bodyPr/>
                    <a:lstStyle/>
                    <a:p>
                      <a:pPr algn="l"/>
                      <a:r>
                        <a:rPr lang="zh-CN" altLang="en-US" sz="3200" b="1" dirty="0" smtClean="0">
                          <a:solidFill>
                            <a:schemeClr val="bg1"/>
                          </a:solidFill>
                          <a:latin typeface="华文行楷" panose="02010800040101010101" pitchFamily="2" charset="-122"/>
                          <a:ea typeface="华文行楷" panose="02010800040101010101" pitchFamily="2" charset="-122"/>
                        </a:rPr>
                        <a:t>题号</a:t>
                      </a:r>
                      <a:endParaRPr lang="zh-CN" altLang="en-US" sz="3200" b="1" dirty="0">
                        <a:solidFill>
                          <a:schemeClr val="bg1"/>
                        </a:solidFill>
                        <a:latin typeface="华文行楷" panose="02010800040101010101" pitchFamily="2" charset="-122"/>
                        <a:ea typeface="华文行楷" panose="02010800040101010101" pitchFamily="2" charset="-122"/>
                      </a:endParaRPr>
                    </a:p>
                  </a:txBody>
                  <a:tcPr>
                    <a:solidFill>
                      <a:schemeClr val="accent4">
                        <a:lumMod val="50000"/>
                      </a:schemeClr>
                    </a:solidFill>
                  </a:tcPr>
                </a:tc>
                <a:tc>
                  <a:txBody>
                    <a:bodyPr/>
                    <a:lstStyle/>
                    <a:p>
                      <a:pPr algn="ctr"/>
                      <a:r>
                        <a:rPr lang="zh-CN" altLang="en-US" sz="3200" b="1" dirty="0" smtClean="0">
                          <a:solidFill>
                            <a:schemeClr val="bg1"/>
                          </a:solidFill>
                          <a:latin typeface="华文行楷" panose="02010800040101010101" pitchFamily="2" charset="-122"/>
                          <a:ea typeface="华文行楷" panose="02010800040101010101" pitchFamily="2" charset="-122"/>
                        </a:rPr>
                        <a:t>相关内容</a:t>
                      </a:r>
                      <a:endParaRPr lang="zh-CN" altLang="en-US" sz="3200" b="1" dirty="0">
                        <a:solidFill>
                          <a:schemeClr val="bg1"/>
                        </a:solidFill>
                        <a:latin typeface="华文行楷" panose="02010800040101010101" pitchFamily="2" charset="-122"/>
                        <a:ea typeface="华文行楷" panose="02010800040101010101" pitchFamily="2" charset="-122"/>
                      </a:endParaRPr>
                    </a:p>
                  </a:txBody>
                  <a:tcPr>
                    <a:solidFill>
                      <a:schemeClr val="accent4">
                        <a:lumMod val="50000"/>
                      </a:schemeClr>
                    </a:solidFill>
                  </a:tcPr>
                </a:tc>
                <a:tc>
                  <a:txBody>
                    <a:bodyPr/>
                    <a:lstStyle/>
                    <a:p>
                      <a:pPr algn="ctr"/>
                      <a:r>
                        <a:rPr lang="zh-CN" altLang="en-US" sz="3200" b="1" dirty="0" smtClean="0">
                          <a:solidFill>
                            <a:schemeClr val="bg1"/>
                          </a:solidFill>
                          <a:latin typeface="华文行楷" panose="02010800040101010101" pitchFamily="2" charset="-122"/>
                          <a:ea typeface="华文行楷" panose="02010800040101010101" pitchFamily="2" charset="-122"/>
                        </a:rPr>
                        <a:t>换说表述</a:t>
                      </a:r>
                      <a:endParaRPr lang="zh-CN" altLang="en-US" sz="3200" b="1" dirty="0">
                        <a:solidFill>
                          <a:schemeClr val="bg1"/>
                        </a:solidFill>
                        <a:latin typeface="华文行楷" panose="02010800040101010101" pitchFamily="2" charset="-122"/>
                        <a:ea typeface="华文行楷" panose="02010800040101010101" pitchFamily="2" charset="-122"/>
                      </a:endParaRPr>
                    </a:p>
                  </a:txBody>
                  <a:tcPr>
                    <a:solidFill>
                      <a:schemeClr val="accent4">
                        <a:lumMod val="50000"/>
                      </a:schemeClr>
                    </a:solidFill>
                  </a:tcPr>
                </a:tc>
              </a:tr>
              <a:tr h="698111">
                <a:tc>
                  <a:txBody>
                    <a:bodyPr/>
                    <a:lstStyle/>
                    <a:p>
                      <a:endParaRPr lang="zh-CN" altLang="en-US" dirty="0"/>
                    </a:p>
                  </a:txBody>
                  <a:tcPr/>
                </a:tc>
                <a:tc>
                  <a:txBody>
                    <a:bodyPr/>
                    <a:lstStyle/>
                    <a:p>
                      <a:endParaRPr lang="zh-CN" altLang="en-US"/>
                    </a:p>
                  </a:txBody>
                  <a:tcPr/>
                </a:tc>
                <a:tc>
                  <a:txBody>
                    <a:bodyPr/>
                    <a:lstStyle/>
                    <a:p>
                      <a:endParaRPr lang="zh-CN" altLang="en-US" dirty="0"/>
                    </a:p>
                  </a:txBody>
                  <a:tcPr/>
                </a:tc>
              </a:tr>
              <a:tr h="698111">
                <a:tc>
                  <a:txBody>
                    <a:bodyPr/>
                    <a:lstStyle/>
                    <a:p>
                      <a:endParaRPr lang="zh-CN" altLang="en-US" dirty="0"/>
                    </a:p>
                  </a:txBody>
                  <a:tcPr/>
                </a:tc>
                <a:tc>
                  <a:txBody>
                    <a:bodyPr/>
                    <a:lstStyle/>
                    <a:p>
                      <a:endParaRPr lang="zh-CN" altLang="en-US" dirty="0"/>
                    </a:p>
                  </a:txBody>
                  <a:tcPr/>
                </a:tc>
                <a:tc>
                  <a:txBody>
                    <a:bodyPr/>
                    <a:lstStyle/>
                    <a:p>
                      <a:endParaRPr lang="zh-CN" altLang="en-US" dirty="0"/>
                    </a:p>
                  </a:txBody>
                  <a:tcPr/>
                </a:tc>
              </a:tr>
              <a:tr h="698111">
                <a:tc>
                  <a:txBody>
                    <a:bodyPr/>
                    <a:lstStyle/>
                    <a:p>
                      <a:endParaRPr lang="zh-CN" altLang="en-US" dirty="0"/>
                    </a:p>
                  </a:txBody>
                  <a:tcPr/>
                </a:tc>
                <a:tc>
                  <a:txBody>
                    <a:bodyPr/>
                    <a:lstStyle/>
                    <a:p>
                      <a:endParaRPr lang="zh-CN" altLang="en-US" dirty="0"/>
                    </a:p>
                  </a:txBody>
                  <a:tcPr/>
                </a:tc>
                <a:tc>
                  <a:txBody>
                    <a:bodyPr/>
                    <a:lstStyle/>
                    <a:p>
                      <a:endParaRPr lang="zh-CN" altLang="en-US" dirty="0"/>
                    </a:p>
                  </a:txBody>
                  <a:tcPr/>
                </a:tc>
              </a:tr>
              <a:tr h="698111">
                <a:tc>
                  <a:txBody>
                    <a:bodyPr/>
                    <a:lstStyle/>
                    <a:p>
                      <a:endParaRPr lang="zh-CN" altLang="en-US" dirty="0"/>
                    </a:p>
                  </a:txBody>
                  <a:tcPr/>
                </a:tc>
                <a:tc>
                  <a:txBody>
                    <a:bodyPr/>
                    <a:lstStyle/>
                    <a:p>
                      <a:endParaRPr lang="zh-CN" altLang="en-US" dirty="0"/>
                    </a:p>
                  </a:txBody>
                  <a:tcPr/>
                </a:tc>
                <a:tc>
                  <a:txBody>
                    <a:bodyPr/>
                    <a:lstStyle/>
                    <a:p>
                      <a:endParaRPr lang="zh-CN" altLang="en-US" dirty="0"/>
                    </a:p>
                  </a:txBody>
                  <a:tcPr/>
                </a:tc>
              </a:tr>
            </a:tbl>
          </a:graphicData>
        </a:graphic>
      </p:graphicFrame>
      <p:sp>
        <p:nvSpPr>
          <p:cNvPr id="11" name="文本框 10"/>
          <p:cNvSpPr txBox="1"/>
          <p:nvPr/>
        </p:nvSpPr>
        <p:spPr>
          <a:xfrm>
            <a:off x="695235" y="1522711"/>
            <a:ext cx="586408" cy="523220"/>
          </a:xfrm>
          <a:prstGeom prst="rect">
            <a:avLst/>
          </a:prstGeom>
          <a:noFill/>
        </p:spPr>
        <p:txBody>
          <a:bodyPr wrap="square" rtlCol="0">
            <a:spAutoFit/>
          </a:bodyPr>
          <a:lstStyle/>
          <a:p>
            <a:r>
              <a:rPr lang="en-US" altLang="zh-CN" sz="2800" b="1" dirty="0" smtClean="0"/>
              <a:t>1</a:t>
            </a:r>
            <a:endParaRPr lang="zh-CN" altLang="en-US" sz="2800" b="1" dirty="0"/>
          </a:p>
        </p:txBody>
      </p:sp>
      <p:sp>
        <p:nvSpPr>
          <p:cNvPr id="25" name="文本框 24"/>
          <p:cNvSpPr txBox="1"/>
          <p:nvPr/>
        </p:nvSpPr>
        <p:spPr>
          <a:xfrm>
            <a:off x="1815706" y="1564979"/>
            <a:ext cx="3856382" cy="523220"/>
          </a:xfrm>
          <a:prstGeom prst="rect">
            <a:avLst/>
          </a:prstGeom>
          <a:noFill/>
        </p:spPr>
        <p:txBody>
          <a:bodyPr wrap="square" rtlCol="0">
            <a:spAutoFit/>
          </a:bodyPr>
          <a:lstStyle/>
          <a:p>
            <a:r>
              <a:rPr lang="en-US" altLang="zh-CN" sz="2800" b="1" dirty="0"/>
              <a:t> </a:t>
            </a:r>
            <a:r>
              <a:rPr lang="en-US" altLang="zh-CN" sz="2800" b="1" u="sng" dirty="0" smtClean="0"/>
              <a:t>was stuck </a:t>
            </a:r>
            <a:r>
              <a:rPr lang="en-US" altLang="zh-CN" sz="2800" b="1" dirty="0" smtClean="0"/>
              <a:t>in the lab </a:t>
            </a:r>
            <a:endParaRPr lang="zh-CN" altLang="en-US" sz="2800" b="1" dirty="0"/>
          </a:p>
        </p:txBody>
      </p:sp>
      <p:sp>
        <p:nvSpPr>
          <p:cNvPr id="26" name="文本框 25"/>
          <p:cNvSpPr txBox="1"/>
          <p:nvPr/>
        </p:nvSpPr>
        <p:spPr>
          <a:xfrm>
            <a:off x="7997045" y="1595559"/>
            <a:ext cx="3856382" cy="523220"/>
          </a:xfrm>
          <a:prstGeom prst="rect">
            <a:avLst/>
          </a:prstGeom>
          <a:noFill/>
        </p:spPr>
        <p:txBody>
          <a:bodyPr wrap="square" rtlCol="0">
            <a:spAutoFit/>
          </a:bodyPr>
          <a:lstStyle/>
          <a:p>
            <a:r>
              <a:rPr lang="en-US" altLang="zh-CN" sz="2800" b="1" dirty="0"/>
              <a:t>w</a:t>
            </a:r>
            <a:r>
              <a:rPr lang="en-US" altLang="zh-CN" sz="2800" b="1" dirty="0" smtClean="0"/>
              <a:t>orked in the lab </a:t>
            </a:r>
            <a:endParaRPr lang="zh-CN" altLang="en-US" sz="2800" b="1" dirty="0"/>
          </a:p>
        </p:txBody>
      </p:sp>
      <p:sp>
        <p:nvSpPr>
          <p:cNvPr id="27" name="文本框 26"/>
          <p:cNvSpPr txBox="1"/>
          <p:nvPr/>
        </p:nvSpPr>
        <p:spPr>
          <a:xfrm>
            <a:off x="646170" y="2930557"/>
            <a:ext cx="586408" cy="523220"/>
          </a:xfrm>
          <a:prstGeom prst="rect">
            <a:avLst/>
          </a:prstGeom>
          <a:noFill/>
        </p:spPr>
        <p:txBody>
          <a:bodyPr wrap="square" rtlCol="0">
            <a:spAutoFit/>
          </a:bodyPr>
          <a:lstStyle/>
          <a:p>
            <a:r>
              <a:rPr lang="en-US" altLang="zh-CN" sz="2800" b="1" dirty="0" smtClean="0"/>
              <a:t>10</a:t>
            </a:r>
            <a:endParaRPr lang="zh-CN" altLang="en-US" sz="2800" b="1" dirty="0"/>
          </a:p>
        </p:txBody>
      </p:sp>
      <p:sp>
        <p:nvSpPr>
          <p:cNvPr id="29" name="文本框 28"/>
          <p:cNvSpPr txBox="1"/>
          <p:nvPr/>
        </p:nvSpPr>
        <p:spPr>
          <a:xfrm>
            <a:off x="1868557" y="2914248"/>
            <a:ext cx="3856382" cy="523220"/>
          </a:xfrm>
          <a:prstGeom prst="rect">
            <a:avLst/>
          </a:prstGeom>
          <a:noFill/>
        </p:spPr>
        <p:txBody>
          <a:bodyPr wrap="square" rtlCol="0">
            <a:spAutoFit/>
          </a:bodyPr>
          <a:lstStyle/>
          <a:p>
            <a:r>
              <a:rPr lang="en-US" altLang="zh-CN" sz="2800" b="1" dirty="0"/>
              <a:t> </a:t>
            </a:r>
            <a:r>
              <a:rPr lang="en-US" altLang="zh-CN" sz="2800" b="1" dirty="0" smtClean="0"/>
              <a:t>understandable </a:t>
            </a:r>
            <a:endParaRPr lang="zh-CN" altLang="en-US" sz="2800" b="1" dirty="0"/>
          </a:p>
        </p:txBody>
      </p:sp>
      <p:sp>
        <p:nvSpPr>
          <p:cNvPr id="30" name="文本框 29"/>
          <p:cNvSpPr txBox="1"/>
          <p:nvPr/>
        </p:nvSpPr>
        <p:spPr>
          <a:xfrm>
            <a:off x="7861675" y="2930557"/>
            <a:ext cx="3856382" cy="523220"/>
          </a:xfrm>
          <a:prstGeom prst="rect">
            <a:avLst/>
          </a:prstGeom>
          <a:noFill/>
        </p:spPr>
        <p:txBody>
          <a:bodyPr wrap="square" rtlCol="0">
            <a:spAutoFit/>
          </a:bodyPr>
          <a:lstStyle/>
          <a:p>
            <a:r>
              <a:rPr lang="en-US" altLang="zh-CN" sz="2800" b="1" dirty="0"/>
              <a:t> </a:t>
            </a:r>
            <a:r>
              <a:rPr lang="en-US" altLang="zh-CN" sz="2800" b="1" dirty="0" smtClean="0"/>
              <a:t>reasonable</a:t>
            </a:r>
            <a:endParaRPr lang="zh-CN" altLang="en-US" sz="2800" b="1" dirty="0"/>
          </a:p>
        </p:txBody>
      </p:sp>
      <p:sp>
        <p:nvSpPr>
          <p:cNvPr id="31" name="文本框 30"/>
          <p:cNvSpPr txBox="1"/>
          <p:nvPr/>
        </p:nvSpPr>
        <p:spPr>
          <a:xfrm>
            <a:off x="646170" y="3668193"/>
            <a:ext cx="586408" cy="523220"/>
          </a:xfrm>
          <a:prstGeom prst="rect">
            <a:avLst/>
          </a:prstGeom>
          <a:noFill/>
        </p:spPr>
        <p:txBody>
          <a:bodyPr wrap="square" rtlCol="0">
            <a:spAutoFit/>
          </a:bodyPr>
          <a:lstStyle/>
          <a:p>
            <a:r>
              <a:rPr lang="en-US" altLang="zh-CN" sz="2800" b="1" dirty="0" smtClean="0"/>
              <a:t>11</a:t>
            </a:r>
            <a:endParaRPr lang="zh-CN" altLang="en-US" sz="2800" b="1" dirty="0"/>
          </a:p>
        </p:txBody>
      </p:sp>
      <p:sp>
        <p:nvSpPr>
          <p:cNvPr id="32" name="文本框 31"/>
          <p:cNvSpPr txBox="1"/>
          <p:nvPr/>
        </p:nvSpPr>
        <p:spPr>
          <a:xfrm>
            <a:off x="1510747" y="3602302"/>
            <a:ext cx="5844209" cy="523220"/>
          </a:xfrm>
          <a:prstGeom prst="rect">
            <a:avLst/>
          </a:prstGeom>
          <a:noFill/>
        </p:spPr>
        <p:txBody>
          <a:bodyPr wrap="square" rtlCol="0">
            <a:spAutoFit/>
          </a:bodyPr>
          <a:lstStyle/>
          <a:p>
            <a:r>
              <a:rPr lang="en-US" altLang="zh-CN" sz="2800" b="1" dirty="0">
                <a:latin typeface="Arial Narrow" panose="020B0606020202030204" pitchFamily="34" charset="0"/>
              </a:rPr>
              <a:t> </a:t>
            </a:r>
            <a:r>
              <a:rPr lang="en-US" altLang="zh-CN" sz="2800" b="1" dirty="0" smtClean="0">
                <a:latin typeface="Arial Narrow" panose="020B0606020202030204" pitchFamily="34" charset="0"/>
              </a:rPr>
              <a:t>plan to withdraw from the speech class  </a:t>
            </a:r>
            <a:endParaRPr lang="zh-CN" altLang="en-US" sz="2800" b="1" dirty="0">
              <a:latin typeface="Arial Narrow" panose="020B0606020202030204" pitchFamily="34" charset="0"/>
            </a:endParaRPr>
          </a:p>
        </p:txBody>
      </p:sp>
      <p:sp>
        <p:nvSpPr>
          <p:cNvPr id="34" name="文本框 33"/>
          <p:cNvSpPr txBox="1"/>
          <p:nvPr/>
        </p:nvSpPr>
        <p:spPr>
          <a:xfrm>
            <a:off x="7586487" y="3580910"/>
            <a:ext cx="3856382" cy="523220"/>
          </a:xfrm>
          <a:prstGeom prst="rect">
            <a:avLst/>
          </a:prstGeom>
          <a:noFill/>
        </p:spPr>
        <p:txBody>
          <a:bodyPr wrap="square" rtlCol="0">
            <a:spAutoFit/>
          </a:bodyPr>
          <a:lstStyle/>
          <a:p>
            <a:r>
              <a:rPr lang="en-US" altLang="zh-CN" sz="2800" b="1" dirty="0"/>
              <a:t> </a:t>
            </a:r>
            <a:r>
              <a:rPr lang="en-US" altLang="zh-CN" sz="2800" b="1" dirty="0" smtClean="0"/>
              <a:t>want to drop a class</a:t>
            </a:r>
            <a:endParaRPr lang="zh-CN" altLang="en-US" sz="2800" b="1" dirty="0"/>
          </a:p>
        </p:txBody>
      </p:sp>
      <p:sp>
        <p:nvSpPr>
          <p:cNvPr id="36" name="文本框 35"/>
          <p:cNvSpPr txBox="1"/>
          <p:nvPr/>
        </p:nvSpPr>
        <p:spPr>
          <a:xfrm>
            <a:off x="695235" y="2260347"/>
            <a:ext cx="586408" cy="523220"/>
          </a:xfrm>
          <a:prstGeom prst="rect">
            <a:avLst/>
          </a:prstGeom>
          <a:noFill/>
        </p:spPr>
        <p:txBody>
          <a:bodyPr wrap="square" rtlCol="0">
            <a:spAutoFit/>
          </a:bodyPr>
          <a:lstStyle/>
          <a:p>
            <a:r>
              <a:rPr lang="en-US" altLang="zh-CN" sz="2800" b="1" dirty="0"/>
              <a:t>2</a:t>
            </a:r>
            <a:endParaRPr lang="zh-CN" altLang="en-US" sz="2800" b="1" dirty="0"/>
          </a:p>
        </p:txBody>
      </p:sp>
      <p:sp>
        <p:nvSpPr>
          <p:cNvPr id="38" name="文本框 37"/>
          <p:cNvSpPr txBox="1"/>
          <p:nvPr/>
        </p:nvSpPr>
        <p:spPr>
          <a:xfrm>
            <a:off x="1759225" y="2259738"/>
            <a:ext cx="5347252" cy="523220"/>
          </a:xfrm>
          <a:prstGeom prst="rect">
            <a:avLst/>
          </a:prstGeom>
          <a:noFill/>
        </p:spPr>
        <p:txBody>
          <a:bodyPr wrap="square" rtlCol="0">
            <a:spAutoFit/>
          </a:bodyPr>
          <a:lstStyle/>
          <a:p>
            <a:r>
              <a:rPr lang="en-US" altLang="zh-CN" sz="2800" b="1" dirty="0"/>
              <a:t>  </a:t>
            </a:r>
            <a:r>
              <a:rPr lang="en-US" altLang="zh-CN" sz="2800" b="1" dirty="0" smtClean="0"/>
              <a:t>heavy showers  </a:t>
            </a:r>
            <a:endParaRPr lang="zh-CN" altLang="en-US" sz="2800" b="1" dirty="0"/>
          </a:p>
        </p:txBody>
      </p:sp>
      <p:sp>
        <p:nvSpPr>
          <p:cNvPr id="39" name="文本框 38"/>
          <p:cNvSpPr txBox="1"/>
          <p:nvPr/>
        </p:nvSpPr>
        <p:spPr>
          <a:xfrm>
            <a:off x="7997045" y="2314469"/>
            <a:ext cx="3856382" cy="523220"/>
          </a:xfrm>
          <a:prstGeom prst="rect">
            <a:avLst/>
          </a:prstGeom>
          <a:noFill/>
        </p:spPr>
        <p:txBody>
          <a:bodyPr wrap="square" rtlCol="0">
            <a:spAutoFit/>
          </a:bodyPr>
          <a:lstStyle/>
          <a:p>
            <a:r>
              <a:rPr lang="en-US" altLang="zh-CN" sz="2800" b="1" dirty="0" smtClean="0"/>
              <a:t>rainy</a:t>
            </a:r>
            <a:endParaRPr lang="zh-CN" altLang="en-US" sz="2800" b="1" dirty="0"/>
          </a:p>
        </p:txBody>
      </p:sp>
      <p:sp>
        <p:nvSpPr>
          <p:cNvPr id="2" name="线形标注 1 1"/>
          <p:cNvSpPr/>
          <p:nvPr/>
        </p:nvSpPr>
        <p:spPr>
          <a:xfrm>
            <a:off x="4867342" y="106655"/>
            <a:ext cx="4420197" cy="1915899"/>
          </a:xfrm>
          <a:prstGeom prst="borderCallout1">
            <a:avLst>
              <a:gd name="adj1" fmla="val 18750"/>
              <a:gd name="adj2" fmla="val -8333"/>
              <a:gd name="adj3" fmla="val 79635"/>
              <a:gd name="adj4" fmla="val -44338"/>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400" b="1" dirty="0">
                <a:latin typeface="Arial Narrow" panose="020B0606020202030204" pitchFamily="34" charset="0"/>
              </a:rPr>
              <a:t> to become fixed in one position and impossible to </a:t>
            </a:r>
            <a:r>
              <a:rPr lang="en-US" altLang="zh-CN" sz="2400" b="1" dirty="0" smtClean="0">
                <a:latin typeface="Arial Narrow" panose="020B0606020202030204" pitchFamily="34" charset="0"/>
              </a:rPr>
              <a:t>move</a:t>
            </a:r>
            <a:endParaRPr lang="en-US" altLang="zh-CN" sz="2400" b="1" dirty="0" smtClean="0">
              <a:latin typeface="Arial Narrow" panose="020B0606020202030204" pitchFamily="34" charset="0"/>
            </a:endParaRPr>
          </a:p>
          <a:p>
            <a:r>
              <a:rPr lang="zh-CN" altLang="en-US" sz="2400" b="1" dirty="0" smtClean="0">
                <a:latin typeface="华文行楷" panose="02010800040101010101" pitchFamily="2" charset="-122"/>
                <a:ea typeface="华文行楷" panose="02010800040101010101" pitchFamily="2" charset="-122"/>
              </a:rPr>
              <a:t>卡住</a:t>
            </a:r>
            <a:r>
              <a:rPr lang="zh-CN" altLang="en-US" sz="2400" b="1" dirty="0">
                <a:latin typeface="华文行楷" panose="02010800040101010101" pitchFamily="2" charset="-122"/>
                <a:ea typeface="华文行楷" panose="02010800040101010101" pitchFamily="2" charset="-122"/>
              </a:rPr>
              <a:t>，陷住，动</a:t>
            </a:r>
            <a:r>
              <a:rPr lang="zh-CN" altLang="en-US" sz="2400" b="1" dirty="0" smtClean="0">
                <a:latin typeface="华文行楷" panose="02010800040101010101" pitchFamily="2" charset="-122"/>
                <a:ea typeface="华文行楷" panose="02010800040101010101" pitchFamily="2" charset="-122"/>
              </a:rPr>
              <a:t>不了</a:t>
            </a:r>
            <a:endParaRPr lang="en-US" altLang="zh-CN" sz="2400" b="1" dirty="0" smtClean="0">
              <a:latin typeface="华文行楷" panose="02010800040101010101" pitchFamily="2" charset="-122"/>
              <a:ea typeface="华文行楷" panose="02010800040101010101" pitchFamily="2" charset="-122"/>
            </a:endParaRPr>
          </a:p>
          <a:p>
            <a:r>
              <a:rPr lang="zh-CN" altLang="en-US" sz="2000" b="1" dirty="0" smtClean="0">
                <a:latin typeface="华文行楷" panose="02010800040101010101" pitchFamily="2" charset="-122"/>
                <a:ea typeface="华文行楷" panose="02010800040101010101" pitchFamily="2" charset="-122"/>
              </a:rPr>
              <a:t>此处说明忙于实验室工作脱不了身</a:t>
            </a:r>
            <a:endParaRPr lang="zh-CN" altLang="en-US" sz="2000" b="1" dirty="0">
              <a:latin typeface="华文行楷" panose="02010800040101010101" pitchFamily="2" charset="-122"/>
              <a:ea typeface="华文行楷" panose="02010800040101010101" pitchFamily="2" charset="-122"/>
            </a:endParaRPr>
          </a:p>
        </p:txBody>
      </p:sp>
      <p:sp>
        <p:nvSpPr>
          <p:cNvPr id="3" name="文本框 2"/>
          <p:cNvSpPr txBox="1"/>
          <p:nvPr/>
        </p:nvSpPr>
        <p:spPr>
          <a:xfrm>
            <a:off x="1549911" y="4445364"/>
            <a:ext cx="4122177" cy="1200329"/>
          </a:xfrm>
          <a:prstGeom prst="rect">
            <a:avLst/>
          </a:prstGeom>
          <a:solidFill>
            <a:srgbClr val="002060"/>
          </a:solidFill>
        </p:spPr>
        <p:txBody>
          <a:bodyPr wrap="square" rtlCol="0">
            <a:spAutoFit/>
          </a:bodyPr>
          <a:lstStyle/>
          <a:p>
            <a:r>
              <a:rPr lang="en-US" altLang="zh-CN" sz="2400" b="1" dirty="0" smtClean="0">
                <a:solidFill>
                  <a:schemeClr val="bg1"/>
                </a:solidFill>
                <a:latin typeface="Arial Narrow" panose="020B0606020202030204" pitchFamily="34" charset="0"/>
              </a:rPr>
              <a:t> withdraw: v. to </a:t>
            </a:r>
            <a:r>
              <a:rPr lang="en-US" altLang="zh-CN" sz="2400" b="1" dirty="0">
                <a:solidFill>
                  <a:schemeClr val="bg1"/>
                </a:solidFill>
                <a:latin typeface="Arial Narrow" panose="020B0606020202030204" pitchFamily="34" charset="0"/>
              </a:rPr>
              <a:t>stop taking part in an activity or being a member of an </a:t>
            </a:r>
            <a:r>
              <a:rPr lang="en-US" altLang="zh-CN" sz="2400" b="1" dirty="0" smtClean="0">
                <a:solidFill>
                  <a:schemeClr val="bg1"/>
                </a:solidFill>
                <a:latin typeface="Arial Narrow" panose="020B0606020202030204" pitchFamily="34" charset="0"/>
              </a:rPr>
              <a:t>organization  </a:t>
            </a:r>
            <a:r>
              <a:rPr lang="zh-CN" altLang="en-US" sz="2400" b="1" dirty="0" smtClean="0">
                <a:solidFill>
                  <a:schemeClr val="bg1"/>
                </a:solidFill>
                <a:latin typeface="华文行楷" panose="02010800040101010101" pitchFamily="2" charset="-122"/>
                <a:ea typeface="华文行楷" panose="02010800040101010101" pitchFamily="2" charset="-122"/>
              </a:rPr>
              <a:t>退出</a:t>
            </a:r>
            <a:endParaRPr lang="zh-CN" altLang="en-US" sz="2400" b="1" dirty="0">
              <a:solidFill>
                <a:schemeClr val="bg1"/>
              </a:solidFill>
              <a:latin typeface="华文行楷" panose="02010800040101010101" pitchFamily="2" charset="-122"/>
              <a:ea typeface="华文行楷" panose="02010800040101010101" pitchFamily="2" charset="-122"/>
            </a:endParaRPr>
          </a:p>
        </p:txBody>
      </p:sp>
      <p:sp>
        <p:nvSpPr>
          <p:cNvPr id="37" name="文本框 36"/>
          <p:cNvSpPr txBox="1"/>
          <p:nvPr/>
        </p:nvSpPr>
        <p:spPr>
          <a:xfrm>
            <a:off x="7467038" y="4480778"/>
            <a:ext cx="4251019" cy="1200329"/>
          </a:xfrm>
          <a:prstGeom prst="rect">
            <a:avLst/>
          </a:prstGeom>
          <a:solidFill>
            <a:srgbClr val="002060"/>
          </a:solidFill>
        </p:spPr>
        <p:txBody>
          <a:bodyPr wrap="square" rtlCol="0">
            <a:spAutoFit/>
          </a:bodyPr>
          <a:lstStyle/>
          <a:p>
            <a:r>
              <a:rPr lang="en-US" altLang="zh-CN" sz="2400" b="1" dirty="0" smtClean="0">
                <a:solidFill>
                  <a:schemeClr val="bg1"/>
                </a:solidFill>
                <a:latin typeface="Arial Narrow" panose="020B0606020202030204" pitchFamily="34" charset="0"/>
              </a:rPr>
              <a:t> drop v.</a:t>
            </a:r>
            <a:r>
              <a:rPr lang="en-US" altLang="zh-CN" dirty="0">
                <a:solidFill>
                  <a:schemeClr val="bg1"/>
                </a:solidFill>
              </a:rPr>
              <a:t> </a:t>
            </a:r>
            <a:r>
              <a:rPr lang="en-US" altLang="zh-CN" sz="2400" b="1" dirty="0">
                <a:solidFill>
                  <a:schemeClr val="bg1"/>
                </a:solidFill>
                <a:latin typeface="Arial Narrow" panose="020B0606020202030204" pitchFamily="34" charset="0"/>
              </a:rPr>
              <a:t> to stop doing or discussing </a:t>
            </a:r>
            <a:r>
              <a:rPr lang="en-US" altLang="zh-CN" sz="2400" b="1" dirty="0" smtClean="0">
                <a:solidFill>
                  <a:schemeClr val="bg1"/>
                </a:solidFill>
                <a:latin typeface="Arial Narrow" panose="020B0606020202030204" pitchFamily="34" charset="0"/>
              </a:rPr>
              <a:t>something</a:t>
            </a:r>
            <a:endParaRPr lang="en-US" altLang="zh-CN" sz="2400" b="1" dirty="0" smtClean="0">
              <a:solidFill>
                <a:schemeClr val="bg1"/>
              </a:solidFill>
              <a:latin typeface="Arial Narrow" panose="020B0606020202030204" pitchFamily="34" charset="0"/>
            </a:endParaRPr>
          </a:p>
          <a:p>
            <a:r>
              <a:rPr lang="zh-CN" altLang="en-US" sz="2400" b="1" dirty="0" smtClean="0">
                <a:solidFill>
                  <a:schemeClr val="bg1"/>
                </a:solidFill>
                <a:latin typeface="华文行楷" panose="02010800040101010101" pitchFamily="2" charset="-122"/>
                <a:ea typeface="华文行楷" panose="02010800040101010101" pitchFamily="2" charset="-122"/>
              </a:rPr>
              <a:t>停止</a:t>
            </a:r>
            <a:r>
              <a:rPr lang="zh-CN" altLang="en-US" sz="2400" b="1" dirty="0">
                <a:solidFill>
                  <a:schemeClr val="bg1"/>
                </a:solidFill>
                <a:latin typeface="华文行楷" panose="02010800040101010101" pitchFamily="2" charset="-122"/>
                <a:ea typeface="华文行楷" panose="02010800040101010101" pitchFamily="2" charset="-122"/>
              </a:rPr>
              <a:t>；终止；放弃</a:t>
            </a:r>
            <a:endParaRPr lang="zh-CN" altLang="en-US" sz="2400" b="1" dirty="0">
              <a:solidFill>
                <a:schemeClr val="bg1"/>
              </a:solidFill>
              <a:latin typeface="华文行楷" panose="02010800040101010101" pitchFamily="2" charset="-122"/>
              <a:ea typeface="华文行楷" panose="02010800040101010101" pitchFamily="2" charset="-122"/>
            </a:endParaRPr>
          </a:p>
        </p:txBody>
      </p:sp>
      <p:sp>
        <p:nvSpPr>
          <p:cNvPr id="4" name="文本框 3"/>
          <p:cNvSpPr txBox="1"/>
          <p:nvPr/>
        </p:nvSpPr>
        <p:spPr>
          <a:xfrm>
            <a:off x="4415722" y="2360635"/>
            <a:ext cx="3276810" cy="954107"/>
          </a:xfrm>
          <a:prstGeom prst="rect">
            <a:avLst/>
          </a:prstGeom>
          <a:solidFill>
            <a:schemeClr val="accent2">
              <a:lumMod val="50000"/>
            </a:schemeClr>
          </a:solidFill>
        </p:spPr>
        <p:txBody>
          <a:bodyPr wrap="square" rtlCol="0">
            <a:spAutoFit/>
          </a:bodyPr>
          <a:lstStyle/>
          <a:p>
            <a:pPr algn="ctr"/>
            <a:r>
              <a:rPr lang="zh-CN" altLang="en-US" sz="2800" b="1" dirty="0">
                <a:solidFill>
                  <a:schemeClr val="bg1"/>
                </a:solidFill>
                <a:latin typeface="华文行楷" panose="02010800040101010101" pitchFamily="2" charset="-122"/>
                <a:ea typeface="华文行楷" panose="02010800040101010101" pitchFamily="2" charset="-122"/>
              </a:rPr>
              <a:t>完全换</a:t>
            </a:r>
            <a:r>
              <a:rPr lang="zh-CN" altLang="en-US" sz="2800" b="1" dirty="0" smtClean="0">
                <a:solidFill>
                  <a:schemeClr val="bg1"/>
                </a:solidFill>
                <a:latin typeface="华文行楷" panose="02010800040101010101" pitchFamily="2" charset="-122"/>
                <a:ea typeface="华文行楷" panose="02010800040101010101" pitchFamily="2" charset="-122"/>
              </a:rPr>
              <a:t>说</a:t>
            </a:r>
            <a:endParaRPr lang="en-US" altLang="zh-CN" sz="2800" b="1" dirty="0" smtClean="0">
              <a:solidFill>
                <a:schemeClr val="bg1"/>
              </a:solidFill>
              <a:latin typeface="华文行楷" panose="02010800040101010101" pitchFamily="2" charset="-122"/>
              <a:ea typeface="华文行楷" panose="02010800040101010101" pitchFamily="2" charset="-122"/>
            </a:endParaRPr>
          </a:p>
          <a:p>
            <a:pPr algn="ctr"/>
            <a:r>
              <a:rPr lang="zh-CN" altLang="en-US" sz="2800" b="1" dirty="0" smtClean="0">
                <a:solidFill>
                  <a:schemeClr val="bg1"/>
                </a:solidFill>
              </a:rPr>
              <a:t> </a:t>
            </a:r>
            <a:r>
              <a:rPr lang="en-US" altLang="zh-CN" sz="2800" b="1" dirty="0">
                <a:solidFill>
                  <a:schemeClr val="bg1"/>
                </a:solidFill>
              </a:rPr>
              <a:t>(total paraphrase</a:t>
            </a:r>
            <a:r>
              <a:rPr lang="en-US" altLang="zh-CN" sz="2800" b="1" dirty="0" smtClean="0">
                <a:solidFill>
                  <a:schemeClr val="bg1"/>
                </a:solidFill>
              </a:rPr>
              <a:t>)</a:t>
            </a:r>
            <a:endParaRPr lang="zh-CN" altLang="en-US" sz="28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2"/>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fade">
                                      <p:cBhvr>
                                        <p:cTn id="23" dur="1000"/>
                                        <p:tgtEl>
                                          <p:spTgt spid="26"/>
                                        </p:tgtEl>
                                      </p:cBhvr>
                                    </p:animEffect>
                                    <p:anim calcmode="lin" valueType="num">
                                      <p:cBhvr>
                                        <p:cTn id="24" dur="1000" fill="hold"/>
                                        <p:tgtEl>
                                          <p:spTgt spid="26"/>
                                        </p:tgtEl>
                                        <p:attrNameLst>
                                          <p:attrName>ppt_x</p:attrName>
                                        </p:attrNameLst>
                                      </p:cBhvr>
                                      <p:tavLst>
                                        <p:tav tm="0">
                                          <p:val>
                                            <p:strVal val="#ppt_x"/>
                                          </p:val>
                                        </p:tav>
                                        <p:tav tm="100000">
                                          <p:val>
                                            <p:strVal val="#ppt_x"/>
                                          </p:val>
                                        </p:tav>
                                      </p:tavLst>
                                    </p:anim>
                                    <p:anim calcmode="lin" valueType="num">
                                      <p:cBhvr>
                                        <p:cTn id="25"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38"/>
                                        </p:tgtEl>
                                        <p:attrNameLst>
                                          <p:attrName>style.visibility</p:attrName>
                                        </p:attrNameLst>
                                      </p:cBhvr>
                                      <p:to>
                                        <p:strVal val="visible"/>
                                      </p:to>
                                    </p:set>
                                    <p:animEffect transition="in" filter="fade">
                                      <p:cBhvr>
                                        <p:cTn id="30" dur="1000"/>
                                        <p:tgtEl>
                                          <p:spTgt spid="38"/>
                                        </p:tgtEl>
                                      </p:cBhvr>
                                    </p:animEffect>
                                    <p:anim calcmode="lin" valueType="num">
                                      <p:cBhvr>
                                        <p:cTn id="31" dur="1000" fill="hold"/>
                                        <p:tgtEl>
                                          <p:spTgt spid="38"/>
                                        </p:tgtEl>
                                        <p:attrNameLst>
                                          <p:attrName>ppt_x</p:attrName>
                                        </p:attrNameLst>
                                      </p:cBhvr>
                                      <p:tavLst>
                                        <p:tav tm="0">
                                          <p:val>
                                            <p:strVal val="#ppt_x"/>
                                          </p:val>
                                        </p:tav>
                                        <p:tav tm="100000">
                                          <p:val>
                                            <p:strVal val="#ppt_x"/>
                                          </p:val>
                                        </p:tav>
                                      </p:tavLst>
                                    </p:anim>
                                    <p:anim calcmode="lin" valueType="num">
                                      <p:cBhvr>
                                        <p:cTn id="32"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fade">
                                      <p:cBhvr>
                                        <p:cTn id="37" dur="1000"/>
                                        <p:tgtEl>
                                          <p:spTgt spid="39"/>
                                        </p:tgtEl>
                                      </p:cBhvr>
                                    </p:animEffect>
                                    <p:anim calcmode="lin" valueType="num">
                                      <p:cBhvr>
                                        <p:cTn id="38" dur="1000" fill="hold"/>
                                        <p:tgtEl>
                                          <p:spTgt spid="39"/>
                                        </p:tgtEl>
                                        <p:attrNameLst>
                                          <p:attrName>ppt_x</p:attrName>
                                        </p:attrNameLst>
                                      </p:cBhvr>
                                      <p:tavLst>
                                        <p:tav tm="0">
                                          <p:val>
                                            <p:strVal val="#ppt_x"/>
                                          </p:val>
                                        </p:tav>
                                        <p:tav tm="100000">
                                          <p:val>
                                            <p:strVal val="#ppt_x"/>
                                          </p:val>
                                        </p:tav>
                                      </p:tavLst>
                                    </p:anim>
                                    <p:anim calcmode="lin" valueType="num">
                                      <p:cBhvr>
                                        <p:cTn id="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29"/>
                                        </p:tgtEl>
                                        <p:attrNameLst>
                                          <p:attrName>style.visibility</p:attrName>
                                        </p:attrNameLst>
                                      </p:cBhvr>
                                      <p:to>
                                        <p:strVal val="visible"/>
                                      </p:to>
                                    </p:set>
                                    <p:animEffect transition="in" filter="fade">
                                      <p:cBhvr>
                                        <p:cTn id="44" dur="1000"/>
                                        <p:tgtEl>
                                          <p:spTgt spid="29"/>
                                        </p:tgtEl>
                                      </p:cBhvr>
                                    </p:animEffect>
                                    <p:anim calcmode="lin" valueType="num">
                                      <p:cBhvr>
                                        <p:cTn id="45" dur="1000" fill="hold"/>
                                        <p:tgtEl>
                                          <p:spTgt spid="29"/>
                                        </p:tgtEl>
                                        <p:attrNameLst>
                                          <p:attrName>ppt_x</p:attrName>
                                        </p:attrNameLst>
                                      </p:cBhvr>
                                      <p:tavLst>
                                        <p:tav tm="0">
                                          <p:val>
                                            <p:strVal val="#ppt_x"/>
                                          </p:val>
                                        </p:tav>
                                        <p:tav tm="100000">
                                          <p:val>
                                            <p:strVal val="#ppt_x"/>
                                          </p:val>
                                        </p:tav>
                                      </p:tavLst>
                                    </p:anim>
                                    <p:anim calcmode="lin" valueType="num">
                                      <p:cBhvr>
                                        <p:cTn id="46"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30"/>
                                        </p:tgtEl>
                                        <p:attrNameLst>
                                          <p:attrName>style.visibility</p:attrName>
                                        </p:attrNameLst>
                                      </p:cBhvr>
                                      <p:to>
                                        <p:strVal val="visible"/>
                                      </p:to>
                                    </p:set>
                                    <p:animEffect transition="in" filter="fade">
                                      <p:cBhvr>
                                        <p:cTn id="51" dur="1000"/>
                                        <p:tgtEl>
                                          <p:spTgt spid="30"/>
                                        </p:tgtEl>
                                      </p:cBhvr>
                                    </p:animEffect>
                                    <p:anim calcmode="lin" valueType="num">
                                      <p:cBhvr>
                                        <p:cTn id="52" dur="1000" fill="hold"/>
                                        <p:tgtEl>
                                          <p:spTgt spid="30"/>
                                        </p:tgtEl>
                                        <p:attrNameLst>
                                          <p:attrName>ppt_x</p:attrName>
                                        </p:attrNameLst>
                                      </p:cBhvr>
                                      <p:tavLst>
                                        <p:tav tm="0">
                                          <p:val>
                                            <p:strVal val="#ppt_x"/>
                                          </p:val>
                                        </p:tav>
                                        <p:tav tm="100000">
                                          <p:val>
                                            <p:strVal val="#ppt_x"/>
                                          </p:val>
                                        </p:tav>
                                      </p:tavLst>
                                    </p:anim>
                                    <p:anim calcmode="lin" valueType="num">
                                      <p:cBhvr>
                                        <p:cTn id="53"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fade">
                                      <p:cBhvr>
                                        <p:cTn id="58" dur="1000"/>
                                        <p:tgtEl>
                                          <p:spTgt spid="32"/>
                                        </p:tgtEl>
                                      </p:cBhvr>
                                    </p:animEffect>
                                    <p:anim calcmode="lin" valueType="num">
                                      <p:cBhvr>
                                        <p:cTn id="59" dur="1000" fill="hold"/>
                                        <p:tgtEl>
                                          <p:spTgt spid="32"/>
                                        </p:tgtEl>
                                        <p:attrNameLst>
                                          <p:attrName>ppt_x</p:attrName>
                                        </p:attrNameLst>
                                      </p:cBhvr>
                                      <p:tavLst>
                                        <p:tav tm="0">
                                          <p:val>
                                            <p:strVal val="#ppt_x"/>
                                          </p:val>
                                        </p:tav>
                                        <p:tav tm="100000">
                                          <p:val>
                                            <p:strVal val="#ppt_x"/>
                                          </p:val>
                                        </p:tav>
                                      </p:tavLst>
                                    </p:anim>
                                    <p:anim calcmode="lin" valueType="num">
                                      <p:cBhvr>
                                        <p:cTn id="6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additive="base">
                                        <p:cTn id="65" dur="500" fill="hold"/>
                                        <p:tgtEl>
                                          <p:spTgt spid="34"/>
                                        </p:tgtEl>
                                        <p:attrNameLst>
                                          <p:attrName>ppt_x</p:attrName>
                                        </p:attrNameLst>
                                      </p:cBhvr>
                                      <p:tavLst>
                                        <p:tav tm="0">
                                          <p:val>
                                            <p:strVal val="#ppt_x"/>
                                          </p:val>
                                        </p:tav>
                                        <p:tav tm="100000">
                                          <p:val>
                                            <p:strVal val="#ppt_x"/>
                                          </p:val>
                                        </p:tav>
                                      </p:tavLst>
                                    </p:anim>
                                    <p:anim calcmode="lin" valueType="num">
                                      <p:cBhvr additive="base">
                                        <p:cTn id="66"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3"/>
                                        </p:tgtEl>
                                        <p:attrNameLst>
                                          <p:attrName>style.visibility</p:attrName>
                                        </p:attrNameLst>
                                      </p:cBhvr>
                                      <p:to>
                                        <p:strVal val="visible"/>
                                      </p:to>
                                    </p:set>
                                    <p:anim calcmode="lin" valueType="num">
                                      <p:cBhvr additive="base">
                                        <p:cTn id="71" dur="500" fill="hold"/>
                                        <p:tgtEl>
                                          <p:spTgt spid="3"/>
                                        </p:tgtEl>
                                        <p:attrNameLst>
                                          <p:attrName>ppt_x</p:attrName>
                                        </p:attrNameLst>
                                      </p:cBhvr>
                                      <p:tavLst>
                                        <p:tav tm="0">
                                          <p:val>
                                            <p:strVal val="#ppt_x"/>
                                          </p:val>
                                        </p:tav>
                                        <p:tav tm="100000">
                                          <p:val>
                                            <p:strVal val="#ppt_x"/>
                                          </p:val>
                                        </p:tav>
                                      </p:tavLst>
                                    </p:anim>
                                    <p:anim calcmode="lin" valueType="num">
                                      <p:cBhvr additive="base">
                                        <p:cTn id="7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1" presetClass="exit" presetSubtype="0" fill="hold" grpId="1" nodeType="clickEffect">
                                  <p:stCondLst>
                                    <p:cond delay="0"/>
                                  </p:stCondLst>
                                  <p:childTnLst>
                                    <p:set>
                                      <p:cBhvr>
                                        <p:cTn id="76" dur="1" fill="hold">
                                          <p:stCondLst>
                                            <p:cond delay="0"/>
                                          </p:stCondLst>
                                        </p:cTn>
                                        <p:tgtEl>
                                          <p:spTgt spid="3"/>
                                        </p:tgtEl>
                                        <p:attrNameLst>
                                          <p:attrName>style.visibility</p:attrName>
                                        </p:attrNameLst>
                                      </p:cBhvr>
                                      <p:to>
                                        <p:strVal val="hidden"/>
                                      </p:to>
                                    </p:set>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additive="base">
                                        <p:cTn id="81" dur="500" fill="hold"/>
                                        <p:tgtEl>
                                          <p:spTgt spid="37"/>
                                        </p:tgtEl>
                                        <p:attrNameLst>
                                          <p:attrName>ppt_x</p:attrName>
                                        </p:attrNameLst>
                                      </p:cBhvr>
                                      <p:tavLst>
                                        <p:tav tm="0">
                                          <p:val>
                                            <p:strVal val="#ppt_x"/>
                                          </p:val>
                                        </p:tav>
                                        <p:tav tm="100000">
                                          <p:val>
                                            <p:strVal val="#ppt_x"/>
                                          </p:val>
                                        </p:tav>
                                      </p:tavLst>
                                    </p:anim>
                                    <p:anim calcmode="lin" valueType="num">
                                      <p:cBhvr additive="base">
                                        <p:cTn id="82"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1" presetClass="exit" presetSubtype="0" fill="hold" grpId="1" nodeType="clickEffect">
                                  <p:stCondLst>
                                    <p:cond delay="0"/>
                                  </p:stCondLst>
                                  <p:childTnLst>
                                    <p:set>
                                      <p:cBhvr>
                                        <p:cTn id="86" dur="1" fill="hold">
                                          <p:stCondLst>
                                            <p:cond delay="0"/>
                                          </p:stCondLst>
                                        </p:cTn>
                                        <p:tgtEl>
                                          <p:spTgt spid="37"/>
                                        </p:tgtEl>
                                        <p:attrNameLst>
                                          <p:attrName>style.visibility</p:attrName>
                                        </p:attrNameLst>
                                      </p:cBhvr>
                                      <p:to>
                                        <p:strVal val="hidden"/>
                                      </p:to>
                                    </p:set>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4"/>
                                        </p:tgtEl>
                                        <p:attrNameLst>
                                          <p:attrName>style.visibility</p:attrName>
                                        </p:attrNameLst>
                                      </p:cBhvr>
                                      <p:to>
                                        <p:strVal val="visible"/>
                                      </p:to>
                                    </p:set>
                                    <p:animEffect transition="in" filter="fade">
                                      <p:cBhvr>
                                        <p:cTn id="91" dur="1000"/>
                                        <p:tgtEl>
                                          <p:spTgt spid="4"/>
                                        </p:tgtEl>
                                      </p:cBhvr>
                                    </p:animEffect>
                                    <p:anim calcmode="lin" valueType="num">
                                      <p:cBhvr>
                                        <p:cTn id="92" dur="1000" fill="hold"/>
                                        <p:tgtEl>
                                          <p:spTgt spid="4"/>
                                        </p:tgtEl>
                                        <p:attrNameLst>
                                          <p:attrName>ppt_x</p:attrName>
                                        </p:attrNameLst>
                                      </p:cBhvr>
                                      <p:tavLst>
                                        <p:tav tm="0">
                                          <p:val>
                                            <p:strVal val="#ppt_x"/>
                                          </p:val>
                                        </p:tav>
                                        <p:tav tm="100000">
                                          <p:val>
                                            <p:strVal val="#ppt_x"/>
                                          </p:val>
                                        </p:tav>
                                      </p:tavLst>
                                    </p:anim>
                                    <p:anim calcmode="lin" valueType="num">
                                      <p:cBhvr>
                                        <p:cTn id="9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9" grpId="0"/>
      <p:bldP spid="30" grpId="0"/>
      <p:bldP spid="32" grpId="0"/>
      <p:bldP spid="34" grpId="0"/>
      <p:bldP spid="38" grpId="0"/>
      <p:bldP spid="39" grpId="0"/>
      <p:bldP spid="2" grpId="0" animBg="1"/>
      <p:bldP spid="2" grpId="1" animBg="1"/>
      <p:bldP spid="3" grpId="0" animBg="1"/>
      <p:bldP spid="3" grpId="1" animBg="1"/>
      <p:bldP spid="37" grpId="0" animBg="1"/>
      <p:bldP spid="37" grpId="1" animBg="1"/>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流程图: 可选过程 11"/>
          <p:cNvSpPr/>
          <p:nvPr/>
        </p:nvSpPr>
        <p:spPr>
          <a:xfrm>
            <a:off x="208721" y="1506053"/>
            <a:ext cx="5317436" cy="3602660"/>
          </a:xfrm>
          <a:prstGeom prst="flowChartAlternateProcess">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9" name="文本框 8"/>
          <p:cNvSpPr txBox="1"/>
          <p:nvPr/>
        </p:nvSpPr>
        <p:spPr>
          <a:xfrm>
            <a:off x="288234" y="228599"/>
            <a:ext cx="5108714" cy="523220"/>
          </a:xfrm>
          <a:prstGeom prst="rect">
            <a:avLst/>
          </a:prstGeom>
          <a:noFill/>
        </p:spPr>
        <p:txBody>
          <a:bodyPr wrap="square" rtlCol="0">
            <a:spAutoFit/>
          </a:bodyPr>
          <a:lstStyle/>
          <a:p>
            <a:r>
              <a:rPr lang="en-US" altLang="zh-CN" sz="2800" b="1" u="sng" dirty="0">
                <a:solidFill>
                  <a:srgbClr val="C00000"/>
                </a:solidFill>
                <a:latin typeface="华文行楷" panose="02010800040101010101" pitchFamily="2" charset="-122"/>
                <a:ea typeface="华文行楷" panose="02010800040101010101" pitchFamily="2" charset="-122"/>
              </a:rPr>
              <a:t>2</a:t>
            </a:r>
            <a:r>
              <a:rPr lang="zh-CN" altLang="en-US" sz="2800" b="1" u="sng" dirty="0" smtClean="0">
                <a:solidFill>
                  <a:srgbClr val="C00000"/>
                </a:solidFill>
                <a:latin typeface="华文行楷" panose="02010800040101010101" pitchFamily="2" charset="-122"/>
                <a:ea typeface="华文行楷" panose="02010800040101010101" pitchFamily="2" charset="-122"/>
              </a:rPr>
              <a:t>）阅读理解典型试题分析</a:t>
            </a:r>
            <a:endParaRPr lang="zh-CN" altLang="en-US" sz="2800" b="1" u="sng" dirty="0">
              <a:solidFill>
                <a:srgbClr val="C00000"/>
              </a:solidFill>
              <a:latin typeface="华文行楷" panose="02010800040101010101" pitchFamily="2" charset="-122"/>
              <a:ea typeface="华文行楷" panose="02010800040101010101" pitchFamily="2" charset="-122"/>
            </a:endParaRPr>
          </a:p>
        </p:txBody>
      </p:sp>
      <p:sp>
        <p:nvSpPr>
          <p:cNvPr id="10" name="文本框 9"/>
          <p:cNvSpPr txBox="1"/>
          <p:nvPr/>
        </p:nvSpPr>
        <p:spPr>
          <a:xfrm>
            <a:off x="208721" y="864705"/>
            <a:ext cx="3761691" cy="523220"/>
          </a:xfrm>
          <a:prstGeom prst="rect">
            <a:avLst/>
          </a:prstGeom>
          <a:solidFill>
            <a:srgbClr val="002060"/>
          </a:solidFill>
        </p:spPr>
        <p:txBody>
          <a:bodyPr wrap="square" rtlCol="0">
            <a:spAutoFit/>
          </a:bodyPr>
          <a:lstStyle/>
          <a:p>
            <a:r>
              <a:rPr lang="zh-CN" altLang="en-US" sz="2800" b="1" dirty="0" smtClean="0">
                <a:solidFill>
                  <a:schemeClr val="bg1"/>
                </a:solidFill>
                <a:latin typeface="华文行楷" panose="02010800040101010101" pitchFamily="2" charset="-122"/>
                <a:ea typeface="华文行楷" panose="02010800040101010101" pitchFamily="2" charset="-122"/>
              </a:rPr>
              <a:t>阅读理解</a:t>
            </a:r>
            <a:r>
              <a:rPr lang="en-US" altLang="zh-CN" sz="2800" b="1" dirty="0">
                <a:solidFill>
                  <a:schemeClr val="bg1"/>
                </a:solidFill>
                <a:latin typeface="宋体" panose="02010600030101010101" pitchFamily="2" charset="-122"/>
                <a:ea typeface="宋体" panose="02010600030101010101" pitchFamily="2" charset="-122"/>
              </a:rPr>
              <a:t>A</a:t>
            </a:r>
            <a:r>
              <a:rPr lang="zh-CN" altLang="en-US" sz="2800" b="1" dirty="0" smtClean="0">
                <a:solidFill>
                  <a:schemeClr val="bg1"/>
                </a:solidFill>
                <a:latin typeface="华文行楷" panose="02010800040101010101" pitchFamily="2" charset="-122"/>
                <a:ea typeface="华文行楷" panose="02010800040101010101" pitchFamily="2" charset="-122"/>
              </a:rPr>
              <a:t>篇</a:t>
            </a:r>
            <a:r>
              <a:rPr lang="en-US" altLang="zh-CN" sz="2800" b="1" dirty="0" smtClean="0">
                <a:solidFill>
                  <a:schemeClr val="bg1"/>
                </a:solidFill>
                <a:latin typeface="华文行楷" panose="02010800040101010101" pitchFamily="2" charset="-122"/>
                <a:ea typeface="华文行楷" panose="02010800040101010101" pitchFamily="2" charset="-122"/>
              </a:rPr>
              <a:t> </a:t>
            </a:r>
            <a:r>
              <a:rPr lang="zh-CN" altLang="en-US" sz="2800" b="1" dirty="0" smtClean="0">
                <a:solidFill>
                  <a:schemeClr val="bg1"/>
                </a:solidFill>
                <a:latin typeface="华文行楷" panose="02010800040101010101" pitchFamily="2" charset="-122"/>
                <a:ea typeface="华文行楷" panose="02010800040101010101" pitchFamily="2" charset="-122"/>
              </a:rPr>
              <a:t>第</a:t>
            </a:r>
            <a:r>
              <a:rPr lang="en-US" altLang="zh-CN" sz="2800" b="1" dirty="0">
                <a:solidFill>
                  <a:schemeClr val="bg1"/>
                </a:solidFill>
                <a:latin typeface="华文行楷" panose="02010800040101010101" pitchFamily="2" charset="-122"/>
                <a:ea typeface="华文行楷" panose="02010800040101010101" pitchFamily="2" charset="-122"/>
              </a:rPr>
              <a:t> </a:t>
            </a:r>
            <a:r>
              <a:rPr lang="en-US" altLang="zh-CN" sz="2800" b="1" dirty="0" smtClean="0">
                <a:solidFill>
                  <a:schemeClr val="bg1"/>
                </a:solidFill>
                <a:latin typeface="华文行楷" panose="02010800040101010101" pitchFamily="2" charset="-122"/>
                <a:ea typeface="华文行楷" panose="02010800040101010101" pitchFamily="2" charset="-122"/>
              </a:rPr>
              <a:t>22</a:t>
            </a:r>
            <a:r>
              <a:rPr lang="zh-CN" altLang="en-US" sz="2800" b="1" dirty="0" smtClean="0">
                <a:solidFill>
                  <a:schemeClr val="bg1"/>
                </a:solidFill>
                <a:latin typeface="华文行楷" panose="02010800040101010101" pitchFamily="2" charset="-122"/>
                <a:ea typeface="华文行楷" panose="02010800040101010101" pitchFamily="2" charset="-122"/>
              </a:rPr>
              <a:t>小题</a:t>
            </a:r>
            <a:endParaRPr lang="zh-CN" altLang="en-US" sz="2800" b="1" dirty="0">
              <a:solidFill>
                <a:schemeClr val="bg1"/>
              </a:solidFill>
              <a:latin typeface="华文行楷" panose="02010800040101010101" pitchFamily="2" charset="-122"/>
              <a:ea typeface="华文行楷" panose="02010800040101010101" pitchFamily="2" charset="-122"/>
            </a:endParaRPr>
          </a:p>
        </p:txBody>
      </p:sp>
      <p:sp>
        <p:nvSpPr>
          <p:cNvPr id="2" name="文本框 1"/>
          <p:cNvSpPr txBox="1"/>
          <p:nvPr/>
        </p:nvSpPr>
        <p:spPr>
          <a:xfrm>
            <a:off x="288234" y="1595506"/>
            <a:ext cx="5357192" cy="3539430"/>
          </a:xfrm>
          <a:prstGeom prst="rect">
            <a:avLst/>
          </a:prstGeom>
          <a:noFill/>
        </p:spPr>
        <p:txBody>
          <a:bodyPr wrap="square" rtlCol="0">
            <a:spAutoFit/>
          </a:bodyPr>
          <a:lstStyle/>
          <a:p>
            <a:r>
              <a:rPr lang="en-US" altLang="zh-CN" sz="2800" b="1" dirty="0">
                <a:solidFill>
                  <a:srgbClr val="002060"/>
                </a:solidFill>
                <a:latin typeface="Arial Narrow" panose="020B0606020202030204" pitchFamily="34" charset="0"/>
              </a:rPr>
              <a:t>22. How did Brierley find his hometown?</a:t>
            </a:r>
            <a:endParaRPr lang="zh-CN" altLang="zh-CN" sz="2800" b="1" dirty="0">
              <a:solidFill>
                <a:srgbClr val="002060"/>
              </a:solidFill>
              <a:latin typeface="Arial Narrow" panose="020B0606020202030204" pitchFamily="34" charset="0"/>
            </a:endParaRPr>
          </a:p>
          <a:p>
            <a:r>
              <a:rPr lang="en-US" altLang="zh-CN" sz="2800" b="1" dirty="0" smtClean="0">
                <a:solidFill>
                  <a:srgbClr val="002060"/>
                </a:solidFill>
                <a:latin typeface="Arial Narrow" panose="020B0606020202030204" pitchFamily="34" charset="0"/>
              </a:rPr>
              <a:t>A. By </a:t>
            </a:r>
            <a:r>
              <a:rPr lang="en-US" altLang="zh-CN" sz="2800" b="1" dirty="0">
                <a:solidFill>
                  <a:srgbClr val="002060"/>
                </a:solidFill>
                <a:latin typeface="Arial Narrow" panose="020B0606020202030204" pitchFamily="34" charset="0"/>
              </a:rPr>
              <a:t>analyzing old </a:t>
            </a:r>
            <a:r>
              <a:rPr lang="en-US" altLang="zh-CN" sz="2800" b="1" dirty="0" smtClean="0">
                <a:solidFill>
                  <a:srgbClr val="002060"/>
                </a:solidFill>
                <a:latin typeface="Arial Narrow" panose="020B0606020202030204" pitchFamily="34" charset="0"/>
              </a:rPr>
              <a:t>pictures.</a:t>
            </a:r>
            <a:endParaRPr lang="en-US" altLang="zh-CN" sz="2800" b="1" dirty="0" smtClean="0">
              <a:solidFill>
                <a:srgbClr val="002060"/>
              </a:solidFill>
              <a:latin typeface="Arial Narrow" panose="020B0606020202030204" pitchFamily="34" charset="0"/>
            </a:endParaRPr>
          </a:p>
          <a:p>
            <a:r>
              <a:rPr lang="en-US" altLang="zh-CN" sz="2800" b="1" dirty="0" smtClean="0">
                <a:solidFill>
                  <a:srgbClr val="002060"/>
                </a:solidFill>
                <a:latin typeface="Arial Narrow" panose="020B0606020202030204" pitchFamily="34" charset="0"/>
              </a:rPr>
              <a:t>B. By </a:t>
            </a:r>
            <a:r>
              <a:rPr lang="en-US" altLang="zh-CN" sz="2800" b="1" dirty="0">
                <a:solidFill>
                  <a:srgbClr val="002060"/>
                </a:solidFill>
                <a:latin typeface="Arial Narrow" panose="020B0606020202030204" pitchFamily="34" charset="0"/>
              </a:rPr>
              <a:t>travelling all around India.</a:t>
            </a:r>
            <a:endParaRPr lang="zh-CN" altLang="zh-CN" sz="2800" b="1" dirty="0">
              <a:solidFill>
                <a:srgbClr val="002060"/>
              </a:solidFill>
              <a:latin typeface="Arial Narrow" panose="020B0606020202030204" pitchFamily="34" charset="0"/>
            </a:endParaRPr>
          </a:p>
          <a:p>
            <a:r>
              <a:rPr lang="en-US" altLang="zh-CN" sz="2800" b="1" dirty="0">
                <a:solidFill>
                  <a:srgbClr val="002060"/>
                </a:solidFill>
                <a:latin typeface="Arial Narrow" panose="020B0606020202030204" pitchFamily="34" charset="0"/>
              </a:rPr>
              <a:t>C. By studying digital maps.	</a:t>
            </a:r>
            <a:endParaRPr lang="en-US" altLang="zh-CN" sz="2800" b="1" dirty="0" smtClean="0">
              <a:solidFill>
                <a:srgbClr val="002060"/>
              </a:solidFill>
              <a:latin typeface="Arial Narrow" panose="020B0606020202030204" pitchFamily="34" charset="0"/>
            </a:endParaRPr>
          </a:p>
          <a:p>
            <a:r>
              <a:rPr lang="en-US" altLang="zh-CN" sz="2800" b="1" dirty="0" smtClean="0">
                <a:solidFill>
                  <a:srgbClr val="002060"/>
                </a:solidFill>
                <a:latin typeface="Arial Narrow" panose="020B0606020202030204" pitchFamily="34" charset="0"/>
              </a:rPr>
              <a:t>D</a:t>
            </a:r>
            <a:r>
              <a:rPr lang="en-US" altLang="zh-CN" sz="2800" b="1" dirty="0">
                <a:solidFill>
                  <a:srgbClr val="002060"/>
                </a:solidFill>
                <a:latin typeface="Arial Narrow" panose="020B0606020202030204" pitchFamily="34" charset="0"/>
              </a:rPr>
              <a:t>. By spreading his story via his </a:t>
            </a:r>
            <a:endParaRPr lang="en-US" altLang="zh-CN" sz="2800" b="1" dirty="0" smtClean="0">
              <a:solidFill>
                <a:srgbClr val="002060"/>
              </a:solidFill>
              <a:latin typeface="Arial Narrow" panose="020B0606020202030204" pitchFamily="34" charset="0"/>
            </a:endParaRPr>
          </a:p>
          <a:p>
            <a:r>
              <a:rPr lang="en-US" altLang="zh-CN" sz="2800" b="1" dirty="0">
                <a:solidFill>
                  <a:srgbClr val="002060"/>
                </a:solidFill>
                <a:latin typeface="Arial Narrow" panose="020B0606020202030204" pitchFamily="34" charset="0"/>
              </a:rPr>
              <a:t> </a:t>
            </a:r>
            <a:r>
              <a:rPr lang="en-US" altLang="zh-CN" sz="2800" b="1" dirty="0" smtClean="0">
                <a:solidFill>
                  <a:srgbClr val="002060"/>
                </a:solidFill>
                <a:latin typeface="Arial Narrow" panose="020B0606020202030204" pitchFamily="34" charset="0"/>
              </a:rPr>
              <a:t>   book</a:t>
            </a:r>
            <a:r>
              <a:rPr lang="en-US" altLang="zh-CN" sz="2800" b="1" dirty="0">
                <a:solidFill>
                  <a:srgbClr val="002060"/>
                </a:solidFill>
                <a:latin typeface="Arial Narrow" panose="020B0606020202030204" pitchFamily="34" charset="0"/>
              </a:rPr>
              <a:t>.</a:t>
            </a:r>
            <a:endParaRPr lang="zh-CN" altLang="zh-CN" sz="2800" b="1" dirty="0">
              <a:solidFill>
                <a:srgbClr val="002060"/>
              </a:solidFill>
              <a:latin typeface="Arial Narrow" panose="020B0606020202030204" pitchFamily="34" charset="0"/>
            </a:endParaRPr>
          </a:p>
          <a:p>
            <a:endParaRPr lang="zh-CN" altLang="en-US" sz="2800" b="1" dirty="0">
              <a:solidFill>
                <a:srgbClr val="002060"/>
              </a:solidFill>
              <a:latin typeface="Arial Narrow" panose="020B0606020202030204" pitchFamily="34" charset="0"/>
            </a:endParaRPr>
          </a:p>
        </p:txBody>
      </p:sp>
      <p:sp>
        <p:nvSpPr>
          <p:cNvPr id="3" name="文本框 2"/>
          <p:cNvSpPr txBox="1"/>
          <p:nvPr/>
        </p:nvSpPr>
        <p:spPr>
          <a:xfrm>
            <a:off x="6122504" y="864705"/>
            <a:ext cx="5963479" cy="3970318"/>
          </a:xfrm>
          <a:prstGeom prst="rect">
            <a:avLst/>
          </a:prstGeom>
          <a:noFill/>
        </p:spPr>
        <p:txBody>
          <a:bodyPr wrap="square" rtlCol="0">
            <a:spAutoFit/>
          </a:bodyPr>
          <a:lstStyle/>
          <a:p>
            <a:r>
              <a:rPr lang="en-US" altLang="zh-CN" sz="2800" b="1" dirty="0">
                <a:solidFill>
                  <a:srgbClr val="FF0000"/>
                </a:solidFill>
                <a:latin typeface="Arial Narrow" panose="020B0606020202030204" pitchFamily="34" charset="0"/>
              </a:rPr>
              <a:t>Para </a:t>
            </a:r>
            <a:r>
              <a:rPr lang="en-US" altLang="zh-CN" sz="2800" b="1" dirty="0" smtClean="0">
                <a:solidFill>
                  <a:srgbClr val="FF0000"/>
                </a:solidFill>
                <a:latin typeface="Arial Narrow" panose="020B0606020202030204" pitchFamily="34" charset="0"/>
              </a:rPr>
              <a:t>3</a:t>
            </a:r>
            <a:endParaRPr lang="en-US" altLang="zh-CN" sz="2800" b="1" dirty="0">
              <a:solidFill>
                <a:srgbClr val="FF0000"/>
              </a:solidFill>
              <a:latin typeface="Arial Narrow" panose="020B0606020202030204" pitchFamily="34" charset="0"/>
            </a:endParaRPr>
          </a:p>
          <a:p>
            <a:r>
              <a:rPr lang="en-US" altLang="zh-CN" sz="2800" b="1" dirty="0" smtClean="0">
                <a:latin typeface="Arial Narrow" panose="020B0606020202030204" pitchFamily="34" charset="0"/>
              </a:rPr>
              <a:t>Then </a:t>
            </a:r>
            <a:r>
              <a:rPr lang="en-US" altLang="zh-CN" sz="2800" b="1" dirty="0">
                <a:latin typeface="Arial Narrow" panose="020B0606020202030204" pitchFamily="34" charset="0"/>
              </a:rPr>
              <a:t>he found a digital mapping program. He spent years searching for his hometown in the program’s satellite pictures. In 2011, he came across something familiar. He studied it and realized he was looking at a town’s central business district from a bird’s-eye </a:t>
            </a:r>
            <a:r>
              <a:rPr lang="en-US" altLang="zh-CN" sz="2800" b="1" dirty="0" smtClean="0">
                <a:latin typeface="Arial Narrow" panose="020B0606020202030204" pitchFamily="34" charset="0"/>
              </a:rPr>
              <a:t>view.</a:t>
            </a:r>
            <a:endParaRPr lang="zh-CN" altLang="en-US" sz="2800" b="1" dirty="0">
              <a:latin typeface="Arial Narrow" panose="020B0606020202030204" pitchFamily="34" charset="0"/>
            </a:endParaRPr>
          </a:p>
        </p:txBody>
      </p:sp>
      <p:sp>
        <p:nvSpPr>
          <p:cNvPr id="14" name="圆角矩形 13"/>
          <p:cNvSpPr/>
          <p:nvPr/>
        </p:nvSpPr>
        <p:spPr>
          <a:xfrm>
            <a:off x="8254446" y="1387925"/>
            <a:ext cx="3742083" cy="457200"/>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圆角矩形 14"/>
          <p:cNvSpPr/>
          <p:nvPr/>
        </p:nvSpPr>
        <p:spPr>
          <a:xfrm>
            <a:off x="2499691" y="3365221"/>
            <a:ext cx="1913284" cy="457200"/>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箭头连接符 4"/>
          <p:cNvCxnSpPr/>
          <p:nvPr/>
        </p:nvCxnSpPr>
        <p:spPr>
          <a:xfrm flipV="1">
            <a:off x="4412975" y="1689652"/>
            <a:ext cx="3756990" cy="1878496"/>
          </a:xfrm>
          <a:prstGeom prst="straightConnector1">
            <a:avLst/>
          </a:prstGeom>
          <a:ln w="57150">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rot="20140743">
            <a:off x="4682220" y="1851651"/>
            <a:ext cx="2806993" cy="830997"/>
          </a:xfrm>
          <a:prstGeom prst="rect">
            <a:avLst/>
          </a:prstGeom>
          <a:solidFill>
            <a:schemeClr val="accent2">
              <a:lumMod val="50000"/>
            </a:schemeClr>
          </a:solidFill>
        </p:spPr>
        <p:txBody>
          <a:bodyPr wrap="square" rtlCol="0">
            <a:spAutoFit/>
          </a:bodyPr>
          <a:lstStyle/>
          <a:p>
            <a:pPr algn="ctr"/>
            <a:r>
              <a:rPr lang="en-US" altLang="zh-CN" sz="2400" b="1" dirty="0" smtClean="0">
                <a:solidFill>
                  <a:schemeClr val="bg1"/>
                </a:solidFill>
              </a:rPr>
              <a:t>Slight modification </a:t>
            </a:r>
            <a:endParaRPr lang="en-US" altLang="zh-CN" sz="2400" b="1" dirty="0" smtClean="0">
              <a:solidFill>
                <a:schemeClr val="bg1"/>
              </a:solidFill>
            </a:endParaRPr>
          </a:p>
          <a:p>
            <a:pPr algn="ctr"/>
            <a:r>
              <a:rPr lang="zh-CN" altLang="en-US" sz="2400" b="1" dirty="0" smtClean="0">
                <a:solidFill>
                  <a:schemeClr val="bg1"/>
                </a:solidFill>
                <a:latin typeface="华文行楷" panose="02010800040101010101" pitchFamily="2" charset="-122"/>
                <a:ea typeface="华文行楷" panose="02010800040101010101" pitchFamily="2" charset="-122"/>
              </a:rPr>
              <a:t>微小改动</a:t>
            </a:r>
            <a:endParaRPr lang="zh-CN" altLang="en-US" sz="2400" b="1" dirty="0">
              <a:solidFill>
                <a:schemeClr val="bg1"/>
              </a:solidFill>
              <a:latin typeface="华文行楷" panose="02010800040101010101" pitchFamily="2" charset="-122"/>
              <a:ea typeface="华文行楷" panose="02010800040101010101" pitchFamily="2" charset="-122"/>
            </a:endParaRPr>
          </a:p>
        </p:txBody>
      </p:sp>
      <p:pic>
        <p:nvPicPr>
          <p:cNvPr id="4" name="图片 3" descr="水印"/>
          <p:cNvPicPr>
            <a:picLocks noChangeAspect="1"/>
          </p:cNvPicPr>
          <p:nvPr userDrawn="1"/>
        </p:nvPicPr>
        <p:blipFill>
          <a:blip r:embed="rId1"/>
          <a:stretch>
            <a:fillRect/>
          </a:stretch>
        </p:blipFill>
        <p:spPr>
          <a:xfrm>
            <a:off x="7186295" y="63500"/>
            <a:ext cx="4902200" cy="158686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4" grpId="0" animBg="1"/>
      <p:bldP spid="15"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 name="Group 39"/>
          <p:cNvGrpSpPr>
            <a:grpSpLocks noChangeAspect="1"/>
          </p:cNvGrpSpPr>
          <p:nvPr/>
        </p:nvGrpSpPr>
        <p:grpSpPr bwMode="auto">
          <a:xfrm>
            <a:off x="9287539" y="5246039"/>
            <a:ext cx="2799057" cy="1247521"/>
            <a:chOff x="2882" y="749"/>
            <a:chExt cx="1602" cy="714"/>
          </a:xfrm>
          <a:solidFill>
            <a:srgbClr val="005790"/>
          </a:solidFill>
        </p:grpSpPr>
        <p:sp>
          <p:nvSpPr>
            <p:cNvPr id="52" name="Freeform 40"/>
            <p:cNvSpPr>
              <a:spLocks noEditPoints="1"/>
            </p:cNvSpPr>
            <p:nvPr/>
          </p:nvSpPr>
          <p:spPr bwMode="auto">
            <a:xfrm>
              <a:off x="2882" y="749"/>
              <a:ext cx="1602" cy="714"/>
            </a:xfrm>
            <a:custGeom>
              <a:avLst/>
              <a:gdLst>
                <a:gd name="T0" fmla="*/ 990 w 1001"/>
                <a:gd name="T1" fmla="*/ 300 h 445"/>
                <a:gd name="T2" fmla="*/ 830 w 1001"/>
                <a:gd name="T3" fmla="*/ 119 h 445"/>
                <a:gd name="T4" fmla="*/ 525 w 1001"/>
                <a:gd name="T5" fmla="*/ 251 h 445"/>
                <a:gd name="T6" fmla="*/ 411 w 1001"/>
                <a:gd name="T7" fmla="*/ 190 h 445"/>
                <a:gd name="T8" fmla="*/ 413 w 1001"/>
                <a:gd name="T9" fmla="*/ 188 h 445"/>
                <a:gd name="T10" fmla="*/ 629 w 1001"/>
                <a:gd name="T11" fmla="*/ 29 h 445"/>
                <a:gd name="T12" fmla="*/ 564 w 1001"/>
                <a:gd name="T13" fmla="*/ 4 h 445"/>
                <a:gd name="T14" fmla="*/ 242 w 1001"/>
                <a:gd name="T15" fmla="*/ 178 h 445"/>
                <a:gd name="T16" fmla="*/ 50 w 1001"/>
                <a:gd name="T17" fmla="*/ 295 h 445"/>
                <a:gd name="T18" fmla="*/ 20 w 1001"/>
                <a:gd name="T19" fmla="*/ 320 h 445"/>
                <a:gd name="T20" fmla="*/ 3 w 1001"/>
                <a:gd name="T21" fmla="*/ 330 h 445"/>
                <a:gd name="T22" fmla="*/ 272 w 1001"/>
                <a:gd name="T23" fmla="*/ 443 h 445"/>
                <a:gd name="T24" fmla="*/ 538 w 1001"/>
                <a:gd name="T25" fmla="*/ 390 h 445"/>
                <a:gd name="T26" fmla="*/ 588 w 1001"/>
                <a:gd name="T27" fmla="*/ 369 h 445"/>
                <a:gd name="T28" fmla="*/ 656 w 1001"/>
                <a:gd name="T29" fmla="*/ 340 h 445"/>
                <a:gd name="T30" fmla="*/ 691 w 1001"/>
                <a:gd name="T31" fmla="*/ 358 h 445"/>
                <a:gd name="T32" fmla="*/ 998 w 1001"/>
                <a:gd name="T33" fmla="*/ 313 h 445"/>
                <a:gd name="T34" fmla="*/ 775 w 1001"/>
                <a:gd name="T35" fmla="*/ 146 h 445"/>
                <a:gd name="T36" fmla="*/ 656 w 1001"/>
                <a:gd name="T37" fmla="*/ 316 h 445"/>
                <a:gd name="T38" fmla="*/ 320 w 1001"/>
                <a:gd name="T39" fmla="*/ 174 h 445"/>
                <a:gd name="T40" fmla="*/ 633 w 1001"/>
                <a:gd name="T41" fmla="*/ 313 h 445"/>
                <a:gd name="T42" fmla="*/ 295 w 1001"/>
                <a:gd name="T43" fmla="*/ 330 h 445"/>
                <a:gd name="T44" fmla="*/ 431 w 1001"/>
                <a:gd name="T45" fmla="*/ 392 h 445"/>
                <a:gd name="T46" fmla="*/ 295 w 1001"/>
                <a:gd name="T47" fmla="*/ 411 h 445"/>
                <a:gd name="T48" fmla="*/ 628 w 1001"/>
                <a:gd name="T49" fmla="*/ 318 h 445"/>
                <a:gd name="T50" fmla="*/ 272 w 1001"/>
                <a:gd name="T51" fmla="*/ 440 h 445"/>
                <a:gd name="T52" fmla="*/ 5 w 1001"/>
                <a:gd name="T53" fmla="*/ 318 h 445"/>
                <a:gd name="T54" fmla="*/ 272 w 1001"/>
                <a:gd name="T55" fmla="*/ 430 h 445"/>
                <a:gd name="T56" fmla="*/ 32 w 1001"/>
                <a:gd name="T57" fmla="*/ 320 h 445"/>
                <a:gd name="T58" fmla="*/ 189 w 1001"/>
                <a:gd name="T59" fmla="*/ 362 h 445"/>
                <a:gd name="T60" fmla="*/ 206 w 1001"/>
                <a:gd name="T61" fmla="*/ 340 h 445"/>
                <a:gd name="T62" fmla="*/ 185 w 1001"/>
                <a:gd name="T63" fmla="*/ 297 h 445"/>
                <a:gd name="T64" fmla="*/ 98 w 1001"/>
                <a:gd name="T65" fmla="*/ 284 h 445"/>
                <a:gd name="T66" fmla="*/ 298 w 1001"/>
                <a:gd name="T67" fmla="*/ 371 h 445"/>
                <a:gd name="T68" fmla="*/ 140 w 1001"/>
                <a:gd name="T69" fmla="*/ 330 h 445"/>
                <a:gd name="T70" fmla="*/ 197 w 1001"/>
                <a:gd name="T71" fmla="*/ 363 h 445"/>
                <a:gd name="T72" fmla="*/ 587 w 1001"/>
                <a:gd name="T73" fmla="*/ 366 h 445"/>
                <a:gd name="T74" fmla="*/ 507 w 1001"/>
                <a:gd name="T75" fmla="*/ 390 h 445"/>
                <a:gd name="T76" fmla="*/ 275 w 1001"/>
                <a:gd name="T77" fmla="*/ 431 h 445"/>
                <a:gd name="T78" fmla="*/ 586 w 1001"/>
                <a:gd name="T79" fmla="*/ 358 h 445"/>
                <a:gd name="T80" fmla="*/ 589 w 1001"/>
                <a:gd name="T81" fmla="*/ 361 h 445"/>
                <a:gd name="T82" fmla="*/ 680 w 1001"/>
                <a:gd name="T83" fmla="*/ 336 h 445"/>
                <a:gd name="T84" fmla="*/ 639 w 1001"/>
                <a:gd name="T85" fmla="*/ 336 h 445"/>
                <a:gd name="T86" fmla="*/ 692 w 1001"/>
                <a:gd name="T87" fmla="*/ 352 h 445"/>
                <a:gd name="T88" fmla="*/ 682 w 1001"/>
                <a:gd name="T89" fmla="*/ 340 h 445"/>
                <a:gd name="T90" fmla="*/ 692 w 1001"/>
                <a:gd name="T91" fmla="*/ 352 h 445"/>
                <a:gd name="T92" fmla="*/ 686 w 1001"/>
                <a:gd name="T93" fmla="*/ 332 h 445"/>
                <a:gd name="T94" fmla="*/ 685 w 1001"/>
                <a:gd name="T95" fmla="*/ 330 h 445"/>
                <a:gd name="T96" fmla="*/ 670 w 1001"/>
                <a:gd name="T97" fmla="*/ 320 h 445"/>
                <a:gd name="T98" fmla="*/ 929 w 1001"/>
                <a:gd name="T99" fmla="*/ 225 h 445"/>
                <a:gd name="T100" fmla="*/ 825 w 1001"/>
                <a:gd name="T101" fmla="*/ 261 h 445"/>
                <a:gd name="T102" fmla="*/ 877 w 1001"/>
                <a:gd name="T103" fmla="*/ 278 h 445"/>
                <a:gd name="T104" fmla="*/ 981 w 1001"/>
                <a:gd name="T105" fmla="*/ 302 h 445"/>
                <a:gd name="T106" fmla="*/ 736 w 1001"/>
                <a:gd name="T107" fmla="*/ 330 h 445"/>
                <a:gd name="T108" fmla="*/ 756 w 1001"/>
                <a:gd name="T109" fmla="*/ 321 h 445"/>
                <a:gd name="T110" fmla="*/ 695 w 1001"/>
                <a:gd name="T111" fmla="*/ 337 h 445"/>
                <a:gd name="T112" fmla="*/ 697 w 1001"/>
                <a:gd name="T113" fmla="*/ 363 h 445"/>
                <a:gd name="T114" fmla="*/ 838 w 1001"/>
                <a:gd name="T115" fmla="*/ 333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01" h="445">
                  <a:moveTo>
                    <a:pt x="999" y="305"/>
                  </a:moveTo>
                  <a:cubicBezTo>
                    <a:pt x="999" y="304"/>
                    <a:pt x="999" y="304"/>
                    <a:pt x="999" y="304"/>
                  </a:cubicBezTo>
                  <a:cubicBezTo>
                    <a:pt x="1000" y="302"/>
                    <a:pt x="999" y="300"/>
                    <a:pt x="996" y="300"/>
                  </a:cubicBezTo>
                  <a:cubicBezTo>
                    <a:pt x="994" y="300"/>
                    <a:pt x="993" y="301"/>
                    <a:pt x="991" y="301"/>
                  </a:cubicBezTo>
                  <a:cubicBezTo>
                    <a:pt x="991" y="301"/>
                    <a:pt x="991" y="300"/>
                    <a:pt x="990" y="300"/>
                  </a:cubicBezTo>
                  <a:cubicBezTo>
                    <a:pt x="975" y="292"/>
                    <a:pt x="964" y="281"/>
                    <a:pt x="955" y="266"/>
                  </a:cubicBezTo>
                  <a:cubicBezTo>
                    <a:pt x="947" y="253"/>
                    <a:pt x="937" y="237"/>
                    <a:pt x="934" y="222"/>
                  </a:cubicBezTo>
                  <a:cubicBezTo>
                    <a:pt x="934" y="221"/>
                    <a:pt x="933" y="220"/>
                    <a:pt x="932" y="221"/>
                  </a:cubicBezTo>
                  <a:cubicBezTo>
                    <a:pt x="884" y="191"/>
                    <a:pt x="832" y="162"/>
                    <a:pt x="778" y="144"/>
                  </a:cubicBezTo>
                  <a:cubicBezTo>
                    <a:pt x="794" y="133"/>
                    <a:pt x="811" y="124"/>
                    <a:pt x="830" y="119"/>
                  </a:cubicBezTo>
                  <a:cubicBezTo>
                    <a:pt x="834" y="118"/>
                    <a:pt x="832" y="112"/>
                    <a:pt x="828" y="113"/>
                  </a:cubicBezTo>
                  <a:cubicBezTo>
                    <a:pt x="781" y="124"/>
                    <a:pt x="740" y="164"/>
                    <a:pt x="707" y="197"/>
                  </a:cubicBezTo>
                  <a:cubicBezTo>
                    <a:pt x="689" y="214"/>
                    <a:pt x="673" y="232"/>
                    <a:pt x="660" y="252"/>
                  </a:cubicBezTo>
                  <a:cubicBezTo>
                    <a:pt x="649" y="268"/>
                    <a:pt x="634" y="289"/>
                    <a:pt x="633" y="309"/>
                  </a:cubicBezTo>
                  <a:cubicBezTo>
                    <a:pt x="599" y="287"/>
                    <a:pt x="561" y="270"/>
                    <a:pt x="525" y="251"/>
                  </a:cubicBezTo>
                  <a:cubicBezTo>
                    <a:pt x="488" y="231"/>
                    <a:pt x="450" y="211"/>
                    <a:pt x="412" y="191"/>
                  </a:cubicBezTo>
                  <a:cubicBezTo>
                    <a:pt x="412" y="191"/>
                    <a:pt x="411" y="191"/>
                    <a:pt x="411" y="191"/>
                  </a:cubicBezTo>
                  <a:cubicBezTo>
                    <a:pt x="411" y="191"/>
                    <a:pt x="411" y="191"/>
                    <a:pt x="411" y="190"/>
                  </a:cubicBezTo>
                  <a:cubicBezTo>
                    <a:pt x="411" y="190"/>
                    <a:pt x="411" y="190"/>
                    <a:pt x="411" y="190"/>
                  </a:cubicBezTo>
                  <a:cubicBezTo>
                    <a:pt x="411" y="190"/>
                    <a:pt x="411" y="190"/>
                    <a:pt x="411" y="190"/>
                  </a:cubicBezTo>
                  <a:cubicBezTo>
                    <a:pt x="412" y="191"/>
                    <a:pt x="412" y="191"/>
                    <a:pt x="413" y="191"/>
                  </a:cubicBezTo>
                  <a:cubicBezTo>
                    <a:pt x="413" y="191"/>
                    <a:pt x="413" y="191"/>
                    <a:pt x="413" y="191"/>
                  </a:cubicBezTo>
                  <a:cubicBezTo>
                    <a:pt x="414" y="191"/>
                    <a:pt x="414" y="191"/>
                    <a:pt x="414" y="190"/>
                  </a:cubicBezTo>
                  <a:cubicBezTo>
                    <a:pt x="414" y="190"/>
                    <a:pt x="414" y="190"/>
                    <a:pt x="414" y="190"/>
                  </a:cubicBezTo>
                  <a:cubicBezTo>
                    <a:pt x="414" y="189"/>
                    <a:pt x="414" y="188"/>
                    <a:pt x="413" y="188"/>
                  </a:cubicBezTo>
                  <a:cubicBezTo>
                    <a:pt x="413" y="188"/>
                    <a:pt x="413" y="188"/>
                    <a:pt x="412" y="188"/>
                  </a:cubicBezTo>
                  <a:cubicBezTo>
                    <a:pt x="421" y="172"/>
                    <a:pt x="427" y="155"/>
                    <a:pt x="436" y="140"/>
                  </a:cubicBezTo>
                  <a:cubicBezTo>
                    <a:pt x="446" y="121"/>
                    <a:pt x="458" y="103"/>
                    <a:pt x="472" y="87"/>
                  </a:cubicBezTo>
                  <a:cubicBezTo>
                    <a:pt x="497" y="55"/>
                    <a:pt x="528" y="29"/>
                    <a:pt x="562" y="7"/>
                  </a:cubicBezTo>
                  <a:cubicBezTo>
                    <a:pt x="584" y="16"/>
                    <a:pt x="607" y="22"/>
                    <a:pt x="629" y="29"/>
                  </a:cubicBezTo>
                  <a:cubicBezTo>
                    <a:pt x="654" y="37"/>
                    <a:pt x="677" y="48"/>
                    <a:pt x="701" y="58"/>
                  </a:cubicBezTo>
                  <a:cubicBezTo>
                    <a:pt x="744" y="76"/>
                    <a:pt x="787" y="96"/>
                    <a:pt x="831" y="112"/>
                  </a:cubicBezTo>
                  <a:cubicBezTo>
                    <a:pt x="834" y="113"/>
                    <a:pt x="835" y="109"/>
                    <a:pt x="833" y="108"/>
                  </a:cubicBezTo>
                  <a:cubicBezTo>
                    <a:pt x="788" y="85"/>
                    <a:pt x="740" y="67"/>
                    <a:pt x="694" y="47"/>
                  </a:cubicBezTo>
                  <a:cubicBezTo>
                    <a:pt x="652" y="29"/>
                    <a:pt x="609" y="13"/>
                    <a:pt x="564" y="4"/>
                  </a:cubicBezTo>
                  <a:cubicBezTo>
                    <a:pt x="563" y="2"/>
                    <a:pt x="561" y="0"/>
                    <a:pt x="559" y="1"/>
                  </a:cubicBezTo>
                  <a:cubicBezTo>
                    <a:pt x="523" y="24"/>
                    <a:pt x="491" y="51"/>
                    <a:pt x="465" y="84"/>
                  </a:cubicBezTo>
                  <a:cubicBezTo>
                    <a:pt x="442" y="113"/>
                    <a:pt x="416" y="151"/>
                    <a:pt x="408" y="188"/>
                  </a:cubicBezTo>
                  <a:cubicBezTo>
                    <a:pt x="381" y="180"/>
                    <a:pt x="354" y="171"/>
                    <a:pt x="326" y="167"/>
                  </a:cubicBezTo>
                  <a:cubicBezTo>
                    <a:pt x="298" y="163"/>
                    <a:pt x="269" y="171"/>
                    <a:pt x="242" y="178"/>
                  </a:cubicBezTo>
                  <a:cubicBezTo>
                    <a:pt x="183" y="193"/>
                    <a:pt x="126" y="218"/>
                    <a:pt x="77" y="254"/>
                  </a:cubicBezTo>
                  <a:cubicBezTo>
                    <a:pt x="76" y="254"/>
                    <a:pt x="76" y="254"/>
                    <a:pt x="76" y="255"/>
                  </a:cubicBezTo>
                  <a:cubicBezTo>
                    <a:pt x="75" y="255"/>
                    <a:pt x="75" y="256"/>
                    <a:pt x="75" y="257"/>
                  </a:cubicBezTo>
                  <a:cubicBezTo>
                    <a:pt x="74" y="256"/>
                    <a:pt x="73" y="256"/>
                    <a:pt x="72" y="258"/>
                  </a:cubicBezTo>
                  <a:cubicBezTo>
                    <a:pt x="66" y="271"/>
                    <a:pt x="60" y="284"/>
                    <a:pt x="50" y="295"/>
                  </a:cubicBezTo>
                  <a:cubicBezTo>
                    <a:pt x="46" y="300"/>
                    <a:pt x="41" y="305"/>
                    <a:pt x="36" y="309"/>
                  </a:cubicBezTo>
                  <a:cubicBezTo>
                    <a:pt x="33" y="312"/>
                    <a:pt x="30" y="314"/>
                    <a:pt x="26" y="317"/>
                  </a:cubicBezTo>
                  <a:cubicBezTo>
                    <a:pt x="25" y="317"/>
                    <a:pt x="24" y="318"/>
                    <a:pt x="23" y="319"/>
                  </a:cubicBezTo>
                  <a:cubicBezTo>
                    <a:pt x="21" y="319"/>
                    <a:pt x="21" y="320"/>
                    <a:pt x="21" y="320"/>
                  </a:cubicBezTo>
                  <a:cubicBezTo>
                    <a:pt x="21" y="320"/>
                    <a:pt x="21" y="320"/>
                    <a:pt x="20" y="320"/>
                  </a:cubicBezTo>
                  <a:cubicBezTo>
                    <a:pt x="20" y="320"/>
                    <a:pt x="20" y="321"/>
                    <a:pt x="20" y="321"/>
                  </a:cubicBezTo>
                  <a:cubicBezTo>
                    <a:pt x="15" y="319"/>
                    <a:pt x="10" y="318"/>
                    <a:pt x="5" y="316"/>
                  </a:cubicBezTo>
                  <a:cubicBezTo>
                    <a:pt x="5" y="315"/>
                    <a:pt x="4" y="316"/>
                    <a:pt x="4" y="316"/>
                  </a:cubicBezTo>
                  <a:cubicBezTo>
                    <a:pt x="3" y="316"/>
                    <a:pt x="1" y="316"/>
                    <a:pt x="1" y="317"/>
                  </a:cubicBezTo>
                  <a:cubicBezTo>
                    <a:pt x="0" y="322"/>
                    <a:pt x="0" y="327"/>
                    <a:pt x="3" y="330"/>
                  </a:cubicBezTo>
                  <a:cubicBezTo>
                    <a:pt x="3" y="331"/>
                    <a:pt x="4" y="331"/>
                    <a:pt x="5" y="331"/>
                  </a:cubicBezTo>
                  <a:cubicBezTo>
                    <a:pt x="5" y="331"/>
                    <a:pt x="5" y="331"/>
                    <a:pt x="5" y="331"/>
                  </a:cubicBezTo>
                  <a:cubicBezTo>
                    <a:pt x="49" y="355"/>
                    <a:pt x="95" y="374"/>
                    <a:pt x="141" y="393"/>
                  </a:cubicBezTo>
                  <a:cubicBezTo>
                    <a:pt x="183" y="412"/>
                    <a:pt x="225" y="431"/>
                    <a:pt x="269" y="444"/>
                  </a:cubicBezTo>
                  <a:cubicBezTo>
                    <a:pt x="271" y="445"/>
                    <a:pt x="272" y="444"/>
                    <a:pt x="272" y="443"/>
                  </a:cubicBezTo>
                  <a:cubicBezTo>
                    <a:pt x="272" y="443"/>
                    <a:pt x="272" y="443"/>
                    <a:pt x="272" y="443"/>
                  </a:cubicBezTo>
                  <a:cubicBezTo>
                    <a:pt x="272" y="445"/>
                    <a:pt x="275" y="445"/>
                    <a:pt x="275" y="443"/>
                  </a:cubicBezTo>
                  <a:cubicBezTo>
                    <a:pt x="275" y="443"/>
                    <a:pt x="275" y="442"/>
                    <a:pt x="275" y="442"/>
                  </a:cubicBezTo>
                  <a:cubicBezTo>
                    <a:pt x="334" y="431"/>
                    <a:pt x="392" y="416"/>
                    <a:pt x="451" y="405"/>
                  </a:cubicBezTo>
                  <a:cubicBezTo>
                    <a:pt x="480" y="400"/>
                    <a:pt x="509" y="394"/>
                    <a:pt x="538" y="390"/>
                  </a:cubicBezTo>
                  <a:cubicBezTo>
                    <a:pt x="551" y="388"/>
                    <a:pt x="585" y="390"/>
                    <a:pt x="587" y="374"/>
                  </a:cubicBezTo>
                  <a:cubicBezTo>
                    <a:pt x="588" y="373"/>
                    <a:pt x="587" y="373"/>
                    <a:pt x="587" y="372"/>
                  </a:cubicBezTo>
                  <a:cubicBezTo>
                    <a:pt x="587" y="372"/>
                    <a:pt x="587" y="372"/>
                    <a:pt x="587" y="372"/>
                  </a:cubicBezTo>
                  <a:cubicBezTo>
                    <a:pt x="587" y="371"/>
                    <a:pt x="588" y="371"/>
                    <a:pt x="588" y="370"/>
                  </a:cubicBezTo>
                  <a:cubicBezTo>
                    <a:pt x="588" y="369"/>
                    <a:pt x="588" y="369"/>
                    <a:pt x="588" y="369"/>
                  </a:cubicBezTo>
                  <a:cubicBezTo>
                    <a:pt x="589" y="370"/>
                    <a:pt x="590" y="369"/>
                    <a:pt x="590" y="368"/>
                  </a:cubicBezTo>
                  <a:cubicBezTo>
                    <a:pt x="590" y="366"/>
                    <a:pt x="591" y="364"/>
                    <a:pt x="592" y="363"/>
                  </a:cubicBezTo>
                  <a:cubicBezTo>
                    <a:pt x="593" y="361"/>
                    <a:pt x="595" y="361"/>
                    <a:pt x="596" y="360"/>
                  </a:cubicBezTo>
                  <a:cubicBezTo>
                    <a:pt x="602" y="361"/>
                    <a:pt x="606" y="358"/>
                    <a:pt x="612" y="354"/>
                  </a:cubicBezTo>
                  <a:cubicBezTo>
                    <a:pt x="625" y="346"/>
                    <a:pt x="639" y="335"/>
                    <a:pt x="656" y="340"/>
                  </a:cubicBezTo>
                  <a:cubicBezTo>
                    <a:pt x="659" y="341"/>
                    <a:pt x="669" y="349"/>
                    <a:pt x="676" y="348"/>
                  </a:cubicBezTo>
                  <a:cubicBezTo>
                    <a:pt x="678" y="349"/>
                    <a:pt x="681" y="350"/>
                    <a:pt x="683" y="352"/>
                  </a:cubicBezTo>
                  <a:cubicBezTo>
                    <a:pt x="685" y="353"/>
                    <a:pt x="686" y="356"/>
                    <a:pt x="689" y="357"/>
                  </a:cubicBezTo>
                  <a:cubicBezTo>
                    <a:pt x="689" y="357"/>
                    <a:pt x="690" y="357"/>
                    <a:pt x="690" y="357"/>
                  </a:cubicBezTo>
                  <a:cubicBezTo>
                    <a:pt x="691" y="357"/>
                    <a:pt x="691" y="357"/>
                    <a:pt x="691" y="358"/>
                  </a:cubicBezTo>
                  <a:cubicBezTo>
                    <a:pt x="691" y="359"/>
                    <a:pt x="692" y="360"/>
                    <a:pt x="693" y="361"/>
                  </a:cubicBezTo>
                  <a:cubicBezTo>
                    <a:pt x="693" y="362"/>
                    <a:pt x="693" y="363"/>
                    <a:pt x="694" y="364"/>
                  </a:cubicBezTo>
                  <a:cubicBezTo>
                    <a:pt x="694" y="365"/>
                    <a:pt x="695" y="365"/>
                    <a:pt x="696" y="365"/>
                  </a:cubicBezTo>
                  <a:cubicBezTo>
                    <a:pt x="696" y="365"/>
                    <a:pt x="696" y="366"/>
                    <a:pt x="697" y="366"/>
                  </a:cubicBezTo>
                  <a:cubicBezTo>
                    <a:pt x="798" y="360"/>
                    <a:pt x="900" y="339"/>
                    <a:pt x="998" y="313"/>
                  </a:cubicBezTo>
                  <a:cubicBezTo>
                    <a:pt x="999" y="313"/>
                    <a:pt x="999" y="312"/>
                    <a:pt x="999" y="311"/>
                  </a:cubicBezTo>
                  <a:cubicBezTo>
                    <a:pt x="1000" y="311"/>
                    <a:pt x="1000" y="311"/>
                    <a:pt x="1000" y="311"/>
                  </a:cubicBezTo>
                  <a:cubicBezTo>
                    <a:pt x="1001" y="308"/>
                    <a:pt x="1001" y="306"/>
                    <a:pt x="999" y="305"/>
                  </a:cubicBezTo>
                  <a:close/>
                  <a:moveTo>
                    <a:pt x="714" y="199"/>
                  </a:moveTo>
                  <a:cubicBezTo>
                    <a:pt x="732" y="181"/>
                    <a:pt x="753" y="162"/>
                    <a:pt x="775" y="146"/>
                  </a:cubicBezTo>
                  <a:cubicBezTo>
                    <a:pt x="826" y="171"/>
                    <a:pt x="878" y="196"/>
                    <a:pt x="927" y="224"/>
                  </a:cubicBezTo>
                  <a:cubicBezTo>
                    <a:pt x="927" y="224"/>
                    <a:pt x="927" y="224"/>
                    <a:pt x="927" y="224"/>
                  </a:cubicBezTo>
                  <a:cubicBezTo>
                    <a:pt x="876" y="221"/>
                    <a:pt x="823" y="240"/>
                    <a:pt x="774" y="255"/>
                  </a:cubicBezTo>
                  <a:cubicBezTo>
                    <a:pt x="733" y="267"/>
                    <a:pt x="688" y="283"/>
                    <a:pt x="656" y="314"/>
                  </a:cubicBezTo>
                  <a:cubicBezTo>
                    <a:pt x="656" y="314"/>
                    <a:pt x="656" y="315"/>
                    <a:pt x="656" y="316"/>
                  </a:cubicBezTo>
                  <a:cubicBezTo>
                    <a:pt x="650" y="315"/>
                    <a:pt x="644" y="315"/>
                    <a:pt x="637" y="316"/>
                  </a:cubicBezTo>
                  <a:cubicBezTo>
                    <a:pt x="648" y="270"/>
                    <a:pt x="681" y="231"/>
                    <a:pt x="714" y="199"/>
                  </a:cubicBezTo>
                  <a:close/>
                  <a:moveTo>
                    <a:pt x="154" y="216"/>
                  </a:moveTo>
                  <a:cubicBezTo>
                    <a:pt x="181" y="204"/>
                    <a:pt x="209" y="194"/>
                    <a:pt x="237" y="187"/>
                  </a:cubicBezTo>
                  <a:cubicBezTo>
                    <a:pt x="263" y="180"/>
                    <a:pt x="292" y="171"/>
                    <a:pt x="320" y="174"/>
                  </a:cubicBezTo>
                  <a:cubicBezTo>
                    <a:pt x="349" y="176"/>
                    <a:pt x="379" y="187"/>
                    <a:pt x="407" y="195"/>
                  </a:cubicBezTo>
                  <a:cubicBezTo>
                    <a:pt x="407" y="195"/>
                    <a:pt x="407" y="195"/>
                    <a:pt x="407" y="195"/>
                  </a:cubicBezTo>
                  <a:cubicBezTo>
                    <a:pt x="407" y="195"/>
                    <a:pt x="408" y="196"/>
                    <a:pt x="409" y="197"/>
                  </a:cubicBezTo>
                  <a:cubicBezTo>
                    <a:pt x="448" y="217"/>
                    <a:pt x="487" y="238"/>
                    <a:pt x="525" y="258"/>
                  </a:cubicBezTo>
                  <a:cubicBezTo>
                    <a:pt x="561" y="277"/>
                    <a:pt x="596" y="297"/>
                    <a:pt x="633" y="313"/>
                  </a:cubicBezTo>
                  <a:cubicBezTo>
                    <a:pt x="633" y="313"/>
                    <a:pt x="633" y="313"/>
                    <a:pt x="633" y="314"/>
                  </a:cubicBezTo>
                  <a:cubicBezTo>
                    <a:pt x="579" y="289"/>
                    <a:pt x="521" y="294"/>
                    <a:pt x="463" y="300"/>
                  </a:cubicBezTo>
                  <a:cubicBezTo>
                    <a:pt x="433" y="304"/>
                    <a:pt x="403" y="308"/>
                    <a:pt x="373" y="314"/>
                  </a:cubicBezTo>
                  <a:cubicBezTo>
                    <a:pt x="348" y="318"/>
                    <a:pt x="320" y="322"/>
                    <a:pt x="297" y="333"/>
                  </a:cubicBezTo>
                  <a:cubicBezTo>
                    <a:pt x="297" y="332"/>
                    <a:pt x="297" y="330"/>
                    <a:pt x="295" y="330"/>
                  </a:cubicBezTo>
                  <a:cubicBezTo>
                    <a:pt x="259" y="315"/>
                    <a:pt x="223" y="303"/>
                    <a:pt x="187" y="290"/>
                  </a:cubicBezTo>
                  <a:cubicBezTo>
                    <a:pt x="151" y="278"/>
                    <a:pt x="116" y="264"/>
                    <a:pt x="79" y="255"/>
                  </a:cubicBezTo>
                  <a:cubicBezTo>
                    <a:pt x="105" y="243"/>
                    <a:pt x="129" y="228"/>
                    <a:pt x="154" y="216"/>
                  </a:cubicBezTo>
                  <a:close/>
                  <a:moveTo>
                    <a:pt x="580" y="366"/>
                  </a:moveTo>
                  <a:cubicBezTo>
                    <a:pt x="530" y="371"/>
                    <a:pt x="480" y="383"/>
                    <a:pt x="431" y="392"/>
                  </a:cubicBezTo>
                  <a:cubicBezTo>
                    <a:pt x="380" y="403"/>
                    <a:pt x="327" y="411"/>
                    <a:pt x="277" y="427"/>
                  </a:cubicBezTo>
                  <a:cubicBezTo>
                    <a:pt x="282" y="423"/>
                    <a:pt x="287" y="419"/>
                    <a:pt x="292" y="414"/>
                  </a:cubicBezTo>
                  <a:cubicBezTo>
                    <a:pt x="351" y="405"/>
                    <a:pt x="412" y="391"/>
                    <a:pt x="470" y="375"/>
                  </a:cubicBezTo>
                  <a:cubicBezTo>
                    <a:pt x="471" y="375"/>
                    <a:pt x="471" y="373"/>
                    <a:pt x="470" y="373"/>
                  </a:cubicBezTo>
                  <a:cubicBezTo>
                    <a:pt x="412" y="383"/>
                    <a:pt x="352" y="395"/>
                    <a:pt x="295" y="411"/>
                  </a:cubicBezTo>
                  <a:cubicBezTo>
                    <a:pt x="299" y="406"/>
                    <a:pt x="302" y="400"/>
                    <a:pt x="303" y="393"/>
                  </a:cubicBezTo>
                  <a:cubicBezTo>
                    <a:pt x="306" y="375"/>
                    <a:pt x="302" y="355"/>
                    <a:pt x="295" y="338"/>
                  </a:cubicBezTo>
                  <a:cubicBezTo>
                    <a:pt x="348" y="322"/>
                    <a:pt x="404" y="313"/>
                    <a:pt x="460" y="307"/>
                  </a:cubicBezTo>
                  <a:cubicBezTo>
                    <a:pt x="517" y="301"/>
                    <a:pt x="575" y="295"/>
                    <a:pt x="629" y="318"/>
                  </a:cubicBezTo>
                  <a:cubicBezTo>
                    <a:pt x="629" y="318"/>
                    <a:pt x="629" y="318"/>
                    <a:pt x="628" y="318"/>
                  </a:cubicBezTo>
                  <a:cubicBezTo>
                    <a:pt x="611" y="323"/>
                    <a:pt x="590" y="334"/>
                    <a:pt x="587" y="354"/>
                  </a:cubicBezTo>
                  <a:cubicBezTo>
                    <a:pt x="586" y="354"/>
                    <a:pt x="585" y="354"/>
                    <a:pt x="583" y="355"/>
                  </a:cubicBezTo>
                  <a:cubicBezTo>
                    <a:pt x="580" y="358"/>
                    <a:pt x="579" y="362"/>
                    <a:pt x="580" y="366"/>
                  </a:cubicBezTo>
                  <a:close/>
                  <a:moveTo>
                    <a:pt x="271" y="436"/>
                  </a:moveTo>
                  <a:cubicBezTo>
                    <a:pt x="271" y="437"/>
                    <a:pt x="271" y="439"/>
                    <a:pt x="272" y="440"/>
                  </a:cubicBezTo>
                  <a:cubicBezTo>
                    <a:pt x="271" y="440"/>
                    <a:pt x="271" y="440"/>
                    <a:pt x="271" y="440"/>
                  </a:cubicBezTo>
                  <a:cubicBezTo>
                    <a:pt x="271" y="440"/>
                    <a:pt x="271" y="440"/>
                    <a:pt x="271" y="440"/>
                  </a:cubicBezTo>
                  <a:cubicBezTo>
                    <a:pt x="179" y="413"/>
                    <a:pt x="95" y="364"/>
                    <a:pt x="6" y="329"/>
                  </a:cubicBezTo>
                  <a:cubicBezTo>
                    <a:pt x="6" y="329"/>
                    <a:pt x="6" y="328"/>
                    <a:pt x="6" y="328"/>
                  </a:cubicBezTo>
                  <a:cubicBezTo>
                    <a:pt x="5" y="325"/>
                    <a:pt x="4" y="322"/>
                    <a:pt x="5" y="318"/>
                  </a:cubicBezTo>
                  <a:cubicBezTo>
                    <a:pt x="5" y="318"/>
                    <a:pt x="5" y="318"/>
                    <a:pt x="5" y="318"/>
                  </a:cubicBezTo>
                  <a:cubicBezTo>
                    <a:pt x="46" y="340"/>
                    <a:pt x="91" y="357"/>
                    <a:pt x="135" y="375"/>
                  </a:cubicBezTo>
                  <a:cubicBezTo>
                    <a:pt x="180" y="394"/>
                    <a:pt x="225" y="412"/>
                    <a:pt x="270" y="430"/>
                  </a:cubicBezTo>
                  <a:cubicBezTo>
                    <a:pt x="271" y="430"/>
                    <a:pt x="271" y="431"/>
                    <a:pt x="272" y="430"/>
                  </a:cubicBezTo>
                  <a:cubicBezTo>
                    <a:pt x="272" y="430"/>
                    <a:pt x="272" y="430"/>
                    <a:pt x="272" y="430"/>
                  </a:cubicBezTo>
                  <a:cubicBezTo>
                    <a:pt x="271" y="432"/>
                    <a:pt x="271" y="434"/>
                    <a:pt x="271" y="436"/>
                  </a:cubicBezTo>
                  <a:close/>
                  <a:moveTo>
                    <a:pt x="271" y="426"/>
                  </a:moveTo>
                  <a:cubicBezTo>
                    <a:pt x="225" y="408"/>
                    <a:pt x="179" y="389"/>
                    <a:pt x="133" y="370"/>
                  </a:cubicBezTo>
                  <a:cubicBezTo>
                    <a:pt x="97" y="355"/>
                    <a:pt x="61" y="338"/>
                    <a:pt x="25" y="323"/>
                  </a:cubicBezTo>
                  <a:cubicBezTo>
                    <a:pt x="28" y="323"/>
                    <a:pt x="30" y="321"/>
                    <a:pt x="32" y="320"/>
                  </a:cubicBezTo>
                  <a:cubicBezTo>
                    <a:pt x="43" y="326"/>
                    <a:pt x="54" y="331"/>
                    <a:pt x="66" y="335"/>
                  </a:cubicBezTo>
                  <a:cubicBezTo>
                    <a:pt x="68" y="335"/>
                    <a:pt x="69" y="332"/>
                    <a:pt x="66" y="331"/>
                  </a:cubicBezTo>
                  <a:cubicBezTo>
                    <a:pt x="56" y="327"/>
                    <a:pt x="45" y="323"/>
                    <a:pt x="35" y="318"/>
                  </a:cubicBezTo>
                  <a:cubicBezTo>
                    <a:pt x="39" y="315"/>
                    <a:pt x="43" y="311"/>
                    <a:pt x="47" y="307"/>
                  </a:cubicBezTo>
                  <a:cubicBezTo>
                    <a:pt x="92" y="328"/>
                    <a:pt x="140" y="350"/>
                    <a:pt x="189" y="362"/>
                  </a:cubicBezTo>
                  <a:cubicBezTo>
                    <a:pt x="190" y="362"/>
                    <a:pt x="191" y="360"/>
                    <a:pt x="189" y="359"/>
                  </a:cubicBezTo>
                  <a:cubicBezTo>
                    <a:pt x="142" y="343"/>
                    <a:pt x="95" y="324"/>
                    <a:pt x="49" y="305"/>
                  </a:cubicBezTo>
                  <a:cubicBezTo>
                    <a:pt x="51" y="303"/>
                    <a:pt x="52" y="301"/>
                    <a:pt x="54" y="299"/>
                  </a:cubicBezTo>
                  <a:cubicBezTo>
                    <a:pt x="58" y="294"/>
                    <a:pt x="62" y="289"/>
                    <a:pt x="65" y="284"/>
                  </a:cubicBezTo>
                  <a:cubicBezTo>
                    <a:pt x="110" y="305"/>
                    <a:pt x="158" y="327"/>
                    <a:pt x="206" y="340"/>
                  </a:cubicBezTo>
                  <a:cubicBezTo>
                    <a:pt x="208" y="340"/>
                    <a:pt x="209" y="338"/>
                    <a:pt x="207" y="338"/>
                  </a:cubicBezTo>
                  <a:cubicBezTo>
                    <a:pt x="162" y="316"/>
                    <a:pt x="113" y="299"/>
                    <a:pt x="66" y="283"/>
                  </a:cubicBezTo>
                  <a:cubicBezTo>
                    <a:pt x="71" y="275"/>
                    <a:pt x="74" y="267"/>
                    <a:pt x="77" y="259"/>
                  </a:cubicBezTo>
                  <a:cubicBezTo>
                    <a:pt x="77" y="259"/>
                    <a:pt x="77" y="259"/>
                    <a:pt x="77" y="259"/>
                  </a:cubicBezTo>
                  <a:cubicBezTo>
                    <a:pt x="112" y="273"/>
                    <a:pt x="149" y="284"/>
                    <a:pt x="185" y="297"/>
                  </a:cubicBezTo>
                  <a:cubicBezTo>
                    <a:pt x="219" y="309"/>
                    <a:pt x="253" y="322"/>
                    <a:pt x="287" y="333"/>
                  </a:cubicBezTo>
                  <a:cubicBezTo>
                    <a:pt x="287" y="334"/>
                    <a:pt x="287" y="335"/>
                    <a:pt x="287" y="336"/>
                  </a:cubicBezTo>
                  <a:cubicBezTo>
                    <a:pt x="289" y="339"/>
                    <a:pt x="291" y="343"/>
                    <a:pt x="292" y="347"/>
                  </a:cubicBezTo>
                  <a:cubicBezTo>
                    <a:pt x="229" y="323"/>
                    <a:pt x="163" y="302"/>
                    <a:pt x="98" y="282"/>
                  </a:cubicBezTo>
                  <a:cubicBezTo>
                    <a:pt x="97" y="282"/>
                    <a:pt x="96" y="284"/>
                    <a:pt x="98" y="284"/>
                  </a:cubicBezTo>
                  <a:cubicBezTo>
                    <a:pt x="162" y="308"/>
                    <a:pt x="227" y="331"/>
                    <a:pt x="293" y="350"/>
                  </a:cubicBezTo>
                  <a:cubicBezTo>
                    <a:pt x="295" y="356"/>
                    <a:pt x="296" y="362"/>
                    <a:pt x="297" y="368"/>
                  </a:cubicBezTo>
                  <a:cubicBezTo>
                    <a:pt x="273" y="357"/>
                    <a:pt x="247" y="349"/>
                    <a:pt x="222" y="341"/>
                  </a:cubicBezTo>
                  <a:cubicBezTo>
                    <a:pt x="220" y="341"/>
                    <a:pt x="220" y="343"/>
                    <a:pt x="221" y="343"/>
                  </a:cubicBezTo>
                  <a:cubicBezTo>
                    <a:pt x="246" y="352"/>
                    <a:pt x="272" y="363"/>
                    <a:pt x="298" y="371"/>
                  </a:cubicBezTo>
                  <a:cubicBezTo>
                    <a:pt x="298" y="371"/>
                    <a:pt x="298" y="371"/>
                    <a:pt x="298" y="371"/>
                  </a:cubicBezTo>
                  <a:cubicBezTo>
                    <a:pt x="298" y="375"/>
                    <a:pt x="298" y="379"/>
                    <a:pt x="298" y="383"/>
                  </a:cubicBezTo>
                  <a:cubicBezTo>
                    <a:pt x="298" y="382"/>
                    <a:pt x="298" y="382"/>
                    <a:pt x="297" y="382"/>
                  </a:cubicBezTo>
                  <a:cubicBezTo>
                    <a:pt x="245" y="364"/>
                    <a:pt x="192" y="346"/>
                    <a:pt x="140" y="328"/>
                  </a:cubicBezTo>
                  <a:cubicBezTo>
                    <a:pt x="139" y="328"/>
                    <a:pt x="138" y="330"/>
                    <a:pt x="140" y="330"/>
                  </a:cubicBezTo>
                  <a:cubicBezTo>
                    <a:pt x="191" y="351"/>
                    <a:pt x="243" y="370"/>
                    <a:pt x="296" y="385"/>
                  </a:cubicBezTo>
                  <a:cubicBezTo>
                    <a:pt x="297" y="385"/>
                    <a:pt x="298" y="385"/>
                    <a:pt x="298" y="384"/>
                  </a:cubicBezTo>
                  <a:cubicBezTo>
                    <a:pt x="298" y="385"/>
                    <a:pt x="298" y="386"/>
                    <a:pt x="298" y="387"/>
                  </a:cubicBezTo>
                  <a:cubicBezTo>
                    <a:pt x="298" y="390"/>
                    <a:pt x="297" y="394"/>
                    <a:pt x="296" y="396"/>
                  </a:cubicBezTo>
                  <a:cubicBezTo>
                    <a:pt x="265" y="383"/>
                    <a:pt x="230" y="372"/>
                    <a:pt x="197" y="363"/>
                  </a:cubicBezTo>
                  <a:cubicBezTo>
                    <a:pt x="196" y="363"/>
                    <a:pt x="196" y="364"/>
                    <a:pt x="197" y="364"/>
                  </a:cubicBezTo>
                  <a:cubicBezTo>
                    <a:pt x="229" y="377"/>
                    <a:pt x="262" y="390"/>
                    <a:pt x="295" y="398"/>
                  </a:cubicBezTo>
                  <a:cubicBezTo>
                    <a:pt x="291" y="410"/>
                    <a:pt x="280" y="418"/>
                    <a:pt x="271" y="426"/>
                  </a:cubicBezTo>
                  <a:close/>
                  <a:moveTo>
                    <a:pt x="589" y="361"/>
                  </a:moveTo>
                  <a:cubicBezTo>
                    <a:pt x="588" y="362"/>
                    <a:pt x="587" y="364"/>
                    <a:pt x="587" y="366"/>
                  </a:cubicBezTo>
                  <a:cubicBezTo>
                    <a:pt x="587" y="366"/>
                    <a:pt x="587" y="366"/>
                    <a:pt x="587" y="366"/>
                  </a:cubicBezTo>
                  <a:cubicBezTo>
                    <a:pt x="584" y="367"/>
                    <a:pt x="584" y="370"/>
                    <a:pt x="585" y="372"/>
                  </a:cubicBezTo>
                  <a:cubicBezTo>
                    <a:pt x="585" y="372"/>
                    <a:pt x="585" y="372"/>
                    <a:pt x="585" y="372"/>
                  </a:cubicBezTo>
                  <a:cubicBezTo>
                    <a:pt x="580" y="382"/>
                    <a:pt x="554" y="382"/>
                    <a:pt x="545" y="384"/>
                  </a:cubicBezTo>
                  <a:cubicBezTo>
                    <a:pt x="532" y="386"/>
                    <a:pt x="519" y="388"/>
                    <a:pt x="507" y="390"/>
                  </a:cubicBezTo>
                  <a:cubicBezTo>
                    <a:pt x="480" y="395"/>
                    <a:pt x="453" y="400"/>
                    <a:pt x="427" y="405"/>
                  </a:cubicBezTo>
                  <a:cubicBezTo>
                    <a:pt x="376" y="415"/>
                    <a:pt x="325" y="424"/>
                    <a:pt x="276" y="439"/>
                  </a:cubicBezTo>
                  <a:cubicBezTo>
                    <a:pt x="276" y="438"/>
                    <a:pt x="276" y="437"/>
                    <a:pt x="276" y="436"/>
                  </a:cubicBezTo>
                  <a:cubicBezTo>
                    <a:pt x="276" y="434"/>
                    <a:pt x="276" y="432"/>
                    <a:pt x="275" y="431"/>
                  </a:cubicBezTo>
                  <a:cubicBezTo>
                    <a:pt x="275" y="431"/>
                    <a:pt x="275" y="431"/>
                    <a:pt x="275" y="431"/>
                  </a:cubicBezTo>
                  <a:cubicBezTo>
                    <a:pt x="326" y="422"/>
                    <a:pt x="377" y="408"/>
                    <a:pt x="428" y="398"/>
                  </a:cubicBezTo>
                  <a:cubicBezTo>
                    <a:pt x="479" y="387"/>
                    <a:pt x="531" y="380"/>
                    <a:pt x="582" y="369"/>
                  </a:cubicBezTo>
                  <a:cubicBezTo>
                    <a:pt x="582" y="369"/>
                    <a:pt x="583" y="369"/>
                    <a:pt x="583" y="369"/>
                  </a:cubicBezTo>
                  <a:cubicBezTo>
                    <a:pt x="584" y="369"/>
                    <a:pt x="586" y="368"/>
                    <a:pt x="585" y="366"/>
                  </a:cubicBezTo>
                  <a:cubicBezTo>
                    <a:pt x="583" y="363"/>
                    <a:pt x="584" y="360"/>
                    <a:pt x="586" y="358"/>
                  </a:cubicBezTo>
                  <a:cubicBezTo>
                    <a:pt x="587" y="358"/>
                    <a:pt x="587" y="358"/>
                    <a:pt x="588" y="358"/>
                  </a:cubicBezTo>
                  <a:cubicBezTo>
                    <a:pt x="588" y="358"/>
                    <a:pt x="588" y="358"/>
                    <a:pt x="588" y="358"/>
                  </a:cubicBezTo>
                  <a:cubicBezTo>
                    <a:pt x="589" y="357"/>
                    <a:pt x="590" y="357"/>
                    <a:pt x="591" y="358"/>
                  </a:cubicBezTo>
                  <a:cubicBezTo>
                    <a:pt x="591" y="358"/>
                    <a:pt x="591" y="358"/>
                    <a:pt x="591" y="358"/>
                  </a:cubicBezTo>
                  <a:cubicBezTo>
                    <a:pt x="590" y="359"/>
                    <a:pt x="589" y="360"/>
                    <a:pt x="589" y="361"/>
                  </a:cubicBezTo>
                  <a:close/>
                  <a:moveTo>
                    <a:pt x="593" y="354"/>
                  </a:moveTo>
                  <a:cubicBezTo>
                    <a:pt x="592" y="354"/>
                    <a:pt x="591" y="354"/>
                    <a:pt x="591" y="354"/>
                  </a:cubicBezTo>
                  <a:cubicBezTo>
                    <a:pt x="599" y="338"/>
                    <a:pt x="611" y="327"/>
                    <a:pt x="629" y="322"/>
                  </a:cubicBezTo>
                  <a:cubicBezTo>
                    <a:pt x="651" y="316"/>
                    <a:pt x="667" y="321"/>
                    <a:pt x="683" y="335"/>
                  </a:cubicBezTo>
                  <a:cubicBezTo>
                    <a:pt x="682" y="335"/>
                    <a:pt x="681" y="336"/>
                    <a:pt x="680" y="336"/>
                  </a:cubicBezTo>
                  <a:cubicBezTo>
                    <a:pt x="666" y="326"/>
                    <a:pt x="650" y="322"/>
                    <a:pt x="633" y="324"/>
                  </a:cubicBezTo>
                  <a:cubicBezTo>
                    <a:pt x="614" y="327"/>
                    <a:pt x="603" y="339"/>
                    <a:pt x="593" y="354"/>
                  </a:cubicBezTo>
                  <a:close/>
                  <a:moveTo>
                    <a:pt x="675" y="341"/>
                  </a:moveTo>
                  <a:cubicBezTo>
                    <a:pt x="675" y="343"/>
                    <a:pt x="658" y="336"/>
                    <a:pt x="655" y="335"/>
                  </a:cubicBezTo>
                  <a:cubicBezTo>
                    <a:pt x="649" y="334"/>
                    <a:pt x="644" y="334"/>
                    <a:pt x="639" y="336"/>
                  </a:cubicBezTo>
                  <a:cubicBezTo>
                    <a:pt x="625" y="339"/>
                    <a:pt x="610" y="356"/>
                    <a:pt x="596" y="356"/>
                  </a:cubicBezTo>
                  <a:cubicBezTo>
                    <a:pt x="607" y="342"/>
                    <a:pt x="619" y="330"/>
                    <a:pt x="638" y="329"/>
                  </a:cubicBezTo>
                  <a:cubicBezTo>
                    <a:pt x="652" y="328"/>
                    <a:pt x="664" y="332"/>
                    <a:pt x="676" y="340"/>
                  </a:cubicBezTo>
                  <a:cubicBezTo>
                    <a:pt x="676" y="340"/>
                    <a:pt x="676" y="341"/>
                    <a:pt x="675" y="341"/>
                  </a:cubicBezTo>
                  <a:close/>
                  <a:moveTo>
                    <a:pt x="692" y="352"/>
                  </a:moveTo>
                  <a:cubicBezTo>
                    <a:pt x="691" y="352"/>
                    <a:pt x="691" y="352"/>
                    <a:pt x="690" y="353"/>
                  </a:cubicBezTo>
                  <a:cubicBezTo>
                    <a:pt x="689" y="351"/>
                    <a:pt x="687" y="349"/>
                    <a:pt x="685" y="348"/>
                  </a:cubicBezTo>
                  <a:cubicBezTo>
                    <a:pt x="683" y="347"/>
                    <a:pt x="682" y="346"/>
                    <a:pt x="680" y="345"/>
                  </a:cubicBezTo>
                  <a:cubicBezTo>
                    <a:pt x="680" y="344"/>
                    <a:pt x="680" y="343"/>
                    <a:pt x="680" y="342"/>
                  </a:cubicBezTo>
                  <a:cubicBezTo>
                    <a:pt x="681" y="342"/>
                    <a:pt x="682" y="341"/>
                    <a:pt x="682" y="340"/>
                  </a:cubicBezTo>
                  <a:cubicBezTo>
                    <a:pt x="685" y="339"/>
                    <a:pt x="688" y="340"/>
                    <a:pt x="689" y="342"/>
                  </a:cubicBezTo>
                  <a:cubicBezTo>
                    <a:pt x="690" y="343"/>
                    <a:pt x="691" y="345"/>
                    <a:pt x="691" y="346"/>
                  </a:cubicBezTo>
                  <a:cubicBezTo>
                    <a:pt x="691" y="348"/>
                    <a:pt x="690" y="349"/>
                    <a:pt x="690" y="351"/>
                  </a:cubicBezTo>
                  <a:cubicBezTo>
                    <a:pt x="690" y="352"/>
                    <a:pt x="691" y="352"/>
                    <a:pt x="692" y="352"/>
                  </a:cubicBezTo>
                  <a:cubicBezTo>
                    <a:pt x="692" y="352"/>
                    <a:pt x="692" y="352"/>
                    <a:pt x="692" y="352"/>
                  </a:cubicBezTo>
                  <a:close/>
                  <a:moveTo>
                    <a:pt x="693" y="339"/>
                  </a:moveTo>
                  <a:cubicBezTo>
                    <a:pt x="693" y="338"/>
                    <a:pt x="693" y="338"/>
                    <a:pt x="692" y="338"/>
                  </a:cubicBezTo>
                  <a:cubicBezTo>
                    <a:pt x="692" y="337"/>
                    <a:pt x="692" y="337"/>
                    <a:pt x="691" y="337"/>
                  </a:cubicBezTo>
                  <a:cubicBezTo>
                    <a:pt x="691" y="336"/>
                    <a:pt x="691" y="336"/>
                    <a:pt x="690" y="335"/>
                  </a:cubicBezTo>
                  <a:cubicBezTo>
                    <a:pt x="689" y="334"/>
                    <a:pt x="688" y="333"/>
                    <a:pt x="686" y="332"/>
                  </a:cubicBezTo>
                  <a:cubicBezTo>
                    <a:pt x="718" y="321"/>
                    <a:pt x="750" y="307"/>
                    <a:pt x="781" y="295"/>
                  </a:cubicBezTo>
                  <a:cubicBezTo>
                    <a:pt x="811" y="283"/>
                    <a:pt x="842" y="277"/>
                    <a:pt x="873" y="270"/>
                  </a:cubicBezTo>
                  <a:cubicBezTo>
                    <a:pt x="875" y="270"/>
                    <a:pt x="874" y="268"/>
                    <a:pt x="873" y="268"/>
                  </a:cubicBezTo>
                  <a:cubicBezTo>
                    <a:pt x="807" y="276"/>
                    <a:pt x="745" y="302"/>
                    <a:pt x="685" y="330"/>
                  </a:cubicBezTo>
                  <a:cubicBezTo>
                    <a:pt x="685" y="330"/>
                    <a:pt x="685" y="330"/>
                    <a:pt x="685" y="330"/>
                  </a:cubicBezTo>
                  <a:cubicBezTo>
                    <a:pt x="681" y="327"/>
                    <a:pt x="676" y="324"/>
                    <a:pt x="672" y="322"/>
                  </a:cubicBezTo>
                  <a:cubicBezTo>
                    <a:pt x="692" y="314"/>
                    <a:pt x="711" y="302"/>
                    <a:pt x="730" y="292"/>
                  </a:cubicBezTo>
                  <a:cubicBezTo>
                    <a:pt x="755" y="280"/>
                    <a:pt x="781" y="273"/>
                    <a:pt x="807" y="267"/>
                  </a:cubicBezTo>
                  <a:cubicBezTo>
                    <a:pt x="809" y="267"/>
                    <a:pt x="809" y="264"/>
                    <a:pt x="807" y="264"/>
                  </a:cubicBezTo>
                  <a:cubicBezTo>
                    <a:pt x="760" y="268"/>
                    <a:pt x="709" y="294"/>
                    <a:pt x="670" y="320"/>
                  </a:cubicBezTo>
                  <a:cubicBezTo>
                    <a:pt x="670" y="320"/>
                    <a:pt x="670" y="321"/>
                    <a:pt x="670" y="321"/>
                  </a:cubicBezTo>
                  <a:cubicBezTo>
                    <a:pt x="667" y="319"/>
                    <a:pt x="663" y="318"/>
                    <a:pt x="660" y="317"/>
                  </a:cubicBezTo>
                  <a:cubicBezTo>
                    <a:pt x="696" y="289"/>
                    <a:pt x="735" y="272"/>
                    <a:pt x="779" y="260"/>
                  </a:cubicBezTo>
                  <a:cubicBezTo>
                    <a:pt x="828" y="245"/>
                    <a:pt x="876" y="234"/>
                    <a:pt x="927" y="229"/>
                  </a:cubicBezTo>
                  <a:cubicBezTo>
                    <a:pt x="929" y="229"/>
                    <a:pt x="930" y="226"/>
                    <a:pt x="929" y="225"/>
                  </a:cubicBezTo>
                  <a:cubicBezTo>
                    <a:pt x="929" y="225"/>
                    <a:pt x="930" y="226"/>
                    <a:pt x="931" y="226"/>
                  </a:cubicBezTo>
                  <a:cubicBezTo>
                    <a:pt x="931" y="226"/>
                    <a:pt x="931" y="226"/>
                    <a:pt x="931" y="226"/>
                  </a:cubicBezTo>
                  <a:cubicBezTo>
                    <a:pt x="931" y="230"/>
                    <a:pt x="932" y="235"/>
                    <a:pt x="933" y="239"/>
                  </a:cubicBezTo>
                  <a:cubicBezTo>
                    <a:pt x="933" y="239"/>
                    <a:pt x="933" y="239"/>
                    <a:pt x="933" y="239"/>
                  </a:cubicBezTo>
                  <a:cubicBezTo>
                    <a:pt x="896" y="240"/>
                    <a:pt x="859" y="247"/>
                    <a:pt x="825" y="261"/>
                  </a:cubicBezTo>
                  <a:cubicBezTo>
                    <a:pt x="824" y="261"/>
                    <a:pt x="824" y="263"/>
                    <a:pt x="826" y="263"/>
                  </a:cubicBezTo>
                  <a:cubicBezTo>
                    <a:pt x="861" y="252"/>
                    <a:pt x="896" y="245"/>
                    <a:pt x="933" y="243"/>
                  </a:cubicBezTo>
                  <a:cubicBezTo>
                    <a:pt x="934" y="243"/>
                    <a:pt x="934" y="242"/>
                    <a:pt x="934" y="242"/>
                  </a:cubicBezTo>
                  <a:cubicBezTo>
                    <a:pt x="938" y="250"/>
                    <a:pt x="942" y="258"/>
                    <a:pt x="947" y="265"/>
                  </a:cubicBezTo>
                  <a:cubicBezTo>
                    <a:pt x="923" y="264"/>
                    <a:pt x="900" y="273"/>
                    <a:pt x="877" y="278"/>
                  </a:cubicBezTo>
                  <a:cubicBezTo>
                    <a:pt x="851" y="285"/>
                    <a:pt x="824" y="290"/>
                    <a:pt x="798" y="298"/>
                  </a:cubicBezTo>
                  <a:cubicBezTo>
                    <a:pt x="797" y="299"/>
                    <a:pt x="797" y="300"/>
                    <a:pt x="799" y="300"/>
                  </a:cubicBezTo>
                  <a:cubicBezTo>
                    <a:pt x="849" y="291"/>
                    <a:pt x="898" y="274"/>
                    <a:pt x="948" y="267"/>
                  </a:cubicBezTo>
                  <a:cubicBezTo>
                    <a:pt x="949" y="268"/>
                    <a:pt x="949" y="269"/>
                    <a:pt x="950" y="269"/>
                  </a:cubicBezTo>
                  <a:cubicBezTo>
                    <a:pt x="958" y="282"/>
                    <a:pt x="968" y="294"/>
                    <a:pt x="981" y="302"/>
                  </a:cubicBezTo>
                  <a:cubicBezTo>
                    <a:pt x="937" y="306"/>
                    <a:pt x="894" y="315"/>
                    <a:pt x="851" y="325"/>
                  </a:cubicBezTo>
                  <a:cubicBezTo>
                    <a:pt x="799" y="336"/>
                    <a:pt x="747" y="344"/>
                    <a:pt x="694" y="351"/>
                  </a:cubicBezTo>
                  <a:cubicBezTo>
                    <a:pt x="696" y="350"/>
                    <a:pt x="696" y="347"/>
                    <a:pt x="696" y="345"/>
                  </a:cubicBezTo>
                  <a:cubicBezTo>
                    <a:pt x="696" y="344"/>
                    <a:pt x="695" y="343"/>
                    <a:pt x="695" y="341"/>
                  </a:cubicBezTo>
                  <a:cubicBezTo>
                    <a:pt x="706" y="344"/>
                    <a:pt x="725" y="333"/>
                    <a:pt x="736" y="330"/>
                  </a:cubicBezTo>
                  <a:cubicBezTo>
                    <a:pt x="757" y="324"/>
                    <a:pt x="779" y="318"/>
                    <a:pt x="800" y="311"/>
                  </a:cubicBezTo>
                  <a:cubicBezTo>
                    <a:pt x="846" y="298"/>
                    <a:pt x="891" y="286"/>
                    <a:pt x="939" y="285"/>
                  </a:cubicBezTo>
                  <a:cubicBezTo>
                    <a:pt x="941" y="285"/>
                    <a:pt x="941" y="282"/>
                    <a:pt x="939" y="282"/>
                  </a:cubicBezTo>
                  <a:cubicBezTo>
                    <a:pt x="898" y="281"/>
                    <a:pt x="857" y="291"/>
                    <a:pt x="817" y="302"/>
                  </a:cubicBezTo>
                  <a:cubicBezTo>
                    <a:pt x="797" y="308"/>
                    <a:pt x="777" y="315"/>
                    <a:pt x="756" y="321"/>
                  </a:cubicBezTo>
                  <a:cubicBezTo>
                    <a:pt x="747" y="324"/>
                    <a:pt x="737" y="326"/>
                    <a:pt x="728" y="329"/>
                  </a:cubicBezTo>
                  <a:cubicBezTo>
                    <a:pt x="724" y="330"/>
                    <a:pt x="698" y="340"/>
                    <a:pt x="695" y="339"/>
                  </a:cubicBezTo>
                  <a:cubicBezTo>
                    <a:pt x="696" y="339"/>
                    <a:pt x="696" y="339"/>
                    <a:pt x="696" y="339"/>
                  </a:cubicBezTo>
                  <a:cubicBezTo>
                    <a:pt x="696" y="338"/>
                    <a:pt x="696" y="338"/>
                    <a:pt x="696" y="338"/>
                  </a:cubicBezTo>
                  <a:cubicBezTo>
                    <a:pt x="696" y="338"/>
                    <a:pt x="695" y="337"/>
                    <a:pt x="695" y="337"/>
                  </a:cubicBezTo>
                  <a:cubicBezTo>
                    <a:pt x="695" y="338"/>
                    <a:pt x="694" y="338"/>
                    <a:pt x="694" y="338"/>
                  </a:cubicBezTo>
                  <a:cubicBezTo>
                    <a:pt x="693" y="338"/>
                    <a:pt x="693" y="338"/>
                    <a:pt x="693" y="339"/>
                  </a:cubicBezTo>
                  <a:close/>
                  <a:moveTo>
                    <a:pt x="995" y="308"/>
                  </a:moveTo>
                  <a:cubicBezTo>
                    <a:pt x="946" y="320"/>
                    <a:pt x="897" y="331"/>
                    <a:pt x="847" y="340"/>
                  </a:cubicBezTo>
                  <a:cubicBezTo>
                    <a:pt x="797" y="349"/>
                    <a:pt x="747" y="355"/>
                    <a:pt x="697" y="363"/>
                  </a:cubicBezTo>
                  <a:cubicBezTo>
                    <a:pt x="697" y="363"/>
                    <a:pt x="697" y="363"/>
                    <a:pt x="697" y="363"/>
                  </a:cubicBezTo>
                  <a:cubicBezTo>
                    <a:pt x="697" y="363"/>
                    <a:pt x="697" y="362"/>
                    <a:pt x="697" y="362"/>
                  </a:cubicBezTo>
                  <a:cubicBezTo>
                    <a:pt x="697" y="362"/>
                    <a:pt x="697" y="361"/>
                    <a:pt x="697" y="360"/>
                  </a:cubicBezTo>
                  <a:cubicBezTo>
                    <a:pt x="696" y="358"/>
                    <a:pt x="695" y="356"/>
                    <a:pt x="693" y="354"/>
                  </a:cubicBezTo>
                  <a:cubicBezTo>
                    <a:pt x="742" y="355"/>
                    <a:pt x="791" y="343"/>
                    <a:pt x="838" y="333"/>
                  </a:cubicBezTo>
                  <a:cubicBezTo>
                    <a:pt x="890" y="322"/>
                    <a:pt x="942" y="311"/>
                    <a:pt x="995" y="306"/>
                  </a:cubicBezTo>
                  <a:cubicBezTo>
                    <a:pt x="995" y="307"/>
                    <a:pt x="995" y="307"/>
                    <a:pt x="995" y="30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41"/>
            <p:cNvSpPr/>
            <p:nvPr/>
          </p:nvSpPr>
          <p:spPr bwMode="auto">
            <a:xfrm>
              <a:off x="3649" y="1319"/>
              <a:ext cx="163" cy="32"/>
            </a:xfrm>
            <a:custGeom>
              <a:avLst/>
              <a:gdLst>
                <a:gd name="T0" fmla="*/ 100 w 102"/>
                <a:gd name="T1" fmla="*/ 1 h 20"/>
                <a:gd name="T2" fmla="*/ 1 w 102"/>
                <a:gd name="T3" fmla="*/ 18 h 20"/>
                <a:gd name="T4" fmla="*/ 1 w 102"/>
                <a:gd name="T5" fmla="*/ 20 h 20"/>
                <a:gd name="T6" fmla="*/ 100 w 102"/>
                <a:gd name="T7" fmla="*/ 4 h 20"/>
                <a:gd name="T8" fmla="*/ 100 w 102"/>
                <a:gd name="T9" fmla="*/ 1 h 20"/>
              </a:gdLst>
              <a:ahLst/>
              <a:cxnLst>
                <a:cxn ang="0">
                  <a:pos x="T0" y="T1"/>
                </a:cxn>
                <a:cxn ang="0">
                  <a:pos x="T2" y="T3"/>
                </a:cxn>
                <a:cxn ang="0">
                  <a:pos x="T4" y="T5"/>
                </a:cxn>
                <a:cxn ang="0">
                  <a:pos x="T6" y="T7"/>
                </a:cxn>
                <a:cxn ang="0">
                  <a:pos x="T8" y="T9"/>
                </a:cxn>
              </a:cxnLst>
              <a:rect l="0" t="0" r="r" b="b"/>
              <a:pathLst>
                <a:path w="102" h="20">
                  <a:moveTo>
                    <a:pt x="100" y="1"/>
                  </a:moveTo>
                  <a:cubicBezTo>
                    <a:pt x="67" y="4"/>
                    <a:pt x="33" y="9"/>
                    <a:pt x="1" y="18"/>
                  </a:cubicBezTo>
                  <a:cubicBezTo>
                    <a:pt x="0" y="18"/>
                    <a:pt x="0" y="20"/>
                    <a:pt x="1" y="20"/>
                  </a:cubicBezTo>
                  <a:cubicBezTo>
                    <a:pt x="34" y="13"/>
                    <a:pt x="67" y="8"/>
                    <a:pt x="100" y="4"/>
                  </a:cubicBezTo>
                  <a:cubicBezTo>
                    <a:pt x="102" y="4"/>
                    <a:pt x="102" y="0"/>
                    <a:pt x="10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42"/>
            <p:cNvSpPr/>
            <p:nvPr/>
          </p:nvSpPr>
          <p:spPr bwMode="auto">
            <a:xfrm>
              <a:off x="3369" y="1301"/>
              <a:ext cx="430" cy="71"/>
            </a:xfrm>
            <a:custGeom>
              <a:avLst/>
              <a:gdLst>
                <a:gd name="T0" fmla="*/ 268 w 269"/>
                <a:gd name="T1" fmla="*/ 0 h 44"/>
                <a:gd name="T2" fmla="*/ 137 w 269"/>
                <a:gd name="T3" fmla="*/ 17 h 44"/>
                <a:gd name="T4" fmla="*/ 1 w 269"/>
                <a:gd name="T5" fmla="*/ 43 h 44"/>
                <a:gd name="T6" fmla="*/ 1 w 269"/>
                <a:gd name="T7" fmla="*/ 44 h 44"/>
                <a:gd name="T8" fmla="*/ 131 w 269"/>
                <a:gd name="T9" fmla="*/ 23 h 44"/>
                <a:gd name="T10" fmla="*/ 268 w 269"/>
                <a:gd name="T11" fmla="*/ 2 h 44"/>
                <a:gd name="T12" fmla="*/ 268 w 269"/>
                <a:gd name="T13" fmla="*/ 0 h 44"/>
              </a:gdLst>
              <a:ahLst/>
              <a:cxnLst>
                <a:cxn ang="0">
                  <a:pos x="T0" y="T1"/>
                </a:cxn>
                <a:cxn ang="0">
                  <a:pos x="T2" y="T3"/>
                </a:cxn>
                <a:cxn ang="0">
                  <a:pos x="T4" y="T5"/>
                </a:cxn>
                <a:cxn ang="0">
                  <a:pos x="T6" y="T7"/>
                </a:cxn>
                <a:cxn ang="0">
                  <a:pos x="T8" y="T9"/>
                </a:cxn>
                <a:cxn ang="0">
                  <a:pos x="T10" y="T11"/>
                </a:cxn>
                <a:cxn ang="0">
                  <a:pos x="T12" y="T13"/>
                </a:cxn>
              </a:cxnLst>
              <a:rect l="0" t="0" r="r" b="b"/>
              <a:pathLst>
                <a:path w="269" h="44">
                  <a:moveTo>
                    <a:pt x="268" y="0"/>
                  </a:moveTo>
                  <a:cubicBezTo>
                    <a:pt x="225" y="1"/>
                    <a:pt x="180" y="10"/>
                    <a:pt x="137" y="17"/>
                  </a:cubicBezTo>
                  <a:cubicBezTo>
                    <a:pt x="92" y="24"/>
                    <a:pt x="45" y="30"/>
                    <a:pt x="1" y="43"/>
                  </a:cubicBezTo>
                  <a:cubicBezTo>
                    <a:pt x="0" y="43"/>
                    <a:pt x="1" y="44"/>
                    <a:pt x="1" y="44"/>
                  </a:cubicBezTo>
                  <a:cubicBezTo>
                    <a:pt x="45" y="40"/>
                    <a:pt x="88" y="30"/>
                    <a:pt x="131" y="23"/>
                  </a:cubicBezTo>
                  <a:cubicBezTo>
                    <a:pt x="176" y="16"/>
                    <a:pt x="224" y="13"/>
                    <a:pt x="268" y="2"/>
                  </a:cubicBezTo>
                  <a:cubicBezTo>
                    <a:pt x="269" y="2"/>
                    <a:pt x="269" y="0"/>
                    <a:pt x="26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43"/>
            <p:cNvSpPr/>
            <p:nvPr/>
          </p:nvSpPr>
          <p:spPr bwMode="auto">
            <a:xfrm>
              <a:off x="3407" y="1277"/>
              <a:ext cx="435" cy="55"/>
            </a:xfrm>
            <a:custGeom>
              <a:avLst/>
              <a:gdLst>
                <a:gd name="T0" fmla="*/ 270 w 272"/>
                <a:gd name="T1" fmla="*/ 0 h 34"/>
                <a:gd name="T2" fmla="*/ 1 w 272"/>
                <a:gd name="T3" fmla="*/ 33 h 34"/>
                <a:gd name="T4" fmla="*/ 1 w 272"/>
                <a:gd name="T5" fmla="*/ 34 h 34"/>
                <a:gd name="T6" fmla="*/ 270 w 272"/>
                <a:gd name="T7" fmla="*/ 2 h 34"/>
                <a:gd name="T8" fmla="*/ 270 w 272"/>
                <a:gd name="T9" fmla="*/ 0 h 34"/>
              </a:gdLst>
              <a:ahLst/>
              <a:cxnLst>
                <a:cxn ang="0">
                  <a:pos x="T0" y="T1"/>
                </a:cxn>
                <a:cxn ang="0">
                  <a:pos x="T2" y="T3"/>
                </a:cxn>
                <a:cxn ang="0">
                  <a:pos x="T4" y="T5"/>
                </a:cxn>
                <a:cxn ang="0">
                  <a:pos x="T6" y="T7"/>
                </a:cxn>
                <a:cxn ang="0">
                  <a:pos x="T8" y="T9"/>
                </a:cxn>
              </a:cxnLst>
              <a:rect l="0" t="0" r="r" b="b"/>
              <a:pathLst>
                <a:path w="272" h="34">
                  <a:moveTo>
                    <a:pt x="270" y="0"/>
                  </a:moveTo>
                  <a:cubicBezTo>
                    <a:pt x="180" y="2"/>
                    <a:pt x="88" y="16"/>
                    <a:pt x="1" y="33"/>
                  </a:cubicBezTo>
                  <a:cubicBezTo>
                    <a:pt x="0" y="33"/>
                    <a:pt x="0" y="34"/>
                    <a:pt x="1" y="34"/>
                  </a:cubicBezTo>
                  <a:cubicBezTo>
                    <a:pt x="91" y="23"/>
                    <a:pt x="181" y="15"/>
                    <a:pt x="270" y="2"/>
                  </a:cubicBezTo>
                  <a:cubicBezTo>
                    <a:pt x="272" y="2"/>
                    <a:pt x="271" y="0"/>
                    <a:pt x="27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44"/>
            <p:cNvSpPr/>
            <p:nvPr/>
          </p:nvSpPr>
          <p:spPr bwMode="auto">
            <a:xfrm>
              <a:off x="3383" y="1267"/>
              <a:ext cx="278" cy="44"/>
            </a:xfrm>
            <a:custGeom>
              <a:avLst/>
              <a:gdLst>
                <a:gd name="T0" fmla="*/ 172 w 174"/>
                <a:gd name="T1" fmla="*/ 0 h 27"/>
                <a:gd name="T2" fmla="*/ 1 w 174"/>
                <a:gd name="T3" fmla="*/ 25 h 27"/>
                <a:gd name="T4" fmla="*/ 1 w 174"/>
                <a:gd name="T5" fmla="*/ 27 h 27"/>
                <a:gd name="T6" fmla="*/ 87 w 174"/>
                <a:gd name="T7" fmla="*/ 14 h 27"/>
                <a:gd name="T8" fmla="*/ 172 w 174"/>
                <a:gd name="T9" fmla="*/ 3 h 27"/>
                <a:gd name="T10" fmla="*/ 172 w 174"/>
                <a:gd name="T11" fmla="*/ 0 h 27"/>
              </a:gdLst>
              <a:ahLst/>
              <a:cxnLst>
                <a:cxn ang="0">
                  <a:pos x="T0" y="T1"/>
                </a:cxn>
                <a:cxn ang="0">
                  <a:pos x="T2" y="T3"/>
                </a:cxn>
                <a:cxn ang="0">
                  <a:pos x="T4" y="T5"/>
                </a:cxn>
                <a:cxn ang="0">
                  <a:pos x="T6" y="T7"/>
                </a:cxn>
                <a:cxn ang="0">
                  <a:pos x="T8" y="T9"/>
                </a:cxn>
                <a:cxn ang="0">
                  <a:pos x="T10" y="T11"/>
                </a:cxn>
              </a:cxnLst>
              <a:rect l="0" t="0" r="r" b="b"/>
              <a:pathLst>
                <a:path w="174" h="27">
                  <a:moveTo>
                    <a:pt x="172" y="0"/>
                  </a:moveTo>
                  <a:cubicBezTo>
                    <a:pt x="116" y="1"/>
                    <a:pt x="55" y="12"/>
                    <a:pt x="1" y="25"/>
                  </a:cubicBezTo>
                  <a:cubicBezTo>
                    <a:pt x="0" y="26"/>
                    <a:pt x="0" y="27"/>
                    <a:pt x="1" y="27"/>
                  </a:cubicBezTo>
                  <a:cubicBezTo>
                    <a:pt x="30" y="23"/>
                    <a:pt x="58" y="18"/>
                    <a:pt x="87" y="14"/>
                  </a:cubicBezTo>
                  <a:cubicBezTo>
                    <a:pt x="115" y="10"/>
                    <a:pt x="144" y="8"/>
                    <a:pt x="172" y="3"/>
                  </a:cubicBezTo>
                  <a:cubicBezTo>
                    <a:pt x="174" y="3"/>
                    <a:pt x="174" y="0"/>
                    <a:pt x="17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45"/>
            <p:cNvSpPr/>
            <p:nvPr/>
          </p:nvSpPr>
          <p:spPr bwMode="auto">
            <a:xfrm>
              <a:off x="3681" y="1253"/>
              <a:ext cx="155" cy="16"/>
            </a:xfrm>
            <a:custGeom>
              <a:avLst/>
              <a:gdLst>
                <a:gd name="T0" fmla="*/ 95 w 97"/>
                <a:gd name="T1" fmla="*/ 4 h 10"/>
                <a:gd name="T2" fmla="*/ 1 w 97"/>
                <a:gd name="T3" fmla="*/ 8 h 10"/>
                <a:gd name="T4" fmla="*/ 1 w 97"/>
                <a:gd name="T5" fmla="*/ 10 h 10"/>
                <a:gd name="T6" fmla="*/ 95 w 97"/>
                <a:gd name="T7" fmla="*/ 6 h 10"/>
                <a:gd name="T8" fmla="*/ 95 w 97"/>
                <a:gd name="T9" fmla="*/ 4 h 10"/>
              </a:gdLst>
              <a:ahLst/>
              <a:cxnLst>
                <a:cxn ang="0">
                  <a:pos x="T0" y="T1"/>
                </a:cxn>
                <a:cxn ang="0">
                  <a:pos x="T2" y="T3"/>
                </a:cxn>
                <a:cxn ang="0">
                  <a:pos x="T4" y="T5"/>
                </a:cxn>
                <a:cxn ang="0">
                  <a:pos x="T6" y="T7"/>
                </a:cxn>
                <a:cxn ang="0">
                  <a:pos x="T8" y="T9"/>
                </a:cxn>
              </a:cxnLst>
              <a:rect l="0" t="0" r="r" b="b"/>
              <a:pathLst>
                <a:path w="97" h="10">
                  <a:moveTo>
                    <a:pt x="95" y="4"/>
                  </a:moveTo>
                  <a:cubicBezTo>
                    <a:pt x="64" y="0"/>
                    <a:pt x="31" y="1"/>
                    <a:pt x="1" y="8"/>
                  </a:cubicBezTo>
                  <a:cubicBezTo>
                    <a:pt x="0" y="8"/>
                    <a:pt x="0" y="10"/>
                    <a:pt x="1" y="10"/>
                  </a:cubicBezTo>
                  <a:cubicBezTo>
                    <a:pt x="33" y="8"/>
                    <a:pt x="63" y="6"/>
                    <a:pt x="95" y="6"/>
                  </a:cubicBezTo>
                  <a:cubicBezTo>
                    <a:pt x="97" y="6"/>
                    <a:pt x="96" y="4"/>
                    <a:pt x="95"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46"/>
            <p:cNvSpPr/>
            <p:nvPr/>
          </p:nvSpPr>
          <p:spPr bwMode="auto">
            <a:xfrm>
              <a:off x="4085" y="1144"/>
              <a:ext cx="288" cy="77"/>
            </a:xfrm>
            <a:custGeom>
              <a:avLst/>
              <a:gdLst>
                <a:gd name="T0" fmla="*/ 179 w 180"/>
                <a:gd name="T1" fmla="*/ 0 h 48"/>
                <a:gd name="T2" fmla="*/ 92 w 180"/>
                <a:gd name="T3" fmla="*/ 19 h 48"/>
                <a:gd name="T4" fmla="*/ 1 w 180"/>
                <a:gd name="T5" fmla="*/ 47 h 48"/>
                <a:gd name="T6" fmla="*/ 1 w 180"/>
                <a:gd name="T7" fmla="*/ 48 h 48"/>
                <a:gd name="T8" fmla="*/ 90 w 180"/>
                <a:gd name="T9" fmla="*/ 24 h 48"/>
                <a:gd name="T10" fmla="*/ 179 w 180"/>
                <a:gd name="T11" fmla="*/ 3 h 48"/>
                <a:gd name="T12" fmla="*/ 179 w 180"/>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180" h="48">
                  <a:moveTo>
                    <a:pt x="179" y="0"/>
                  </a:moveTo>
                  <a:cubicBezTo>
                    <a:pt x="150" y="3"/>
                    <a:pt x="121" y="12"/>
                    <a:pt x="92" y="19"/>
                  </a:cubicBezTo>
                  <a:cubicBezTo>
                    <a:pt x="62" y="27"/>
                    <a:pt x="31" y="36"/>
                    <a:pt x="1" y="47"/>
                  </a:cubicBezTo>
                  <a:cubicBezTo>
                    <a:pt x="0" y="47"/>
                    <a:pt x="0" y="48"/>
                    <a:pt x="1" y="48"/>
                  </a:cubicBezTo>
                  <a:cubicBezTo>
                    <a:pt x="31" y="40"/>
                    <a:pt x="60" y="32"/>
                    <a:pt x="90" y="24"/>
                  </a:cubicBezTo>
                  <a:cubicBezTo>
                    <a:pt x="119" y="17"/>
                    <a:pt x="150" y="12"/>
                    <a:pt x="179" y="3"/>
                  </a:cubicBezTo>
                  <a:cubicBezTo>
                    <a:pt x="180" y="3"/>
                    <a:pt x="180" y="0"/>
                    <a:pt x="17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47"/>
            <p:cNvSpPr/>
            <p:nvPr/>
          </p:nvSpPr>
          <p:spPr bwMode="auto">
            <a:xfrm>
              <a:off x="4066" y="1223"/>
              <a:ext cx="366" cy="67"/>
            </a:xfrm>
            <a:custGeom>
              <a:avLst/>
              <a:gdLst>
                <a:gd name="T0" fmla="*/ 227 w 229"/>
                <a:gd name="T1" fmla="*/ 0 h 42"/>
                <a:gd name="T2" fmla="*/ 121 w 229"/>
                <a:gd name="T3" fmla="*/ 18 h 42"/>
                <a:gd name="T4" fmla="*/ 2 w 229"/>
                <a:gd name="T5" fmla="*/ 40 h 42"/>
                <a:gd name="T6" fmla="*/ 2 w 229"/>
                <a:gd name="T7" fmla="*/ 42 h 42"/>
                <a:gd name="T8" fmla="*/ 111 w 229"/>
                <a:gd name="T9" fmla="*/ 24 h 42"/>
                <a:gd name="T10" fmla="*/ 228 w 229"/>
                <a:gd name="T11" fmla="*/ 3 h 42"/>
                <a:gd name="T12" fmla="*/ 227 w 229"/>
                <a:gd name="T13" fmla="*/ 0 h 42"/>
              </a:gdLst>
              <a:ahLst/>
              <a:cxnLst>
                <a:cxn ang="0">
                  <a:pos x="T0" y="T1"/>
                </a:cxn>
                <a:cxn ang="0">
                  <a:pos x="T2" y="T3"/>
                </a:cxn>
                <a:cxn ang="0">
                  <a:pos x="T4" y="T5"/>
                </a:cxn>
                <a:cxn ang="0">
                  <a:pos x="T6" y="T7"/>
                </a:cxn>
                <a:cxn ang="0">
                  <a:pos x="T8" y="T9"/>
                </a:cxn>
                <a:cxn ang="0">
                  <a:pos x="T10" y="T11"/>
                </a:cxn>
                <a:cxn ang="0">
                  <a:pos x="T12" y="T13"/>
                </a:cxn>
              </a:cxnLst>
              <a:rect l="0" t="0" r="r" b="b"/>
              <a:pathLst>
                <a:path w="229" h="42">
                  <a:moveTo>
                    <a:pt x="227" y="0"/>
                  </a:moveTo>
                  <a:cubicBezTo>
                    <a:pt x="192" y="2"/>
                    <a:pt x="156" y="11"/>
                    <a:pt x="121" y="18"/>
                  </a:cubicBezTo>
                  <a:cubicBezTo>
                    <a:pt x="82" y="27"/>
                    <a:pt x="42" y="35"/>
                    <a:pt x="2" y="40"/>
                  </a:cubicBezTo>
                  <a:cubicBezTo>
                    <a:pt x="0" y="40"/>
                    <a:pt x="0" y="42"/>
                    <a:pt x="2" y="42"/>
                  </a:cubicBezTo>
                  <a:cubicBezTo>
                    <a:pt x="39" y="40"/>
                    <a:pt x="75" y="32"/>
                    <a:pt x="111" y="24"/>
                  </a:cubicBezTo>
                  <a:cubicBezTo>
                    <a:pt x="150" y="17"/>
                    <a:pt x="189" y="11"/>
                    <a:pt x="228" y="3"/>
                  </a:cubicBezTo>
                  <a:cubicBezTo>
                    <a:pt x="229" y="3"/>
                    <a:pt x="229" y="0"/>
                    <a:pt x="22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48"/>
            <p:cNvSpPr/>
            <p:nvPr/>
          </p:nvSpPr>
          <p:spPr bwMode="auto">
            <a:xfrm>
              <a:off x="3012" y="1293"/>
              <a:ext cx="315" cy="129"/>
            </a:xfrm>
            <a:custGeom>
              <a:avLst/>
              <a:gdLst>
                <a:gd name="T0" fmla="*/ 196 w 197"/>
                <a:gd name="T1" fmla="*/ 76 h 80"/>
                <a:gd name="T2" fmla="*/ 2 w 197"/>
                <a:gd name="T3" fmla="*/ 0 h 80"/>
                <a:gd name="T4" fmla="*/ 1 w 197"/>
                <a:gd name="T5" fmla="*/ 2 h 80"/>
                <a:gd name="T6" fmla="*/ 195 w 197"/>
                <a:gd name="T7" fmla="*/ 79 h 80"/>
                <a:gd name="T8" fmla="*/ 196 w 197"/>
                <a:gd name="T9" fmla="*/ 76 h 80"/>
              </a:gdLst>
              <a:ahLst/>
              <a:cxnLst>
                <a:cxn ang="0">
                  <a:pos x="T0" y="T1"/>
                </a:cxn>
                <a:cxn ang="0">
                  <a:pos x="T2" y="T3"/>
                </a:cxn>
                <a:cxn ang="0">
                  <a:pos x="T4" y="T5"/>
                </a:cxn>
                <a:cxn ang="0">
                  <a:pos x="T6" y="T7"/>
                </a:cxn>
                <a:cxn ang="0">
                  <a:pos x="T8" y="T9"/>
                </a:cxn>
              </a:cxnLst>
              <a:rect l="0" t="0" r="r" b="b"/>
              <a:pathLst>
                <a:path w="197" h="80">
                  <a:moveTo>
                    <a:pt x="196" y="76"/>
                  </a:moveTo>
                  <a:cubicBezTo>
                    <a:pt x="132" y="49"/>
                    <a:pt x="67" y="21"/>
                    <a:pt x="2" y="0"/>
                  </a:cubicBezTo>
                  <a:cubicBezTo>
                    <a:pt x="1" y="0"/>
                    <a:pt x="0" y="1"/>
                    <a:pt x="1" y="2"/>
                  </a:cubicBezTo>
                  <a:cubicBezTo>
                    <a:pt x="63" y="32"/>
                    <a:pt x="130" y="55"/>
                    <a:pt x="195" y="79"/>
                  </a:cubicBezTo>
                  <a:cubicBezTo>
                    <a:pt x="197" y="80"/>
                    <a:pt x="197" y="77"/>
                    <a:pt x="196" y="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49"/>
            <p:cNvSpPr/>
            <p:nvPr/>
          </p:nvSpPr>
          <p:spPr bwMode="auto">
            <a:xfrm>
              <a:off x="2993" y="1229"/>
              <a:ext cx="91" cy="34"/>
            </a:xfrm>
            <a:custGeom>
              <a:avLst/>
              <a:gdLst>
                <a:gd name="T0" fmla="*/ 56 w 57"/>
                <a:gd name="T1" fmla="*/ 19 h 21"/>
                <a:gd name="T2" fmla="*/ 31 w 57"/>
                <a:gd name="T3" fmla="*/ 10 h 21"/>
                <a:gd name="T4" fmla="*/ 17 w 57"/>
                <a:gd name="T5" fmla="*/ 6 h 21"/>
                <a:gd name="T6" fmla="*/ 2 w 57"/>
                <a:gd name="T7" fmla="*/ 1 h 21"/>
                <a:gd name="T8" fmla="*/ 2 w 57"/>
                <a:gd name="T9" fmla="*/ 1 h 21"/>
                <a:gd name="T10" fmla="*/ 2 w 57"/>
                <a:gd name="T11" fmla="*/ 0 h 21"/>
                <a:gd name="T12" fmla="*/ 1 w 57"/>
                <a:gd name="T13" fmla="*/ 0 h 21"/>
                <a:gd name="T14" fmla="*/ 0 w 57"/>
                <a:gd name="T15" fmla="*/ 1 h 21"/>
                <a:gd name="T16" fmla="*/ 0 w 57"/>
                <a:gd name="T17" fmla="*/ 2 h 21"/>
                <a:gd name="T18" fmla="*/ 22 w 57"/>
                <a:gd name="T19" fmla="*/ 11 h 21"/>
                <a:gd name="T20" fmla="*/ 55 w 57"/>
                <a:gd name="T21" fmla="*/ 21 h 21"/>
                <a:gd name="T22" fmla="*/ 56 w 57"/>
                <a:gd name="T23" fmla="*/ 19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21">
                  <a:moveTo>
                    <a:pt x="56" y="19"/>
                  </a:moveTo>
                  <a:cubicBezTo>
                    <a:pt x="48" y="15"/>
                    <a:pt x="39" y="13"/>
                    <a:pt x="31" y="10"/>
                  </a:cubicBezTo>
                  <a:cubicBezTo>
                    <a:pt x="26" y="9"/>
                    <a:pt x="22" y="8"/>
                    <a:pt x="17" y="6"/>
                  </a:cubicBezTo>
                  <a:cubicBezTo>
                    <a:pt x="13" y="5"/>
                    <a:pt x="6" y="1"/>
                    <a:pt x="2" y="1"/>
                  </a:cubicBezTo>
                  <a:cubicBezTo>
                    <a:pt x="2" y="1"/>
                    <a:pt x="2" y="1"/>
                    <a:pt x="2" y="1"/>
                  </a:cubicBezTo>
                  <a:cubicBezTo>
                    <a:pt x="2" y="1"/>
                    <a:pt x="2" y="0"/>
                    <a:pt x="2" y="0"/>
                  </a:cubicBezTo>
                  <a:cubicBezTo>
                    <a:pt x="1" y="0"/>
                    <a:pt x="1" y="0"/>
                    <a:pt x="1" y="0"/>
                  </a:cubicBezTo>
                  <a:cubicBezTo>
                    <a:pt x="1" y="0"/>
                    <a:pt x="1" y="0"/>
                    <a:pt x="0" y="1"/>
                  </a:cubicBezTo>
                  <a:cubicBezTo>
                    <a:pt x="0" y="1"/>
                    <a:pt x="0" y="2"/>
                    <a:pt x="0" y="2"/>
                  </a:cubicBezTo>
                  <a:cubicBezTo>
                    <a:pt x="5" y="7"/>
                    <a:pt x="16" y="9"/>
                    <a:pt x="22" y="11"/>
                  </a:cubicBezTo>
                  <a:cubicBezTo>
                    <a:pt x="33" y="15"/>
                    <a:pt x="44" y="19"/>
                    <a:pt x="55" y="21"/>
                  </a:cubicBezTo>
                  <a:cubicBezTo>
                    <a:pt x="56" y="21"/>
                    <a:pt x="57" y="20"/>
                    <a:pt x="56"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3" name="文本框 12"/>
          <p:cNvSpPr txBox="1"/>
          <p:nvPr/>
        </p:nvSpPr>
        <p:spPr>
          <a:xfrm>
            <a:off x="288234" y="228599"/>
            <a:ext cx="5108714" cy="523220"/>
          </a:xfrm>
          <a:prstGeom prst="rect">
            <a:avLst/>
          </a:prstGeom>
          <a:noFill/>
        </p:spPr>
        <p:txBody>
          <a:bodyPr wrap="square" rtlCol="0">
            <a:spAutoFit/>
          </a:bodyPr>
          <a:lstStyle/>
          <a:p>
            <a:r>
              <a:rPr lang="en-US" altLang="zh-CN" sz="2800" b="1" u="sng" dirty="0">
                <a:solidFill>
                  <a:srgbClr val="C00000"/>
                </a:solidFill>
                <a:latin typeface="华文行楷" panose="02010800040101010101" pitchFamily="2" charset="-122"/>
                <a:ea typeface="华文行楷" panose="02010800040101010101" pitchFamily="2" charset="-122"/>
              </a:rPr>
              <a:t>2</a:t>
            </a:r>
            <a:r>
              <a:rPr lang="zh-CN" altLang="en-US" sz="2800" b="1" u="sng" dirty="0" smtClean="0">
                <a:solidFill>
                  <a:srgbClr val="C00000"/>
                </a:solidFill>
                <a:latin typeface="华文行楷" panose="02010800040101010101" pitchFamily="2" charset="-122"/>
                <a:ea typeface="华文行楷" panose="02010800040101010101" pitchFamily="2" charset="-122"/>
              </a:rPr>
              <a:t>）阅读理解典型试题分析</a:t>
            </a:r>
            <a:endParaRPr lang="zh-CN" altLang="en-US" sz="2800" b="1" u="sng" dirty="0">
              <a:solidFill>
                <a:srgbClr val="C00000"/>
              </a:solidFill>
              <a:latin typeface="华文行楷" panose="02010800040101010101" pitchFamily="2" charset="-122"/>
              <a:ea typeface="华文行楷" panose="02010800040101010101" pitchFamily="2" charset="-122"/>
            </a:endParaRPr>
          </a:p>
        </p:txBody>
      </p:sp>
      <p:sp>
        <p:nvSpPr>
          <p:cNvPr id="3" name="文本框 2"/>
          <p:cNvSpPr txBox="1"/>
          <p:nvPr/>
        </p:nvSpPr>
        <p:spPr>
          <a:xfrm>
            <a:off x="208721" y="864705"/>
            <a:ext cx="3761691" cy="523220"/>
          </a:xfrm>
          <a:prstGeom prst="rect">
            <a:avLst/>
          </a:prstGeom>
          <a:solidFill>
            <a:srgbClr val="002060"/>
          </a:solidFill>
        </p:spPr>
        <p:txBody>
          <a:bodyPr wrap="square" rtlCol="0">
            <a:spAutoFit/>
          </a:bodyPr>
          <a:lstStyle/>
          <a:p>
            <a:r>
              <a:rPr lang="zh-CN" altLang="en-US" sz="2800" b="1" dirty="0" smtClean="0">
                <a:solidFill>
                  <a:schemeClr val="bg1"/>
                </a:solidFill>
                <a:latin typeface="华文行楷" panose="02010800040101010101" pitchFamily="2" charset="-122"/>
                <a:ea typeface="华文行楷" panose="02010800040101010101" pitchFamily="2" charset="-122"/>
              </a:rPr>
              <a:t>阅读理解</a:t>
            </a:r>
            <a:r>
              <a:rPr lang="en-US" altLang="zh-CN" sz="2800" b="1" dirty="0" smtClean="0">
                <a:solidFill>
                  <a:schemeClr val="bg1"/>
                </a:solidFill>
                <a:latin typeface="宋体" panose="02010600030101010101" pitchFamily="2" charset="-122"/>
                <a:ea typeface="宋体" panose="02010600030101010101" pitchFamily="2" charset="-122"/>
              </a:rPr>
              <a:t>B</a:t>
            </a:r>
            <a:r>
              <a:rPr lang="zh-CN" altLang="en-US" sz="2800" b="1" dirty="0" smtClean="0">
                <a:solidFill>
                  <a:schemeClr val="bg1"/>
                </a:solidFill>
                <a:latin typeface="华文行楷" panose="02010800040101010101" pitchFamily="2" charset="-122"/>
                <a:ea typeface="华文行楷" panose="02010800040101010101" pitchFamily="2" charset="-122"/>
              </a:rPr>
              <a:t>篇</a:t>
            </a:r>
            <a:r>
              <a:rPr lang="en-US" altLang="zh-CN" sz="2800" b="1" dirty="0" smtClean="0">
                <a:solidFill>
                  <a:schemeClr val="bg1"/>
                </a:solidFill>
                <a:latin typeface="华文行楷" panose="02010800040101010101" pitchFamily="2" charset="-122"/>
                <a:ea typeface="华文行楷" panose="02010800040101010101" pitchFamily="2" charset="-122"/>
              </a:rPr>
              <a:t> </a:t>
            </a:r>
            <a:r>
              <a:rPr lang="zh-CN" altLang="en-US" sz="2800" b="1" dirty="0" smtClean="0">
                <a:solidFill>
                  <a:schemeClr val="bg1"/>
                </a:solidFill>
                <a:latin typeface="华文行楷" panose="02010800040101010101" pitchFamily="2" charset="-122"/>
                <a:ea typeface="华文行楷" panose="02010800040101010101" pitchFamily="2" charset="-122"/>
              </a:rPr>
              <a:t>第</a:t>
            </a:r>
            <a:r>
              <a:rPr lang="en-US" altLang="zh-CN" sz="2800" b="1" dirty="0" smtClean="0">
                <a:solidFill>
                  <a:schemeClr val="bg1"/>
                </a:solidFill>
                <a:latin typeface="华文行楷" panose="02010800040101010101" pitchFamily="2" charset="-122"/>
                <a:ea typeface="华文行楷" panose="02010800040101010101" pitchFamily="2" charset="-122"/>
              </a:rPr>
              <a:t>25</a:t>
            </a:r>
            <a:r>
              <a:rPr lang="zh-CN" altLang="en-US" sz="2800" b="1" dirty="0" smtClean="0">
                <a:solidFill>
                  <a:schemeClr val="bg1"/>
                </a:solidFill>
                <a:latin typeface="华文行楷" panose="02010800040101010101" pitchFamily="2" charset="-122"/>
                <a:ea typeface="华文行楷" panose="02010800040101010101" pitchFamily="2" charset="-122"/>
              </a:rPr>
              <a:t>小题</a:t>
            </a:r>
            <a:endParaRPr lang="zh-CN" altLang="en-US" sz="2800" b="1" dirty="0">
              <a:solidFill>
                <a:schemeClr val="bg1"/>
              </a:solidFill>
              <a:latin typeface="华文行楷" panose="02010800040101010101" pitchFamily="2" charset="-122"/>
              <a:ea typeface="华文行楷" panose="02010800040101010101" pitchFamily="2" charset="-122"/>
            </a:endParaRPr>
          </a:p>
        </p:txBody>
      </p:sp>
      <p:sp>
        <p:nvSpPr>
          <p:cNvPr id="5" name="流程图: 可选过程 4"/>
          <p:cNvSpPr/>
          <p:nvPr/>
        </p:nvSpPr>
        <p:spPr>
          <a:xfrm>
            <a:off x="208721" y="1506053"/>
            <a:ext cx="4581939" cy="3602660"/>
          </a:xfrm>
          <a:prstGeom prst="flowChartAlternateProcess">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6" name="文本框 5"/>
          <p:cNvSpPr txBox="1"/>
          <p:nvPr/>
        </p:nvSpPr>
        <p:spPr>
          <a:xfrm>
            <a:off x="407504" y="1779104"/>
            <a:ext cx="4244009" cy="3108543"/>
          </a:xfrm>
          <a:prstGeom prst="rect">
            <a:avLst/>
          </a:prstGeom>
          <a:noFill/>
        </p:spPr>
        <p:txBody>
          <a:bodyPr wrap="square" rtlCol="0">
            <a:spAutoFit/>
          </a:bodyPr>
          <a:lstStyle/>
          <a:p>
            <a:r>
              <a:rPr lang="en-US" altLang="zh-CN" sz="2800" b="1" dirty="0" smtClean="0">
                <a:latin typeface="Arial Narrow" panose="020B0606020202030204" pitchFamily="34" charset="0"/>
              </a:rPr>
              <a:t>25. What has caused the decrease in Australian children’s physical activity? </a:t>
            </a:r>
            <a:endParaRPr lang="en-US" altLang="zh-CN" sz="2800" b="1" dirty="0" smtClean="0">
              <a:latin typeface="Arial Narrow" panose="020B0606020202030204" pitchFamily="34" charset="0"/>
            </a:endParaRPr>
          </a:p>
          <a:p>
            <a:pPr marL="514350" indent="-514350">
              <a:buAutoNum type="alphaUcPeriod"/>
            </a:pPr>
            <a:r>
              <a:rPr lang="en-US" altLang="zh-CN" sz="2800" b="1" dirty="0" smtClean="0">
                <a:latin typeface="Arial Narrow" panose="020B0606020202030204" pitchFamily="34" charset="0"/>
              </a:rPr>
              <a:t>Plain laziness</a:t>
            </a:r>
            <a:endParaRPr lang="en-US" altLang="zh-CN" sz="2800" b="1" dirty="0" smtClean="0">
              <a:latin typeface="Arial Narrow" panose="020B0606020202030204" pitchFamily="34" charset="0"/>
            </a:endParaRPr>
          </a:p>
          <a:p>
            <a:pPr marL="514350" indent="-514350">
              <a:buAutoNum type="alphaUcPeriod"/>
            </a:pPr>
            <a:r>
              <a:rPr lang="en-US" altLang="zh-CN" sz="2800" b="1" dirty="0">
                <a:latin typeface="Arial Narrow" panose="020B0606020202030204" pitchFamily="34" charset="0"/>
              </a:rPr>
              <a:t> </a:t>
            </a:r>
            <a:r>
              <a:rPr lang="en-US" altLang="zh-CN" sz="2800" b="1" dirty="0" smtClean="0">
                <a:latin typeface="Arial Narrow" panose="020B0606020202030204" pitchFamily="34" charset="0"/>
              </a:rPr>
              <a:t>Health problems</a:t>
            </a:r>
            <a:endParaRPr lang="en-US" altLang="zh-CN" sz="2800" b="1" dirty="0" smtClean="0">
              <a:latin typeface="Arial Narrow" panose="020B0606020202030204" pitchFamily="34" charset="0"/>
            </a:endParaRPr>
          </a:p>
          <a:p>
            <a:pPr marL="514350" indent="-514350">
              <a:buAutoNum type="alphaUcPeriod"/>
            </a:pPr>
            <a:r>
              <a:rPr lang="en-US" altLang="zh-CN" sz="2800" b="1" dirty="0">
                <a:latin typeface="Arial Narrow" panose="020B0606020202030204" pitchFamily="34" charset="0"/>
              </a:rPr>
              <a:t> </a:t>
            </a:r>
            <a:r>
              <a:rPr lang="en-US" altLang="zh-CN" sz="2800" b="1" dirty="0" smtClean="0">
                <a:latin typeface="Arial Narrow" panose="020B0606020202030204" pitchFamily="34" charset="0"/>
              </a:rPr>
              <a:t>Lack of time</a:t>
            </a:r>
            <a:endParaRPr lang="en-US" altLang="zh-CN" sz="2800" b="1" dirty="0" smtClean="0">
              <a:latin typeface="Arial Narrow" panose="020B0606020202030204" pitchFamily="34" charset="0"/>
            </a:endParaRPr>
          </a:p>
          <a:p>
            <a:pPr marL="514350" indent="-514350">
              <a:buAutoNum type="alphaUcPeriod"/>
            </a:pPr>
            <a:r>
              <a:rPr lang="en-US" altLang="zh-CN" sz="2800" b="1" dirty="0">
                <a:latin typeface="Arial Narrow" panose="020B0606020202030204" pitchFamily="34" charset="0"/>
              </a:rPr>
              <a:t> </a:t>
            </a:r>
            <a:r>
              <a:rPr lang="en-US" altLang="zh-CN" sz="2800" b="1" dirty="0" smtClean="0">
                <a:latin typeface="Arial Narrow" panose="020B0606020202030204" pitchFamily="34" charset="0"/>
              </a:rPr>
              <a:t>Security concerns.</a:t>
            </a:r>
            <a:endParaRPr lang="zh-CN" altLang="en-US" sz="2800" b="1" dirty="0">
              <a:latin typeface="Arial Narrow" panose="020B0606020202030204" pitchFamily="34" charset="0"/>
            </a:endParaRPr>
          </a:p>
        </p:txBody>
      </p:sp>
      <p:sp>
        <p:nvSpPr>
          <p:cNvPr id="7" name="文本框 6"/>
          <p:cNvSpPr txBox="1"/>
          <p:nvPr/>
        </p:nvSpPr>
        <p:spPr>
          <a:xfrm>
            <a:off x="5221738" y="1374719"/>
            <a:ext cx="6714367" cy="3108543"/>
          </a:xfrm>
          <a:prstGeom prst="rect">
            <a:avLst/>
          </a:prstGeom>
          <a:noFill/>
        </p:spPr>
        <p:txBody>
          <a:bodyPr wrap="square" rtlCol="0">
            <a:spAutoFit/>
          </a:bodyPr>
          <a:lstStyle/>
          <a:p>
            <a:r>
              <a:rPr lang="en-US" altLang="zh-CN" sz="2800" b="1" dirty="0" smtClean="0">
                <a:solidFill>
                  <a:srgbClr val="FF0000"/>
                </a:solidFill>
                <a:latin typeface="Arial Narrow" panose="020B0606020202030204" pitchFamily="34" charset="0"/>
              </a:rPr>
              <a:t>Para 3</a:t>
            </a:r>
            <a:endParaRPr lang="en-US" altLang="zh-CN" sz="2800" b="1" dirty="0" smtClean="0">
              <a:solidFill>
                <a:srgbClr val="FF0000"/>
              </a:solidFill>
              <a:latin typeface="Arial Narrow" panose="020B0606020202030204" pitchFamily="34" charset="0"/>
            </a:endParaRPr>
          </a:p>
          <a:p>
            <a:r>
              <a:rPr lang="en-US" altLang="zh-CN" sz="2800" b="1" dirty="0" smtClean="0">
                <a:solidFill>
                  <a:srgbClr val="002060"/>
                </a:solidFill>
                <a:latin typeface="Arial Narrow" panose="020B0606020202030204" pitchFamily="34" charset="0"/>
              </a:rPr>
              <a:t>The decline is not because we have all become lazy. Families are pressed for time, many with both parents working to pay for their house, often working hours not of their choosing, living in car-dependent </a:t>
            </a:r>
            <a:r>
              <a:rPr lang="en-US" altLang="zh-CN" sz="2800" b="1" dirty="0" err="1" smtClean="0">
                <a:solidFill>
                  <a:srgbClr val="002060"/>
                </a:solidFill>
                <a:latin typeface="Arial Narrow" panose="020B0606020202030204" pitchFamily="34" charset="0"/>
              </a:rPr>
              <a:t>neighbourhood</a:t>
            </a:r>
            <a:r>
              <a:rPr lang="en-US" altLang="zh-CN" sz="2800" b="1" dirty="0" smtClean="0">
                <a:solidFill>
                  <a:srgbClr val="002060"/>
                </a:solidFill>
                <a:latin typeface="Arial Narrow" panose="020B0606020202030204" pitchFamily="34" charset="0"/>
              </a:rPr>
              <a:t> with limited public transport. </a:t>
            </a:r>
            <a:r>
              <a:rPr lang="en-US" altLang="zh-CN" sz="2800" b="1" dirty="0" smtClean="0">
                <a:solidFill>
                  <a:srgbClr val="FF0000"/>
                </a:solidFill>
                <a:latin typeface="Arial Narrow" panose="020B0606020202030204" pitchFamily="34" charset="0"/>
              </a:rPr>
              <a:t> </a:t>
            </a:r>
            <a:endParaRPr lang="zh-CN" altLang="en-US" sz="2800" b="1" dirty="0">
              <a:solidFill>
                <a:srgbClr val="FF0000"/>
              </a:solidFill>
              <a:latin typeface="Arial Narrow" panose="020B0606020202030204" pitchFamily="34" charset="0"/>
            </a:endParaRPr>
          </a:p>
        </p:txBody>
      </p:sp>
      <p:sp>
        <p:nvSpPr>
          <p:cNvPr id="9" name="圆角矩形 8"/>
          <p:cNvSpPr/>
          <p:nvPr/>
        </p:nvSpPr>
        <p:spPr>
          <a:xfrm>
            <a:off x="5892629" y="1888433"/>
            <a:ext cx="1103243" cy="457200"/>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圆角矩形 21"/>
          <p:cNvSpPr/>
          <p:nvPr/>
        </p:nvSpPr>
        <p:spPr>
          <a:xfrm>
            <a:off x="498994" y="2236302"/>
            <a:ext cx="1270171" cy="457200"/>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圆角矩形 22"/>
          <p:cNvSpPr/>
          <p:nvPr/>
        </p:nvSpPr>
        <p:spPr>
          <a:xfrm>
            <a:off x="7823100" y="1888433"/>
            <a:ext cx="1251326" cy="457200"/>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圆角矩形 23"/>
          <p:cNvSpPr/>
          <p:nvPr/>
        </p:nvSpPr>
        <p:spPr>
          <a:xfrm>
            <a:off x="2310577" y="1779104"/>
            <a:ext cx="1118423" cy="457200"/>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7275443" y="1779104"/>
            <a:ext cx="547657" cy="566529"/>
          </a:xfrm>
          <a:prstGeom prst="ellipse">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p:nvPr/>
        </p:nvSpPr>
        <p:spPr>
          <a:xfrm>
            <a:off x="5283355" y="2236302"/>
            <a:ext cx="609274" cy="566529"/>
          </a:xfrm>
          <a:prstGeom prst="ellipse">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圆角矩形 26"/>
          <p:cNvSpPr/>
          <p:nvPr/>
        </p:nvSpPr>
        <p:spPr>
          <a:xfrm>
            <a:off x="7260534" y="2345631"/>
            <a:ext cx="2804520" cy="457200"/>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圆角矩形 27"/>
          <p:cNvSpPr/>
          <p:nvPr/>
        </p:nvSpPr>
        <p:spPr>
          <a:xfrm>
            <a:off x="908317" y="4026062"/>
            <a:ext cx="2063483" cy="457200"/>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4790660" y="4644135"/>
            <a:ext cx="7295936" cy="1384995"/>
          </a:xfrm>
          <a:prstGeom prst="rect">
            <a:avLst/>
          </a:prstGeom>
          <a:solidFill>
            <a:srgbClr val="002060"/>
          </a:solidFill>
        </p:spPr>
        <p:txBody>
          <a:bodyPr wrap="square" rtlCol="0">
            <a:spAutoFit/>
          </a:bodyPr>
          <a:lstStyle/>
          <a:p>
            <a:r>
              <a:rPr lang="en-US" altLang="zh-CN" sz="2800" b="1" dirty="0" smtClean="0">
                <a:solidFill>
                  <a:schemeClr val="bg1"/>
                </a:solidFill>
              </a:rPr>
              <a:t>press v. force </a:t>
            </a:r>
            <a:r>
              <a:rPr lang="en-US" altLang="zh-CN" sz="2800" b="1" dirty="0">
                <a:solidFill>
                  <a:schemeClr val="bg1"/>
                </a:solidFill>
              </a:rPr>
              <a:t>somebody to do </a:t>
            </a:r>
            <a:r>
              <a:rPr lang="en-US" altLang="zh-CN" sz="2800" b="1" dirty="0" smtClean="0">
                <a:solidFill>
                  <a:schemeClr val="bg1"/>
                </a:solidFill>
              </a:rPr>
              <a:t>something; push  </a:t>
            </a:r>
            <a:r>
              <a:rPr lang="zh-CN" altLang="en-US" sz="2800" b="1" dirty="0" smtClean="0">
                <a:solidFill>
                  <a:schemeClr val="bg1"/>
                </a:solidFill>
                <a:latin typeface="华文行楷" panose="02010800040101010101" pitchFamily="2" charset="-122"/>
                <a:ea typeface="华文行楷" panose="02010800040101010101" pitchFamily="2" charset="-122"/>
              </a:rPr>
              <a:t>催促</a:t>
            </a:r>
            <a:r>
              <a:rPr lang="zh-CN" altLang="en-US" sz="2800" b="1" dirty="0">
                <a:solidFill>
                  <a:schemeClr val="bg1"/>
                </a:solidFill>
                <a:latin typeface="华文行楷" panose="02010800040101010101" pitchFamily="2" charset="-122"/>
                <a:ea typeface="华文行楷" panose="02010800040101010101" pitchFamily="2" charset="-122"/>
              </a:rPr>
              <a:t>；敦促；</a:t>
            </a:r>
            <a:r>
              <a:rPr lang="zh-CN" altLang="en-US" sz="2800" b="1" dirty="0" smtClean="0">
                <a:solidFill>
                  <a:schemeClr val="bg1"/>
                </a:solidFill>
                <a:latin typeface="华文行楷" panose="02010800040101010101" pitchFamily="2" charset="-122"/>
                <a:ea typeface="华文行楷" panose="02010800040101010101" pitchFamily="2" charset="-122"/>
              </a:rPr>
              <a:t>逼迫</a:t>
            </a:r>
            <a:endParaRPr lang="en-US" altLang="zh-CN" sz="2800" b="1" dirty="0" smtClean="0">
              <a:solidFill>
                <a:schemeClr val="bg1"/>
              </a:solidFill>
              <a:latin typeface="华文行楷" panose="02010800040101010101" pitchFamily="2" charset="-122"/>
              <a:ea typeface="华文行楷" panose="02010800040101010101" pitchFamily="2" charset="-122"/>
            </a:endParaRPr>
          </a:p>
          <a:p>
            <a:r>
              <a:rPr lang="en-US" altLang="zh-CN" sz="2800" b="1" dirty="0">
                <a:solidFill>
                  <a:schemeClr val="bg1"/>
                </a:solidFill>
              </a:rPr>
              <a:t> </a:t>
            </a:r>
            <a:r>
              <a:rPr lang="en-US" altLang="zh-CN" sz="2800" b="1" dirty="0" smtClean="0">
                <a:solidFill>
                  <a:schemeClr val="bg1"/>
                </a:solidFill>
              </a:rPr>
              <a:t>be pressed for time   </a:t>
            </a:r>
            <a:r>
              <a:rPr lang="zh-CN" altLang="en-US" sz="2800" b="1" dirty="0" smtClean="0">
                <a:solidFill>
                  <a:schemeClr val="bg1"/>
                </a:solidFill>
                <a:latin typeface="华文行楷" panose="02010800040101010101" pitchFamily="2" charset="-122"/>
                <a:ea typeface="华文行楷" panose="02010800040101010101" pitchFamily="2" charset="-122"/>
              </a:rPr>
              <a:t>时间紧迫，时间不够</a:t>
            </a:r>
            <a:r>
              <a:rPr lang="en-US" altLang="zh-CN" sz="2800" b="1" dirty="0">
                <a:solidFill>
                  <a:schemeClr val="bg1"/>
                </a:solidFill>
              </a:rPr>
              <a:t>  </a:t>
            </a:r>
            <a:endParaRPr lang="zh-CN" altLang="en-US" sz="2800" b="1" dirty="0">
              <a:solidFill>
                <a:schemeClr val="bg1"/>
              </a:solidFill>
            </a:endParaRPr>
          </a:p>
        </p:txBody>
      </p:sp>
      <p:cxnSp>
        <p:nvCxnSpPr>
          <p:cNvPr id="29" name="直接箭头连接符 28"/>
          <p:cNvCxnSpPr>
            <a:stCxn id="9" idx="1"/>
          </p:cNvCxnSpPr>
          <p:nvPr/>
        </p:nvCxnSpPr>
        <p:spPr>
          <a:xfrm flipH="1">
            <a:off x="1784074" y="2117033"/>
            <a:ext cx="4108555" cy="457198"/>
          </a:xfrm>
          <a:prstGeom prst="straightConnector1">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0" name="直接箭头连接符 29"/>
          <p:cNvCxnSpPr/>
          <p:nvPr/>
        </p:nvCxnSpPr>
        <p:spPr>
          <a:xfrm flipH="1">
            <a:off x="3300886" y="1949212"/>
            <a:ext cx="4574212" cy="84897"/>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直接箭头连接符 32"/>
          <p:cNvCxnSpPr/>
          <p:nvPr/>
        </p:nvCxnSpPr>
        <p:spPr>
          <a:xfrm flipH="1">
            <a:off x="2935166" y="2788343"/>
            <a:ext cx="4325368" cy="1298917"/>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7" name="线形标注 1 16"/>
          <p:cNvSpPr/>
          <p:nvPr/>
        </p:nvSpPr>
        <p:spPr>
          <a:xfrm>
            <a:off x="4496914" y="-99691"/>
            <a:ext cx="7589682" cy="2077278"/>
          </a:xfrm>
          <a:prstGeom prst="borderCallout1">
            <a:avLst>
              <a:gd name="adj1" fmla="val 18750"/>
              <a:gd name="adj2" fmla="val -8333"/>
              <a:gd name="adj3" fmla="val 159868"/>
              <a:gd name="adj4" fmla="val -40462"/>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400" b="1" dirty="0" smtClean="0">
                <a:solidFill>
                  <a:schemeClr val="bg1"/>
                </a:solidFill>
                <a:latin typeface="Arial Narrow" panose="020B0606020202030204" pitchFamily="34" charset="0"/>
              </a:rPr>
              <a:t>“plain”</a:t>
            </a:r>
            <a:r>
              <a:rPr lang="en-US" altLang="zh-CN" sz="2400" b="1" dirty="0">
                <a:solidFill>
                  <a:schemeClr val="bg1"/>
                </a:solidFill>
                <a:latin typeface="Arial Narrow" panose="020B0606020202030204" pitchFamily="34" charset="0"/>
              </a:rPr>
              <a:t> used for talking about a fact that other people may not like to hear; honest and direct in a way that other people may not like</a:t>
            </a:r>
            <a:endParaRPr lang="zh-CN" altLang="en-US" sz="2400" b="1" dirty="0">
              <a:solidFill>
                <a:schemeClr val="bg1"/>
              </a:solidFill>
              <a:latin typeface="Arial Narrow" panose="020B0606020202030204" pitchFamily="34" charset="0"/>
            </a:endParaRPr>
          </a:p>
        </p:txBody>
      </p:sp>
      <p:pic>
        <p:nvPicPr>
          <p:cNvPr id="12" name="图片 11" descr="水印"/>
          <p:cNvPicPr>
            <a:picLocks noChangeAspect="1"/>
          </p:cNvPicPr>
          <p:nvPr userDrawn="1"/>
        </p:nvPicPr>
        <p:blipFill>
          <a:blip r:embed="rId1"/>
          <a:stretch>
            <a:fillRect/>
          </a:stretch>
        </p:blipFill>
        <p:spPr>
          <a:xfrm>
            <a:off x="7186295" y="63500"/>
            <a:ext cx="4902200" cy="158686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fade">
                                      <p:cBhvr>
                                        <p:cTn id="33" dur="1000"/>
                                        <p:tgtEl>
                                          <p:spTgt spid="22"/>
                                        </p:tgtEl>
                                      </p:cBhvr>
                                    </p:animEffect>
                                    <p:anim calcmode="lin" valueType="num">
                                      <p:cBhvr>
                                        <p:cTn id="34" dur="1000" fill="hold"/>
                                        <p:tgtEl>
                                          <p:spTgt spid="22"/>
                                        </p:tgtEl>
                                        <p:attrNameLst>
                                          <p:attrName>ppt_x</p:attrName>
                                        </p:attrNameLst>
                                      </p:cBhvr>
                                      <p:tavLst>
                                        <p:tav tm="0">
                                          <p:val>
                                            <p:strVal val="#ppt_x"/>
                                          </p:val>
                                        </p:tav>
                                        <p:tav tm="100000">
                                          <p:val>
                                            <p:strVal val="#ppt_x"/>
                                          </p:val>
                                        </p:tav>
                                      </p:tavLst>
                                    </p:anim>
                                    <p:anim calcmode="lin" valueType="num">
                                      <p:cBhvr>
                                        <p:cTn id="35"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fade">
                                      <p:cBhvr>
                                        <p:cTn id="40" dur="1000"/>
                                        <p:tgtEl>
                                          <p:spTgt spid="23"/>
                                        </p:tgtEl>
                                      </p:cBhvr>
                                    </p:animEffect>
                                    <p:anim calcmode="lin" valueType="num">
                                      <p:cBhvr>
                                        <p:cTn id="41" dur="1000" fill="hold"/>
                                        <p:tgtEl>
                                          <p:spTgt spid="23"/>
                                        </p:tgtEl>
                                        <p:attrNameLst>
                                          <p:attrName>ppt_x</p:attrName>
                                        </p:attrNameLst>
                                      </p:cBhvr>
                                      <p:tavLst>
                                        <p:tav tm="0">
                                          <p:val>
                                            <p:strVal val="#ppt_x"/>
                                          </p:val>
                                        </p:tav>
                                        <p:tav tm="100000">
                                          <p:val>
                                            <p:strVal val="#ppt_x"/>
                                          </p:val>
                                        </p:tav>
                                      </p:tavLst>
                                    </p:anim>
                                    <p:anim calcmode="lin" valueType="num">
                                      <p:cBhvr>
                                        <p:cTn id="42"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ppt_x"/>
                                          </p:val>
                                        </p:tav>
                                        <p:tav tm="100000">
                                          <p:val>
                                            <p:strVal val="#ppt_x"/>
                                          </p:val>
                                        </p:tav>
                                      </p:tavLst>
                                    </p:anim>
                                    <p:anim calcmode="lin" valueType="num">
                                      <p:cBhvr additive="base">
                                        <p:cTn id="55"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28"/>
                                        </p:tgtEl>
                                        <p:attrNameLst>
                                          <p:attrName>style.visibility</p:attrName>
                                        </p:attrNameLst>
                                      </p:cBhvr>
                                      <p:to>
                                        <p:strVal val="visible"/>
                                      </p:to>
                                    </p:set>
                                    <p:anim calcmode="lin" valueType="num">
                                      <p:cBhvr additive="base">
                                        <p:cTn id="60" dur="500" fill="hold"/>
                                        <p:tgtEl>
                                          <p:spTgt spid="28"/>
                                        </p:tgtEl>
                                        <p:attrNameLst>
                                          <p:attrName>ppt_x</p:attrName>
                                        </p:attrNameLst>
                                      </p:cBhvr>
                                      <p:tavLst>
                                        <p:tav tm="0">
                                          <p:val>
                                            <p:strVal val="#ppt_x"/>
                                          </p:val>
                                        </p:tav>
                                        <p:tav tm="100000">
                                          <p:val>
                                            <p:strVal val="#ppt_x"/>
                                          </p:val>
                                        </p:tav>
                                      </p:tavLst>
                                    </p:anim>
                                    <p:anim calcmode="lin" valueType="num">
                                      <p:cBhvr additive="base">
                                        <p:cTn id="61"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11">
                                            <p:bg/>
                                          </p:spTgt>
                                        </p:tgtEl>
                                        <p:attrNameLst>
                                          <p:attrName>style.visibility</p:attrName>
                                        </p:attrNameLst>
                                      </p:cBhvr>
                                      <p:to>
                                        <p:strVal val="visible"/>
                                      </p:to>
                                    </p:set>
                                    <p:anim calcmode="lin" valueType="num">
                                      <p:cBhvr additive="base">
                                        <p:cTn id="66" dur="500" fill="hold"/>
                                        <p:tgtEl>
                                          <p:spTgt spid="11">
                                            <p:bg/>
                                          </p:spTgt>
                                        </p:tgtEl>
                                        <p:attrNameLst>
                                          <p:attrName>ppt_x</p:attrName>
                                        </p:attrNameLst>
                                      </p:cBhvr>
                                      <p:tavLst>
                                        <p:tav tm="0">
                                          <p:val>
                                            <p:strVal val="#ppt_x"/>
                                          </p:val>
                                        </p:tav>
                                        <p:tav tm="100000">
                                          <p:val>
                                            <p:strVal val="#ppt_x"/>
                                          </p:val>
                                        </p:tav>
                                      </p:tavLst>
                                    </p:anim>
                                    <p:anim calcmode="lin" valueType="num">
                                      <p:cBhvr additive="base">
                                        <p:cTn id="67" dur="500" fill="hold"/>
                                        <p:tgtEl>
                                          <p:spTgt spid="11">
                                            <p:bg/>
                                          </p:spTgt>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grpId="0" nodeType="clickEffect">
                                  <p:stCondLst>
                                    <p:cond delay="0"/>
                                  </p:stCondLst>
                                  <p:childTnLst>
                                    <p:set>
                                      <p:cBhvr>
                                        <p:cTn id="71" dur="1" fill="hold">
                                          <p:stCondLst>
                                            <p:cond delay="0"/>
                                          </p:stCondLst>
                                        </p:cTn>
                                        <p:tgtEl>
                                          <p:spTgt spid="11">
                                            <p:txEl>
                                              <p:pRg st="0" end="0"/>
                                            </p:txEl>
                                          </p:spTgt>
                                        </p:tgtEl>
                                        <p:attrNameLst>
                                          <p:attrName>style.visibility</p:attrName>
                                        </p:attrNameLst>
                                      </p:cBhvr>
                                      <p:to>
                                        <p:strVal val="visible"/>
                                      </p:to>
                                    </p:set>
                                    <p:anim calcmode="lin" valueType="num">
                                      <p:cBhvr additive="base">
                                        <p:cTn id="72"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 presetClass="entr" presetSubtype="4" fill="hold" grpId="0" nodeType="clickEffect">
                                  <p:stCondLst>
                                    <p:cond delay="0"/>
                                  </p:stCondLst>
                                  <p:childTnLst>
                                    <p:set>
                                      <p:cBhvr>
                                        <p:cTn id="77" dur="1" fill="hold">
                                          <p:stCondLst>
                                            <p:cond delay="0"/>
                                          </p:stCondLst>
                                        </p:cTn>
                                        <p:tgtEl>
                                          <p:spTgt spid="11">
                                            <p:txEl>
                                              <p:pRg st="1" end="1"/>
                                            </p:txEl>
                                          </p:spTgt>
                                        </p:tgtEl>
                                        <p:attrNameLst>
                                          <p:attrName>style.visibility</p:attrName>
                                        </p:attrNameLst>
                                      </p:cBhvr>
                                      <p:to>
                                        <p:strVal val="visible"/>
                                      </p:to>
                                    </p:set>
                                    <p:anim calcmode="lin" valueType="num">
                                      <p:cBhvr additive="base">
                                        <p:cTn id="78"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1" presetClass="exit" presetSubtype="0" fill="hold" grpId="1" nodeType="clickEffect">
                                  <p:stCondLst>
                                    <p:cond delay="0"/>
                                  </p:stCondLst>
                                  <p:childTnLst>
                                    <p:set>
                                      <p:cBhvr>
                                        <p:cTn id="83" dur="1" fill="hold">
                                          <p:stCondLst>
                                            <p:cond delay="0"/>
                                          </p:stCondLst>
                                        </p:cTn>
                                        <p:tgtEl>
                                          <p:spTgt spid="11">
                                            <p:txEl>
                                              <p:pRg st="0" end="0"/>
                                            </p:txEl>
                                          </p:spTgt>
                                        </p:tgtEl>
                                        <p:attrNameLst>
                                          <p:attrName>style.visibility</p:attrName>
                                        </p:attrNameLst>
                                      </p:cBhvr>
                                      <p:to>
                                        <p:strVal val="hidden"/>
                                      </p:to>
                                    </p:set>
                                  </p:childTnLst>
                                </p:cTn>
                              </p:par>
                              <p:par>
                                <p:cTn id="84" presetID="1" presetClass="exit" presetSubtype="0" fill="hold" grpId="1" nodeType="withEffect">
                                  <p:stCondLst>
                                    <p:cond delay="0"/>
                                  </p:stCondLst>
                                  <p:childTnLst>
                                    <p:set>
                                      <p:cBhvr>
                                        <p:cTn id="85" dur="1" fill="hold">
                                          <p:stCondLst>
                                            <p:cond delay="0"/>
                                          </p:stCondLst>
                                        </p:cTn>
                                        <p:tgtEl>
                                          <p:spTgt spid="11">
                                            <p:txEl>
                                              <p:pRg st="1" end="1"/>
                                            </p:txEl>
                                          </p:spTgt>
                                        </p:tgtEl>
                                        <p:attrNameLst>
                                          <p:attrName>style.visibility</p:attrName>
                                        </p:attrNameLst>
                                      </p:cBhvr>
                                      <p:to>
                                        <p:strVal val="hidden"/>
                                      </p:to>
                                    </p:set>
                                  </p:childTnLst>
                                </p:cTn>
                              </p:par>
                              <p:par>
                                <p:cTn id="86" presetID="1" presetClass="exit" presetSubtype="0" fill="hold" grpId="1" nodeType="withEffect">
                                  <p:stCondLst>
                                    <p:cond delay="0"/>
                                  </p:stCondLst>
                                  <p:childTnLst>
                                    <p:set>
                                      <p:cBhvr>
                                        <p:cTn id="87" dur="1" fill="hold">
                                          <p:stCondLst>
                                            <p:cond delay="0"/>
                                          </p:stCondLst>
                                        </p:cTn>
                                        <p:tgtEl>
                                          <p:spTgt spid="11">
                                            <p:bg/>
                                          </p:spTgt>
                                        </p:tgtEl>
                                        <p:attrNameLst>
                                          <p:attrName>style.visibility</p:attrName>
                                        </p:attrNameLst>
                                      </p:cBhvr>
                                      <p:to>
                                        <p:strVal val="hidden"/>
                                      </p:to>
                                    </p:set>
                                  </p:childTnLst>
                                </p:cTn>
                              </p:par>
                            </p:childTnLst>
                          </p:cTn>
                        </p:par>
                      </p:childTnLst>
                    </p:cTn>
                  </p:par>
                  <p:par>
                    <p:cTn id="88" fill="hold">
                      <p:stCondLst>
                        <p:cond delay="indefinite"/>
                      </p:stCondLst>
                      <p:childTnLst>
                        <p:par>
                          <p:cTn id="89" fill="hold">
                            <p:stCondLst>
                              <p:cond delay="0"/>
                            </p:stCondLst>
                            <p:childTnLst>
                              <p:par>
                                <p:cTn id="90" presetID="10" presetClass="exit" presetSubtype="0" fill="hold" grpId="2" nodeType="clickEffect">
                                  <p:stCondLst>
                                    <p:cond delay="0"/>
                                  </p:stCondLst>
                                  <p:childTnLst>
                                    <p:animEffect transition="out" filter="fade">
                                      <p:cBhvr>
                                        <p:cTn id="91" dur="500"/>
                                        <p:tgtEl>
                                          <p:spTgt spid="11">
                                            <p:txEl>
                                              <p:pRg st="0" end="0"/>
                                            </p:txEl>
                                          </p:spTgt>
                                        </p:tgtEl>
                                      </p:cBhvr>
                                    </p:animEffect>
                                    <p:set>
                                      <p:cBhvr>
                                        <p:cTn id="92" dur="1" fill="hold">
                                          <p:stCondLst>
                                            <p:cond delay="499"/>
                                          </p:stCondLst>
                                        </p:cTn>
                                        <p:tgtEl>
                                          <p:spTgt spid="11">
                                            <p:txEl>
                                              <p:pRg st="0" end="0"/>
                                            </p:txEl>
                                          </p:spTgt>
                                        </p:tgtEl>
                                        <p:attrNameLst>
                                          <p:attrName>style.visibility</p:attrName>
                                        </p:attrNameLst>
                                      </p:cBhvr>
                                      <p:to>
                                        <p:strVal val="hidden"/>
                                      </p:to>
                                    </p:set>
                                  </p:childTnLst>
                                </p:cTn>
                              </p:par>
                              <p:par>
                                <p:cTn id="93" presetID="10" presetClass="exit" presetSubtype="0" fill="hold" grpId="2" nodeType="withEffect">
                                  <p:stCondLst>
                                    <p:cond delay="0"/>
                                  </p:stCondLst>
                                  <p:childTnLst>
                                    <p:animEffect transition="out" filter="fade">
                                      <p:cBhvr>
                                        <p:cTn id="94" dur="500"/>
                                        <p:tgtEl>
                                          <p:spTgt spid="11">
                                            <p:txEl>
                                              <p:pRg st="1" end="1"/>
                                            </p:txEl>
                                          </p:spTgt>
                                        </p:tgtEl>
                                      </p:cBhvr>
                                    </p:animEffect>
                                    <p:set>
                                      <p:cBhvr>
                                        <p:cTn id="95" dur="1" fill="hold">
                                          <p:stCondLst>
                                            <p:cond delay="499"/>
                                          </p:stCondLst>
                                        </p:cTn>
                                        <p:tgtEl>
                                          <p:spTgt spid="11">
                                            <p:txEl>
                                              <p:pRg st="1" end="1"/>
                                            </p:txEl>
                                          </p:spTgt>
                                        </p:tgtEl>
                                        <p:attrNameLst>
                                          <p:attrName>style.visibility</p:attrName>
                                        </p:attrNameLst>
                                      </p:cBhvr>
                                      <p:to>
                                        <p:strVal val="hidden"/>
                                      </p:to>
                                    </p:set>
                                  </p:childTnLst>
                                </p:cTn>
                              </p:par>
                              <p:par>
                                <p:cTn id="96" presetID="10" presetClass="exit" presetSubtype="0" fill="hold" grpId="2" nodeType="withEffect">
                                  <p:stCondLst>
                                    <p:cond delay="0"/>
                                  </p:stCondLst>
                                  <p:childTnLst>
                                    <p:animEffect transition="out" filter="fade">
                                      <p:cBhvr>
                                        <p:cTn id="97" dur="500"/>
                                        <p:tgtEl>
                                          <p:spTgt spid="11">
                                            <p:bg/>
                                          </p:spTgt>
                                        </p:tgtEl>
                                      </p:cBhvr>
                                    </p:animEffect>
                                    <p:set>
                                      <p:cBhvr>
                                        <p:cTn id="98" dur="1" fill="hold">
                                          <p:stCondLst>
                                            <p:cond delay="499"/>
                                          </p:stCondLst>
                                        </p:cTn>
                                        <p:tgtEl>
                                          <p:spTgt spid="11">
                                            <p:bg/>
                                          </p:spTgt>
                                        </p:tgtEl>
                                        <p:attrNameLst>
                                          <p:attrName>style.visibility</p:attrName>
                                        </p:attrNameLst>
                                      </p:cBhvr>
                                      <p:to>
                                        <p:strVal val="hidden"/>
                                      </p:to>
                                    </p:set>
                                  </p:childTnLst>
                                </p:cTn>
                              </p:par>
                            </p:childTnLst>
                          </p:cTn>
                        </p:par>
                      </p:childTnLst>
                    </p:cTn>
                  </p:par>
                  <p:par>
                    <p:cTn id="99" fill="hold">
                      <p:stCondLst>
                        <p:cond delay="indefinite"/>
                      </p:stCondLst>
                      <p:childTnLst>
                        <p:par>
                          <p:cTn id="100" fill="hold">
                            <p:stCondLst>
                              <p:cond delay="0"/>
                            </p:stCondLst>
                            <p:childTnLst>
                              <p:par>
                                <p:cTn id="101" presetID="42" presetClass="entr" presetSubtype="0" fill="hold" nodeType="clickEffect">
                                  <p:stCondLst>
                                    <p:cond delay="0"/>
                                  </p:stCondLst>
                                  <p:childTnLst>
                                    <p:set>
                                      <p:cBhvr>
                                        <p:cTn id="102" dur="1" fill="hold">
                                          <p:stCondLst>
                                            <p:cond delay="0"/>
                                          </p:stCondLst>
                                        </p:cTn>
                                        <p:tgtEl>
                                          <p:spTgt spid="29"/>
                                        </p:tgtEl>
                                        <p:attrNameLst>
                                          <p:attrName>style.visibility</p:attrName>
                                        </p:attrNameLst>
                                      </p:cBhvr>
                                      <p:to>
                                        <p:strVal val="visible"/>
                                      </p:to>
                                    </p:set>
                                    <p:animEffect transition="in" filter="fade">
                                      <p:cBhvr>
                                        <p:cTn id="103" dur="1000"/>
                                        <p:tgtEl>
                                          <p:spTgt spid="29"/>
                                        </p:tgtEl>
                                      </p:cBhvr>
                                    </p:animEffect>
                                    <p:anim calcmode="lin" valueType="num">
                                      <p:cBhvr>
                                        <p:cTn id="104" dur="1000" fill="hold"/>
                                        <p:tgtEl>
                                          <p:spTgt spid="29"/>
                                        </p:tgtEl>
                                        <p:attrNameLst>
                                          <p:attrName>ppt_x</p:attrName>
                                        </p:attrNameLst>
                                      </p:cBhvr>
                                      <p:tavLst>
                                        <p:tav tm="0">
                                          <p:val>
                                            <p:strVal val="#ppt_x"/>
                                          </p:val>
                                        </p:tav>
                                        <p:tav tm="100000">
                                          <p:val>
                                            <p:strVal val="#ppt_x"/>
                                          </p:val>
                                        </p:tav>
                                      </p:tavLst>
                                    </p:anim>
                                    <p:anim calcmode="lin" valueType="num">
                                      <p:cBhvr>
                                        <p:cTn id="105"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106" fill="hold">
                      <p:stCondLst>
                        <p:cond delay="indefinite"/>
                      </p:stCondLst>
                      <p:childTnLst>
                        <p:par>
                          <p:cTn id="107" fill="hold">
                            <p:stCondLst>
                              <p:cond delay="0"/>
                            </p:stCondLst>
                            <p:childTnLst>
                              <p:par>
                                <p:cTn id="108" presetID="42" presetClass="entr" presetSubtype="0" fill="hold" nodeType="clickEffect">
                                  <p:stCondLst>
                                    <p:cond delay="0"/>
                                  </p:stCondLst>
                                  <p:childTnLst>
                                    <p:set>
                                      <p:cBhvr>
                                        <p:cTn id="109" dur="1" fill="hold">
                                          <p:stCondLst>
                                            <p:cond delay="0"/>
                                          </p:stCondLst>
                                        </p:cTn>
                                        <p:tgtEl>
                                          <p:spTgt spid="30"/>
                                        </p:tgtEl>
                                        <p:attrNameLst>
                                          <p:attrName>style.visibility</p:attrName>
                                        </p:attrNameLst>
                                      </p:cBhvr>
                                      <p:to>
                                        <p:strVal val="visible"/>
                                      </p:to>
                                    </p:set>
                                    <p:animEffect transition="in" filter="fade">
                                      <p:cBhvr>
                                        <p:cTn id="110" dur="1000"/>
                                        <p:tgtEl>
                                          <p:spTgt spid="30"/>
                                        </p:tgtEl>
                                      </p:cBhvr>
                                    </p:animEffect>
                                    <p:anim calcmode="lin" valueType="num">
                                      <p:cBhvr>
                                        <p:cTn id="111" dur="1000" fill="hold"/>
                                        <p:tgtEl>
                                          <p:spTgt spid="30"/>
                                        </p:tgtEl>
                                        <p:attrNameLst>
                                          <p:attrName>ppt_x</p:attrName>
                                        </p:attrNameLst>
                                      </p:cBhvr>
                                      <p:tavLst>
                                        <p:tav tm="0">
                                          <p:val>
                                            <p:strVal val="#ppt_x"/>
                                          </p:val>
                                        </p:tav>
                                        <p:tav tm="100000">
                                          <p:val>
                                            <p:strVal val="#ppt_x"/>
                                          </p:val>
                                        </p:tav>
                                      </p:tavLst>
                                    </p:anim>
                                    <p:anim calcmode="lin" valueType="num">
                                      <p:cBhvr>
                                        <p:cTn id="112"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13" fill="hold">
                      <p:stCondLst>
                        <p:cond delay="indefinite"/>
                      </p:stCondLst>
                      <p:childTnLst>
                        <p:par>
                          <p:cTn id="114" fill="hold">
                            <p:stCondLst>
                              <p:cond delay="0"/>
                            </p:stCondLst>
                            <p:childTnLst>
                              <p:par>
                                <p:cTn id="115" presetID="42" presetClass="entr" presetSubtype="0" fill="hold" nodeType="click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fade">
                                      <p:cBhvr>
                                        <p:cTn id="117" dur="1000"/>
                                        <p:tgtEl>
                                          <p:spTgt spid="33"/>
                                        </p:tgtEl>
                                      </p:cBhvr>
                                    </p:animEffect>
                                    <p:anim calcmode="lin" valueType="num">
                                      <p:cBhvr>
                                        <p:cTn id="118" dur="1000" fill="hold"/>
                                        <p:tgtEl>
                                          <p:spTgt spid="33"/>
                                        </p:tgtEl>
                                        <p:attrNameLst>
                                          <p:attrName>ppt_x</p:attrName>
                                        </p:attrNameLst>
                                      </p:cBhvr>
                                      <p:tavLst>
                                        <p:tav tm="0">
                                          <p:val>
                                            <p:strVal val="#ppt_x"/>
                                          </p:val>
                                        </p:tav>
                                        <p:tav tm="100000">
                                          <p:val>
                                            <p:strVal val="#ppt_x"/>
                                          </p:val>
                                        </p:tav>
                                      </p:tavLst>
                                    </p:anim>
                                    <p:anim calcmode="lin" valueType="num">
                                      <p:cBhvr>
                                        <p:cTn id="11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120" fill="hold">
                      <p:stCondLst>
                        <p:cond delay="indefinite"/>
                      </p:stCondLst>
                      <p:childTnLst>
                        <p:par>
                          <p:cTn id="121" fill="hold">
                            <p:stCondLst>
                              <p:cond delay="0"/>
                            </p:stCondLst>
                            <p:childTnLst>
                              <p:par>
                                <p:cTn id="122" presetID="2" presetClass="entr" presetSubtype="4" fill="hold" grpId="0" nodeType="clickEffect">
                                  <p:stCondLst>
                                    <p:cond delay="0"/>
                                  </p:stCondLst>
                                  <p:childTnLst>
                                    <p:set>
                                      <p:cBhvr>
                                        <p:cTn id="123" dur="1" fill="hold">
                                          <p:stCondLst>
                                            <p:cond delay="0"/>
                                          </p:stCondLst>
                                        </p:cTn>
                                        <p:tgtEl>
                                          <p:spTgt spid="10"/>
                                        </p:tgtEl>
                                        <p:attrNameLst>
                                          <p:attrName>style.visibility</p:attrName>
                                        </p:attrNameLst>
                                      </p:cBhvr>
                                      <p:to>
                                        <p:strVal val="visible"/>
                                      </p:to>
                                    </p:set>
                                    <p:anim calcmode="lin" valueType="num">
                                      <p:cBhvr additive="base">
                                        <p:cTn id="124" dur="500" fill="hold"/>
                                        <p:tgtEl>
                                          <p:spTgt spid="10"/>
                                        </p:tgtEl>
                                        <p:attrNameLst>
                                          <p:attrName>ppt_x</p:attrName>
                                        </p:attrNameLst>
                                      </p:cBhvr>
                                      <p:tavLst>
                                        <p:tav tm="0">
                                          <p:val>
                                            <p:strVal val="#ppt_x"/>
                                          </p:val>
                                        </p:tav>
                                        <p:tav tm="100000">
                                          <p:val>
                                            <p:strVal val="#ppt_x"/>
                                          </p:val>
                                        </p:tav>
                                      </p:tavLst>
                                    </p:anim>
                                    <p:anim calcmode="lin" valueType="num">
                                      <p:cBhvr additive="base">
                                        <p:cTn id="12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26" fill="hold">
                      <p:stCondLst>
                        <p:cond delay="indefinite"/>
                      </p:stCondLst>
                      <p:childTnLst>
                        <p:par>
                          <p:cTn id="127" fill="hold">
                            <p:stCondLst>
                              <p:cond delay="0"/>
                            </p:stCondLst>
                            <p:childTnLst>
                              <p:par>
                                <p:cTn id="128" presetID="2" presetClass="entr" presetSubtype="4" fill="hold" grpId="0" nodeType="clickEffect">
                                  <p:stCondLst>
                                    <p:cond delay="0"/>
                                  </p:stCondLst>
                                  <p:childTnLst>
                                    <p:set>
                                      <p:cBhvr>
                                        <p:cTn id="129" dur="1" fill="hold">
                                          <p:stCondLst>
                                            <p:cond delay="0"/>
                                          </p:stCondLst>
                                        </p:cTn>
                                        <p:tgtEl>
                                          <p:spTgt spid="26"/>
                                        </p:tgtEl>
                                        <p:attrNameLst>
                                          <p:attrName>style.visibility</p:attrName>
                                        </p:attrNameLst>
                                      </p:cBhvr>
                                      <p:to>
                                        <p:strVal val="visible"/>
                                      </p:to>
                                    </p:set>
                                    <p:anim calcmode="lin" valueType="num">
                                      <p:cBhvr additive="base">
                                        <p:cTn id="130" dur="500" fill="hold"/>
                                        <p:tgtEl>
                                          <p:spTgt spid="26"/>
                                        </p:tgtEl>
                                        <p:attrNameLst>
                                          <p:attrName>ppt_x</p:attrName>
                                        </p:attrNameLst>
                                      </p:cBhvr>
                                      <p:tavLst>
                                        <p:tav tm="0">
                                          <p:val>
                                            <p:strVal val="#ppt_x"/>
                                          </p:val>
                                        </p:tav>
                                        <p:tav tm="100000">
                                          <p:val>
                                            <p:strVal val="#ppt_x"/>
                                          </p:val>
                                        </p:tav>
                                      </p:tavLst>
                                    </p:anim>
                                    <p:anim calcmode="lin" valueType="num">
                                      <p:cBhvr additive="base">
                                        <p:cTn id="131"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132" fill="hold">
                      <p:stCondLst>
                        <p:cond delay="indefinite"/>
                      </p:stCondLst>
                      <p:childTnLst>
                        <p:par>
                          <p:cTn id="133" fill="hold">
                            <p:stCondLst>
                              <p:cond delay="0"/>
                            </p:stCondLst>
                            <p:childTnLst>
                              <p:par>
                                <p:cTn id="134" presetID="2" presetClass="entr" presetSubtype="4" fill="hold" grpId="0" nodeType="clickEffect">
                                  <p:stCondLst>
                                    <p:cond delay="0"/>
                                  </p:stCondLst>
                                  <p:childTnLst>
                                    <p:set>
                                      <p:cBhvr>
                                        <p:cTn id="135" dur="1" fill="hold">
                                          <p:stCondLst>
                                            <p:cond delay="0"/>
                                          </p:stCondLst>
                                        </p:cTn>
                                        <p:tgtEl>
                                          <p:spTgt spid="17"/>
                                        </p:tgtEl>
                                        <p:attrNameLst>
                                          <p:attrName>style.visibility</p:attrName>
                                        </p:attrNameLst>
                                      </p:cBhvr>
                                      <p:to>
                                        <p:strVal val="visible"/>
                                      </p:to>
                                    </p:set>
                                    <p:anim calcmode="lin" valueType="num">
                                      <p:cBhvr additive="base">
                                        <p:cTn id="136" dur="500" fill="hold"/>
                                        <p:tgtEl>
                                          <p:spTgt spid="17"/>
                                        </p:tgtEl>
                                        <p:attrNameLst>
                                          <p:attrName>ppt_x</p:attrName>
                                        </p:attrNameLst>
                                      </p:cBhvr>
                                      <p:tavLst>
                                        <p:tav tm="0">
                                          <p:val>
                                            <p:strVal val="#ppt_x"/>
                                          </p:val>
                                        </p:tav>
                                        <p:tav tm="100000">
                                          <p:val>
                                            <p:strVal val="#ppt_x"/>
                                          </p:val>
                                        </p:tav>
                                      </p:tavLst>
                                    </p:anim>
                                    <p:anim calcmode="lin" valueType="num">
                                      <p:cBhvr additive="base">
                                        <p:cTn id="137"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38" fill="hold">
                      <p:stCondLst>
                        <p:cond delay="indefinite"/>
                      </p:stCondLst>
                      <p:childTnLst>
                        <p:par>
                          <p:cTn id="139" fill="hold">
                            <p:stCondLst>
                              <p:cond delay="0"/>
                            </p:stCondLst>
                            <p:childTnLst>
                              <p:par>
                                <p:cTn id="140" presetID="22" presetClass="exit" presetSubtype="4" fill="hold" grpId="1" nodeType="clickEffect">
                                  <p:stCondLst>
                                    <p:cond delay="0"/>
                                  </p:stCondLst>
                                  <p:childTnLst>
                                    <p:animEffect transition="out" filter="wipe(down)">
                                      <p:cBhvr>
                                        <p:cTn id="141" dur="500"/>
                                        <p:tgtEl>
                                          <p:spTgt spid="17"/>
                                        </p:tgtEl>
                                      </p:cBhvr>
                                    </p:animEffect>
                                    <p:set>
                                      <p:cBhvr>
                                        <p:cTn id="142"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9" grpId="0" animBg="1"/>
      <p:bldP spid="22" grpId="0" animBg="1"/>
      <p:bldP spid="23" grpId="0" animBg="1"/>
      <p:bldP spid="24" grpId="0" animBg="1"/>
      <p:bldP spid="10" grpId="0" animBg="1"/>
      <p:bldP spid="26" grpId="0" animBg="1"/>
      <p:bldP spid="27" grpId="0" animBg="1"/>
      <p:bldP spid="28" grpId="0" animBg="1"/>
      <p:bldP spid="11" grpId="0" animBg="1" build="p"/>
      <p:bldP spid="11" grpId="1" animBg="1" build="allAtOnce"/>
      <p:bldP spid="11" grpId="2" animBg="1" build="allAtOnce"/>
      <p:bldP spid="17" grpId="0" animBg="1"/>
      <p:bldP spid="17"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 name="Group 39"/>
          <p:cNvGrpSpPr>
            <a:grpSpLocks noChangeAspect="1"/>
          </p:cNvGrpSpPr>
          <p:nvPr/>
        </p:nvGrpSpPr>
        <p:grpSpPr bwMode="auto">
          <a:xfrm>
            <a:off x="9287539" y="5246039"/>
            <a:ext cx="2799057" cy="1247521"/>
            <a:chOff x="2882" y="749"/>
            <a:chExt cx="1602" cy="714"/>
          </a:xfrm>
          <a:solidFill>
            <a:srgbClr val="005790"/>
          </a:solidFill>
        </p:grpSpPr>
        <p:sp>
          <p:nvSpPr>
            <p:cNvPr id="52" name="Freeform 40"/>
            <p:cNvSpPr>
              <a:spLocks noEditPoints="1"/>
            </p:cNvSpPr>
            <p:nvPr/>
          </p:nvSpPr>
          <p:spPr bwMode="auto">
            <a:xfrm>
              <a:off x="2882" y="749"/>
              <a:ext cx="1602" cy="714"/>
            </a:xfrm>
            <a:custGeom>
              <a:avLst/>
              <a:gdLst>
                <a:gd name="T0" fmla="*/ 990 w 1001"/>
                <a:gd name="T1" fmla="*/ 300 h 445"/>
                <a:gd name="T2" fmla="*/ 830 w 1001"/>
                <a:gd name="T3" fmla="*/ 119 h 445"/>
                <a:gd name="T4" fmla="*/ 525 w 1001"/>
                <a:gd name="T5" fmla="*/ 251 h 445"/>
                <a:gd name="T6" fmla="*/ 411 w 1001"/>
                <a:gd name="T7" fmla="*/ 190 h 445"/>
                <a:gd name="T8" fmla="*/ 413 w 1001"/>
                <a:gd name="T9" fmla="*/ 188 h 445"/>
                <a:gd name="T10" fmla="*/ 629 w 1001"/>
                <a:gd name="T11" fmla="*/ 29 h 445"/>
                <a:gd name="T12" fmla="*/ 564 w 1001"/>
                <a:gd name="T13" fmla="*/ 4 h 445"/>
                <a:gd name="T14" fmla="*/ 242 w 1001"/>
                <a:gd name="T15" fmla="*/ 178 h 445"/>
                <a:gd name="T16" fmla="*/ 50 w 1001"/>
                <a:gd name="T17" fmla="*/ 295 h 445"/>
                <a:gd name="T18" fmla="*/ 20 w 1001"/>
                <a:gd name="T19" fmla="*/ 320 h 445"/>
                <a:gd name="T20" fmla="*/ 3 w 1001"/>
                <a:gd name="T21" fmla="*/ 330 h 445"/>
                <a:gd name="T22" fmla="*/ 272 w 1001"/>
                <a:gd name="T23" fmla="*/ 443 h 445"/>
                <a:gd name="T24" fmla="*/ 538 w 1001"/>
                <a:gd name="T25" fmla="*/ 390 h 445"/>
                <a:gd name="T26" fmla="*/ 588 w 1001"/>
                <a:gd name="T27" fmla="*/ 369 h 445"/>
                <a:gd name="T28" fmla="*/ 656 w 1001"/>
                <a:gd name="T29" fmla="*/ 340 h 445"/>
                <a:gd name="T30" fmla="*/ 691 w 1001"/>
                <a:gd name="T31" fmla="*/ 358 h 445"/>
                <a:gd name="T32" fmla="*/ 998 w 1001"/>
                <a:gd name="T33" fmla="*/ 313 h 445"/>
                <a:gd name="T34" fmla="*/ 775 w 1001"/>
                <a:gd name="T35" fmla="*/ 146 h 445"/>
                <a:gd name="T36" fmla="*/ 656 w 1001"/>
                <a:gd name="T37" fmla="*/ 316 h 445"/>
                <a:gd name="T38" fmla="*/ 320 w 1001"/>
                <a:gd name="T39" fmla="*/ 174 h 445"/>
                <a:gd name="T40" fmla="*/ 633 w 1001"/>
                <a:gd name="T41" fmla="*/ 313 h 445"/>
                <a:gd name="T42" fmla="*/ 295 w 1001"/>
                <a:gd name="T43" fmla="*/ 330 h 445"/>
                <a:gd name="T44" fmla="*/ 431 w 1001"/>
                <a:gd name="T45" fmla="*/ 392 h 445"/>
                <a:gd name="T46" fmla="*/ 295 w 1001"/>
                <a:gd name="T47" fmla="*/ 411 h 445"/>
                <a:gd name="T48" fmla="*/ 628 w 1001"/>
                <a:gd name="T49" fmla="*/ 318 h 445"/>
                <a:gd name="T50" fmla="*/ 272 w 1001"/>
                <a:gd name="T51" fmla="*/ 440 h 445"/>
                <a:gd name="T52" fmla="*/ 5 w 1001"/>
                <a:gd name="T53" fmla="*/ 318 h 445"/>
                <a:gd name="T54" fmla="*/ 272 w 1001"/>
                <a:gd name="T55" fmla="*/ 430 h 445"/>
                <a:gd name="T56" fmla="*/ 32 w 1001"/>
                <a:gd name="T57" fmla="*/ 320 h 445"/>
                <a:gd name="T58" fmla="*/ 189 w 1001"/>
                <a:gd name="T59" fmla="*/ 362 h 445"/>
                <a:gd name="T60" fmla="*/ 206 w 1001"/>
                <a:gd name="T61" fmla="*/ 340 h 445"/>
                <a:gd name="T62" fmla="*/ 185 w 1001"/>
                <a:gd name="T63" fmla="*/ 297 h 445"/>
                <a:gd name="T64" fmla="*/ 98 w 1001"/>
                <a:gd name="T65" fmla="*/ 284 h 445"/>
                <a:gd name="T66" fmla="*/ 298 w 1001"/>
                <a:gd name="T67" fmla="*/ 371 h 445"/>
                <a:gd name="T68" fmla="*/ 140 w 1001"/>
                <a:gd name="T69" fmla="*/ 330 h 445"/>
                <a:gd name="T70" fmla="*/ 197 w 1001"/>
                <a:gd name="T71" fmla="*/ 363 h 445"/>
                <a:gd name="T72" fmla="*/ 587 w 1001"/>
                <a:gd name="T73" fmla="*/ 366 h 445"/>
                <a:gd name="T74" fmla="*/ 507 w 1001"/>
                <a:gd name="T75" fmla="*/ 390 h 445"/>
                <a:gd name="T76" fmla="*/ 275 w 1001"/>
                <a:gd name="T77" fmla="*/ 431 h 445"/>
                <a:gd name="T78" fmla="*/ 586 w 1001"/>
                <a:gd name="T79" fmla="*/ 358 h 445"/>
                <a:gd name="T80" fmla="*/ 589 w 1001"/>
                <a:gd name="T81" fmla="*/ 361 h 445"/>
                <a:gd name="T82" fmla="*/ 680 w 1001"/>
                <a:gd name="T83" fmla="*/ 336 h 445"/>
                <a:gd name="T84" fmla="*/ 639 w 1001"/>
                <a:gd name="T85" fmla="*/ 336 h 445"/>
                <a:gd name="T86" fmla="*/ 692 w 1001"/>
                <a:gd name="T87" fmla="*/ 352 h 445"/>
                <a:gd name="T88" fmla="*/ 682 w 1001"/>
                <a:gd name="T89" fmla="*/ 340 h 445"/>
                <a:gd name="T90" fmla="*/ 692 w 1001"/>
                <a:gd name="T91" fmla="*/ 352 h 445"/>
                <a:gd name="T92" fmla="*/ 686 w 1001"/>
                <a:gd name="T93" fmla="*/ 332 h 445"/>
                <a:gd name="T94" fmla="*/ 685 w 1001"/>
                <a:gd name="T95" fmla="*/ 330 h 445"/>
                <a:gd name="T96" fmla="*/ 670 w 1001"/>
                <a:gd name="T97" fmla="*/ 320 h 445"/>
                <a:gd name="T98" fmla="*/ 929 w 1001"/>
                <a:gd name="T99" fmla="*/ 225 h 445"/>
                <a:gd name="T100" fmla="*/ 825 w 1001"/>
                <a:gd name="T101" fmla="*/ 261 h 445"/>
                <a:gd name="T102" fmla="*/ 877 w 1001"/>
                <a:gd name="T103" fmla="*/ 278 h 445"/>
                <a:gd name="T104" fmla="*/ 981 w 1001"/>
                <a:gd name="T105" fmla="*/ 302 h 445"/>
                <a:gd name="T106" fmla="*/ 736 w 1001"/>
                <a:gd name="T107" fmla="*/ 330 h 445"/>
                <a:gd name="T108" fmla="*/ 756 w 1001"/>
                <a:gd name="T109" fmla="*/ 321 h 445"/>
                <a:gd name="T110" fmla="*/ 695 w 1001"/>
                <a:gd name="T111" fmla="*/ 337 h 445"/>
                <a:gd name="T112" fmla="*/ 697 w 1001"/>
                <a:gd name="T113" fmla="*/ 363 h 445"/>
                <a:gd name="T114" fmla="*/ 838 w 1001"/>
                <a:gd name="T115" fmla="*/ 333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01" h="445">
                  <a:moveTo>
                    <a:pt x="999" y="305"/>
                  </a:moveTo>
                  <a:cubicBezTo>
                    <a:pt x="999" y="304"/>
                    <a:pt x="999" y="304"/>
                    <a:pt x="999" y="304"/>
                  </a:cubicBezTo>
                  <a:cubicBezTo>
                    <a:pt x="1000" y="302"/>
                    <a:pt x="999" y="300"/>
                    <a:pt x="996" y="300"/>
                  </a:cubicBezTo>
                  <a:cubicBezTo>
                    <a:pt x="994" y="300"/>
                    <a:pt x="993" y="301"/>
                    <a:pt x="991" y="301"/>
                  </a:cubicBezTo>
                  <a:cubicBezTo>
                    <a:pt x="991" y="301"/>
                    <a:pt x="991" y="300"/>
                    <a:pt x="990" y="300"/>
                  </a:cubicBezTo>
                  <a:cubicBezTo>
                    <a:pt x="975" y="292"/>
                    <a:pt x="964" y="281"/>
                    <a:pt x="955" y="266"/>
                  </a:cubicBezTo>
                  <a:cubicBezTo>
                    <a:pt x="947" y="253"/>
                    <a:pt x="937" y="237"/>
                    <a:pt x="934" y="222"/>
                  </a:cubicBezTo>
                  <a:cubicBezTo>
                    <a:pt x="934" y="221"/>
                    <a:pt x="933" y="220"/>
                    <a:pt x="932" y="221"/>
                  </a:cubicBezTo>
                  <a:cubicBezTo>
                    <a:pt x="884" y="191"/>
                    <a:pt x="832" y="162"/>
                    <a:pt x="778" y="144"/>
                  </a:cubicBezTo>
                  <a:cubicBezTo>
                    <a:pt x="794" y="133"/>
                    <a:pt x="811" y="124"/>
                    <a:pt x="830" y="119"/>
                  </a:cubicBezTo>
                  <a:cubicBezTo>
                    <a:pt x="834" y="118"/>
                    <a:pt x="832" y="112"/>
                    <a:pt x="828" y="113"/>
                  </a:cubicBezTo>
                  <a:cubicBezTo>
                    <a:pt x="781" y="124"/>
                    <a:pt x="740" y="164"/>
                    <a:pt x="707" y="197"/>
                  </a:cubicBezTo>
                  <a:cubicBezTo>
                    <a:pt x="689" y="214"/>
                    <a:pt x="673" y="232"/>
                    <a:pt x="660" y="252"/>
                  </a:cubicBezTo>
                  <a:cubicBezTo>
                    <a:pt x="649" y="268"/>
                    <a:pt x="634" y="289"/>
                    <a:pt x="633" y="309"/>
                  </a:cubicBezTo>
                  <a:cubicBezTo>
                    <a:pt x="599" y="287"/>
                    <a:pt x="561" y="270"/>
                    <a:pt x="525" y="251"/>
                  </a:cubicBezTo>
                  <a:cubicBezTo>
                    <a:pt x="488" y="231"/>
                    <a:pt x="450" y="211"/>
                    <a:pt x="412" y="191"/>
                  </a:cubicBezTo>
                  <a:cubicBezTo>
                    <a:pt x="412" y="191"/>
                    <a:pt x="411" y="191"/>
                    <a:pt x="411" y="191"/>
                  </a:cubicBezTo>
                  <a:cubicBezTo>
                    <a:pt x="411" y="191"/>
                    <a:pt x="411" y="191"/>
                    <a:pt x="411" y="190"/>
                  </a:cubicBezTo>
                  <a:cubicBezTo>
                    <a:pt x="411" y="190"/>
                    <a:pt x="411" y="190"/>
                    <a:pt x="411" y="190"/>
                  </a:cubicBezTo>
                  <a:cubicBezTo>
                    <a:pt x="411" y="190"/>
                    <a:pt x="411" y="190"/>
                    <a:pt x="411" y="190"/>
                  </a:cubicBezTo>
                  <a:cubicBezTo>
                    <a:pt x="412" y="191"/>
                    <a:pt x="412" y="191"/>
                    <a:pt x="413" y="191"/>
                  </a:cubicBezTo>
                  <a:cubicBezTo>
                    <a:pt x="413" y="191"/>
                    <a:pt x="413" y="191"/>
                    <a:pt x="413" y="191"/>
                  </a:cubicBezTo>
                  <a:cubicBezTo>
                    <a:pt x="414" y="191"/>
                    <a:pt x="414" y="191"/>
                    <a:pt x="414" y="190"/>
                  </a:cubicBezTo>
                  <a:cubicBezTo>
                    <a:pt x="414" y="190"/>
                    <a:pt x="414" y="190"/>
                    <a:pt x="414" y="190"/>
                  </a:cubicBezTo>
                  <a:cubicBezTo>
                    <a:pt x="414" y="189"/>
                    <a:pt x="414" y="188"/>
                    <a:pt x="413" y="188"/>
                  </a:cubicBezTo>
                  <a:cubicBezTo>
                    <a:pt x="413" y="188"/>
                    <a:pt x="413" y="188"/>
                    <a:pt x="412" y="188"/>
                  </a:cubicBezTo>
                  <a:cubicBezTo>
                    <a:pt x="421" y="172"/>
                    <a:pt x="427" y="155"/>
                    <a:pt x="436" y="140"/>
                  </a:cubicBezTo>
                  <a:cubicBezTo>
                    <a:pt x="446" y="121"/>
                    <a:pt x="458" y="103"/>
                    <a:pt x="472" y="87"/>
                  </a:cubicBezTo>
                  <a:cubicBezTo>
                    <a:pt x="497" y="55"/>
                    <a:pt x="528" y="29"/>
                    <a:pt x="562" y="7"/>
                  </a:cubicBezTo>
                  <a:cubicBezTo>
                    <a:pt x="584" y="16"/>
                    <a:pt x="607" y="22"/>
                    <a:pt x="629" y="29"/>
                  </a:cubicBezTo>
                  <a:cubicBezTo>
                    <a:pt x="654" y="37"/>
                    <a:pt x="677" y="48"/>
                    <a:pt x="701" y="58"/>
                  </a:cubicBezTo>
                  <a:cubicBezTo>
                    <a:pt x="744" y="76"/>
                    <a:pt x="787" y="96"/>
                    <a:pt x="831" y="112"/>
                  </a:cubicBezTo>
                  <a:cubicBezTo>
                    <a:pt x="834" y="113"/>
                    <a:pt x="835" y="109"/>
                    <a:pt x="833" y="108"/>
                  </a:cubicBezTo>
                  <a:cubicBezTo>
                    <a:pt x="788" y="85"/>
                    <a:pt x="740" y="67"/>
                    <a:pt x="694" y="47"/>
                  </a:cubicBezTo>
                  <a:cubicBezTo>
                    <a:pt x="652" y="29"/>
                    <a:pt x="609" y="13"/>
                    <a:pt x="564" y="4"/>
                  </a:cubicBezTo>
                  <a:cubicBezTo>
                    <a:pt x="563" y="2"/>
                    <a:pt x="561" y="0"/>
                    <a:pt x="559" y="1"/>
                  </a:cubicBezTo>
                  <a:cubicBezTo>
                    <a:pt x="523" y="24"/>
                    <a:pt x="491" y="51"/>
                    <a:pt x="465" y="84"/>
                  </a:cubicBezTo>
                  <a:cubicBezTo>
                    <a:pt x="442" y="113"/>
                    <a:pt x="416" y="151"/>
                    <a:pt x="408" y="188"/>
                  </a:cubicBezTo>
                  <a:cubicBezTo>
                    <a:pt x="381" y="180"/>
                    <a:pt x="354" y="171"/>
                    <a:pt x="326" y="167"/>
                  </a:cubicBezTo>
                  <a:cubicBezTo>
                    <a:pt x="298" y="163"/>
                    <a:pt x="269" y="171"/>
                    <a:pt x="242" y="178"/>
                  </a:cubicBezTo>
                  <a:cubicBezTo>
                    <a:pt x="183" y="193"/>
                    <a:pt x="126" y="218"/>
                    <a:pt x="77" y="254"/>
                  </a:cubicBezTo>
                  <a:cubicBezTo>
                    <a:pt x="76" y="254"/>
                    <a:pt x="76" y="254"/>
                    <a:pt x="76" y="255"/>
                  </a:cubicBezTo>
                  <a:cubicBezTo>
                    <a:pt x="75" y="255"/>
                    <a:pt x="75" y="256"/>
                    <a:pt x="75" y="257"/>
                  </a:cubicBezTo>
                  <a:cubicBezTo>
                    <a:pt x="74" y="256"/>
                    <a:pt x="73" y="256"/>
                    <a:pt x="72" y="258"/>
                  </a:cubicBezTo>
                  <a:cubicBezTo>
                    <a:pt x="66" y="271"/>
                    <a:pt x="60" y="284"/>
                    <a:pt x="50" y="295"/>
                  </a:cubicBezTo>
                  <a:cubicBezTo>
                    <a:pt x="46" y="300"/>
                    <a:pt x="41" y="305"/>
                    <a:pt x="36" y="309"/>
                  </a:cubicBezTo>
                  <a:cubicBezTo>
                    <a:pt x="33" y="312"/>
                    <a:pt x="30" y="314"/>
                    <a:pt x="26" y="317"/>
                  </a:cubicBezTo>
                  <a:cubicBezTo>
                    <a:pt x="25" y="317"/>
                    <a:pt x="24" y="318"/>
                    <a:pt x="23" y="319"/>
                  </a:cubicBezTo>
                  <a:cubicBezTo>
                    <a:pt x="21" y="319"/>
                    <a:pt x="21" y="320"/>
                    <a:pt x="21" y="320"/>
                  </a:cubicBezTo>
                  <a:cubicBezTo>
                    <a:pt x="21" y="320"/>
                    <a:pt x="21" y="320"/>
                    <a:pt x="20" y="320"/>
                  </a:cubicBezTo>
                  <a:cubicBezTo>
                    <a:pt x="20" y="320"/>
                    <a:pt x="20" y="321"/>
                    <a:pt x="20" y="321"/>
                  </a:cubicBezTo>
                  <a:cubicBezTo>
                    <a:pt x="15" y="319"/>
                    <a:pt x="10" y="318"/>
                    <a:pt x="5" y="316"/>
                  </a:cubicBezTo>
                  <a:cubicBezTo>
                    <a:pt x="5" y="315"/>
                    <a:pt x="4" y="316"/>
                    <a:pt x="4" y="316"/>
                  </a:cubicBezTo>
                  <a:cubicBezTo>
                    <a:pt x="3" y="316"/>
                    <a:pt x="1" y="316"/>
                    <a:pt x="1" y="317"/>
                  </a:cubicBezTo>
                  <a:cubicBezTo>
                    <a:pt x="0" y="322"/>
                    <a:pt x="0" y="327"/>
                    <a:pt x="3" y="330"/>
                  </a:cubicBezTo>
                  <a:cubicBezTo>
                    <a:pt x="3" y="331"/>
                    <a:pt x="4" y="331"/>
                    <a:pt x="5" y="331"/>
                  </a:cubicBezTo>
                  <a:cubicBezTo>
                    <a:pt x="5" y="331"/>
                    <a:pt x="5" y="331"/>
                    <a:pt x="5" y="331"/>
                  </a:cubicBezTo>
                  <a:cubicBezTo>
                    <a:pt x="49" y="355"/>
                    <a:pt x="95" y="374"/>
                    <a:pt x="141" y="393"/>
                  </a:cubicBezTo>
                  <a:cubicBezTo>
                    <a:pt x="183" y="412"/>
                    <a:pt x="225" y="431"/>
                    <a:pt x="269" y="444"/>
                  </a:cubicBezTo>
                  <a:cubicBezTo>
                    <a:pt x="271" y="445"/>
                    <a:pt x="272" y="444"/>
                    <a:pt x="272" y="443"/>
                  </a:cubicBezTo>
                  <a:cubicBezTo>
                    <a:pt x="272" y="443"/>
                    <a:pt x="272" y="443"/>
                    <a:pt x="272" y="443"/>
                  </a:cubicBezTo>
                  <a:cubicBezTo>
                    <a:pt x="272" y="445"/>
                    <a:pt x="275" y="445"/>
                    <a:pt x="275" y="443"/>
                  </a:cubicBezTo>
                  <a:cubicBezTo>
                    <a:pt x="275" y="443"/>
                    <a:pt x="275" y="442"/>
                    <a:pt x="275" y="442"/>
                  </a:cubicBezTo>
                  <a:cubicBezTo>
                    <a:pt x="334" y="431"/>
                    <a:pt x="392" y="416"/>
                    <a:pt x="451" y="405"/>
                  </a:cubicBezTo>
                  <a:cubicBezTo>
                    <a:pt x="480" y="400"/>
                    <a:pt x="509" y="394"/>
                    <a:pt x="538" y="390"/>
                  </a:cubicBezTo>
                  <a:cubicBezTo>
                    <a:pt x="551" y="388"/>
                    <a:pt x="585" y="390"/>
                    <a:pt x="587" y="374"/>
                  </a:cubicBezTo>
                  <a:cubicBezTo>
                    <a:pt x="588" y="373"/>
                    <a:pt x="587" y="373"/>
                    <a:pt x="587" y="372"/>
                  </a:cubicBezTo>
                  <a:cubicBezTo>
                    <a:pt x="587" y="372"/>
                    <a:pt x="587" y="372"/>
                    <a:pt x="587" y="372"/>
                  </a:cubicBezTo>
                  <a:cubicBezTo>
                    <a:pt x="587" y="371"/>
                    <a:pt x="588" y="371"/>
                    <a:pt x="588" y="370"/>
                  </a:cubicBezTo>
                  <a:cubicBezTo>
                    <a:pt x="588" y="369"/>
                    <a:pt x="588" y="369"/>
                    <a:pt x="588" y="369"/>
                  </a:cubicBezTo>
                  <a:cubicBezTo>
                    <a:pt x="589" y="370"/>
                    <a:pt x="590" y="369"/>
                    <a:pt x="590" y="368"/>
                  </a:cubicBezTo>
                  <a:cubicBezTo>
                    <a:pt x="590" y="366"/>
                    <a:pt x="591" y="364"/>
                    <a:pt x="592" y="363"/>
                  </a:cubicBezTo>
                  <a:cubicBezTo>
                    <a:pt x="593" y="361"/>
                    <a:pt x="595" y="361"/>
                    <a:pt x="596" y="360"/>
                  </a:cubicBezTo>
                  <a:cubicBezTo>
                    <a:pt x="602" y="361"/>
                    <a:pt x="606" y="358"/>
                    <a:pt x="612" y="354"/>
                  </a:cubicBezTo>
                  <a:cubicBezTo>
                    <a:pt x="625" y="346"/>
                    <a:pt x="639" y="335"/>
                    <a:pt x="656" y="340"/>
                  </a:cubicBezTo>
                  <a:cubicBezTo>
                    <a:pt x="659" y="341"/>
                    <a:pt x="669" y="349"/>
                    <a:pt x="676" y="348"/>
                  </a:cubicBezTo>
                  <a:cubicBezTo>
                    <a:pt x="678" y="349"/>
                    <a:pt x="681" y="350"/>
                    <a:pt x="683" y="352"/>
                  </a:cubicBezTo>
                  <a:cubicBezTo>
                    <a:pt x="685" y="353"/>
                    <a:pt x="686" y="356"/>
                    <a:pt x="689" y="357"/>
                  </a:cubicBezTo>
                  <a:cubicBezTo>
                    <a:pt x="689" y="357"/>
                    <a:pt x="690" y="357"/>
                    <a:pt x="690" y="357"/>
                  </a:cubicBezTo>
                  <a:cubicBezTo>
                    <a:pt x="691" y="357"/>
                    <a:pt x="691" y="357"/>
                    <a:pt x="691" y="358"/>
                  </a:cubicBezTo>
                  <a:cubicBezTo>
                    <a:pt x="691" y="359"/>
                    <a:pt x="692" y="360"/>
                    <a:pt x="693" y="361"/>
                  </a:cubicBezTo>
                  <a:cubicBezTo>
                    <a:pt x="693" y="362"/>
                    <a:pt x="693" y="363"/>
                    <a:pt x="694" y="364"/>
                  </a:cubicBezTo>
                  <a:cubicBezTo>
                    <a:pt x="694" y="365"/>
                    <a:pt x="695" y="365"/>
                    <a:pt x="696" y="365"/>
                  </a:cubicBezTo>
                  <a:cubicBezTo>
                    <a:pt x="696" y="365"/>
                    <a:pt x="696" y="366"/>
                    <a:pt x="697" y="366"/>
                  </a:cubicBezTo>
                  <a:cubicBezTo>
                    <a:pt x="798" y="360"/>
                    <a:pt x="900" y="339"/>
                    <a:pt x="998" y="313"/>
                  </a:cubicBezTo>
                  <a:cubicBezTo>
                    <a:pt x="999" y="313"/>
                    <a:pt x="999" y="312"/>
                    <a:pt x="999" y="311"/>
                  </a:cubicBezTo>
                  <a:cubicBezTo>
                    <a:pt x="1000" y="311"/>
                    <a:pt x="1000" y="311"/>
                    <a:pt x="1000" y="311"/>
                  </a:cubicBezTo>
                  <a:cubicBezTo>
                    <a:pt x="1001" y="308"/>
                    <a:pt x="1001" y="306"/>
                    <a:pt x="999" y="305"/>
                  </a:cubicBezTo>
                  <a:close/>
                  <a:moveTo>
                    <a:pt x="714" y="199"/>
                  </a:moveTo>
                  <a:cubicBezTo>
                    <a:pt x="732" y="181"/>
                    <a:pt x="753" y="162"/>
                    <a:pt x="775" y="146"/>
                  </a:cubicBezTo>
                  <a:cubicBezTo>
                    <a:pt x="826" y="171"/>
                    <a:pt x="878" y="196"/>
                    <a:pt x="927" y="224"/>
                  </a:cubicBezTo>
                  <a:cubicBezTo>
                    <a:pt x="927" y="224"/>
                    <a:pt x="927" y="224"/>
                    <a:pt x="927" y="224"/>
                  </a:cubicBezTo>
                  <a:cubicBezTo>
                    <a:pt x="876" y="221"/>
                    <a:pt x="823" y="240"/>
                    <a:pt x="774" y="255"/>
                  </a:cubicBezTo>
                  <a:cubicBezTo>
                    <a:pt x="733" y="267"/>
                    <a:pt x="688" y="283"/>
                    <a:pt x="656" y="314"/>
                  </a:cubicBezTo>
                  <a:cubicBezTo>
                    <a:pt x="656" y="314"/>
                    <a:pt x="656" y="315"/>
                    <a:pt x="656" y="316"/>
                  </a:cubicBezTo>
                  <a:cubicBezTo>
                    <a:pt x="650" y="315"/>
                    <a:pt x="644" y="315"/>
                    <a:pt x="637" y="316"/>
                  </a:cubicBezTo>
                  <a:cubicBezTo>
                    <a:pt x="648" y="270"/>
                    <a:pt x="681" y="231"/>
                    <a:pt x="714" y="199"/>
                  </a:cubicBezTo>
                  <a:close/>
                  <a:moveTo>
                    <a:pt x="154" y="216"/>
                  </a:moveTo>
                  <a:cubicBezTo>
                    <a:pt x="181" y="204"/>
                    <a:pt x="209" y="194"/>
                    <a:pt x="237" y="187"/>
                  </a:cubicBezTo>
                  <a:cubicBezTo>
                    <a:pt x="263" y="180"/>
                    <a:pt x="292" y="171"/>
                    <a:pt x="320" y="174"/>
                  </a:cubicBezTo>
                  <a:cubicBezTo>
                    <a:pt x="349" y="176"/>
                    <a:pt x="379" y="187"/>
                    <a:pt x="407" y="195"/>
                  </a:cubicBezTo>
                  <a:cubicBezTo>
                    <a:pt x="407" y="195"/>
                    <a:pt x="407" y="195"/>
                    <a:pt x="407" y="195"/>
                  </a:cubicBezTo>
                  <a:cubicBezTo>
                    <a:pt x="407" y="195"/>
                    <a:pt x="408" y="196"/>
                    <a:pt x="409" y="197"/>
                  </a:cubicBezTo>
                  <a:cubicBezTo>
                    <a:pt x="448" y="217"/>
                    <a:pt x="487" y="238"/>
                    <a:pt x="525" y="258"/>
                  </a:cubicBezTo>
                  <a:cubicBezTo>
                    <a:pt x="561" y="277"/>
                    <a:pt x="596" y="297"/>
                    <a:pt x="633" y="313"/>
                  </a:cubicBezTo>
                  <a:cubicBezTo>
                    <a:pt x="633" y="313"/>
                    <a:pt x="633" y="313"/>
                    <a:pt x="633" y="314"/>
                  </a:cubicBezTo>
                  <a:cubicBezTo>
                    <a:pt x="579" y="289"/>
                    <a:pt x="521" y="294"/>
                    <a:pt x="463" y="300"/>
                  </a:cubicBezTo>
                  <a:cubicBezTo>
                    <a:pt x="433" y="304"/>
                    <a:pt x="403" y="308"/>
                    <a:pt x="373" y="314"/>
                  </a:cubicBezTo>
                  <a:cubicBezTo>
                    <a:pt x="348" y="318"/>
                    <a:pt x="320" y="322"/>
                    <a:pt x="297" y="333"/>
                  </a:cubicBezTo>
                  <a:cubicBezTo>
                    <a:pt x="297" y="332"/>
                    <a:pt x="297" y="330"/>
                    <a:pt x="295" y="330"/>
                  </a:cubicBezTo>
                  <a:cubicBezTo>
                    <a:pt x="259" y="315"/>
                    <a:pt x="223" y="303"/>
                    <a:pt x="187" y="290"/>
                  </a:cubicBezTo>
                  <a:cubicBezTo>
                    <a:pt x="151" y="278"/>
                    <a:pt x="116" y="264"/>
                    <a:pt x="79" y="255"/>
                  </a:cubicBezTo>
                  <a:cubicBezTo>
                    <a:pt x="105" y="243"/>
                    <a:pt x="129" y="228"/>
                    <a:pt x="154" y="216"/>
                  </a:cubicBezTo>
                  <a:close/>
                  <a:moveTo>
                    <a:pt x="580" y="366"/>
                  </a:moveTo>
                  <a:cubicBezTo>
                    <a:pt x="530" y="371"/>
                    <a:pt x="480" y="383"/>
                    <a:pt x="431" y="392"/>
                  </a:cubicBezTo>
                  <a:cubicBezTo>
                    <a:pt x="380" y="403"/>
                    <a:pt x="327" y="411"/>
                    <a:pt x="277" y="427"/>
                  </a:cubicBezTo>
                  <a:cubicBezTo>
                    <a:pt x="282" y="423"/>
                    <a:pt x="287" y="419"/>
                    <a:pt x="292" y="414"/>
                  </a:cubicBezTo>
                  <a:cubicBezTo>
                    <a:pt x="351" y="405"/>
                    <a:pt x="412" y="391"/>
                    <a:pt x="470" y="375"/>
                  </a:cubicBezTo>
                  <a:cubicBezTo>
                    <a:pt x="471" y="375"/>
                    <a:pt x="471" y="373"/>
                    <a:pt x="470" y="373"/>
                  </a:cubicBezTo>
                  <a:cubicBezTo>
                    <a:pt x="412" y="383"/>
                    <a:pt x="352" y="395"/>
                    <a:pt x="295" y="411"/>
                  </a:cubicBezTo>
                  <a:cubicBezTo>
                    <a:pt x="299" y="406"/>
                    <a:pt x="302" y="400"/>
                    <a:pt x="303" y="393"/>
                  </a:cubicBezTo>
                  <a:cubicBezTo>
                    <a:pt x="306" y="375"/>
                    <a:pt x="302" y="355"/>
                    <a:pt x="295" y="338"/>
                  </a:cubicBezTo>
                  <a:cubicBezTo>
                    <a:pt x="348" y="322"/>
                    <a:pt x="404" y="313"/>
                    <a:pt x="460" y="307"/>
                  </a:cubicBezTo>
                  <a:cubicBezTo>
                    <a:pt x="517" y="301"/>
                    <a:pt x="575" y="295"/>
                    <a:pt x="629" y="318"/>
                  </a:cubicBezTo>
                  <a:cubicBezTo>
                    <a:pt x="629" y="318"/>
                    <a:pt x="629" y="318"/>
                    <a:pt x="628" y="318"/>
                  </a:cubicBezTo>
                  <a:cubicBezTo>
                    <a:pt x="611" y="323"/>
                    <a:pt x="590" y="334"/>
                    <a:pt x="587" y="354"/>
                  </a:cubicBezTo>
                  <a:cubicBezTo>
                    <a:pt x="586" y="354"/>
                    <a:pt x="585" y="354"/>
                    <a:pt x="583" y="355"/>
                  </a:cubicBezTo>
                  <a:cubicBezTo>
                    <a:pt x="580" y="358"/>
                    <a:pt x="579" y="362"/>
                    <a:pt x="580" y="366"/>
                  </a:cubicBezTo>
                  <a:close/>
                  <a:moveTo>
                    <a:pt x="271" y="436"/>
                  </a:moveTo>
                  <a:cubicBezTo>
                    <a:pt x="271" y="437"/>
                    <a:pt x="271" y="439"/>
                    <a:pt x="272" y="440"/>
                  </a:cubicBezTo>
                  <a:cubicBezTo>
                    <a:pt x="271" y="440"/>
                    <a:pt x="271" y="440"/>
                    <a:pt x="271" y="440"/>
                  </a:cubicBezTo>
                  <a:cubicBezTo>
                    <a:pt x="271" y="440"/>
                    <a:pt x="271" y="440"/>
                    <a:pt x="271" y="440"/>
                  </a:cubicBezTo>
                  <a:cubicBezTo>
                    <a:pt x="179" y="413"/>
                    <a:pt x="95" y="364"/>
                    <a:pt x="6" y="329"/>
                  </a:cubicBezTo>
                  <a:cubicBezTo>
                    <a:pt x="6" y="329"/>
                    <a:pt x="6" y="328"/>
                    <a:pt x="6" y="328"/>
                  </a:cubicBezTo>
                  <a:cubicBezTo>
                    <a:pt x="5" y="325"/>
                    <a:pt x="4" y="322"/>
                    <a:pt x="5" y="318"/>
                  </a:cubicBezTo>
                  <a:cubicBezTo>
                    <a:pt x="5" y="318"/>
                    <a:pt x="5" y="318"/>
                    <a:pt x="5" y="318"/>
                  </a:cubicBezTo>
                  <a:cubicBezTo>
                    <a:pt x="46" y="340"/>
                    <a:pt x="91" y="357"/>
                    <a:pt x="135" y="375"/>
                  </a:cubicBezTo>
                  <a:cubicBezTo>
                    <a:pt x="180" y="394"/>
                    <a:pt x="225" y="412"/>
                    <a:pt x="270" y="430"/>
                  </a:cubicBezTo>
                  <a:cubicBezTo>
                    <a:pt x="271" y="430"/>
                    <a:pt x="271" y="431"/>
                    <a:pt x="272" y="430"/>
                  </a:cubicBezTo>
                  <a:cubicBezTo>
                    <a:pt x="272" y="430"/>
                    <a:pt x="272" y="430"/>
                    <a:pt x="272" y="430"/>
                  </a:cubicBezTo>
                  <a:cubicBezTo>
                    <a:pt x="271" y="432"/>
                    <a:pt x="271" y="434"/>
                    <a:pt x="271" y="436"/>
                  </a:cubicBezTo>
                  <a:close/>
                  <a:moveTo>
                    <a:pt x="271" y="426"/>
                  </a:moveTo>
                  <a:cubicBezTo>
                    <a:pt x="225" y="408"/>
                    <a:pt x="179" y="389"/>
                    <a:pt x="133" y="370"/>
                  </a:cubicBezTo>
                  <a:cubicBezTo>
                    <a:pt x="97" y="355"/>
                    <a:pt x="61" y="338"/>
                    <a:pt x="25" y="323"/>
                  </a:cubicBezTo>
                  <a:cubicBezTo>
                    <a:pt x="28" y="323"/>
                    <a:pt x="30" y="321"/>
                    <a:pt x="32" y="320"/>
                  </a:cubicBezTo>
                  <a:cubicBezTo>
                    <a:pt x="43" y="326"/>
                    <a:pt x="54" y="331"/>
                    <a:pt x="66" y="335"/>
                  </a:cubicBezTo>
                  <a:cubicBezTo>
                    <a:pt x="68" y="335"/>
                    <a:pt x="69" y="332"/>
                    <a:pt x="66" y="331"/>
                  </a:cubicBezTo>
                  <a:cubicBezTo>
                    <a:pt x="56" y="327"/>
                    <a:pt x="45" y="323"/>
                    <a:pt x="35" y="318"/>
                  </a:cubicBezTo>
                  <a:cubicBezTo>
                    <a:pt x="39" y="315"/>
                    <a:pt x="43" y="311"/>
                    <a:pt x="47" y="307"/>
                  </a:cubicBezTo>
                  <a:cubicBezTo>
                    <a:pt x="92" y="328"/>
                    <a:pt x="140" y="350"/>
                    <a:pt x="189" y="362"/>
                  </a:cubicBezTo>
                  <a:cubicBezTo>
                    <a:pt x="190" y="362"/>
                    <a:pt x="191" y="360"/>
                    <a:pt x="189" y="359"/>
                  </a:cubicBezTo>
                  <a:cubicBezTo>
                    <a:pt x="142" y="343"/>
                    <a:pt x="95" y="324"/>
                    <a:pt x="49" y="305"/>
                  </a:cubicBezTo>
                  <a:cubicBezTo>
                    <a:pt x="51" y="303"/>
                    <a:pt x="52" y="301"/>
                    <a:pt x="54" y="299"/>
                  </a:cubicBezTo>
                  <a:cubicBezTo>
                    <a:pt x="58" y="294"/>
                    <a:pt x="62" y="289"/>
                    <a:pt x="65" y="284"/>
                  </a:cubicBezTo>
                  <a:cubicBezTo>
                    <a:pt x="110" y="305"/>
                    <a:pt x="158" y="327"/>
                    <a:pt x="206" y="340"/>
                  </a:cubicBezTo>
                  <a:cubicBezTo>
                    <a:pt x="208" y="340"/>
                    <a:pt x="209" y="338"/>
                    <a:pt x="207" y="338"/>
                  </a:cubicBezTo>
                  <a:cubicBezTo>
                    <a:pt x="162" y="316"/>
                    <a:pt x="113" y="299"/>
                    <a:pt x="66" y="283"/>
                  </a:cubicBezTo>
                  <a:cubicBezTo>
                    <a:pt x="71" y="275"/>
                    <a:pt x="74" y="267"/>
                    <a:pt x="77" y="259"/>
                  </a:cubicBezTo>
                  <a:cubicBezTo>
                    <a:pt x="77" y="259"/>
                    <a:pt x="77" y="259"/>
                    <a:pt x="77" y="259"/>
                  </a:cubicBezTo>
                  <a:cubicBezTo>
                    <a:pt x="112" y="273"/>
                    <a:pt x="149" y="284"/>
                    <a:pt x="185" y="297"/>
                  </a:cubicBezTo>
                  <a:cubicBezTo>
                    <a:pt x="219" y="309"/>
                    <a:pt x="253" y="322"/>
                    <a:pt x="287" y="333"/>
                  </a:cubicBezTo>
                  <a:cubicBezTo>
                    <a:pt x="287" y="334"/>
                    <a:pt x="287" y="335"/>
                    <a:pt x="287" y="336"/>
                  </a:cubicBezTo>
                  <a:cubicBezTo>
                    <a:pt x="289" y="339"/>
                    <a:pt x="291" y="343"/>
                    <a:pt x="292" y="347"/>
                  </a:cubicBezTo>
                  <a:cubicBezTo>
                    <a:pt x="229" y="323"/>
                    <a:pt x="163" y="302"/>
                    <a:pt x="98" y="282"/>
                  </a:cubicBezTo>
                  <a:cubicBezTo>
                    <a:pt x="97" y="282"/>
                    <a:pt x="96" y="284"/>
                    <a:pt x="98" y="284"/>
                  </a:cubicBezTo>
                  <a:cubicBezTo>
                    <a:pt x="162" y="308"/>
                    <a:pt x="227" y="331"/>
                    <a:pt x="293" y="350"/>
                  </a:cubicBezTo>
                  <a:cubicBezTo>
                    <a:pt x="295" y="356"/>
                    <a:pt x="296" y="362"/>
                    <a:pt x="297" y="368"/>
                  </a:cubicBezTo>
                  <a:cubicBezTo>
                    <a:pt x="273" y="357"/>
                    <a:pt x="247" y="349"/>
                    <a:pt x="222" y="341"/>
                  </a:cubicBezTo>
                  <a:cubicBezTo>
                    <a:pt x="220" y="341"/>
                    <a:pt x="220" y="343"/>
                    <a:pt x="221" y="343"/>
                  </a:cubicBezTo>
                  <a:cubicBezTo>
                    <a:pt x="246" y="352"/>
                    <a:pt x="272" y="363"/>
                    <a:pt x="298" y="371"/>
                  </a:cubicBezTo>
                  <a:cubicBezTo>
                    <a:pt x="298" y="371"/>
                    <a:pt x="298" y="371"/>
                    <a:pt x="298" y="371"/>
                  </a:cubicBezTo>
                  <a:cubicBezTo>
                    <a:pt x="298" y="375"/>
                    <a:pt x="298" y="379"/>
                    <a:pt x="298" y="383"/>
                  </a:cubicBezTo>
                  <a:cubicBezTo>
                    <a:pt x="298" y="382"/>
                    <a:pt x="298" y="382"/>
                    <a:pt x="297" y="382"/>
                  </a:cubicBezTo>
                  <a:cubicBezTo>
                    <a:pt x="245" y="364"/>
                    <a:pt x="192" y="346"/>
                    <a:pt x="140" y="328"/>
                  </a:cubicBezTo>
                  <a:cubicBezTo>
                    <a:pt x="139" y="328"/>
                    <a:pt x="138" y="330"/>
                    <a:pt x="140" y="330"/>
                  </a:cubicBezTo>
                  <a:cubicBezTo>
                    <a:pt x="191" y="351"/>
                    <a:pt x="243" y="370"/>
                    <a:pt x="296" y="385"/>
                  </a:cubicBezTo>
                  <a:cubicBezTo>
                    <a:pt x="297" y="385"/>
                    <a:pt x="298" y="385"/>
                    <a:pt x="298" y="384"/>
                  </a:cubicBezTo>
                  <a:cubicBezTo>
                    <a:pt x="298" y="385"/>
                    <a:pt x="298" y="386"/>
                    <a:pt x="298" y="387"/>
                  </a:cubicBezTo>
                  <a:cubicBezTo>
                    <a:pt x="298" y="390"/>
                    <a:pt x="297" y="394"/>
                    <a:pt x="296" y="396"/>
                  </a:cubicBezTo>
                  <a:cubicBezTo>
                    <a:pt x="265" y="383"/>
                    <a:pt x="230" y="372"/>
                    <a:pt x="197" y="363"/>
                  </a:cubicBezTo>
                  <a:cubicBezTo>
                    <a:pt x="196" y="363"/>
                    <a:pt x="196" y="364"/>
                    <a:pt x="197" y="364"/>
                  </a:cubicBezTo>
                  <a:cubicBezTo>
                    <a:pt x="229" y="377"/>
                    <a:pt x="262" y="390"/>
                    <a:pt x="295" y="398"/>
                  </a:cubicBezTo>
                  <a:cubicBezTo>
                    <a:pt x="291" y="410"/>
                    <a:pt x="280" y="418"/>
                    <a:pt x="271" y="426"/>
                  </a:cubicBezTo>
                  <a:close/>
                  <a:moveTo>
                    <a:pt x="589" y="361"/>
                  </a:moveTo>
                  <a:cubicBezTo>
                    <a:pt x="588" y="362"/>
                    <a:pt x="587" y="364"/>
                    <a:pt x="587" y="366"/>
                  </a:cubicBezTo>
                  <a:cubicBezTo>
                    <a:pt x="587" y="366"/>
                    <a:pt x="587" y="366"/>
                    <a:pt x="587" y="366"/>
                  </a:cubicBezTo>
                  <a:cubicBezTo>
                    <a:pt x="584" y="367"/>
                    <a:pt x="584" y="370"/>
                    <a:pt x="585" y="372"/>
                  </a:cubicBezTo>
                  <a:cubicBezTo>
                    <a:pt x="585" y="372"/>
                    <a:pt x="585" y="372"/>
                    <a:pt x="585" y="372"/>
                  </a:cubicBezTo>
                  <a:cubicBezTo>
                    <a:pt x="580" y="382"/>
                    <a:pt x="554" y="382"/>
                    <a:pt x="545" y="384"/>
                  </a:cubicBezTo>
                  <a:cubicBezTo>
                    <a:pt x="532" y="386"/>
                    <a:pt x="519" y="388"/>
                    <a:pt x="507" y="390"/>
                  </a:cubicBezTo>
                  <a:cubicBezTo>
                    <a:pt x="480" y="395"/>
                    <a:pt x="453" y="400"/>
                    <a:pt x="427" y="405"/>
                  </a:cubicBezTo>
                  <a:cubicBezTo>
                    <a:pt x="376" y="415"/>
                    <a:pt x="325" y="424"/>
                    <a:pt x="276" y="439"/>
                  </a:cubicBezTo>
                  <a:cubicBezTo>
                    <a:pt x="276" y="438"/>
                    <a:pt x="276" y="437"/>
                    <a:pt x="276" y="436"/>
                  </a:cubicBezTo>
                  <a:cubicBezTo>
                    <a:pt x="276" y="434"/>
                    <a:pt x="276" y="432"/>
                    <a:pt x="275" y="431"/>
                  </a:cubicBezTo>
                  <a:cubicBezTo>
                    <a:pt x="275" y="431"/>
                    <a:pt x="275" y="431"/>
                    <a:pt x="275" y="431"/>
                  </a:cubicBezTo>
                  <a:cubicBezTo>
                    <a:pt x="326" y="422"/>
                    <a:pt x="377" y="408"/>
                    <a:pt x="428" y="398"/>
                  </a:cubicBezTo>
                  <a:cubicBezTo>
                    <a:pt x="479" y="387"/>
                    <a:pt x="531" y="380"/>
                    <a:pt x="582" y="369"/>
                  </a:cubicBezTo>
                  <a:cubicBezTo>
                    <a:pt x="582" y="369"/>
                    <a:pt x="583" y="369"/>
                    <a:pt x="583" y="369"/>
                  </a:cubicBezTo>
                  <a:cubicBezTo>
                    <a:pt x="584" y="369"/>
                    <a:pt x="586" y="368"/>
                    <a:pt x="585" y="366"/>
                  </a:cubicBezTo>
                  <a:cubicBezTo>
                    <a:pt x="583" y="363"/>
                    <a:pt x="584" y="360"/>
                    <a:pt x="586" y="358"/>
                  </a:cubicBezTo>
                  <a:cubicBezTo>
                    <a:pt x="587" y="358"/>
                    <a:pt x="587" y="358"/>
                    <a:pt x="588" y="358"/>
                  </a:cubicBezTo>
                  <a:cubicBezTo>
                    <a:pt x="588" y="358"/>
                    <a:pt x="588" y="358"/>
                    <a:pt x="588" y="358"/>
                  </a:cubicBezTo>
                  <a:cubicBezTo>
                    <a:pt x="589" y="357"/>
                    <a:pt x="590" y="357"/>
                    <a:pt x="591" y="358"/>
                  </a:cubicBezTo>
                  <a:cubicBezTo>
                    <a:pt x="591" y="358"/>
                    <a:pt x="591" y="358"/>
                    <a:pt x="591" y="358"/>
                  </a:cubicBezTo>
                  <a:cubicBezTo>
                    <a:pt x="590" y="359"/>
                    <a:pt x="589" y="360"/>
                    <a:pt x="589" y="361"/>
                  </a:cubicBezTo>
                  <a:close/>
                  <a:moveTo>
                    <a:pt x="593" y="354"/>
                  </a:moveTo>
                  <a:cubicBezTo>
                    <a:pt x="592" y="354"/>
                    <a:pt x="591" y="354"/>
                    <a:pt x="591" y="354"/>
                  </a:cubicBezTo>
                  <a:cubicBezTo>
                    <a:pt x="599" y="338"/>
                    <a:pt x="611" y="327"/>
                    <a:pt x="629" y="322"/>
                  </a:cubicBezTo>
                  <a:cubicBezTo>
                    <a:pt x="651" y="316"/>
                    <a:pt x="667" y="321"/>
                    <a:pt x="683" y="335"/>
                  </a:cubicBezTo>
                  <a:cubicBezTo>
                    <a:pt x="682" y="335"/>
                    <a:pt x="681" y="336"/>
                    <a:pt x="680" y="336"/>
                  </a:cubicBezTo>
                  <a:cubicBezTo>
                    <a:pt x="666" y="326"/>
                    <a:pt x="650" y="322"/>
                    <a:pt x="633" y="324"/>
                  </a:cubicBezTo>
                  <a:cubicBezTo>
                    <a:pt x="614" y="327"/>
                    <a:pt x="603" y="339"/>
                    <a:pt x="593" y="354"/>
                  </a:cubicBezTo>
                  <a:close/>
                  <a:moveTo>
                    <a:pt x="675" y="341"/>
                  </a:moveTo>
                  <a:cubicBezTo>
                    <a:pt x="675" y="343"/>
                    <a:pt x="658" y="336"/>
                    <a:pt x="655" y="335"/>
                  </a:cubicBezTo>
                  <a:cubicBezTo>
                    <a:pt x="649" y="334"/>
                    <a:pt x="644" y="334"/>
                    <a:pt x="639" y="336"/>
                  </a:cubicBezTo>
                  <a:cubicBezTo>
                    <a:pt x="625" y="339"/>
                    <a:pt x="610" y="356"/>
                    <a:pt x="596" y="356"/>
                  </a:cubicBezTo>
                  <a:cubicBezTo>
                    <a:pt x="607" y="342"/>
                    <a:pt x="619" y="330"/>
                    <a:pt x="638" y="329"/>
                  </a:cubicBezTo>
                  <a:cubicBezTo>
                    <a:pt x="652" y="328"/>
                    <a:pt x="664" y="332"/>
                    <a:pt x="676" y="340"/>
                  </a:cubicBezTo>
                  <a:cubicBezTo>
                    <a:pt x="676" y="340"/>
                    <a:pt x="676" y="341"/>
                    <a:pt x="675" y="341"/>
                  </a:cubicBezTo>
                  <a:close/>
                  <a:moveTo>
                    <a:pt x="692" y="352"/>
                  </a:moveTo>
                  <a:cubicBezTo>
                    <a:pt x="691" y="352"/>
                    <a:pt x="691" y="352"/>
                    <a:pt x="690" y="353"/>
                  </a:cubicBezTo>
                  <a:cubicBezTo>
                    <a:pt x="689" y="351"/>
                    <a:pt x="687" y="349"/>
                    <a:pt x="685" y="348"/>
                  </a:cubicBezTo>
                  <a:cubicBezTo>
                    <a:pt x="683" y="347"/>
                    <a:pt x="682" y="346"/>
                    <a:pt x="680" y="345"/>
                  </a:cubicBezTo>
                  <a:cubicBezTo>
                    <a:pt x="680" y="344"/>
                    <a:pt x="680" y="343"/>
                    <a:pt x="680" y="342"/>
                  </a:cubicBezTo>
                  <a:cubicBezTo>
                    <a:pt x="681" y="342"/>
                    <a:pt x="682" y="341"/>
                    <a:pt x="682" y="340"/>
                  </a:cubicBezTo>
                  <a:cubicBezTo>
                    <a:pt x="685" y="339"/>
                    <a:pt x="688" y="340"/>
                    <a:pt x="689" y="342"/>
                  </a:cubicBezTo>
                  <a:cubicBezTo>
                    <a:pt x="690" y="343"/>
                    <a:pt x="691" y="345"/>
                    <a:pt x="691" y="346"/>
                  </a:cubicBezTo>
                  <a:cubicBezTo>
                    <a:pt x="691" y="348"/>
                    <a:pt x="690" y="349"/>
                    <a:pt x="690" y="351"/>
                  </a:cubicBezTo>
                  <a:cubicBezTo>
                    <a:pt x="690" y="352"/>
                    <a:pt x="691" y="352"/>
                    <a:pt x="692" y="352"/>
                  </a:cubicBezTo>
                  <a:cubicBezTo>
                    <a:pt x="692" y="352"/>
                    <a:pt x="692" y="352"/>
                    <a:pt x="692" y="352"/>
                  </a:cubicBezTo>
                  <a:close/>
                  <a:moveTo>
                    <a:pt x="693" y="339"/>
                  </a:moveTo>
                  <a:cubicBezTo>
                    <a:pt x="693" y="338"/>
                    <a:pt x="693" y="338"/>
                    <a:pt x="692" y="338"/>
                  </a:cubicBezTo>
                  <a:cubicBezTo>
                    <a:pt x="692" y="337"/>
                    <a:pt x="692" y="337"/>
                    <a:pt x="691" y="337"/>
                  </a:cubicBezTo>
                  <a:cubicBezTo>
                    <a:pt x="691" y="336"/>
                    <a:pt x="691" y="336"/>
                    <a:pt x="690" y="335"/>
                  </a:cubicBezTo>
                  <a:cubicBezTo>
                    <a:pt x="689" y="334"/>
                    <a:pt x="688" y="333"/>
                    <a:pt x="686" y="332"/>
                  </a:cubicBezTo>
                  <a:cubicBezTo>
                    <a:pt x="718" y="321"/>
                    <a:pt x="750" y="307"/>
                    <a:pt x="781" y="295"/>
                  </a:cubicBezTo>
                  <a:cubicBezTo>
                    <a:pt x="811" y="283"/>
                    <a:pt x="842" y="277"/>
                    <a:pt x="873" y="270"/>
                  </a:cubicBezTo>
                  <a:cubicBezTo>
                    <a:pt x="875" y="270"/>
                    <a:pt x="874" y="268"/>
                    <a:pt x="873" y="268"/>
                  </a:cubicBezTo>
                  <a:cubicBezTo>
                    <a:pt x="807" y="276"/>
                    <a:pt x="745" y="302"/>
                    <a:pt x="685" y="330"/>
                  </a:cubicBezTo>
                  <a:cubicBezTo>
                    <a:pt x="685" y="330"/>
                    <a:pt x="685" y="330"/>
                    <a:pt x="685" y="330"/>
                  </a:cubicBezTo>
                  <a:cubicBezTo>
                    <a:pt x="681" y="327"/>
                    <a:pt x="676" y="324"/>
                    <a:pt x="672" y="322"/>
                  </a:cubicBezTo>
                  <a:cubicBezTo>
                    <a:pt x="692" y="314"/>
                    <a:pt x="711" y="302"/>
                    <a:pt x="730" y="292"/>
                  </a:cubicBezTo>
                  <a:cubicBezTo>
                    <a:pt x="755" y="280"/>
                    <a:pt x="781" y="273"/>
                    <a:pt x="807" y="267"/>
                  </a:cubicBezTo>
                  <a:cubicBezTo>
                    <a:pt x="809" y="267"/>
                    <a:pt x="809" y="264"/>
                    <a:pt x="807" y="264"/>
                  </a:cubicBezTo>
                  <a:cubicBezTo>
                    <a:pt x="760" y="268"/>
                    <a:pt x="709" y="294"/>
                    <a:pt x="670" y="320"/>
                  </a:cubicBezTo>
                  <a:cubicBezTo>
                    <a:pt x="670" y="320"/>
                    <a:pt x="670" y="321"/>
                    <a:pt x="670" y="321"/>
                  </a:cubicBezTo>
                  <a:cubicBezTo>
                    <a:pt x="667" y="319"/>
                    <a:pt x="663" y="318"/>
                    <a:pt x="660" y="317"/>
                  </a:cubicBezTo>
                  <a:cubicBezTo>
                    <a:pt x="696" y="289"/>
                    <a:pt x="735" y="272"/>
                    <a:pt x="779" y="260"/>
                  </a:cubicBezTo>
                  <a:cubicBezTo>
                    <a:pt x="828" y="245"/>
                    <a:pt x="876" y="234"/>
                    <a:pt x="927" y="229"/>
                  </a:cubicBezTo>
                  <a:cubicBezTo>
                    <a:pt x="929" y="229"/>
                    <a:pt x="930" y="226"/>
                    <a:pt x="929" y="225"/>
                  </a:cubicBezTo>
                  <a:cubicBezTo>
                    <a:pt x="929" y="225"/>
                    <a:pt x="930" y="226"/>
                    <a:pt x="931" y="226"/>
                  </a:cubicBezTo>
                  <a:cubicBezTo>
                    <a:pt x="931" y="226"/>
                    <a:pt x="931" y="226"/>
                    <a:pt x="931" y="226"/>
                  </a:cubicBezTo>
                  <a:cubicBezTo>
                    <a:pt x="931" y="230"/>
                    <a:pt x="932" y="235"/>
                    <a:pt x="933" y="239"/>
                  </a:cubicBezTo>
                  <a:cubicBezTo>
                    <a:pt x="933" y="239"/>
                    <a:pt x="933" y="239"/>
                    <a:pt x="933" y="239"/>
                  </a:cubicBezTo>
                  <a:cubicBezTo>
                    <a:pt x="896" y="240"/>
                    <a:pt x="859" y="247"/>
                    <a:pt x="825" y="261"/>
                  </a:cubicBezTo>
                  <a:cubicBezTo>
                    <a:pt x="824" y="261"/>
                    <a:pt x="824" y="263"/>
                    <a:pt x="826" y="263"/>
                  </a:cubicBezTo>
                  <a:cubicBezTo>
                    <a:pt x="861" y="252"/>
                    <a:pt x="896" y="245"/>
                    <a:pt x="933" y="243"/>
                  </a:cubicBezTo>
                  <a:cubicBezTo>
                    <a:pt x="934" y="243"/>
                    <a:pt x="934" y="242"/>
                    <a:pt x="934" y="242"/>
                  </a:cubicBezTo>
                  <a:cubicBezTo>
                    <a:pt x="938" y="250"/>
                    <a:pt x="942" y="258"/>
                    <a:pt x="947" y="265"/>
                  </a:cubicBezTo>
                  <a:cubicBezTo>
                    <a:pt x="923" y="264"/>
                    <a:pt x="900" y="273"/>
                    <a:pt x="877" y="278"/>
                  </a:cubicBezTo>
                  <a:cubicBezTo>
                    <a:pt x="851" y="285"/>
                    <a:pt x="824" y="290"/>
                    <a:pt x="798" y="298"/>
                  </a:cubicBezTo>
                  <a:cubicBezTo>
                    <a:pt x="797" y="299"/>
                    <a:pt x="797" y="300"/>
                    <a:pt x="799" y="300"/>
                  </a:cubicBezTo>
                  <a:cubicBezTo>
                    <a:pt x="849" y="291"/>
                    <a:pt x="898" y="274"/>
                    <a:pt x="948" y="267"/>
                  </a:cubicBezTo>
                  <a:cubicBezTo>
                    <a:pt x="949" y="268"/>
                    <a:pt x="949" y="269"/>
                    <a:pt x="950" y="269"/>
                  </a:cubicBezTo>
                  <a:cubicBezTo>
                    <a:pt x="958" y="282"/>
                    <a:pt x="968" y="294"/>
                    <a:pt x="981" y="302"/>
                  </a:cubicBezTo>
                  <a:cubicBezTo>
                    <a:pt x="937" y="306"/>
                    <a:pt x="894" y="315"/>
                    <a:pt x="851" y="325"/>
                  </a:cubicBezTo>
                  <a:cubicBezTo>
                    <a:pt x="799" y="336"/>
                    <a:pt x="747" y="344"/>
                    <a:pt x="694" y="351"/>
                  </a:cubicBezTo>
                  <a:cubicBezTo>
                    <a:pt x="696" y="350"/>
                    <a:pt x="696" y="347"/>
                    <a:pt x="696" y="345"/>
                  </a:cubicBezTo>
                  <a:cubicBezTo>
                    <a:pt x="696" y="344"/>
                    <a:pt x="695" y="343"/>
                    <a:pt x="695" y="341"/>
                  </a:cubicBezTo>
                  <a:cubicBezTo>
                    <a:pt x="706" y="344"/>
                    <a:pt x="725" y="333"/>
                    <a:pt x="736" y="330"/>
                  </a:cubicBezTo>
                  <a:cubicBezTo>
                    <a:pt x="757" y="324"/>
                    <a:pt x="779" y="318"/>
                    <a:pt x="800" y="311"/>
                  </a:cubicBezTo>
                  <a:cubicBezTo>
                    <a:pt x="846" y="298"/>
                    <a:pt x="891" y="286"/>
                    <a:pt x="939" y="285"/>
                  </a:cubicBezTo>
                  <a:cubicBezTo>
                    <a:pt x="941" y="285"/>
                    <a:pt x="941" y="282"/>
                    <a:pt x="939" y="282"/>
                  </a:cubicBezTo>
                  <a:cubicBezTo>
                    <a:pt x="898" y="281"/>
                    <a:pt x="857" y="291"/>
                    <a:pt x="817" y="302"/>
                  </a:cubicBezTo>
                  <a:cubicBezTo>
                    <a:pt x="797" y="308"/>
                    <a:pt x="777" y="315"/>
                    <a:pt x="756" y="321"/>
                  </a:cubicBezTo>
                  <a:cubicBezTo>
                    <a:pt x="747" y="324"/>
                    <a:pt x="737" y="326"/>
                    <a:pt x="728" y="329"/>
                  </a:cubicBezTo>
                  <a:cubicBezTo>
                    <a:pt x="724" y="330"/>
                    <a:pt x="698" y="340"/>
                    <a:pt x="695" y="339"/>
                  </a:cubicBezTo>
                  <a:cubicBezTo>
                    <a:pt x="696" y="339"/>
                    <a:pt x="696" y="339"/>
                    <a:pt x="696" y="339"/>
                  </a:cubicBezTo>
                  <a:cubicBezTo>
                    <a:pt x="696" y="338"/>
                    <a:pt x="696" y="338"/>
                    <a:pt x="696" y="338"/>
                  </a:cubicBezTo>
                  <a:cubicBezTo>
                    <a:pt x="696" y="338"/>
                    <a:pt x="695" y="337"/>
                    <a:pt x="695" y="337"/>
                  </a:cubicBezTo>
                  <a:cubicBezTo>
                    <a:pt x="695" y="338"/>
                    <a:pt x="694" y="338"/>
                    <a:pt x="694" y="338"/>
                  </a:cubicBezTo>
                  <a:cubicBezTo>
                    <a:pt x="693" y="338"/>
                    <a:pt x="693" y="338"/>
                    <a:pt x="693" y="339"/>
                  </a:cubicBezTo>
                  <a:close/>
                  <a:moveTo>
                    <a:pt x="995" y="308"/>
                  </a:moveTo>
                  <a:cubicBezTo>
                    <a:pt x="946" y="320"/>
                    <a:pt x="897" y="331"/>
                    <a:pt x="847" y="340"/>
                  </a:cubicBezTo>
                  <a:cubicBezTo>
                    <a:pt x="797" y="349"/>
                    <a:pt x="747" y="355"/>
                    <a:pt x="697" y="363"/>
                  </a:cubicBezTo>
                  <a:cubicBezTo>
                    <a:pt x="697" y="363"/>
                    <a:pt x="697" y="363"/>
                    <a:pt x="697" y="363"/>
                  </a:cubicBezTo>
                  <a:cubicBezTo>
                    <a:pt x="697" y="363"/>
                    <a:pt x="697" y="362"/>
                    <a:pt x="697" y="362"/>
                  </a:cubicBezTo>
                  <a:cubicBezTo>
                    <a:pt x="697" y="362"/>
                    <a:pt x="697" y="361"/>
                    <a:pt x="697" y="360"/>
                  </a:cubicBezTo>
                  <a:cubicBezTo>
                    <a:pt x="696" y="358"/>
                    <a:pt x="695" y="356"/>
                    <a:pt x="693" y="354"/>
                  </a:cubicBezTo>
                  <a:cubicBezTo>
                    <a:pt x="742" y="355"/>
                    <a:pt x="791" y="343"/>
                    <a:pt x="838" y="333"/>
                  </a:cubicBezTo>
                  <a:cubicBezTo>
                    <a:pt x="890" y="322"/>
                    <a:pt x="942" y="311"/>
                    <a:pt x="995" y="306"/>
                  </a:cubicBezTo>
                  <a:cubicBezTo>
                    <a:pt x="995" y="307"/>
                    <a:pt x="995" y="307"/>
                    <a:pt x="995" y="30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41"/>
            <p:cNvSpPr/>
            <p:nvPr/>
          </p:nvSpPr>
          <p:spPr bwMode="auto">
            <a:xfrm>
              <a:off x="3649" y="1319"/>
              <a:ext cx="163" cy="32"/>
            </a:xfrm>
            <a:custGeom>
              <a:avLst/>
              <a:gdLst>
                <a:gd name="T0" fmla="*/ 100 w 102"/>
                <a:gd name="T1" fmla="*/ 1 h 20"/>
                <a:gd name="T2" fmla="*/ 1 w 102"/>
                <a:gd name="T3" fmla="*/ 18 h 20"/>
                <a:gd name="T4" fmla="*/ 1 w 102"/>
                <a:gd name="T5" fmla="*/ 20 h 20"/>
                <a:gd name="T6" fmla="*/ 100 w 102"/>
                <a:gd name="T7" fmla="*/ 4 h 20"/>
                <a:gd name="T8" fmla="*/ 100 w 102"/>
                <a:gd name="T9" fmla="*/ 1 h 20"/>
              </a:gdLst>
              <a:ahLst/>
              <a:cxnLst>
                <a:cxn ang="0">
                  <a:pos x="T0" y="T1"/>
                </a:cxn>
                <a:cxn ang="0">
                  <a:pos x="T2" y="T3"/>
                </a:cxn>
                <a:cxn ang="0">
                  <a:pos x="T4" y="T5"/>
                </a:cxn>
                <a:cxn ang="0">
                  <a:pos x="T6" y="T7"/>
                </a:cxn>
                <a:cxn ang="0">
                  <a:pos x="T8" y="T9"/>
                </a:cxn>
              </a:cxnLst>
              <a:rect l="0" t="0" r="r" b="b"/>
              <a:pathLst>
                <a:path w="102" h="20">
                  <a:moveTo>
                    <a:pt x="100" y="1"/>
                  </a:moveTo>
                  <a:cubicBezTo>
                    <a:pt x="67" y="4"/>
                    <a:pt x="33" y="9"/>
                    <a:pt x="1" y="18"/>
                  </a:cubicBezTo>
                  <a:cubicBezTo>
                    <a:pt x="0" y="18"/>
                    <a:pt x="0" y="20"/>
                    <a:pt x="1" y="20"/>
                  </a:cubicBezTo>
                  <a:cubicBezTo>
                    <a:pt x="34" y="13"/>
                    <a:pt x="67" y="8"/>
                    <a:pt x="100" y="4"/>
                  </a:cubicBezTo>
                  <a:cubicBezTo>
                    <a:pt x="102" y="4"/>
                    <a:pt x="102" y="0"/>
                    <a:pt x="10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42"/>
            <p:cNvSpPr/>
            <p:nvPr/>
          </p:nvSpPr>
          <p:spPr bwMode="auto">
            <a:xfrm>
              <a:off x="3369" y="1301"/>
              <a:ext cx="430" cy="71"/>
            </a:xfrm>
            <a:custGeom>
              <a:avLst/>
              <a:gdLst>
                <a:gd name="T0" fmla="*/ 268 w 269"/>
                <a:gd name="T1" fmla="*/ 0 h 44"/>
                <a:gd name="T2" fmla="*/ 137 w 269"/>
                <a:gd name="T3" fmla="*/ 17 h 44"/>
                <a:gd name="T4" fmla="*/ 1 w 269"/>
                <a:gd name="T5" fmla="*/ 43 h 44"/>
                <a:gd name="T6" fmla="*/ 1 w 269"/>
                <a:gd name="T7" fmla="*/ 44 h 44"/>
                <a:gd name="T8" fmla="*/ 131 w 269"/>
                <a:gd name="T9" fmla="*/ 23 h 44"/>
                <a:gd name="T10" fmla="*/ 268 w 269"/>
                <a:gd name="T11" fmla="*/ 2 h 44"/>
                <a:gd name="T12" fmla="*/ 268 w 269"/>
                <a:gd name="T13" fmla="*/ 0 h 44"/>
              </a:gdLst>
              <a:ahLst/>
              <a:cxnLst>
                <a:cxn ang="0">
                  <a:pos x="T0" y="T1"/>
                </a:cxn>
                <a:cxn ang="0">
                  <a:pos x="T2" y="T3"/>
                </a:cxn>
                <a:cxn ang="0">
                  <a:pos x="T4" y="T5"/>
                </a:cxn>
                <a:cxn ang="0">
                  <a:pos x="T6" y="T7"/>
                </a:cxn>
                <a:cxn ang="0">
                  <a:pos x="T8" y="T9"/>
                </a:cxn>
                <a:cxn ang="0">
                  <a:pos x="T10" y="T11"/>
                </a:cxn>
                <a:cxn ang="0">
                  <a:pos x="T12" y="T13"/>
                </a:cxn>
              </a:cxnLst>
              <a:rect l="0" t="0" r="r" b="b"/>
              <a:pathLst>
                <a:path w="269" h="44">
                  <a:moveTo>
                    <a:pt x="268" y="0"/>
                  </a:moveTo>
                  <a:cubicBezTo>
                    <a:pt x="225" y="1"/>
                    <a:pt x="180" y="10"/>
                    <a:pt x="137" y="17"/>
                  </a:cubicBezTo>
                  <a:cubicBezTo>
                    <a:pt x="92" y="24"/>
                    <a:pt x="45" y="30"/>
                    <a:pt x="1" y="43"/>
                  </a:cubicBezTo>
                  <a:cubicBezTo>
                    <a:pt x="0" y="43"/>
                    <a:pt x="1" y="44"/>
                    <a:pt x="1" y="44"/>
                  </a:cubicBezTo>
                  <a:cubicBezTo>
                    <a:pt x="45" y="40"/>
                    <a:pt x="88" y="30"/>
                    <a:pt x="131" y="23"/>
                  </a:cubicBezTo>
                  <a:cubicBezTo>
                    <a:pt x="176" y="16"/>
                    <a:pt x="224" y="13"/>
                    <a:pt x="268" y="2"/>
                  </a:cubicBezTo>
                  <a:cubicBezTo>
                    <a:pt x="269" y="2"/>
                    <a:pt x="269" y="0"/>
                    <a:pt x="26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43"/>
            <p:cNvSpPr/>
            <p:nvPr/>
          </p:nvSpPr>
          <p:spPr bwMode="auto">
            <a:xfrm>
              <a:off x="3407" y="1277"/>
              <a:ext cx="435" cy="55"/>
            </a:xfrm>
            <a:custGeom>
              <a:avLst/>
              <a:gdLst>
                <a:gd name="T0" fmla="*/ 270 w 272"/>
                <a:gd name="T1" fmla="*/ 0 h 34"/>
                <a:gd name="T2" fmla="*/ 1 w 272"/>
                <a:gd name="T3" fmla="*/ 33 h 34"/>
                <a:gd name="T4" fmla="*/ 1 w 272"/>
                <a:gd name="T5" fmla="*/ 34 h 34"/>
                <a:gd name="T6" fmla="*/ 270 w 272"/>
                <a:gd name="T7" fmla="*/ 2 h 34"/>
                <a:gd name="T8" fmla="*/ 270 w 272"/>
                <a:gd name="T9" fmla="*/ 0 h 34"/>
              </a:gdLst>
              <a:ahLst/>
              <a:cxnLst>
                <a:cxn ang="0">
                  <a:pos x="T0" y="T1"/>
                </a:cxn>
                <a:cxn ang="0">
                  <a:pos x="T2" y="T3"/>
                </a:cxn>
                <a:cxn ang="0">
                  <a:pos x="T4" y="T5"/>
                </a:cxn>
                <a:cxn ang="0">
                  <a:pos x="T6" y="T7"/>
                </a:cxn>
                <a:cxn ang="0">
                  <a:pos x="T8" y="T9"/>
                </a:cxn>
              </a:cxnLst>
              <a:rect l="0" t="0" r="r" b="b"/>
              <a:pathLst>
                <a:path w="272" h="34">
                  <a:moveTo>
                    <a:pt x="270" y="0"/>
                  </a:moveTo>
                  <a:cubicBezTo>
                    <a:pt x="180" y="2"/>
                    <a:pt x="88" y="16"/>
                    <a:pt x="1" y="33"/>
                  </a:cubicBezTo>
                  <a:cubicBezTo>
                    <a:pt x="0" y="33"/>
                    <a:pt x="0" y="34"/>
                    <a:pt x="1" y="34"/>
                  </a:cubicBezTo>
                  <a:cubicBezTo>
                    <a:pt x="91" y="23"/>
                    <a:pt x="181" y="15"/>
                    <a:pt x="270" y="2"/>
                  </a:cubicBezTo>
                  <a:cubicBezTo>
                    <a:pt x="272" y="2"/>
                    <a:pt x="271" y="0"/>
                    <a:pt x="27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44"/>
            <p:cNvSpPr/>
            <p:nvPr/>
          </p:nvSpPr>
          <p:spPr bwMode="auto">
            <a:xfrm>
              <a:off x="3383" y="1267"/>
              <a:ext cx="278" cy="44"/>
            </a:xfrm>
            <a:custGeom>
              <a:avLst/>
              <a:gdLst>
                <a:gd name="T0" fmla="*/ 172 w 174"/>
                <a:gd name="T1" fmla="*/ 0 h 27"/>
                <a:gd name="T2" fmla="*/ 1 w 174"/>
                <a:gd name="T3" fmla="*/ 25 h 27"/>
                <a:gd name="T4" fmla="*/ 1 w 174"/>
                <a:gd name="T5" fmla="*/ 27 h 27"/>
                <a:gd name="T6" fmla="*/ 87 w 174"/>
                <a:gd name="T7" fmla="*/ 14 h 27"/>
                <a:gd name="T8" fmla="*/ 172 w 174"/>
                <a:gd name="T9" fmla="*/ 3 h 27"/>
                <a:gd name="T10" fmla="*/ 172 w 174"/>
                <a:gd name="T11" fmla="*/ 0 h 27"/>
              </a:gdLst>
              <a:ahLst/>
              <a:cxnLst>
                <a:cxn ang="0">
                  <a:pos x="T0" y="T1"/>
                </a:cxn>
                <a:cxn ang="0">
                  <a:pos x="T2" y="T3"/>
                </a:cxn>
                <a:cxn ang="0">
                  <a:pos x="T4" y="T5"/>
                </a:cxn>
                <a:cxn ang="0">
                  <a:pos x="T6" y="T7"/>
                </a:cxn>
                <a:cxn ang="0">
                  <a:pos x="T8" y="T9"/>
                </a:cxn>
                <a:cxn ang="0">
                  <a:pos x="T10" y="T11"/>
                </a:cxn>
              </a:cxnLst>
              <a:rect l="0" t="0" r="r" b="b"/>
              <a:pathLst>
                <a:path w="174" h="27">
                  <a:moveTo>
                    <a:pt x="172" y="0"/>
                  </a:moveTo>
                  <a:cubicBezTo>
                    <a:pt x="116" y="1"/>
                    <a:pt x="55" y="12"/>
                    <a:pt x="1" y="25"/>
                  </a:cubicBezTo>
                  <a:cubicBezTo>
                    <a:pt x="0" y="26"/>
                    <a:pt x="0" y="27"/>
                    <a:pt x="1" y="27"/>
                  </a:cubicBezTo>
                  <a:cubicBezTo>
                    <a:pt x="30" y="23"/>
                    <a:pt x="58" y="18"/>
                    <a:pt x="87" y="14"/>
                  </a:cubicBezTo>
                  <a:cubicBezTo>
                    <a:pt x="115" y="10"/>
                    <a:pt x="144" y="8"/>
                    <a:pt x="172" y="3"/>
                  </a:cubicBezTo>
                  <a:cubicBezTo>
                    <a:pt x="174" y="3"/>
                    <a:pt x="174" y="0"/>
                    <a:pt x="17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45"/>
            <p:cNvSpPr/>
            <p:nvPr/>
          </p:nvSpPr>
          <p:spPr bwMode="auto">
            <a:xfrm>
              <a:off x="3681" y="1253"/>
              <a:ext cx="155" cy="16"/>
            </a:xfrm>
            <a:custGeom>
              <a:avLst/>
              <a:gdLst>
                <a:gd name="T0" fmla="*/ 95 w 97"/>
                <a:gd name="T1" fmla="*/ 4 h 10"/>
                <a:gd name="T2" fmla="*/ 1 w 97"/>
                <a:gd name="T3" fmla="*/ 8 h 10"/>
                <a:gd name="T4" fmla="*/ 1 w 97"/>
                <a:gd name="T5" fmla="*/ 10 h 10"/>
                <a:gd name="T6" fmla="*/ 95 w 97"/>
                <a:gd name="T7" fmla="*/ 6 h 10"/>
                <a:gd name="T8" fmla="*/ 95 w 97"/>
                <a:gd name="T9" fmla="*/ 4 h 10"/>
              </a:gdLst>
              <a:ahLst/>
              <a:cxnLst>
                <a:cxn ang="0">
                  <a:pos x="T0" y="T1"/>
                </a:cxn>
                <a:cxn ang="0">
                  <a:pos x="T2" y="T3"/>
                </a:cxn>
                <a:cxn ang="0">
                  <a:pos x="T4" y="T5"/>
                </a:cxn>
                <a:cxn ang="0">
                  <a:pos x="T6" y="T7"/>
                </a:cxn>
                <a:cxn ang="0">
                  <a:pos x="T8" y="T9"/>
                </a:cxn>
              </a:cxnLst>
              <a:rect l="0" t="0" r="r" b="b"/>
              <a:pathLst>
                <a:path w="97" h="10">
                  <a:moveTo>
                    <a:pt x="95" y="4"/>
                  </a:moveTo>
                  <a:cubicBezTo>
                    <a:pt x="64" y="0"/>
                    <a:pt x="31" y="1"/>
                    <a:pt x="1" y="8"/>
                  </a:cubicBezTo>
                  <a:cubicBezTo>
                    <a:pt x="0" y="8"/>
                    <a:pt x="0" y="10"/>
                    <a:pt x="1" y="10"/>
                  </a:cubicBezTo>
                  <a:cubicBezTo>
                    <a:pt x="33" y="8"/>
                    <a:pt x="63" y="6"/>
                    <a:pt x="95" y="6"/>
                  </a:cubicBezTo>
                  <a:cubicBezTo>
                    <a:pt x="97" y="6"/>
                    <a:pt x="96" y="4"/>
                    <a:pt x="95"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46"/>
            <p:cNvSpPr/>
            <p:nvPr/>
          </p:nvSpPr>
          <p:spPr bwMode="auto">
            <a:xfrm>
              <a:off x="4085" y="1144"/>
              <a:ext cx="288" cy="77"/>
            </a:xfrm>
            <a:custGeom>
              <a:avLst/>
              <a:gdLst>
                <a:gd name="T0" fmla="*/ 179 w 180"/>
                <a:gd name="T1" fmla="*/ 0 h 48"/>
                <a:gd name="T2" fmla="*/ 92 w 180"/>
                <a:gd name="T3" fmla="*/ 19 h 48"/>
                <a:gd name="T4" fmla="*/ 1 w 180"/>
                <a:gd name="T5" fmla="*/ 47 h 48"/>
                <a:gd name="T6" fmla="*/ 1 w 180"/>
                <a:gd name="T7" fmla="*/ 48 h 48"/>
                <a:gd name="T8" fmla="*/ 90 w 180"/>
                <a:gd name="T9" fmla="*/ 24 h 48"/>
                <a:gd name="T10" fmla="*/ 179 w 180"/>
                <a:gd name="T11" fmla="*/ 3 h 48"/>
                <a:gd name="T12" fmla="*/ 179 w 180"/>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180" h="48">
                  <a:moveTo>
                    <a:pt x="179" y="0"/>
                  </a:moveTo>
                  <a:cubicBezTo>
                    <a:pt x="150" y="3"/>
                    <a:pt x="121" y="12"/>
                    <a:pt x="92" y="19"/>
                  </a:cubicBezTo>
                  <a:cubicBezTo>
                    <a:pt x="62" y="27"/>
                    <a:pt x="31" y="36"/>
                    <a:pt x="1" y="47"/>
                  </a:cubicBezTo>
                  <a:cubicBezTo>
                    <a:pt x="0" y="47"/>
                    <a:pt x="0" y="48"/>
                    <a:pt x="1" y="48"/>
                  </a:cubicBezTo>
                  <a:cubicBezTo>
                    <a:pt x="31" y="40"/>
                    <a:pt x="60" y="32"/>
                    <a:pt x="90" y="24"/>
                  </a:cubicBezTo>
                  <a:cubicBezTo>
                    <a:pt x="119" y="17"/>
                    <a:pt x="150" y="12"/>
                    <a:pt x="179" y="3"/>
                  </a:cubicBezTo>
                  <a:cubicBezTo>
                    <a:pt x="180" y="3"/>
                    <a:pt x="180" y="0"/>
                    <a:pt x="17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47"/>
            <p:cNvSpPr/>
            <p:nvPr/>
          </p:nvSpPr>
          <p:spPr bwMode="auto">
            <a:xfrm>
              <a:off x="4066" y="1223"/>
              <a:ext cx="366" cy="67"/>
            </a:xfrm>
            <a:custGeom>
              <a:avLst/>
              <a:gdLst>
                <a:gd name="T0" fmla="*/ 227 w 229"/>
                <a:gd name="T1" fmla="*/ 0 h 42"/>
                <a:gd name="T2" fmla="*/ 121 w 229"/>
                <a:gd name="T3" fmla="*/ 18 h 42"/>
                <a:gd name="T4" fmla="*/ 2 w 229"/>
                <a:gd name="T5" fmla="*/ 40 h 42"/>
                <a:gd name="T6" fmla="*/ 2 w 229"/>
                <a:gd name="T7" fmla="*/ 42 h 42"/>
                <a:gd name="T8" fmla="*/ 111 w 229"/>
                <a:gd name="T9" fmla="*/ 24 h 42"/>
                <a:gd name="T10" fmla="*/ 228 w 229"/>
                <a:gd name="T11" fmla="*/ 3 h 42"/>
                <a:gd name="T12" fmla="*/ 227 w 229"/>
                <a:gd name="T13" fmla="*/ 0 h 42"/>
              </a:gdLst>
              <a:ahLst/>
              <a:cxnLst>
                <a:cxn ang="0">
                  <a:pos x="T0" y="T1"/>
                </a:cxn>
                <a:cxn ang="0">
                  <a:pos x="T2" y="T3"/>
                </a:cxn>
                <a:cxn ang="0">
                  <a:pos x="T4" y="T5"/>
                </a:cxn>
                <a:cxn ang="0">
                  <a:pos x="T6" y="T7"/>
                </a:cxn>
                <a:cxn ang="0">
                  <a:pos x="T8" y="T9"/>
                </a:cxn>
                <a:cxn ang="0">
                  <a:pos x="T10" y="T11"/>
                </a:cxn>
                <a:cxn ang="0">
                  <a:pos x="T12" y="T13"/>
                </a:cxn>
              </a:cxnLst>
              <a:rect l="0" t="0" r="r" b="b"/>
              <a:pathLst>
                <a:path w="229" h="42">
                  <a:moveTo>
                    <a:pt x="227" y="0"/>
                  </a:moveTo>
                  <a:cubicBezTo>
                    <a:pt x="192" y="2"/>
                    <a:pt x="156" y="11"/>
                    <a:pt x="121" y="18"/>
                  </a:cubicBezTo>
                  <a:cubicBezTo>
                    <a:pt x="82" y="27"/>
                    <a:pt x="42" y="35"/>
                    <a:pt x="2" y="40"/>
                  </a:cubicBezTo>
                  <a:cubicBezTo>
                    <a:pt x="0" y="40"/>
                    <a:pt x="0" y="42"/>
                    <a:pt x="2" y="42"/>
                  </a:cubicBezTo>
                  <a:cubicBezTo>
                    <a:pt x="39" y="40"/>
                    <a:pt x="75" y="32"/>
                    <a:pt x="111" y="24"/>
                  </a:cubicBezTo>
                  <a:cubicBezTo>
                    <a:pt x="150" y="17"/>
                    <a:pt x="189" y="11"/>
                    <a:pt x="228" y="3"/>
                  </a:cubicBezTo>
                  <a:cubicBezTo>
                    <a:pt x="229" y="3"/>
                    <a:pt x="229" y="0"/>
                    <a:pt x="22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48"/>
            <p:cNvSpPr/>
            <p:nvPr/>
          </p:nvSpPr>
          <p:spPr bwMode="auto">
            <a:xfrm>
              <a:off x="3012" y="1293"/>
              <a:ext cx="315" cy="129"/>
            </a:xfrm>
            <a:custGeom>
              <a:avLst/>
              <a:gdLst>
                <a:gd name="T0" fmla="*/ 196 w 197"/>
                <a:gd name="T1" fmla="*/ 76 h 80"/>
                <a:gd name="T2" fmla="*/ 2 w 197"/>
                <a:gd name="T3" fmla="*/ 0 h 80"/>
                <a:gd name="T4" fmla="*/ 1 w 197"/>
                <a:gd name="T5" fmla="*/ 2 h 80"/>
                <a:gd name="T6" fmla="*/ 195 w 197"/>
                <a:gd name="T7" fmla="*/ 79 h 80"/>
                <a:gd name="T8" fmla="*/ 196 w 197"/>
                <a:gd name="T9" fmla="*/ 76 h 80"/>
              </a:gdLst>
              <a:ahLst/>
              <a:cxnLst>
                <a:cxn ang="0">
                  <a:pos x="T0" y="T1"/>
                </a:cxn>
                <a:cxn ang="0">
                  <a:pos x="T2" y="T3"/>
                </a:cxn>
                <a:cxn ang="0">
                  <a:pos x="T4" y="T5"/>
                </a:cxn>
                <a:cxn ang="0">
                  <a:pos x="T6" y="T7"/>
                </a:cxn>
                <a:cxn ang="0">
                  <a:pos x="T8" y="T9"/>
                </a:cxn>
              </a:cxnLst>
              <a:rect l="0" t="0" r="r" b="b"/>
              <a:pathLst>
                <a:path w="197" h="80">
                  <a:moveTo>
                    <a:pt x="196" y="76"/>
                  </a:moveTo>
                  <a:cubicBezTo>
                    <a:pt x="132" y="49"/>
                    <a:pt x="67" y="21"/>
                    <a:pt x="2" y="0"/>
                  </a:cubicBezTo>
                  <a:cubicBezTo>
                    <a:pt x="1" y="0"/>
                    <a:pt x="0" y="1"/>
                    <a:pt x="1" y="2"/>
                  </a:cubicBezTo>
                  <a:cubicBezTo>
                    <a:pt x="63" y="32"/>
                    <a:pt x="130" y="55"/>
                    <a:pt x="195" y="79"/>
                  </a:cubicBezTo>
                  <a:cubicBezTo>
                    <a:pt x="197" y="80"/>
                    <a:pt x="197" y="77"/>
                    <a:pt x="196" y="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49"/>
            <p:cNvSpPr/>
            <p:nvPr/>
          </p:nvSpPr>
          <p:spPr bwMode="auto">
            <a:xfrm>
              <a:off x="2993" y="1229"/>
              <a:ext cx="91" cy="34"/>
            </a:xfrm>
            <a:custGeom>
              <a:avLst/>
              <a:gdLst>
                <a:gd name="T0" fmla="*/ 56 w 57"/>
                <a:gd name="T1" fmla="*/ 19 h 21"/>
                <a:gd name="T2" fmla="*/ 31 w 57"/>
                <a:gd name="T3" fmla="*/ 10 h 21"/>
                <a:gd name="T4" fmla="*/ 17 w 57"/>
                <a:gd name="T5" fmla="*/ 6 h 21"/>
                <a:gd name="T6" fmla="*/ 2 w 57"/>
                <a:gd name="T7" fmla="*/ 1 h 21"/>
                <a:gd name="T8" fmla="*/ 2 w 57"/>
                <a:gd name="T9" fmla="*/ 1 h 21"/>
                <a:gd name="T10" fmla="*/ 2 w 57"/>
                <a:gd name="T11" fmla="*/ 0 h 21"/>
                <a:gd name="T12" fmla="*/ 1 w 57"/>
                <a:gd name="T13" fmla="*/ 0 h 21"/>
                <a:gd name="T14" fmla="*/ 0 w 57"/>
                <a:gd name="T15" fmla="*/ 1 h 21"/>
                <a:gd name="T16" fmla="*/ 0 w 57"/>
                <a:gd name="T17" fmla="*/ 2 h 21"/>
                <a:gd name="T18" fmla="*/ 22 w 57"/>
                <a:gd name="T19" fmla="*/ 11 h 21"/>
                <a:gd name="T20" fmla="*/ 55 w 57"/>
                <a:gd name="T21" fmla="*/ 21 h 21"/>
                <a:gd name="T22" fmla="*/ 56 w 57"/>
                <a:gd name="T23" fmla="*/ 19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21">
                  <a:moveTo>
                    <a:pt x="56" y="19"/>
                  </a:moveTo>
                  <a:cubicBezTo>
                    <a:pt x="48" y="15"/>
                    <a:pt x="39" y="13"/>
                    <a:pt x="31" y="10"/>
                  </a:cubicBezTo>
                  <a:cubicBezTo>
                    <a:pt x="26" y="9"/>
                    <a:pt x="22" y="8"/>
                    <a:pt x="17" y="6"/>
                  </a:cubicBezTo>
                  <a:cubicBezTo>
                    <a:pt x="13" y="5"/>
                    <a:pt x="6" y="1"/>
                    <a:pt x="2" y="1"/>
                  </a:cubicBezTo>
                  <a:cubicBezTo>
                    <a:pt x="2" y="1"/>
                    <a:pt x="2" y="1"/>
                    <a:pt x="2" y="1"/>
                  </a:cubicBezTo>
                  <a:cubicBezTo>
                    <a:pt x="2" y="1"/>
                    <a:pt x="2" y="0"/>
                    <a:pt x="2" y="0"/>
                  </a:cubicBezTo>
                  <a:cubicBezTo>
                    <a:pt x="1" y="0"/>
                    <a:pt x="1" y="0"/>
                    <a:pt x="1" y="0"/>
                  </a:cubicBezTo>
                  <a:cubicBezTo>
                    <a:pt x="1" y="0"/>
                    <a:pt x="1" y="0"/>
                    <a:pt x="0" y="1"/>
                  </a:cubicBezTo>
                  <a:cubicBezTo>
                    <a:pt x="0" y="1"/>
                    <a:pt x="0" y="2"/>
                    <a:pt x="0" y="2"/>
                  </a:cubicBezTo>
                  <a:cubicBezTo>
                    <a:pt x="5" y="7"/>
                    <a:pt x="16" y="9"/>
                    <a:pt x="22" y="11"/>
                  </a:cubicBezTo>
                  <a:cubicBezTo>
                    <a:pt x="33" y="15"/>
                    <a:pt x="44" y="19"/>
                    <a:pt x="55" y="21"/>
                  </a:cubicBezTo>
                  <a:cubicBezTo>
                    <a:pt x="56" y="21"/>
                    <a:pt x="57" y="20"/>
                    <a:pt x="56"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3" name="文本框 12"/>
          <p:cNvSpPr txBox="1"/>
          <p:nvPr/>
        </p:nvSpPr>
        <p:spPr>
          <a:xfrm>
            <a:off x="288234" y="228599"/>
            <a:ext cx="5108714" cy="523220"/>
          </a:xfrm>
          <a:prstGeom prst="rect">
            <a:avLst/>
          </a:prstGeom>
          <a:noFill/>
        </p:spPr>
        <p:txBody>
          <a:bodyPr wrap="square" rtlCol="0">
            <a:spAutoFit/>
          </a:bodyPr>
          <a:lstStyle/>
          <a:p>
            <a:r>
              <a:rPr lang="en-US" altLang="zh-CN" sz="2800" b="1" u="sng" dirty="0">
                <a:solidFill>
                  <a:srgbClr val="C00000"/>
                </a:solidFill>
                <a:latin typeface="华文行楷" panose="02010800040101010101" pitchFamily="2" charset="-122"/>
                <a:ea typeface="华文行楷" panose="02010800040101010101" pitchFamily="2" charset="-122"/>
              </a:rPr>
              <a:t>2</a:t>
            </a:r>
            <a:r>
              <a:rPr lang="zh-CN" altLang="en-US" sz="2800" b="1" u="sng" dirty="0" smtClean="0">
                <a:solidFill>
                  <a:srgbClr val="C00000"/>
                </a:solidFill>
                <a:latin typeface="华文行楷" panose="02010800040101010101" pitchFamily="2" charset="-122"/>
                <a:ea typeface="华文行楷" panose="02010800040101010101" pitchFamily="2" charset="-122"/>
              </a:rPr>
              <a:t>）阅读理解典型试题分析</a:t>
            </a:r>
            <a:endParaRPr lang="zh-CN" altLang="en-US" sz="2800" b="1" u="sng" dirty="0">
              <a:solidFill>
                <a:srgbClr val="C00000"/>
              </a:solidFill>
              <a:latin typeface="华文行楷" panose="02010800040101010101" pitchFamily="2" charset="-122"/>
              <a:ea typeface="华文行楷" panose="02010800040101010101" pitchFamily="2" charset="-122"/>
            </a:endParaRPr>
          </a:p>
        </p:txBody>
      </p:sp>
      <p:sp>
        <p:nvSpPr>
          <p:cNvPr id="14" name="文本框 13"/>
          <p:cNvSpPr txBox="1"/>
          <p:nvPr/>
        </p:nvSpPr>
        <p:spPr>
          <a:xfrm>
            <a:off x="288234" y="914401"/>
            <a:ext cx="3846444" cy="523220"/>
          </a:xfrm>
          <a:prstGeom prst="rect">
            <a:avLst/>
          </a:prstGeom>
          <a:solidFill>
            <a:srgbClr val="002060"/>
          </a:solidFill>
        </p:spPr>
        <p:txBody>
          <a:bodyPr wrap="square" rtlCol="0">
            <a:spAutoFit/>
          </a:bodyPr>
          <a:lstStyle/>
          <a:p>
            <a:r>
              <a:rPr lang="zh-CN" altLang="en-US" sz="2800" b="1" dirty="0" smtClean="0">
                <a:solidFill>
                  <a:schemeClr val="bg1"/>
                </a:solidFill>
                <a:latin typeface="华文行楷" panose="02010800040101010101" pitchFamily="2" charset="-122"/>
                <a:ea typeface="华文行楷" panose="02010800040101010101" pitchFamily="2" charset="-122"/>
              </a:rPr>
              <a:t>阅读理解</a:t>
            </a:r>
            <a:r>
              <a:rPr lang="en-US" altLang="zh-CN" sz="2800" b="1" dirty="0" smtClean="0">
                <a:solidFill>
                  <a:schemeClr val="bg1"/>
                </a:solidFill>
                <a:latin typeface="+mn-ea"/>
              </a:rPr>
              <a:t>C</a:t>
            </a:r>
            <a:r>
              <a:rPr lang="zh-CN" altLang="en-US" sz="2800" b="1" dirty="0" smtClean="0">
                <a:solidFill>
                  <a:schemeClr val="bg1"/>
                </a:solidFill>
                <a:latin typeface="华文行楷" panose="02010800040101010101" pitchFamily="2" charset="-122"/>
                <a:ea typeface="华文行楷" panose="02010800040101010101" pitchFamily="2" charset="-122"/>
              </a:rPr>
              <a:t>篇</a:t>
            </a:r>
            <a:r>
              <a:rPr lang="en-US" altLang="zh-CN" sz="2800" b="1" dirty="0" smtClean="0">
                <a:solidFill>
                  <a:schemeClr val="bg1"/>
                </a:solidFill>
                <a:latin typeface="华文行楷" panose="02010800040101010101" pitchFamily="2" charset="-122"/>
                <a:ea typeface="华文行楷" panose="02010800040101010101" pitchFamily="2" charset="-122"/>
              </a:rPr>
              <a:t> </a:t>
            </a:r>
            <a:r>
              <a:rPr lang="zh-CN" altLang="en-US" sz="2800" b="1" dirty="0" smtClean="0">
                <a:solidFill>
                  <a:schemeClr val="bg1"/>
                </a:solidFill>
                <a:latin typeface="华文行楷" panose="02010800040101010101" pitchFamily="2" charset="-122"/>
                <a:ea typeface="华文行楷" panose="02010800040101010101" pitchFamily="2" charset="-122"/>
              </a:rPr>
              <a:t>第</a:t>
            </a:r>
            <a:r>
              <a:rPr lang="en-US" altLang="zh-CN" sz="2800" b="1" dirty="0" smtClean="0">
                <a:solidFill>
                  <a:schemeClr val="bg1"/>
                </a:solidFill>
                <a:latin typeface="华文行楷" panose="02010800040101010101" pitchFamily="2" charset="-122"/>
                <a:ea typeface="华文行楷" panose="02010800040101010101" pitchFamily="2" charset="-122"/>
              </a:rPr>
              <a:t>27</a:t>
            </a:r>
            <a:r>
              <a:rPr lang="zh-CN" altLang="en-US" sz="2800" b="1" dirty="0" smtClean="0">
                <a:solidFill>
                  <a:schemeClr val="bg1"/>
                </a:solidFill>
                <a:latin typeface="华文行楷" panose="02010800040101010101" pitchFamily="2" charset="-122"/>
                <a:ea typeface="华文行楷" panose="02010800040101010101" pitchFamily="2" charset="-122"/>
              </a:rPr>
              <a:t>小题</a:t>
            </a:r>
            <a:endParaRPr lang="zh-CN" altLang="en-US" sz="2800" b="1" dirty="0">
              <a:solidFill>
                <a:schemeClr val="bg1"/>
              </a:solidFill>
              <a:latin typeface="华文行楷" panose="02010800040101010101" pitchFamily="2" charset="-122"/>
              <a:ea typeface="华文行楷" panose="02010800040101010101" pitchFamily="2" charset="-122"/>
            </a:endParaRPr>
          </a:p>
        </p:txBody>
      </p:sp>
      <p:sp>
        <p:nvSpPr>
          <p:cNvPr id="15" name="流程图: 可选过程 14"/>
          <p:cNvSpPr/>
          <p:nvPr/>
        </p:nvSpPr>
        <p:spPr>
          <a:xfrm>
            <a:off x="208720" y="1506052"/>
            <a:ext cx="5466523" cy="4430142"/>
          </a:xfrm>
          <a:prstGeom prst="flowChartAlternateProcess">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070C0"/>
              </a:solidFill>
            </a:endParaRPr>
          </a:p>
        </p:txBody>
      </p:sp>
      <p:sp>
        <p:nvSpPr>
          <p:cNvPr id="16" name="文本框 15"/>
          <p:cNvSpPr txBox="1"/>
          <p:nvPr/>
        </p:nvSpPr>
        <p:spPr>
          <a:xfrm>
            <a:off x="288234" y="1749287"/>
            <a:ext cx="4919870" cy="3970318"/>
          </a:xfrm>
          <a:prstGeom prst="rect">
            <a:avLst/>
          </a:prstGeom>
          <a:noFill/>
        </p:spPr>
        <p:txBody>
          <a:bodyPr wrap="square" rtlCol="0">
            <a:spAutoFit/>
          </a:bodyPr>
          <a:lstStyle/>
          <a:p>
            <a:r>
              <a:rPr lang="en-US" altLang="zh-CN" sz="2800" b="1" dirty="0" smtClean="0">
                <a:solidFill>
                  <a:srgbClr val="002060"/>
                </a:solidFill>
                <a:latin typeface="Arial Narrow" panose="020B0606020202030204" pitchFamily="34" charset="0"/>
              </a:rPr>
              <a:t>27. What do chimps and humans have in common according to Dr. </a:t>
            </a:r>
            <a:r>
              <a:rPr lang="en-US" altLang="zh-CN" sz="2800" b="1" dirty="0" err="1" smtClean="0">
                <a:solidFill>
                  <a:srgbClr val="002060"/>
                </a:solidFill>
                <a:latin typeface="Arial Narrow" panose="020B0606020202030204" pitchFamily="34" charset="0"/>
              </a:rPr>
              <a:t>Hobaiter</a:t>
            </a:r>
            <a:r>
              <a:rPr lang="en-US" altLang="zh-CN" sz="2800" b="1" dirty="0" smtClean="0">
                <a:solidFill>
                  <a:srgbClr val="002060"/>
                </a:solidFill>
                <a:latin typeface="Arial Narrow" panose="020B0606020202030204" pitchFamily="34" charset="0"/>
              </a:rPr>
              <a:t>? </a:t>
            </a:r>
            <a:endParaRPr lang="en-US" altLang="zh-CN" sz="2800" b="1" dirty="0" smtClean="0">
              <a:solidFill>
                <a:srgbClr val="002060"/>
              </a:solidFill>
              <a:latin typeface="Arial Narrow" panose="020B0606020202030204" pitchFamily="34" charset="0"/>
            </a:endParaRPr>
          </a:p>
          <a:p>
            <a:pPr marL="514350" indent="-514350">
              <a:buAutoNum type="alphaUcPeriod"/>
            </a:pPr>
            <a:r>
              <a:rPr lang="en-US" altLang="zh-CN" sz="2800" b="1" dirty="0" smtClean="0">
                <a:solidFill>
                  <a:srgbClr val="002060"/>
                </a:solidFill>
                <a:latin typeface="Arial Narrow" panose="020B0606020202030204" pitchFamily="34" charset="0"/>
              </a:rPr>
              <a:t>Memorizing specific words.</a:t>
            </a:r>
            <a:endParaRPr lang="en-US" altLang="zh-CN" sz="2800" b="1" dirty="0" smtClean="0">
              <a:solidFill>
                <a:srgbClr val="002060"/>
              </a:solidFill>
              <a:latin typeface="Arial Narrow" panose="020B0606020202030204" pitchFamily="34" charset="0"/>
            </a:endParaRPr>
          </a:p>
          <a:p>
            <a:pPr marL="514350" indent="-514350">
              <a:buAutoNum type="alphaUcPeriod"/>
            </a:pPr>
            <a:r>
              <a:rPr lang="en-US" altLang="zh-CN" sz="2800" b="1" dirty="0" smtClean="0">
                <a:solidFill>
                  <a:srgbClr val="002060"/>
                </a:solidFill>
                <a:latin typeface="Arial Narrow" panose="020B0606020202030204" pitchFamily="34" charset="0"/>
              </a:rPr>
              <a:t>Understanding complex information. </a:t>
            </a:r>
            <a:endParaRPr lang="en-US" altLang="zh-CN" sz="2800" b="1" dirty="0" smtClean="0">
              <a:solidFill>
                <a:srgbClr val="002060"/>
              </a:solidFill>
              <a:latin typeface="Arial Narrow" panose="020B0606020202030204" pitchFamily="34" charset="0"/>
            </a:endParaRPr>
          </a:p>
          <a:p>
            <a:pPr marL="514350" indent="-514350">
              <a:buAutoNum type="alphaUcPeriod"/>
            </a:pPr>
            <a:r>
              <a:rPr lang="en-US" altLang="zh-CN" sz="2800" b="1" dirty="0" smtClean="0">
                <a:solidFill>
                  <a:srgbClr val="002060"/>
                </a:solidFill>
                <a:latin typeface="Arial Narrow" panose="020B0606020202030204" pitchFamily="34" charset="0"/>
              </a:rPr>
              <a:t>Using voices to communicate.  </a:t>
            </a:r>
            <a:endParaRPr lang="en-US" altLang="zh-CN" sz="2800" b="1" dirty="0" smtClean="0">
              <a:solidFill>
                <a:srgbClr val="002060"/>
              </a:solidFill>
              <a:latin typeface="Arial Narrow" panose="020B0606020202030204" pitchFamily="34" charset="0"/>
            </a:endParaRPr>
          </a:p>
          <a:p>
            <a:pPr marL="514350" indent="-514350">
              <a:buAutoNum type="alphaUcPeriod"/>
            </a:pPr>
            <a:r>
              <a:rPr lang="en-US" altLang="zh-CN" sz="2800" b="1" dirty="0" smtClean="0">
                <a:solidFill>
                  <a:srgbClr val="002060"/>
                </a:solidFill>
                <a:latin typeface="Arial Narrow" panose="020B0606020202030204" pitchFamily="34" charset="0"/>
              </a:rPr>
              <a:t>Communicating  message </a:t>
            </a:r>
            <a:endParaRPr lang="en-US" altLang="zh-CN" sz="2800" b="1" dirty="0" smtClean="0">
              <a:solidFill>
                <a:srgbClr val="002060"/>
              </a:solidFill>
              <a:latin typeface="Arial Narrow" panose="020B0606020202030204" pitchFamily="34" charset="0"/>
            </a:endParaRPr>
          </a:p>
          <a:p>
            <a:r>
              <a:rPr lang="en-US" altLang="zh-CN" sz="2800" b="1" dirty="0">
                <a:solidFill>
                  <a:srgbClr val="002060"/>
                </a:solidFill>
                <a:latin typeface="Arial Narrow" panose="020B0606020202030204" pitchFamily="34" charset="0"/>
              </a:rPr>
              <a:t> </a:t>
            </a:r>
            <a:r>
              <a:rPr lang="en-US" altLang="zh-CN" sz="2800" b="1" dirty="0" smtClean="0">
                <a:solidFill>
                  <a:srgbClr val="002060"/>
                </a:solidFill>
                <a:latin typeface="Arial Narrow" panose="020B0606020202030204" pitchFamily="34" charset="0"/>
              </a:rPr>
              <a:t>     on purpose. </a:t>
            </a:r>
            <a:endParaRPr lang="zh-CN" altLang="en-US" sz="2800" b="1" dirty="0">
              <a:solidFill>
                <a:srgbClr val="002060"/>
              </a:solidFill>
              <a:latin typeface="Arial Narrow" panose="020B0606020202030204" pitchFamily="34" charset="0"/>
            </a:endParaRPr>
          </a:p>
        </p:txBody>
      </p:sp>
      <p:sp>
        <p:nvSpPr>
          <p:cNvPr id="17" name="文本框 16"/>
          <p:cNvSpPr txBox="1"/>
          <p:nvPr/>
        </p:nvSpPr>
        <p:spPr>
          <a:xfrm>
            <a:off x="6168506" y="1176011"/>
            <a:ext cx="5724148" cy="3970318"/>
          </a:xfrm>
          <a:prstGeom prst="rect">
            <a:avLst/>
          </a:prstGeom>
          <a:noFill/>
        </p:spPr>
        <p:txBody>
          <a:bodyPr wrap="square" rtlCol="0">
            <a:spAutoFit/>
          </a:bodyPr>
          <a:lstStyle/>
          <a:p>
            <a:r>
              <a:rPr lang="en-US" altLang="zh-CN" sz="2800" b="1" dirty="0" smtClean="0">
                <a:solidFill>
                  <a:srgbClr val="FF0000"/>
                </a:solidFill>
                <a:latin typeface="Arial Narrow" panose="020B0606020202030204" pitchFamily="34" charset="0"/>
              </a:rPr>
              <a:t>Para 2</a:t>
            </a:r>
            <a:endParaRPr lang="en-US" altLang="zh-CN" sz="2800" b="1" dirty="0" smtClean="0">
              <a:solidFill>
                <a:srgbClr val="FF0000"/>
              </a:solidFill>
              <a:latin typeface="Arial Narrow" panose="020B0606020202030204" pitchFamily="34" charset="0"/>
            </a:endParaRPr>
          </a:p>
          <a:p>
            <a:r>
              <a:rPr lang="en-US" altLang="zh-CN" sz="2800" b="1" dirty="0" err="1" smtClean="0">
                <a:solidFill>
                  <a:srgbClr val="002060"/>
                </a:solidFill>
                <a:latin typeface="Arial Narrow" panose="020B0606020202030204" pitchFamily="34" charset="0"/>
              </a:rPr>
              <a:t>Dr</a:t>
            </a:r>
            <a:r>
              <a:rPr lang="en-US" altLang="zh-CN" sz="2800" b="1" dirty="0" smtClean="0">
                <a:solidFill>
                  <a:srgbClr val="002060"/>
                </a:solidFill>
                <a:latin typeface="Arial Narrow" panose="020B0606020202030204" pitchFamily="34" charset="0"/>
              </a:rPr>
              <a:t> Catherine </a:t>
            </a:r>
            <a:r>
              <a:rPr lang="en-US" altLang="zh-CN" sz="2800" b="1" dirty="0" err="1" smtClean="0">
                <a:solidFill>
                  <a:srgbClr val="002060"/>
                </a:solidFill>
                <a:latin typeface="Arial Narrow" panose="020B0606020202030204" pitchFamily="34" charset="0"/>
              </a:rPr>
              <a:t>Hobaiter</a:t>
            </a:r>
            <a:r>
              <a:rPr lang="en-US" altLang="zh-CN" sz="2800" b="1" dirty="0" smtClean="0">
                <a:solidFill>
                  <a:srgbClr val="002060"/>
                </a:solidFill>
                <a:latin typeface="Arial Narrow" panose="020B0606020202030204" pitchFamily="34" charset="0"/>
              </a:rPr>
              <a:t>, who led the research, said that this was the only form of intentional communication to be recorded in the animal kingdom. Only humans and chimps, she said, had  system of communication where they deliberately sent a message to another group member. </a:t>
            </a:r>
            <a:endParaRPr lang="en-US" altLang="zh-CN" sz="2800" b="1" dirty="0" smtClean="0">
              <a:solidFill>
                <a:srgbClr val="002060"/>
              </a:solidFill>
              <a:latin typeface="Arial Narrow" panose="020B0606020202030204" pitchFamily="34" charset="0"/>
            </a:endParaRPr>
          </a:p>
        </p:txBody>
      </p:sp>
      <p:sp>
        <p:nvSpPr>
          <p:cNvPr id="18" name="圆角矩形 17"/>
          <p:cNvSpPr/>
          <p:nvPr/>
        </p:nvSpPr>
        <p:spPr>
          <a:xfrm>
            <a:off x="7336081" y="2484781"/>
            <a:ext cx="1519683" cy="457200"/>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圆角矩形 18"/>
          <p:cNvSpPr/>
          <p:nvPr/>
        </p:nvSpPr>
        <p:spPr>
          <a:xfrm>
            <a:off x="6949229" y="4250751"/>
            <a:ext cx="1628241" cy="457200"/>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圆角矩形 19"/>
          <p:cNvSpPr/>
          <p:nvPr/>
        </p:nvSpPr>
        <p:spPr>
          <a:xfrm>
            <a:off x="888898" y="5246039"/>
            <a:ext cx="1585945" cy="457200"/>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 name="直接箭头连接符 2"/>
          <p:cNvCxnSpPr/>
          <p:nvPr/>
        </p:nvCxnSpPr>
        <p:spPr>
          <a:xfrm flipH="1">
            <a:off x="2564296" y="2941981"/>
            <a:ext cx="4850297" cy="2456458"/>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直接箭头连接符 22"/>
          <p:cNvCxnSpPr/>
          <p:nvPr/>
        </p:nvCxnSpPr>
        <p:spPr>
          <a:xfrm flipH="1">
            <a:off x="2564296" y="4373217"/>
            <a:ext cx="4384933" cy="1025222"/>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8" name="圆角矩形 27"/>
          <p:cNvSpPr/>
          <p:nvPr/>
        </p:nvSpPr>
        <p:spPr>
          <a:xfrm>
            <a:off x="8920096" y="2564294"/>
            <a:ext cx="2122278" cy="457200"/>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圆角矩形 28"/>
          <p:cNvSpPr/>
          <p:nvPr/>
        </p:nvSpPr>
        <p:spPr>
          <a:xfrm>
            <a:off x="8387282" y="3847045"/>
            <a:ext cx="2224016" cy="457200"/>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圆角矩形 29"/>
          <p:cNvSpPr/>
          <p:nvPr/>
        </p:nvSpPr>
        <p:spPr>
          <a:xfrm>
            <a:off x="9287539" y="4250368"/>
            <a:ext cx="1602206" cy="457200"/>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圆角矩形 30"/>
          <p:cNvSpPr/>
          <p:nvPr/>
        </p:nvSpPr>
        <p:spPr>
          <a:xfrm>
            <a:off x="888897" y="4788839"/>
            <a:ext cx="3619773" cy="457200"/>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2" name="直接箭头连接符 31"/>
          <p:cNvCxnSpPr/>
          <p:nvPr/>
        </p:nvCxnSpPr>
        <p:spPr>
          <a:xfrm flipH="1">
            <a:off x="4508670" y="2941981"/>
            <a:ext cx="4379261" cy="2304058"/>
          </a:xfrm>
          <a:prstGeom prst="straightConnector1">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4" name="直接箭头连接符 33"/>
          <p:cNvCxnSpPr/>
          <p:nvPr/>
        </p:nvCxnSpPr>
        <p:spPr>
          <a:xfrm flipH="1">
            <a:off x="4508670" y="3945835"/>
            <a:ext cx="3775961" cy="1268925"/>
          </a:xfrm>
          <a:prstGeom prst="straightConnector1">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7" name="直接箭头连接符 36"/>
          <p:cNvCxnSpPr/>
          <p:nvPr/>
        </p:nvCxnSpPr>
        <p:spPr>
          <a:xfrm flipH="1">
            <a:off x="4598123" y="4608737"/>
            <a:ext cx="4689416" cy="595273"/>
          </a:xfrm>
          <a:prstGeom prst="straightConnector1">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1" name="文本框 20"/>
          <p:cNvSpPr txBox="1"/>
          <p:nvPr/>
        </p:nvSpPr>
        <p:spPr>
          <a:xfrm>
            <a:off x="5728764" y="5133323"/>
            <a:ext cx="2309478" cy="1384995"/>
          </a:xfrm>
          <a:prstGeom prst="rect">
            <a:avLst/>
          </a:prstGeom>
          <a:solidFill>
            <a:srgbClr val="002060"/>
          </a:solidFill>
        </p:spPr>
        <p:txBody>
          <a:bodyPr wrap="square" rtlCol="0">
            <a:spAutoFit/>
          </a:bodyPr>
          <a:lstStyle/>
          <a:p>
            <a:r>
              <a:rPr lang="en-US" altLang="zh-CN" sz="2800" b="1" dirty="0">
                <a:solidFill>
                  <a:schemeClr val="bg1"/>
                </a:solidFill>
              </a:rPr>
              <a:t>i</a:t>
            </a:r>
            <a:r>
              <a:rPr lang="en-US" altLang="zh-CN" sz="2800" b="1" dirty="0" smtClean="0">
                <a:solidFill>
                  <a:schemeClr val="bg1"/>
                </a:solidFill>
              </a:rPr>
              <a:t>ntentional </a:t>
            </a:r>
            <a:endParaRPr lang="en-US" altLang="zh-CN" sz="2800" b="1" dirty="0" smtClean="0">
              <a:solidFill>
                <a:schemeClr val="bg1"/>
              </a:solidFill>
            </a:endParaRPr>
          </a:p>
          <a:p>
            <a:r>
              <a:rPr lang="en-US" altLang="zh-CN" sz="2800" b="1" dirty="0">
                <a:solidFill>
                  <a:schemeClr val="bg1"/>
                </a:solidFill>
              </a:rPr>
              <a:t> </a:t>
            </a:r>
            <a:r>
              <a:rPr lang="en-US" altLang="zh-CN" sz="2800" b="1" dirty="0" smtClean="0">
                <a:solidFill>
                  <a:schemeClr val="bg1"/>
                </a:solidFill>
              </a:rPr>
              <a:t>deliberately</a:t>
            </a:r>
            <a:endParaRPr lang="en-US" altLang="zh-CN" sz="2800" b="1" dirty="0" smtClean="0">
              <a:solidFill>
                <a:schemeClr val="bg1"/>
              </a:solidFill>
            </a:endParaRPr>
          </a:p>
          <a:p>
            <a:r>
              <a:rPr lang="en-US" altLang="zh-CN" sz="2800" b="1" dirty="0">
                <a:solidFill>
                  <a:schemeClr val="bg1"/>
                </a:solidFill>
              </a:rPr>
              <a:t> </a:t>
            </a:r>
            <a:r>
              <a:rPr lang="en-US" altLang="zh-CN" sz="2800" b="1" dirty="0" smtClean="0">
                <a:solidFill>
                  <a:schemeClr val="bg1"/>
                </a:solidFill>
              </a:rPr>
              <a:t>on purpose</a:t>
            </a:r>
            <a:endParaRPr lang="zh-CN" altLang="en-US" sz="2800" b="1" dirty="0">
              <a:solidFill>
                <a:schemeClr val="bg1"/>
              </a:solidFill>
            </a:endParaRPr>
          </a:p>
        </p:txBody>
      </p:sp>
      <p:sp>
        <p:nvSpPr>
          <p:cNvPr id="41" name="文本框 40"/>
          <p:cNvSpPr txBox="1"/>
          <p:nvPr/>
        </p:nvSpPr>
        <p:spPr>
          <a:xfrm>
            <a:off x="8594876" y="5108217"/>
            <a:ext cx="2884820" cy="1384995"/>
          </a:xfrm>
          <a:prstGeom prst="rect">
            <a:avLst/>
          </a:prstGeom>
          <a:solidFill>
            <a:srgbClr val="002060"/>
          </a:solidFill>
        </p:spPr>
        <p:txBody>
          <a:bodyPr wrap="square" rtlCol="0">
            <a:spAutoFit/>
          </a:bodyPr>
          <a:lstStyle/>
          <a:p>
            <a:r>
              <a:rPr lang="en-US" altLang="zh-CN" sz="2800" b="1" dirty="0">
                <a:solidFill>
                  <a:schemeClr val="bg1"/>
                </a:solidFill>
              </a:rPr>
              <a:t>c</a:t>
            </a:r>
            <a:r>
              <a:rPr lang="en-US" altLang="zh-CN" sz="2800" b="1" dirty="0" smtClean="0">
                <a:solidFill>
                  <a:schemeClr val="bg1"/>
                </a:solidFill>
              </a:rPr>
              <a:t>ommunication</a:t>
            </a:r>
            <a:endParaRPr lang="en-US" altLang="zh-CN" sz="2800" b="1" dirty="0" smtClean="0">
              <a:solidFill>
                <a:schemeClr val="bg1"/>
              </a:solidFill>
            </a:endParaRPr>
          </a:p>
          <a:p>
            <a:r>
              <a:rPr lang="en-US" altLang="zh-CN" sz="2800" b="1" dirty="0">
                <a:solidFill>
                  <a:schemeClr val="bg1"/>
                </a:solidFill>
              </a:rPr>
              <a:t>c</a:t>
            </a:r>
            <a:r>
              <a:rPr lang="en-US" altLang="zh-CN" sz="2800" b="1" dirty="0" smtClean="0">
                <a:solidFill>
                  <a:schemeClr val="bg1"/>
                </a:solidFill>
              </a:rPr>
              <a:t>ommunicate</a:t>
            </a:r>
            <a:endParaRPr lang="en-US" altLang="zh-CN" sz="2800" b="1" dirty="0" smtClean="0">
              <a:solidFill>
                <a:schemeClr val="bg1"/>
              </a:solidFill>
            </a:endParaRPr>
          </a:p>
          <a:p>
            <a:r>
              <a:rPr lang="en-US" altLang="zh-CN" sz="2800" b="1" dirty="0">
                <a:solidFill>
                  <a:schemeClr val="bg1"/>
                </a:solidFill>
              </a:rPr>
              <a:t> </a:t>
            </a:r>
            <a:r>
              <a:rPr lang="en-US" altLang="zh-CN" sz="2800" b="1" dirty="0" smtClean="0">
                <a:solidFill>
                  <a:schemeClr val="bg1"/>
                </a:solidFill>
              </a:rPr>
              <a:t>a message</a:t>
            </a:r>
            <a:endParaRPr lang="en-US" altLang="zh-CN" sz="2800" b="1" dirty="0" smtClean="0">
              <a:solidFill>
                <a:schemeClr val="bg1"/>
              </a:solidFill>
            </a:endParaRPr>
          </a:p>
        </p:txBody>
      </p:sp>
      <p:pic>
        <p:nvPicPr>
          <p:cNvPr id="12" name="图片 11" descr="水印"/>
          <p:cNvPicPr>
            <a:picLocks noChangeAspect="1"/>
          </p:cNvPicPr>
          <p:nvPr userDrawn="1"/>
        </p:nvPicPr>
        <p:blipFill>
          <a:blip r:embed="rId1"/>
          <a:stretch>
            <a:fillRect/>
          </a:stretch>
        </p:blipFill>
        <p:spPr>
          <a:xfrm>
            <a:off x="7186295" y="63500"/>
            <a:ext cx="4902200" cy="158686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ircle(in)">
                                      <p:cBhvr>
                                        <p:cTn id="7" dur="2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1000"/>
                                        <p:tgtEl>
                                          <p:spTgt spid="17"/>
                                        </p:tgtEl>
                                      </p:cBhvr>
                                    </p:animEffect>
                                    <p:anim calcmode="lin" valueType="num">
                                      <p:cBhvr>
                                        <p:cTn id="20" dur="1000" fill="hold"/>
                                        <p:tgtEl>
                                          <p:spTgt spid="17"/>
                                        </p:tgtEl>
                                        <p:attrNameLst>
                                          <p:attrName>ppt_x</p:attrName>
                                        </p:attrNameLst>
                                      </p:cBhvr>
                                      <p:tavLst>
                                        <p:tav tm="0">
                                          <p:val>
                                            <p:strVal val="#ppt_x"/>
                                          </p:val>
                                        </p:tav>
                                        <p:tav tm="100000">
                                          <p:val>
                                            <p:strVal val="#ppt_x"/>
                                          </p:val>
                                        </p:tav>
                                      </p:tavLst>
                                    </p:anim>
                                    <p:anim calcmode="lin" valueType="num">
                                      <p:cBhvr>
                                        <p:cTn id="2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1000"/>
                                        <p:tgtEl>
                                          <p:spTgt spid="20"/>
                                        </p:tgtEl>
                                      </p:cBhvr>
                                    </p:animEffect>
                                    <p:anim calcmode="lin" valueType="num">
                                      <p:cBhvr>
                                        <p:cTn id="41" dur="1000" fill="hold"/>
                                        <p:tgtEl>
                                          <p:spTgt spid="20"/>
                                        </p:tgtEl>
                                        <p:attrNameLst>
                                          <p:attrName>ppt_x</p:attrName>
                                        </p:attrNameLst>
                                      </p:cBhvr>
                                      <p:tavLst>
                                        <p:tav tm="0">
                                          <p:val>
                                            <p:strVal val="#ppt_x"/>
                                          </p:val>
                                        </p:tav>
                                        <p:tav tm="100000">
                                          <p:val>
                                            <p:strVal val="#ppt_x"/>
                                          </p:val>
                                        </p:tav>
                                      </p:tavLst>
                                    </p:anim>
                                    <p:anim calcmode="lin" valueType="num">
                                      <p:cBhvr>
                                        <p:cTn id="42"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fade">
                                      <p:cBhvr>
                                        <p:cTn id="47" dur="1000"/>
                                        <p:tgtEl>
                                          <p:spTgt spid="3"/>
                                        </p:tgtEl>
                                      </p:cBhvr>
                                    </p:animEffect>
                                    <p:anim calcmode="lin" valueType="num">
                                      <p:cBhvr>
                                        <p:cTn id="48" dur="1000" fill="hold"/>
                                        <p:tgtEl>
                                          <p:spTgt spid="3"/>
                                        </p:tgtEl>
                                        <p:attrNameLst>
                                          <p:attrName>ppt_x</p:attrName>
                                        </p:attrNameLst>
                                      </p:cBhvr>
                                      <p:tavLst>
                                        <p:tav tm="0">
                                          <p:val>
                                            <p:strVal val="#ppt_x"/>
                                          </p:val>
                                        </p:tav>
                                        <p:tav tm="100000">
                                          <p:val>
                                            <p:strVal val="#ppt_x"/>
                                          </p:val>
                                        </p:tav>
                                      </p:tavLst>
                                    </p:anim>
                                    <p:anim calcmode="lin" valueType="num">
                                      <p:cBhvr>
                                        <p:cTn id="49" dur="1000" fill="hold"/>
                                        <p:tgtEl>
                                          <p:spTgt spid="3"/>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fade">
                                      <p:cBhvr>
                                        <p:cTn id="59" dur="1000"/>
                                        <p:tgtEl>
                                          <p:spTgt spid="28"/>
                                        </p:tgtEl>
                                      </p:cBhvr>
                                    </p:animEffect>
                                    <p:anim calcmode="lin" valueType="num">
                                      <p:cBhvr>
                                        <p:cTn id="60" dur="1000" fill="hold"/>
                                        <p:tgtEl>
                                          <p:spTgt spid="28"/>
                                        </p:tgtEl>
                                        <p:attrNameLst>
                                          <p:attrName>ppt_x</p:attrName>
                                        </p:attrNameLst>
                                      </p:cBhvr>
                                      <p:tavLst>
                                        <p:tav tm="0">
                                          <p:val>
                                            <p:strVal val="#ppt_x"/>
                                          </p:val>
                                        </p:tav>
                                        <p:tav tm="100000">
                                          <p:val>
                                            <p:strVal val="#ppt_x"/>
                                          </p:val>
                                        </p:tav>
                                      </p:tavLst>
                                    </p:anim>
                                    <p:anim calcmode="lin" valueType="num">
                                      <p:cBhvr>
                                        <p:cTn id="61"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grpId="0" nodeType="clickEffect">
                                  <p:stCondLst>
                                    <p:cond delay="0"/>
                                  </p:stCondLst>
                                  <p:childTnLst>
                                    <p:set>
                                      <p:cBhvr>
                                        <p:cTn id="65" dur="1" fill="hold">
                                          <p:stCondLst>
                                            <p:cond delay="0"/>
                                          </p:stCondLst>
                                        </p:cTn>
                                        <p:tgtEl>
                                          <p:spTgt spid="29"/>
                                        </p:tgtEl>
                                        <p:attrNameLst>
                                          <p:attrName>style.visibility</p:attrName>
                                        </p:attrNameLst>
                                      </p:cBhvr>
                                      <p:to>
                                        <p:strVal val="visible"/>
                                      </p:to>
                                    </p:set>
                                    <p:animEffect transition="in" filter="fade">
                                      <p:cBhvr>
                                        <p:cTn id="66" dur="1000"/>
                                        <p:tgtEl>
                                          <p:spTgt spid="29"/>
                                        </p:tgtEl>
                                      </p:cBhvr>
                                    </p:animEffect>
                                    <p:anim calcmode="lin" valueType="num">
                                      <p:cBhvr>
                                        <p:cTn id="67" dur="1000" fill="hold"/>
                                        <p:tgtEl>
                                          <p:spTgt spid="29"/>
                                        </p:tgtEl>
                                        <p:attrNameLst>
                                          <p:attrName>ppt_x</p:attrName>
                                        </p:attrNameLst>
                                      </p:cBhvr>
                                      <p:tavLst>
                                        <p:tav tm="0">
                                          <p:val>
                                            <p:strVal val="#ppt_x"/>
                                          </p:val>
                                        </p:tav>
                                        <p:tav tm="100000">
                                          <p:val>
                                            <p:strVal val="#ppt_x"/>
                                          </p:val>
                                        </p:tav>
                                      </p:tavLst>
                                    </p:anim>
                                    <p:anim calcmode="lin" valueType="num">
                                      <p:cBhvr>
                                        <p:cTn id="68"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grpId="0" nodeType="click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1000"/>
                                        <p:tgtEl>
                                          <p:spTgt spid="30"/>
                                        </p:tgtEl>
                                      </p:cBhvr>
                                    </p:animEffect>
                                    <p:anim calcmode="lin" valueType="num">
                                      <p:cBhvr>
                                        <p:cTn id="74" dur="1000" fill="hold"/>
                                        <p:tgtEl>
                                          <p:spTgt spid="30"/>
                                        </p:tgtEl>
                                        <p:attrNameLst>
                                          <p:attrName>ppt_x</p:attrName>
                                        </p:attrNameLst>
                                      </p:cBhvr>
                                      <p:tavLst>
                                        <p:tav tm="0">
                                          <p:val>
                                            <p:strVal val="#ppt_x"/>
                                          </p:val>
                                        </p:tav>
                                        <p:tav tm="100000">
                                          <p:val>
                                            <p:strVal val="#ppt_x"/>
                                          </p:val>
                                        </p:tav>
                                      </p:tavLst>
                                    </p:anim>
                                    <p:anim calcmode="lin" valueType="num">
                                      <p:cBhvr>
                                        <p:cTn id="75"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42" presetClass="entr" presetSubtype="0" fill="hold" grpId="0" nodeType="clickEffect">
                                  <p:stCondLst>
                                    <p:cond delay="0"/>
                                  </p:stCondLst>
                                  <p:childTnLst>
                                    <p:set>
                                      <p:cBhvr>
                                        <p:cTn id="79" dur="1" fill="hold">
                                          <p:stCondLst>
                                            <p:cond delay="0"/>
                                          </p:stCondLst>
                                        </p:cTn>
                                        <p:tgtEl>
                                          <p:spTgt spid="31"/>
                                        </p:tgtEl>
                                        <p:attrNameLst>
                                          <p:attrName>style.visibility</p:attrName>
                                        </p:attrNameLst>
                                      </p:cBhvr>
                                      <p:to>
                                        <p:strVal val="visible"/>
                                      </p:to>
                                    </p:set>
                                    <p:animEffect transition="in" filter="fade">
                                      <p:cBhvr>
                                        <p:cTn id="80" dur="1000"/>
                                        <p:tgtEl>
                                          <p:spTgt spid="31"/>
                                        </p:tgtEl>
                                      </p:cBhvr>
                                    </p:animEffect>
                                    <p:anim calcmode="lin" valueType="num">
                                      <p:cBhvr>
                                        <p:cTn id="81" dur="1000" fill="hold"/>
                                        <p:tgtEl>
                                          <p:spTgt spid="31"/>
                                        </p:tgtEl>
                                        <p:attrNameLst>
                                          <p:attrName>ppt_x</p:attrName>
                                        </p:attrNameLst>
                                      </p:cBhvr>
                                      <p:tavLst>
                                        <p:tav tm="0">
                                          <p:val>
                                            <p:strVal val="#ppt_x"/>
                                          </p:val>
                                        </p:tav>
                                        <p:tav tm="100000">
                                          <p:val>
                                            <p:strVal val="#ppt_x"/>
                                          </p:val>
                                        </p:tav>
                                      </p:tavLst>
                                    </p:anim>
                                    <p:anim calcmode="lin" valueType="num">
                                      <p:cBhvr>
                                        <p:cTn id="82"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42" presetClass="entr" presetSubtype="0" fill="hold" nodeType="clickEffect">
                                  <p:stCondLst>
                                    <p:cond delay="0"/>
                                  </p:stCondLst>
                                  <p:childTnLst>
                                    <p:set>
                                      <p:cBhvr>
                                        <p:cTn id="86" dur="1" fill="hold">
                                          <p:stCondLst>
                                            <p:cond delay="0"/>
                                          </p:stCondLst>
                                        </p:cTn>
                                        <p:tgtEl>
                                          <p:spTgt spid="32"/>
                                        </p:tgtEl>
                                        <p:attrNameLst>
                                          <p:attrName>style.visibility</p:attrName>
                                        </p:attrNameLst>
                                      </p:cBhvr>
                                      <p:to>
                                        <p:strVal val="visible"/>
                                      </p:to>
                                    </p:set>
                                    <p:animEffect transition="in" filter="fade">
                                      <p:cBhvr>
                                        <p:cTn id="87" dur="1000"/>
                                        <p:tgtEl>
                                          <p:spTgt spid="32"/>
                                        </p:tgtEl>
                                      </p:cBhvr>
                                    </p:animEffect>
                                    <p:anim calcmode="lin" valueType="num">
                                      <p:cBhvr>
                                        <p:cTn id="88" dur="1000" fill="hold"/>
                                        <p:tgtEl>
                                          <p:spTgt spid="32"/>
                                        </p:tgtEl>
                                        <p:attrNameLst>
                                          <p:attrName>ppt_x</p:attrName>
                                        </p:attrNameLst>
                                      </p:cBhvr>
                                      <p:tavLst>
                                        <p:tav tm="0">
                                          <p:val>
                                            <p:strVal val="#ppt_x"/>
                                          </p:val>
                                        </p:tav>
                                        <p:tav tm="100000">
                                          <p:val>
                                            <p:strVal val="#ppt_x"/>
                                          </p:val>
                                        </p:tav>
                                      </p:tavLst>
                                    </p:anim>
                                    <p:anim calcmode="lin" valueType="num">
                                      <p:cBhvr>
                                        <p:cTn id="8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42" presetClass="entr" presetSubtype="0" fill="hold" nodeType="clickEffect">
                                  <p:stCondLst>
                                    <p:cond delay="0"/>
                                  </p:stCondLst>
                                  <p:childTnLst>
                                    <p:set>
                                      <p:cBhvr>
                                        <p:cTn id="93" dur="1" fill="hold">
                                          <p:stCondLst>
                                            <p:cond delay="0"/>
                                          </p:stCondLst>
                                        </p:cTn>
                                        <p:tgtEl>
                                          <p:spTgt spid="34"/>
                                        </p:tgtEl>
                                        <p:attrNameLst>
                                          <p:attrName>style.visibility</p:attrName>
                                        </p:attrNameLst>
                                      </p:cBhvr>
                                      <p:to>
                                        <p:strVal val="visible"/>
                                      </p:to>
                                    </p:set>
                                    <p:animEffect transition="in" filter="fade">
                                      <p:cBhvr>
                                        <p:cTn id="94" dur="1000"/>
                                        <p:tgtEl>
                                          <p:spTgt spid="34"/>
                                        </p:tgtEl>
                                      </p:cBhvr>
                                    </p:animEffect>
                                    <p:anim calcmode="lin" valueType="num">
                                      <p:cBhvr>
                                        <p:cTn id="95" dur="1000" fill="hold"/>
                                        <p:tgtEl>
                                          <p:spTgt spid="34"/>
                                        </p:tgtEl>
                                        <p:attrNameLst>
                                          <p:attrName>ppt_x</p:attrName>
                                        </p:attrNameLst>
                                      </p:cBhvr>
                                      <p:tavLst>
                                        <p:tav tm="0">
                                          <p:val>
                                            <p:strVal val="#ppt_x"/>
                                          </p:val>
                                        </p:tav>
                                        <p:tav tm="100000">
                                          <p:val>
                                            <p:strVal val="#ppt_x"/>
                                          </p:val>
                                        </p:tav>
                                      </p:tavLst>
                                    </p:anim>
                                    <p:anim calcmode="lin" valueType="num">
                                      <p:cBhvr>
                                        <p:cTn id="96"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42" presetClass="entr" presetSubtype="0" fill="hold" nodeType="clickEffect">
                                  <p:stCondLst>
                                    <p:cond delay="0"/>
                                  </p:stCondLst>
                                  <p:childTnLst>
                                    <p:set>
                                      <p:cBhvr>
                                        <p:cTn id="100" dur="1" fill="hold">
                                          <p:stCondLst>
                                            <p:cond delay="0"/>
                                          </p:stCondLst>
                                        </p:cTn>
                                        <p:tgtEl>
                                          <p:spTgt spid="37"/>
                                        </p:tgtEl>
                                        <p:attrNameLst>
                                          <p:attrName>style.visibility</p:attrName>
                                        </p:attrNameLst>
                                      </p:cBhvr>
                                      <p:to>
                                        <p:strVal val="visible"/>
                                      </p:to>
                                    </p:set>
                                    <p:animEffect transition="in" filter="fade">
                                      <p:cBhvr>
                                        <p:cTn id="101" dur="1000"/>
                                        <p:tgtEl>
                                          <p:spTgt spid="37"/>
                                        </p:tgtEl>
                                      </p:cBhvr>
                                    </p:animEffect>
                                    <p:anim calcmode="lin" valueType="num">
                                      <p:cBhvr>
                                        <p:cTn id="102" dur="1000" fill="hold"/>
                                        <p:tgtEl>
                                          <p:spTgt spid="37"/>
                                        </p:tgtEl>
                                        <p:attrNameLst>
                                          <p:attrName>ppt_x</p:attrName>
                                        </p:attrNameLst>
                                      </p:cBhvr>
                                      <p:tavLst>
                                        <p:tav tm="0">
                                          <p:val>
                                            <p:strVal val="#ppt_x"/>
                                          </p:val>
                                        </p:tav>
                                        <p:tav tm="100000">
                                          <p:val>
                                            <p:strVal val="#ppt_x"/>
                                          </p:val>
                                        </p:tav>
                                      </p:tavLst>
                                    </p:anim>
                                    <p:anim calcmode="lin" valueType="num">
                                      <p:cBhvr>
                                        <p:cTn id="10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42" presetClass="entr" presetSubtype="0" fill="hold" grpId="0" nodeType="clickEffect">
                                  <p:stCondLst>
                                    <p:cond delay="0"/>
                                  </p:stCondLst>
                                  <p:childTnLst>
                                    <p:set>
                                      <p:cBhvr>
                                        <p:cTn id="107" dur="1" fill="hold">
                                          <p:stCondLst>
                                            <p:cond delay="0"/>
                                          </p:stCondLst>
                                        </p:cTn>
                                        <p:tgtEl>
                                          <p:spTgt spid="21">
                                            <p:bg/>
                                          </p:spTgt>
                                        </p:tgtEl>
                                        <p:attrNameLst>
                                          <p:attrName>style.visibility</p:attrName>
                                        </p:attrNameLst>
                                      </p:cBhvr>
                                      <p:to>
                                        <p:strVal val="visible"/>
                                      </p:to>
                                    </p:set>
                                    <p:animEffect transition="in" filter="fade">
                                      <p:cBhvr>
                                        <p:cTn id="108" dur="1000"/>
                                        <p:tgtEl>
                                          <p:spTgt spid="21">
                                            <p:bg/>
                                          </p:spTgt>
                                        </p:tgtEl>
                                      </p:cBhvr>
                                    </p:animEffect>
                                    <p:anim calcmode="lin" valueType="num">
                                      <p:cBhvr>
                                        <p:cTn id="109" dur="1000" fill="hold"/>
                                        <p:tgtEl>
                                          <p:spTgt spid="21">
                                            <p:bg/>
                                          </p:spTgt>
                                        </p:tgtEl>
                                        <p:attrNameLst>
                                          <p:attrName>ppt_x</p:attrName>
                                        </p:attrNameLst>
                                      </p:cBhvr>
                                      <p:tavLst>
                                        <p:tav tm="0">
                                          <p:val>
                                            <p:strVal val="#ppt_x"/>
                                          </p:val>
                                        </p:tav>
                                        <p:tav tm="100000">
                                          <p:val>
                                            <p:strVal val="#ppt_x"/>
                                          </p:val>
                                        </p:tav>
                                      </p:tavLst>
                                    </p:anim>
                                    <p:anim calcmode="lin" valueType="num">
                                      <p:cBhvr>
                                        <p:cTn id="110" dur="1000" fill="hold"/>
                                        <p:tgtEl>
                                          <p:spTgt spid="21">
                                            <p:bg/>
                                          </p:spTgt>
                                        </p:tgtEl>
                                        <p:attrNameLst>
                                          <p:attrName>ppt_y</p:attrName>
                                        </p:attrNameLst>
                                      </p:cBhvr>
                                      <p:tavLst>
                                        <p:tav tm="0">
                                          <p:val>
                                            <p:strVal val="#ppt_y+.1"/>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42" presetClass="entr" presetSubtype="0" fill="hold" grpId="0" nodeType="click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1000"/>
                                        <p:tgtEl>
                                          <p:spTgt spid="21">
                                            <p:txEl>
                                              <p:pRg st="0" end="0"/>
                                            </p:txEl>
                                          </p:spTgt>
                                        </p:tgtEl>
                                      </p:cBhvr>
                                    </p:animEffect>
                                    <p:anim calcmode="lin" valueType="num">
                                      <p:cBhvr>
                                        <p:cTn id="116"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18" fill="hold">
                      <p:stCondLst>
                        <p:cond delay="indefinite"/>
                      </p:stCondLst>
                      <p:childTnLst>
                        <p:par>
                          <p:cTn id="119" fill="hold">
                            <p:stCondLst>
                              <p:cond delay="0"/>
                            </p:stCondLst>
                            <p:childTnLst>
                              <p:par>
                                <p:cTn id="120" presetID="42" presetClass="entr" presetSubtype="0" fill="hold" grpId="0" nodeType="clickEffect">
                                  <p:stCondLst>
                                    <p:cond delay="0"/>
                                  </p:stCondLst>
                                  <p:childTnLst>
                                    <p:set>
                                      <p:cBhvr>
                                        <p:cTn id="121" dur="1" fill="hold">
                                          <p:stCondLst>
                                            <p:cond delay="0"/>
                                          </p:stCondLst>
                                        </p:cTn>
                                        <p:tgtEl>
                                          <p:spTgt spid="21">
                                            <p:txEl>
                                              <p:pRg st="1" end="1"/>
                                            </p:txEl>
                                          </p:spTgt>
                                        </p:tgtEl>
                                        <p:attrNameLst>
                                          <p:attrName>style.visibility</p:attrName>
                                        </p:attrNameLst>
                                      </p:cBhvr>
                                      <p:to>
                                        <p:strVal val="visible"/>
                                      </p:to>
                                    </p:set>
                                    <p:animEffect transition="in" filter="fade">
                                      <p:cBhvr>
                                        <p:cTn id="122" dur="1000"/>
                                        <p:tgtEl>
                                          <p:spTgt spid="21">
                                            <p:txEl>
                                              <p:pRg st="1" end="1"/>
                                            </p:txEl>
                                          </p:spTgt>
                                        </p:tgtEl>
                                      </p:cBhvr>
                                    </p:animEffect>
                                    <p:anim calcmode="lin" valueType="num">
                                      <p:cBhvr>
                                        <p:cTn id="123"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25" fill="hold">
                      <p:stCondLst>
                        <p:cond delay="indefinite"/>
                      </p:stCondLst>
                      <p:childTnLst>
                        <p:par>
                          <p:cTn id="126" fill="hold">
                            <p:stCondLst>
                              <p:cond delay="0"/>
                            </p:stCondLst>
                            <p:childTnLst>
                              <p:par>
                                <p:cTn id="127" presetID="42" presetClass="entr" presetSubtype="0" fill="hold" grpId="0" nodeType="clickEffect">
                                  <p:stCondLst>
                                    <p:cond delay="0"/>
                                  </p:stCondLst>
                                  <p:childTnLst>
                                    <p:set>
                                      <p:cBhvr>
                                        <p:cTn id="128" dur="1" fill="hold">
                                          <p:stCondLst>
                                            <p:cond delay="0"/>
                                          </p:stCondLst>
                                        </p:cTn>
                                        <p:tgtEl>
                                          <p:spTgt spid="21">
                                            <p:txEl>
                                              <p:pRg st="2" end="2"/>
                                            </p:txEl>
                                          </p:spTgt>
                                        </p:tgtEl>
                                        <p:attrNameLst>
                                          <p:attrName>style.visibility</p:attrName>
                                        </p:attrNameLst>
                                      </p:cBhvr>
                                      <p:to>
                                        <p:strVal val="visible"/>
                                      </p:to>
                                    </p:set>
                                    <p:animEffect transition="in" filter="fade">
                                      <p:cBhvr>
                                        <p:cTn id="129" dur="1000"/>
                                        <p:tgtEl>
                                          <p:spTgt spid="21">
                                            <p:txEl>
                                              <p:pRg st="2" end="2"/>
                                            </p:txEl>
                                          </p:spTgt>
                                        </p:tgtEl>
                                      </p:cBhvr>
                                    </p:animEffect>
                                    <p:anim calcmode="lin" valueType="num">
                                      <p:cBhvr>
                                        <p:cTn id="130"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31"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32" fill="hold">
                      <p:stCondLst>
                        <p:cond delay="indefinite"/>
                      </p:stCondLst>
                      <p:childTnLst>
                        <p:par>
                          <p:cTn id="133" fill="hold">
                            <p:stCondLst>
                              <p:cond delay="0"/>
                            </p:stCondLst>
                            <p:childTnLst>
                              <p:par>
                                <p:cTn id="134" presetID="10" presetClass="exit" presetSubtype="0" fill="hold" grpId="1" nodeType="clickEffect">
                                  <p:stCondLst>
                                    <p:cond delay="0"/>
                                  </p:stCondLst>
                                  <p:childTnLst>
                                    <p:animEffect transition="out" filter="fade">
                                      <p:cBhvr>
                                        <p:cTn id="135" dur="500"/>
                                        <p:tgtEl>
                                          <p:spTgt spid="21">
                                            <p:txEl>
                                              <p:pRg st="0" end="0"/>
                                            </p:txEl>
                                          </p:spTgt>
                                        </p:tgtEl>
                                      </p:cBhvr>
                                    </p:animEffect>
                                    <p:set>
                                      <p:cBhvr>
                                        <p:cTn id="136" dur="1" fill="hold">
                                          <p:stCondLst>
                                            <p:cond delay="499"/>
                                          </p:stCondLst>
                                        </p:cTn>
                                        <p:tgtEl>
                                          <p:spTgt spid="21">
                                            <p:txEl>
                                              <p:pRg st="0" end="0"/>
                                            </p:txEl>
                                          </p:spTgt>
                                        </p:tgtEl>
                                        <p:attrNameLst>
                                          <p:attrName>style.visibility</p:attrName>
                                        </p:attrNameLst>
                                      </p:cBhvr>
                                      <p:to>
                                        <p:strVal val="hidden"/>
                                      </p:to>
                                    </p:set>
                                  </p:childTnLst>
                                </p:cTn>
                              </p:par>
                              <p:par>
                                <p:cTn id="137" presetID="10" presetClass="exit" presetSubtype="0" fill="hold" grpId="1" nodeType="withEffect">
                                  <p:stCondLst>
                                    <p:cond delay="0"/>
                                  </p:stCondLst>
                                  <p:childTnLst>
                                    <p:animEffect transition="out" filter="fade">
                                      <p:cBhvr>
                                        <p:cTn id="138" dur="500"/>
                                        <p:tgtEl>
                                          <p:spTgt spid="21">
                                            <p:txEl>
                                              <p:pRg st="1" end="1"/>
                                            </p:txEl>
                                          </p:spTgt>
                                        </p:tgtEl>
                                      </p:cBhvr>
                                    </p:animEffect>
                                    <p:set>
                                      <p:cBhvr>
                                        <p:cTn id="139" dur="1" fill="hold">
                                          <p:stCondLst>
                                            <p:cond delay="499"/>
                                          </p:stCondLst>
                                        </p:cTn>
                                        <p:tgtEl>
                                          <p:spTgt spid="21">
                                            <p:txEl>
                                              <p:pRg st="1" end="1"/>
                                            </p:txEl>
                                          </p:spTgt>
                                        </p:tgtEl>
                                        <p:attrNameLst>
                                          <p:attrName>style.visibility</p:attrName>
                                        </p:attrNameLst>
                                      </p:cBhvr>
                                      <p:to>
                                        <p:strVal val="hidden"/>
                                      </p:to>
                                    </p:set>
                                  </p:childTnLst>
                                </p:cTn>
                              </p:par>
                              <p:par>
                                <p:cTn id="140" presetID="10" presetClass="exit" presetSubtype="0" fill="hold" grpId="1" nodeType="withEffect">
                                  <p:stCondLst>
                                    <p:cond delay="0"/>
                                  </p:stCondLst>
                                  <p:childTnLst>
                                    <p:animEffect transition="out" filter="fade">
                                      <p:cBhvr>
                                        <p:cTn id="141" dur="500"/>
                                        <p:tgtEl>
                                          <p:spTgt spid="21">
                                            <p:txEl>
                                              <p:pRg st="2" end="2"/>
                                            </p:txEl>
                                          </p:spTgt>
                                        </p:tgtEl>
                                      </p:cBhvr>
                                    </p:animEffect>
                                    <p:set>
                                      <p:cBhvr>
                                        <p:cTn id="142" dur="1" fill="hold">
                                          <p:stCondLst>
                                            <p:cond delay="499"/>
                                          </p:stCondLst>
                                        </p:cTn>
                                        <p:tgtEl>
                                          <p:spTgt spid="21">
                                            <p:txEl>
                                              <p:pRg st="2" end="2"/>
                                            </p:txEl>
                                          </p:spTgt>
                                        </p:tgtEl>
                                        <p:attrNameLst>
                                          <p:attrName>style.visibility</p:attrName>
                                        </p:attrNameLst>
                                      </p:cBhvr>
                                      <p:to>
                                        <p:strVal val="hidden"/>
                                      </p:to>
                                    </p:set>
                                  </p:childTnLst>
                                </p:cTn>
                              </p:par>
                              <p:par>
                                <p:cTn id="143" presetID="10" presetClass="exit" presetSubtype="0" fill="hold" grpId="1" nodeType="withEffect">
                                  <p:stCondLst>
                                    <p:cond delay="0"/>
                                  </p:stCondLst>
                                  <p:childTnLst>
                                    <p:animEffect transition="out" filter="fade">
                                      <p:cBhvr>
                                        <p:cTn id="144" dur="500"/>
                                        <p:tgtEl>
                                          <p:spTgt spid="21">
                                            <p:bg/>
                                          </p:spTgt>
                                        </p:tgtEl>
                                      </p:cBhvr>
                                    </p:animEffect>
                                    <p:set>
                                      <p:cBhvr>
                                        <p:cTn id="145" dur="1" fill="hold">
                                          <p:stCondLst>
                                            <p:cond delay="499"/>
                                          </p:stCondLst>
                                        </p:cTn>
                                        <p:tgtEl>
                                          <p:spTgt spid="21">
                                            <p:bg/>
                                          </p:spTgt>
                                        </p:tgtEl>
                                        <p:attrNameLst>
                                          <p:attrName>style.visibility</p:attrName>
                                        </p:attrNameLst>
                                      </p:cBhvr>
                                      <p:to>
                                        <p:strVal val="hidden"/>
                                      </p:to>
                                    </p:set>
                                  </p:childTnLst>
                                </p:cTn>
                              </p:par>
                            </p:childTnLst>
                          </p:cTn>
                        </p:par>
                      </p:childTnLst>
                    </p:cTn>
                  </p:par>
                  <p:par>
                    <p:cTn id="146" fill="hold">
                      <p:stCondLst>
                        <p:cond delay="indefinite"/>
                      </p:stCondLst>
                      <p:childTnLst>
                        <p:par>
                          <p:cTn id="147" fill="hold">
                            <p:stCondLst>
                              <p:cond delay="0"/>
                            </p:stCondLst>
                            <p:childTnLst>
                              <p:par>
                                <p:cTn id="148" presetID="42" presetClass="entr" presetSubtype="0" fill="hold" grpId="0" nodeType="clickEffect">
                                  <p:stCondLst>
                                    <p:cond delay="0"/>
                                  </p:stCondLst>
                                  <p:childTnLst>
                                    <p:set>
                                      <p:cBhvr>
                                        <p:cTn id="149" dur="1" fill="hold">
                                          <p:stCondLst>
                                            <p:cond delay="0"/>
                                          </p:stCondLst>
                                        </p:cTn>
                                        <p:tgtEl>
                                          <p:spTgt spid="41">
                                            <p:bg/>
                                          </p:spTgt>
                                        </p:tgtEl>
                                        <p:attrNameLst>
                                          <p:attrName>style.visibility</p:attrName>
                                        </p:attrNameLst>
                                      </p:cBhvr>
                                      <p:to>
                                        <p:strVal val="visible"/>
                                      </p:to>
                                    </p:set>
                                    <p:animEffect transition="in" filter="fade">
                                      <p:cBhvr>
                                        <p:cTn id="150" dur="1000"/>
                                        <p:tgtEl>
                                          <p:spTgt spid="41">
                                            <p:bg/>
                                          </p:spTgt>
                                        </p:tgtEl>
                                      </p:cBhvr>
                                    </p:animEffect>
                                    <p:anim calcmode="lin" valueType="num">
                                      <p:cBhvr>
                                        <p:cTn id="151" dur="1000" fill="hold"/>
                                        <p:tgtEl>
                                          <p:spTgt spid="41">
                                            <p:bg/>
                                          </p:spTgt>
                                        </p:tgtEl>
                                        <p:attrNameLst>
                                          <p:attrName>ppt_x</p:attrName>
                                        </p:attrNameLst>
                                      </p:cBhvr>
                                      <p:tavLst>
                                        <p:tav tm="0">
                                          <p:val>
                                            <p:strVal val="#ppt_x"/>
                                          </p:val>
                                        </p:tav>
                                        <p:tav tm="100000">
                                          <p:val>
                                            <p:strVal val="#ppt_x"/>
                                          </p:val>
                                        </p:tav>
                                      </p:tavLst>
                                    </p:anim>
                                    <p:anim calcmode="lin" valueType="num">
                                      <p:cBhvr>
                                        <p:cTn id="152" dur="1000" fill="hold"/>
                                        <p:tgtEl>
                                          <p:spTgt spid="41">
                                            <p:bg/>
                                          </p:spTgt>
                                        </p:tgtEl>
                                        <p:attrNameLst>
                                          <p:attrName>ppt_y</p:attrName>
                                        </p:attrNameLst>
                                      </p:cBhvr>
                                      <p:tavLst>
                                        <p:tav tm="0">
                                          <p:val>
                                            <p:strVal val="#ppt_y+.1"/>
                                          </p:val>
                                        </p:tav>
                                        <p:tav tm="100000">
                                          <p:val>
                                            <p:strVal val="#ppt_y"/>
                                          </p:val>
                                        </p:tav>
                                      </p:tavLst>
                                    </p:anim>
                                  </p:childTnLst>
                                </p:cTn>
                              </p:par>
                            </p:childTnLst>
                          </p:cTn>
                        </p:par>
                      </p:childTnLst>
                    </p:cTn>
                  </p:par>
                  <p:par>
                    <p:cTn id="153" fill="hold">
                      <p:stCondLst>
                        <p:cond delay="indefinite"/>
                      </p:stCondLst>
                      <p:childTnLst>
                        <p:par>
                          <p:cTn id="154" fill="hold">
                            <p:stCondLst>
                              <p:cond delay="0"/>
                            </p:stCondLst>
                            <p:childTnLst>
                              <p:par>
                                <p:cTn id="155" presetID="42" presetClass="entr" presetSubtype="0" fill="hold" grpId="0" nodeType="clickEffect">
                                  <p:stCondLst>
                                    <p:cond delay="0"/>
                                  </p:stCondLst>
                                  <p:childTnLst>
                                    <p:set>
                                      <p:cBhvr>
                                        <p:cTn id="156" dur="1" fill="hold">
                                          <p:stCondLst>
                                            <p:cond delay="0"/>
                                          </p:stCondLst>
                                        </p:cTn>
                                        <p:tgtEl>
                                          <p:spTgt spid="41">
                                            <p:txEl>
                                              <p:pRg st="0" end="0"/>
                                            </p:txEl>
                                          </p:spTgt>
                                        </p:tgtEl>
                                        <p:attrNameLst>
                                          <p:attrName>style.visibility</p:attrName>
                                        </p:attrNameLst>
                                      </p:cBhvr>
                                      <p:to>
                                        <p:strVal val="visible"/>
                                      </p:to>
                                    </p:set>
                                    <p:animEffect transition="in" filter="fade">
                                      <p:cBhvr>
                                        <p:cTn id="157" dur="1000"/>
                                        <p:tgtEl>
                                          <p:spTgt spid="41">
                                            <p:txEl>
                                              <p:pRg st="0" end="0"/>
                                            </p:txEl>
                                          </p:spTgt>
                                        </p:tgtEl>
                                      </p:cBhvr>
                                    </p:animEffect>
                                    <p:anim calcmode="lin" valueType="num">
                                      <p:cBhvr>
                                        <p:cTn id="158"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0" fill="hold">
                      <p:stCondLst>
                        <p:cond delay="indefinite"/>
                      </p:stCondLst>
                      <p:childTnLst>
                        <p:par>
                          <p:cTn id="161" fill="hold">
                            <p:stCondLst>
                              <p:cond delay="0"/>
                            </p:stCondLst>
                            <p:childTnLst>
                              <p:par>
                                <p:cTn id="162" presetID="42" presetClass="entr" presetSubtype="0" fill="hold" grpId="0" nodeType="clickEffect">
                                  <p:stCondLst>
                                    <p:cond delay="0"/>
                                  </p:stCondLst>
                                  <p:childTnLst>
                                    <p:set>
                                      <p:cBhvr>
                                        <p:cTn id="163" dur="1" fill="hold">
                                          <p:stCondLst>
                                            <p:cond delay="0"/>
                                          </p:stCondLst>
                                        </p:cTn>
                                        <p:tgtEl>
                                          <p:spTgt spid="41">
                                            <p:txEl>
                                              <p:pRg st="1" end="1"/>
                                            </p:txEl>
                                          </p:spTgt>
                                        </p:tgtEl>
                                        <p:attrNameLst>
                                          <p:attrName>style.visibility</p:attrName>
                                        </p:attrNameLst>
                                      </p:cBhvr>
                                      <p:to>
                                        <p:strVal val="visible"/>
                                      </p:to>
                                    </p:set>
                                    <p:animEffect transition="in" filter="fade">
                                      <p:cBhvr>
                                        <p:cTn id="164" dur="1000"/>
                                        <p:tgtEl>
                                          <p:spTgt spid="41">
                                            <p:txEl>
                                              <p:pRg st="1" end="1"/>
                                            </p:txEl>
                                          </p:spTgt>
                                        </p:tgtEl>
                                      </p:cBhvr>
                                    </p:animEffect>
                                    <p:anim calcmode="lin" valueType="num">
                                      <p:cBhvr>
                                        <p:cTn id="165" dur="1000" fill="hold"/>
                                        <p:tgtEl>
                                          <p:spTgt spid="41">
                                            <p:txEl>
                                              <p:pRg st="1" end="1"/>
                                            </p:txEl>
                                          </p:spTgt>
                                        </p:tgtEl>
                                        <p:attrNameLst>
                                          <p:attrName>ppt_x</p:attrName>
                                        </p:attrNameLst>
                                      </p:cBhvr>
                                      <p:tavLst>
                                        <p:tav tm="0">
                                          <p:val>
                                            <p:strVal val="#ppt_x"/>
                                          </p:val>
                                        </p:tav>
                                        <p:tav tm="100000">
                                          <p:val>
                                            <p:strVal val="#ppt_x"/>
                                          </p:val>
                                        </p:tav>
                                      </p:tavLst>
                                    </p:anim>
                                    <p:anim calcmode="lin" valueType="num">
                                      <p:cBhvr>
                                        <p:cTn id="166" dur="1000" fill="hold"/>
                                        <p:tgtEl>
                                          <p:spTgt spid="4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7" fill="hold">
                      <p:stCondLst>
                        <p:cond delay="indefinite"/>
                      </p:stCondLst>
                      <p:childTnLst>
                        <p:par>
                          <p:cTn id="168" fill="hold">
                            <p:stCondLst>
                              <p:cond delay="0"/>
                            </p:stCondLst>
                            <p:childTnLst>
                              <p:par>
                                <p:cTn id="169" presetID="42" presetClass="entr" presetSubtype="0" fill="hold" grpId="0" nodeType="clickEffect">
                                  <p:stCondLst>
                                    <p:cond delay="0"/>
                                  </p:stCondLst>
                                  <p:childTnLst>
                                    <p:set>
                                      <p:cBhvr>
                                        <p:cTn id="170" dur="1" fill="hold">
                                          <p:stCondLst>
                                            <p:cond delay="0"/>
                                          </p:stCondLst>
                                        </p:cTn>
                                        <p:tgtEl>
                                          <p:spTgt spid="41">
                                            <p:txEl>
                                              <p:pRg st="2" end="2"/>
                                            </p:txEl>
                                          </p:spTgt>
                                        </p:tgtEl>
                                        <p:attrNameLst>
                                          <p:attrName>style.visibility</p:attrName>
                                        </p:attrNameLst>
                                      </p:cBhvr>
                                      <p:to>
                                        <p:strVal val="visible"/>
                                      </p:to>
                                    </p:set>
                                    <p:animEffect transition="in" filter="fade">
                                      <p:cBhvr>
                                        <p:cTn id="171" dur="1000"/>
                                        <p:tgtEl>
                                          <p:spTgt spid="41">
                                            <p:txEl>
                                              <p:pRg st="2" end="2"/>
                                            </p:txEl>
                                          </p:spTgt>
                                        </p:tgtEl>
                                      </p:cBhvr>
                                    </p:animEffect>
                                    <p:anim calcmode="lin" valueType="num">
                                      <p:cBhvr>
                                        <p:cTn id="172" dur="10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73" dur="10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4" fill="hold">
                      <p:stCondLst>
                        <p:cond delay="indefinite"/>
                      </p:stCondLst>
                      <p:childTnLst>
                        <p:par>
                          <p:cTn id="175" fill="hold">
                            <p:stCondLst>
                              <p:cond delay="0"/>
                            </p:stCondLst>
                            <p:childTnLst>
                              <p:par>
                                <p:cTn id="176" presetID="10" presetClass="exit" presetSubtype="0" fill="hold" grpId="1" nodeType="clickEffect">
                                  <p:stCondLst>
                                    <p:cond delay="0"/>
                                  </p:stCondLst>
                                  <p:childTnLst>
                                    <p:animEffect transition="out" filter="fade">
                                      <p:cBhvr>
                                        <p:cTn id="177" dur="500"/>
                                        <p:tgtEl>
                                          <p:spTgt spid="41">
                                            <p:txEl>
                                              <p:pRg st="0" end="0"/>
                                            </p:txEl>
                                          </p:spTgt>
                                        </p:tgtEl>
                                      </p:cBhvr>
                                    </p:animEffect>
                                    <p:set>
                                      <p:cBhvr>
                                        <p:cTn id="178" dur="1" fill="hold">
                                          <p:stCondLst>
                                            <p:cond delay="499"/>
                                          </p:stCondLst>
                                        </p:cTn>
                                        <p:tgtEl>
                                          <p:spTgt spid="41">
                                            <p:txEl>
                                              <p:pRg st="0" end="0"/>
                                            </p:txEl>
                                          </p:spTgt>
                                        </p:tgtEl>
                                        <p:attrNameLst>
                                          <p:attrName>style.visibility</p:attrName>
                                        </p:attrNameLst>
                                      </p:cBhvr>
                                      <p:to>
                                        <p:strVal val="hidden"/>
                                      </p:to>
                                    </p:set>
                                  </p:childTnLst>
                                </p:cTn>
                              </p:par>
                              <p:par>
                                <p:cTn id="179" presetID="10" presetClass="exit" presetSubtype="0" fill="hold" grpId="1" nodeType="withEffect">
                                  <p:stCondLst>
                                    <p:cond delay="0"/>
                                  </p:stCondLst>
                                  <p:childTnLst>
                                    <p:animEffect transition="out" filter="fade">
                                      <p:cBhvr>
                                        <p:cTn id="180" dur="500"/>
                                        <p:tgtEl>
                                          <p:spTgt spid="41">
                                            <p:txEl>
                                              <p:pRg st="1" end="1"/>
                                            </p:txEl>
                                          </p:spTgt>
                                        </p:tgtEl>
                                      </p:cBhvr>
                                    </p:animEffect>
                                    <p:set>
                                      <p:cBhvr>
                                        <p:cTn id="181" dur="1" fill="hold">
                                          <p:stCondLst>
                                            <p:cond delay="499"/>
                                          </p:stCondLst>
                                        </p:cTn>
                                        <p:tgtEl>
                                          <p:spTgt spid="41">
                                            <p:txEl>
                                              <p:pRg st="1" end="1"/>
                                            </p:txEl>
                                          </p:spTgt>
                                        </p:tgtEl>
                                        <p:attrNameLst>
                                          <p:attrName>style.visibility</p:attrName>
                                        </p:attrNameLst>
                                      </p:cBhvr>
                                      <p:to>
                                        <p:strVal val="hidden"/>
                                      </p:to>
                                    </p:set>
                                  </p:childTnLst>
                                </p:cTn>
                              </p:par>
                              <p:par>
                                <p:cTn id="182" presetID="10" presetClass="exit" presetSubtype="0" fill="hold" grpId="1" nodeType="withEffect">
                                  <p:stCondLst>
                                    <p:cond delay="0"/>
                                  </p:stCondLst>
                                  <p:childTnLst>
                                    <p:animEffect transition="out" filter="fade">
                                      <p:cBhvr>
                                        <p:cTn id="183" dur="500"/>
                                        <p:tgtEl>
                                          <p:spTgt spid="41">
                                            <p:txEl>
                                              <p:pRg st="2" end="2"/>
                                            </p:txEl>
                                          </p:spTgt>
                                        </p:tgtEl>
                                      </p:cBhvr>
                                    </p:animEffect>
                                    <p:set>
                                      <p:cBhvr>
                                        <p:cTn id="184" dur="1" fill="hold">
                                          <p:stCondLst>
                                            <p:cond delay="499"/>
                                          </p:stCondLst>
                                        </p:cTn>
                                        <p:tgtEl>
                                          <p:spTgt spid="41">
                                            <p:txEl>
                                              <p:pRg st="2" end="2"/>
                                            </p:txEl>
                                          </p:spTgt>
                                        </p:tgtEl>
                                        <p:attrNameLst>
                                          <p:attrName>style.visibility</p:attrName>
                                        </p:attrNameLst>
                                      </p:cBhvr>
                                      <p:to>
                                        <p:strVal val="hidden"/>
                                      </p:to>
                                    </p:set>
                                  </p:childTnLst>
                                </p:cTn>
                              </p:par>
                              <p:par>
                                <p:cTn id="185" presetID="10" presetClass="exit" presetSubtype="0" fill="hold" grpId="1" nodeType="withEffect">
                                  <p:stCondLst>
                                    <p:cond delay="0"/>
                                  </p:stCondLst>
                                  <p:childTnLst>
                                    <p:animEffect transition="out" filter="fade">
                                      <p:cBhvr>
                                        <p:cTn id="186" dur="500"/>
                                        <p:tgtEl>
                                          <p:spTgt spid="41">
                                            <p:bg/>
                                          </p:spTgt>
                                        </p:tgtEl>
                                      </p:cBhvr>
                                    </p:animEffect>
                                    <p:set>
                                      <p:cBhvr>
                                        <p:cTn id="187" dur="1" fill="hold">
                                          <p:stCondLst>
                                            <p:cond delay="499"/>
                                          </p:stCondLst>
                                        </p:cTn>
                                        <p:tgtEl>
                                          <p:spTgt spid="41">
                                            <p:bg/>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P spid="17" grpId="0"/>
      <p:bldP spid="18" grpId="0" animBg="1"/>
      <p:bldP spid="19" grpId="0" animBg="1"/>
      <p:bldP spid="20" grpId="0" animBg="1"/>
      <p:bldP spid="28" grpId="0" animBg="1"/>
      <p:bldP spid="29" grpId="0" animBg="1"/>
      <p:bldP spid="30" grpId="0" animBg="1"/>
      <p:bldP spid="31" grpId="0" animBg="1"/>
      <p:bldP spid="21" grpId="0" animBg="1" build="p"/>
      <p:bldP spid="21" grpId="1" animBg="1" build="allAtOnce"/>
      <p:bldP spid="41" grpId="0" animBg="1" build="p"/>
      <p:bldP spid="41" grpId="1" animBg="1" build="allAtOnce"/>
    </p:bldLst>
  </p:timing>
</p:sld>
</file>

<file path=ppt/theme/theme1.xml><?xml version="1.0" encoding="utf-8"?>
<a:theme xmlns:a="http://schemas.openxmlformats.org/drawingml/2006/main" name="回顾">
  <a:themeElements>
    <a:clrScheme name="回顾">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回顾">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回顾">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0</TotalTime>
  <Words>17398</Words>
  <Application>WPS 演示</Application>
  <PresentationFormat>宽屏</PresentationFormat>
  <Paragraphs>785</Paragraphs>
  <Slides>36</Slides>
  <Notes>34</Notes>
  <HiddenSlides>0</HiddenSlides>
  <MMClips>0</MMClips>
  <ScaleCrop>false</ScaleCrop>
  <HeadingPairs>
    <vt:vector size="6" baseType="variant">
      <vt:variant>
        <vt:lpstr>已用的字体</vt:lpstr>
      </vt:variant>
      <vt:variant>
        <vt:i4>18</vt:i4>
      </vt:variant>
      <vt:variant>
        <vt:lpstr>主题</vt:lpstr>
      </vt:variant>
      <vt:variant>
        <vt:i4>1</vt:i4>
      </vt:variant>
      <vt:variant>
        <vt:lpstr>幻灯片标题</vt:lpstr>
      </vt:variant>
      <vt:variant>
        <vt:i4>36</vt:i4>
      </vt:variant>
    </vt:vector>
  </HeadingPairs>
  <TitlesOfParts>
    <vt:vector size="55" baseType="lpstr">
      <vt:lpstr>Arial</vt:lpstr>
      <vt:lpstr>宋体</vt:lpstr>
      <vt:lpstr>Wingdings</vt:lpstr>
      <vt:lpstr>Calibri</vt:lpstr>
      <vt:lpstr>方正粗黑宋简体</vt:lpstr>
      <vt:lpstr>华文行楷</vt:lpstr>
      <vt:lpstr>华文黑体</vt:lpstr>
      <vt:lpstr>方正静蕾简体</vt:lpstr>
      <vt:lpstr>Arial Narrow</vt:lpstr>
      <vt:lpstr>黑体</vt:lpstr>
      <vt:lpstr>微软雅黑</vt:lpstr>
      <vt:lpstr>Arial Unicode MS</vt:lpstr>
      <vt:lpstr>华文楷体</vt:lpstr>
      <vt:lpstr>Times New Roman</vt:lpstr>
      <vt:lpstr>HelveticaNeue</vt:lpstr>
      <vt:lpstr>Corbel</vt:lpstr>
      <vt:lpstr>华文新魏</vt:lpstr>
      <vt:lpstr>Calibri Light</vt:lpstr>
      <vt:lpstr>回顾</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dc:creator>
  <cp:lastModifiedBy>南山有谷堆</cp:lastModifiedBy>
  <cp:revision>342</cp:revision>
  <dcterms:created xsi:type="dcterms:W3CDTF">2018-11-08T00:19:00Z</dcterms:created>
  <dcterms:modified xsi:type="dcterms:W3CDTF">2021-03-03T13:39:31Z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2052-11.8.2.8506</vt:lpwstr>
  </property>
</Properties>
</file>