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2" r:id="rId3"/>
    <p:sldId id="256" r:id="rId4"/>
    <p:sldId id="257" r:id="rId5"/>
    <p:sldId id="258" r:id="rId6"/>
    <p:sldId id="259" r:id="rId7"/>
    <p:sldId id="260" r:id="rId8"/>
    <p:sldId id="288" r:id="rId9"/>
    <p:sldId id="268" r:id="rId10"/>
    <p:sldId id="269" r:id="rId11"/>
    <p:sldId id="277" r:id="rId12"/>
    <p:sldId id="278" r:id="rId13"/>
    <p:sldId id="279" r:id="rId14"/>
    <p:sldId id="287" r:id="rId15"/>
    <p:sldId id="261" r:id="rId16"/>
    <p:sldId id="298" r:id="rId17"/>
    <p:sldId id="263" r:id="rId18"/>
    <p:sldId id="262" r:id="rId19"/>
    <p:sldId id="264"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7A2F98C-2F41-4629-BF0D-22D2803CD59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zh-CN" altLang="en-US"/>
        </a:p>
      </dgm:t>
    </dgm:pt>
    <dgm:pt modelId="{A30028E2-B311-4F03-B93A-3B7A6C3A3961}">
      <dgm:prSet phldrT="[文本]" custT="1"/>
      <dgm:spPr/>
      <dgm:t>
        <a:bodyPr/>
        <a:lstStyle/>
        <a:p>
          <a:r>
            <a:rPr lang="zh-CN" altLang="en-US" sz="3600" b="1" dirty="0" smtClean="0">
              <a:solidFill>
                <a:srgbClr val="0070C0"/>
              </a:solidFill>
            </a:rPr>
            <a:t>语篇类型</a:t>
          </a:r>
          <a:endParaRPr lang="zh-CN" altLang="en-US" sz="3600" b="1" dirty="0">
            <a:solidFill>
              <a:srgbClr val="0070C0"/>
            </a:solidFill>
          </a:endParaRPr>
        </a:p>
      </dgm:t>
    </dgm:pt>
    <dgm:pt modelId="{E7FB7764-961C-4D4C-B03F-8EA68089F32E}" cxnId="{377F04F9-C488-4BCC-9789-4A4B4D75A028}" type="parTrans">
      <dgm:prSet/>
      <dgm:spPr/>
      <dgm:t>
        <a:bodyPr/>
        <a:lstStyle/>
        <a:p>
          <a:endParaRPr lang="zh-CN" altLang="en-US"/>
        </a:p>
      </dgm:t>
    </dgm:pt>
    <dgm:pt modelId="{BEA05908-7201-4EA4-85CF-D97468FB677A}" cxnId="{377F04F9-C488-4BCC-9789-4A4B4D75A028}" type="sibTrans">
      <dgm:prSet/>
      <dgm:spPr/>
      <dgm:t>
        <a:bodyPr/>
        <a:lstStyle/>
        <a:p>
          <a:endParaRPr lang="zh-CN" altLang="en-US"/>
        </a:p>
      </dgm:t>
    </dgm:pt>
    <dgm:pt modelId="{884A588F-7184-416A-AF43-398B423EBE2B}">
      <dgm:prSet phldrT="[文本]" custT="1"/>
      <dgm:spPr/>
      <dgm:t>
        <a:bodyPr/>
        <a:lstStyle/>
        <a:p>
          <a:r>
            <a:rPr lang="zh-CN" altLang="en-US" sz="3200" b="1" dirty="0" smtClean="0">
              <a:solidFill>
                <a:schemeClr val="accent6">
                  <a:lumMod val="75000"/>
                </a:schemeClr>
              </a:solidFill>
            </a:rPr>
            <a:t>新媒体语篇</a:t>
          </a:r>
          <a:endParaRPr lang="zh-CN" altLang="en-US" sz="3200" b="1" dirty="0">
            <a:solidFill>
              <a:schemeClr val="accent6">
                <a:lumMod val="75000"/>
              </a:schemeClr>
            </a:solidFill>
          </a:endParaRPr>
        </a:p>
      </dgm:t>
    </dgm:pt>
    <dgm:pt modelId="{58E7BF01-3902-49B6-9658-B29A72532D5A}" cxnId="{7A5F1A76-274C-4552-A991-AD80B1D37121}" type="parTrans">
      <dgm:prSet/>
      <dgm:spPr/>
      <dgm:t>
        <a:bodyPr/>
        <a:lstStyle/>
        <a:p>
          <a:endParaRPr lang="zh-CN" altLang="en-US"/>
        </a:p>
      </dgm:t>
    </dgm:pt>
    <dgm:pt modelId="{F5B3892F-53DB-4C08-AC2B-8FE8C33D7AC1}" cxnId="{7A5F1A76-274C-4552-A991-AD80B1D37121}" type="sibTrans">
      <dgm:prSet/>
      <dgm:spPr/>
      <dgm:t>
        <a:bodyPr/>
        <a:lstStyle/>
        <a:p>
          <a:endParaRPr lang="zh-CN" altLang="en-US"/>
        </a:p>
      </dgm:t>
    </dgm:pt>
    <dgm:pt modelId="{30E67D4E-2FA6-4593-832B-7943525C1EA6}">
      <dgm:prSet phldrT="[文本]" custT="1"/>
      <dgm:spPr/>
      <dgm:t>
        <a:bodyPr/>
        <a:lstStyle/>
        <a:p>
          <a:r>
            <a:rPr lang="zh-CN" altLang="en-US" sz="3200" b="1" dirty="0" smtClean="0">
              <a:solidFill>
                <a:schemeClr val="accent6">
                  <a:lumMod val="75000"/>
                </a:schemeClr>
              </a:solidFill>
            </a:rPr>
            <a:t>新闻报道</a:t>
          </a:r>
          <a:endParaRPr lang="zh-CN" altLang="en-US" sz="3200" b="1" dirty="0">
            <a:solidFill>
              <a:schemeClr val="accent6">
                <a:lumMod val="75000"/>
              </a:schemeClr>
            </a:solidFill>
          </a:endParaRPr>
        </a:p>
      </dgm:t>
    </dgm:pt>
    <dgm:pt modelId="{BD8CA698-521E-4493-9FD8-03E24EBBC40B}" cxnId="{AC05B1CB-0DA5-49D3-BAF6-5562B5B6F6D8}" type="parTrans">
      <dgm:prSet/>
      <dgm:spPr/>
      <dgm:t>
        <a:bodyPr/>
        <a:lstStyle/>
        <a:p>
          <a:endParaRPr lang="zh-CN" altLang="en-US"/>
        </a:p>
      </dgm:t>
    </dgm:pt>
    <dgm:pt modelId="{9F2ADC1B-A7FF-4594-9647-59CCB32D27A5}" cxnId="{AC05B1CB-0DA5-49D3-BAF6-5562B5B6F6D8}" type="sibTrans">
      <dgm:prSet/>
      <dgm:spPr/>
      <dgm:t>
        <a:bodyPr/>
        <a:lstStyle/>
        <a:p>
          <a:endParaRPr lang="zh-CN" altLang="en-US"/>
        </a:p>
      </dgm:t>
    </dgm:pt>
    <dgm:pt modelId="{DF4668DC-879F-4DDA-A399-7CB0DC573E82}">
      <dgm:prSet phldrT="[文本]" custT="1"/>
      <dgm:spPr/>
      <dgm:t>
        <a:bodyPr/>
        <a:lstStyle/>
        <a:p>
          <a:r>
            <a:rPr lang="zh-CN" altLang="en-US" sz="3600" b="1" dirty="0" smtClean="0">
              <a:solidFill>
                <a:srgbClr val="0070C0"/>
              </a:solidFill>
            </a:rPr>
            <a:t>主        题</a:t>
          </a:r>
          <a:endParaRPr lang="zh-CN" altLang="en-US" sz="3600" b="1" dirty="0">
            <a:solidFill>
              <a:srgbClr val="0070C0"/>
            </a:solidFill>
          </a:endParaRPr>
        </a:p>
      </dgm:t>
    </dgm:pt>
    <dgm:pt modelId="{D679EA01-8CB7-4D32-85E4-44CCBBE70FDC}" cxnId="{73731005-AEB1-4BF6-A011-AE63F69AC020}" type="parTrans">
      <dgm:prSet/>
      <dgm:spPr/>
      <dgm:t>
        <a:bodyPr/>
        <a:lstStyle/>
        <a:p>
          <a:endParaRPr lang="zh-CN" altLang="en-US"/>
        </a:p>
      </dgm:t>
    </dgm:pt>
    <dgm:pt modelId="{1E6E3ECE-CEF2-4EAA-BB05-8BEF9A5818B0}" cxnId="{73731005-AEB1-4BF6-A011-AE63F69AC020}" type="sibTrans">
      <dgm:prSet/>
      <dgm:spPr/>
      <dgm:t>
        <a:bodyPr/>
        <a:lstStyle/>
        <a:p>
          <a:endParaRPr lang="zh-CN" altLang="en-US"/>
        </a:p>
      </dgm:t>
    </dgm:pt>
    <dgm:pt modelId="{2474ECE5-09EA-4953-B34E-6A0F6921D29F}">
      <dgm:prSet phldrT="[文本]" custT="1"/>
      <dgm:spPr/>
      <dgm:t>
        <a:bodyPr/>
        <a:lstStyle/>
        <a:p>
          <a:r>
            <a:rPr lang="zh-CN" altLang="en-US" sz="3200" b="1" dirty="0" smtClean="0">
              <a:solidFill>
                <a:schemeClr val="accent6">
                  <a:lumMod val="75000"/>
                </a:schemeClr>
              </a:solidFill>
            </a:rPr>
            <a:t>活动介绍</a:t>
          </a:r>
          <a:endParaRPr lang="zh-CN" altLang="en-US" sz="3200" b="1" dirty="0">
            <a:solidFill>
              <a:schemeClr val="accent6">
                <a:lumMod val="75000"/>
              </a:schemeClr>
            </a:solidFill>
          </a:endParaRPr>
        </a:p>
      </dgm:t>
    </dgm:pt>
    <dgm:pt modelId="{127D0FD5-F27C-4D82-BF87-BB68970B9E06}" cxnId="{FF3E8CDE-8293-4E80-B79F-255EF82BDBE0}" type="parTrans">
      <dgm:prSet/>
      <dgm:spPr/>
      <dgm:t>
        <a:bodyPr/>
        <a:lstStyle/>
        <a:p>
          <a:endParaRPr lang="zh-CN" altLang="en-US"/>
        </a:p>
      </dgm:t>
    </dgm:pt>
    <dgm:pt modelId="{BB70283E-EE49-4AB4-87C0-D5476CD8DF5F}" cxnId="{FF3E8CDE-8293-4E80-B79F-255EF82BDBE0}" type="sibTrans">
      <dgm:prSet/>
      <dgm:spPr/>
      <dgm:t>
        <a:bodyPr/>
        <a:lstStyle/>
        <a:p>
          <a:endParaRPr lang="zh-CN" altLang="en-US"/>
        </a:p>
      </dgm:t>
    </dgm:pt>
    <dgm:pt modelId="{A88C87A8-2699-4921-B956-87B70852A228}">
      <dgm:prSet phldrT="[文本]" custT="1"/>
      <dgm:spPr/>
      <dgm:t>
        <a:bodyPr/>
        <a:lstStyle/>
        <a:p>
          <a:r>
            <a:rPr lang="zh-CN" altLang="en-US" sz="3200" b="1" dirty="0" smtClean="0">
              <a:solidFill>
                <a:schemeClr val="accent6">
                  <a:lumMod val="75000"/>
                </a:schemeClr>
              </a:solidFill>
            </a:rPr>
            <a:t>活动意义</a:t>
          </a:r>
          <a:endParaRPr lang="zh-CN" altLang="en-US" sz="3200" b="1" dirty="0">
            <a:solidFill>
              <a:schemeClr val="accent6">
                <a:lumMod val="75000"/>
              </a:schemeClr>
            </a:solidFill>
          </a:endParaRPr>
        </a:p>
      </dgm:t>
    </dgm:pt>
    <dgm:pt modelId="{67576206-9EB5-4E49-A427-B4464D7E1236}" cxnId="{F0113F9F-EF9A-4745-BAF2-D04A37B542C4}" type="parTrans">
      <dgm:prSet/>
      <dgm:spPr/>
      <dgm:t>
        <a:bodyPr/>
        <a:lstStyle/>
        <a:p>
          <a:endParaRPr lang="zh-CN" altLang="en-US"/>
        </a:p>
      </dgm:t>
    </dgm:pt>
    <dgm:pt modelId="{3661DEFB-4F6E-4876-B37E-CB22C46B0B6C}" cxnId="{F0113F9F-EF9A-4745-BAF2-D04A37B542C4}" type="sibTrans">
      <dgm:prSet/>
      <dgm:spPr/>
      <dgm:t>
        <a:bodyPr/>
        <a:lstStyle/>
        <a:p>
          <a:endParaRPr lang="zh-CN" altLang="en-US"/>
        </a:p>
      </dgm:t>
    </dgm:pt>
    <dgm:pt modelId="{B1B249E5-2905-42BF-9529-3D61A963E4F0}">
      <dgm:prSet phldrT="[文本]" custT="1"/>
      <dgm:spPr/>
      <dgm:t>
        <a:bodyPr/>
        <a:lstStyle/>
        <a:p>
          <a:r>
            <a:rPr lang="zh-CN" altLang="en-US" sz="3600" b="1" dirty="0" smtClean="0">
              <a:solidFill>
                <a:srgbClr val="0070C0"/>
              </a:solidFill>
            </a:rPr>
            <a:t>细        节</a:t>
          </a:r>
          <a:endParaRPr lang="zh-CN" altLang="en-US" sz="3600" b="1" dirty="0">
            <a:solidFill>
              <a:srgbClr val="0070C0"/>
            </a:solidFill>
          </a:endParaRPr>
        </a:p>
      </dgm:t>
    </dgm:pt>
    <dgm:pt modelId="{C40A431C-9F07-48DB-B5AC-5BE842A7389C}" cxnId="{E0A1D4B6-2EE4-4691-B6DF-B7FB16F05AAD}" type="parTrans">
      <dgm:prSet/>
      <dgm:spPr/>
      <dgm:t>
        <a:bodyPr/>
        <a:lstStyle/>
        <a:p>
          <a:endParaRPr lang="zh-CN" altLang="en-US"/>
        </a:p>
      </dgm:t>
    </dgm:pt>
    <dgm:pt modelId="{8A241420-935E-4CFD-8BAD-8007A1B3B20B}" cxnId="{E0A1D4B6-2EE4-4691-B6DF-B7FB16F05AAD}" type="sibTrans">
      <dgm:prSet/>
      <dgm:spPr/>
      <dgm:t>
        <a:bodyPr/>
        <a:lstStyle/>
        <a:p>
          <a:endParaRPr lang="zh-CN" altLang="en-US"/>
        </a:p>
      </dgm:t>
    </dgm:pt>
    <dgm:pt modelId="{613811F2-7130-400A-8E17-75EDD9EF3A38}">
      <dgm:prSet phldrT="[文本]" custT="1"/>
      <dgm:spPr/>
      <dgm:t>
        <a:bodyPr/>
        <a:lstStyle/>
        <a:p>
          <a:r>
            <a:rPr lang="zh-CN" altLang="en-US" sz="3200" b="1" dirty="0" smtClean="0">
              <a:solidFill>
                <a:schemeClr val="accent6">
                  <a:lumMod val="75000"/>
                </a:schemeClr>
              </a:solidFill>
            </a:rPr>
            <a:t>时间</a:t>
          </a:r>
          <a:endParaRPr lang="zh-CN" altLang="en-US" sz="3200" b="1" dirty="0">
            <a:solidFill>
              <a:schemeClr val="accent6">
                <a:lumMod val="75000"/>
              </a:schemeClr>
            </a:solidFill>
          </a:endParaRPr>
        </a:p>
      </dgm:t>
    </dgm:pt>
    <dgm:pt modelId="{190884DA-A8EA-4E82-958F-D64F3A93DDDA}" cxnId="{BA194814-3FB7-48F3-BD51-FF175D171BD3}" type="parTrans">
      <dgm:prSet/>
      <dgm:spPr/>
      <dgm:t>
        <a:bodyPr/>
        <a:lstStyle/>
        <a:p>
          <a:endParaRPr lang="zh-CN" altLang="en-US"/>
        </a:p>
      </dgm:t>
    </dgm:pt>
    <dgm:pt modelId="{237FD850-36C4-412B-83D0-151D83C626D7}" cxnId="{BA194814-3FB7-48F3-BD51-FF175D171BD3}" type="sibTrans">
      <dgm:prSet/>
      <dgm:spPr/>
      <dgm:t>
        <a:bodyPr/>
        <a:lstStyle/>
        <a:p>
          <a:endParaRPr lang="zh-CN" altLang="en-US"/>
        </a:p>
      </dgm:t>
    </dgm:pt>
    <dgm:pt modelId="{C360E87B-A886-4518-A23F-76A4CADAB708}">
      <dgm:prSet phldrT="[文本]" custT="1"/>
      <dgm:spPr/>
      <dgm:t>
        <a:bodyPr/>
        <a:lstStyle/>
        <a:p>
          <a:r>
            <a:rPr lang="zh-CN" altLang="en-US" sz="3200" b="1" dirty="0" smtClean="0">
              <a:solidFill>
                <a:schemeClr val="accent6">
                  <a:lumMod val="75000"/>
                </a:schemeClr>
              </a:solidFill>
            </a:rPr>
            <a:t>人称</a:t>
          </a:r>
          <a:endParaRPr lang="zh-CN" altLang="en-US" sz="3200" b="1" dirty="0">
            <a:solidFill>
              <a:schemeClr val="accent6">
                <a:lumMod val="75000"/>
              </a:schemeClr>
            </a:solidFill>
          </a:endParaRPr>
        </a:p>
      </dgm:t>
    </dgm:pt>
    <dgm:pt modelId="{FE61AB29-CC87-4226-A5B3-E30A4C792796}" cxnId="{3F70E181-E991-4B48-9F87-E1AF67E82284}" type="parTrans">
      <dgm:prSet/>
      <dgm:spPr/>
      <dgm:t>
        <a:bodyPr/>
        <a:lstStyle/>
        <a:p>
          <a:endParaRPr lang="zh-CN" altLang="en-US"/>
        </a:p>
      </dgm:t>
    </dgm:pt>
    <dgm:pt modelId="{1C82E95B-4295-4023-AC48-9F70B1253E94}" cxnId="{3F70E181-E991-4B48-9F87-E1AF67E82284}" type="sibTrans">
      <dgm:prSet/>
      <dgm:spPr/>
      <dgm:t>
        <a:bodyPr/>
        <a:lstStyle/>
        <a:p>
          <a:endParaRPr lang="zh-CN" altLang="en-US"/>
        </a:p>
      </dgm:t>
    </dgm:pt>
    <dgm:pt modelId="{13FAC2CC-B9F6-4397-95F6-4B0485C2C980}">
      <dgm:prSet phldrT="[文本]"/>
      <dgm:spPr/>
      <dgm:t>
        <a:bodyPr/>
        <a:lstStyle/>
        <a:p>
          <a:endParaRPr lang="zh-CN" altLang="en-US" sz="2300" dirty="0"/>
        </a:p>
      </dgm:t>
    </dgm:pt>
    <dgm:pt modelId="{DD24A2D0-2333-4965-8140-09CF72349D95}" cxnId="{DC62F4F8-3010-4DD5-86AA-A2390FA185DC}" type="parTrans">
      <dgm:prSet/>
      <dgm:spPr/>
      <dgm:t>
        <a:bodyPr/>
        <a:lstStyle/>
        <a:p>
          <a:endParaRPr lang="zh-CN" altLang="en-US"/>
        </a:p>
      </dgm:t>
    </dgm:pt>
    <dgm:pt modelId="{B57C8541-D799-4D3A-8825-3801124C6B01}" cxnId="{DC62F4F8-3010-4DD5-86AA-A2390FA185DC}" type="sibTrans">
      <dgm:prSet/>
      <dgm:spPr/>
      <dgm:t>
        <a:bodyPr/>
        <a:lstStyle/>
        <a:p>
          <a:endParaRPr lang="zh-CN" altLang="en-US"/>
        </a:p>
      </dgm:t>
    </dgm:pt>
    <dgm:pt modelId="{4F71382B-5C71-4550-AEE8-2D1AF95A182E}">
      <dgm:prSet phldrT="[文本]" custT="1"/>
      <dgm:spPr/>
      <dgm:t>
        <a:bodyPr/>
        <a:lstStyle/>
        <a:p>
          <a:r>
            <a:rPr lang="zh-CN" altLang="en-US" sz="3200" b="1" dirty="0" smtClean="0">
              <a:solidFill>
                <a:schemeClr val="accent6">
                  <a:lumMod val="75000"/>
                </a:schemeClr>
              </a:solidFill>
            </a:rPr>
            <a:t>语气</a:t>
          </a:r>
          <a:endParaRPr lang="zh-CN" altLang="en-US" sz="3200" b="1" dirty="0">
            <a:solidFill>
              <a:schemeClr val="accent6">
                <a:lumMod val="75000"/>
              </a:schemeClr>
            </a:solidFill>
          </a:endParaRPr>
        </a:p>
      </dgm:t>
    </dgm:pt>
    <dgm:pt modelId="{C261811F-AA74-497E-92C8-560ABE25808C}" cxnId="{05CEC9FD-5613-4A33-8445-06CB8531BBEB}" type="parTrans">
      <dgm:prSet/>
      <dgm:spPr/>
      <dgm:t>
        <a:bodyPr/>
        <a:lstStyle/>
        <a:p>
          <a:endParaRPr lang="zh-CN" altLang="en-US"/>
        </a:p>
      </dgm:t>
    </dgm:pt>
    <dgm:pt modelId="{31A230F0-054A-44BB-8B24-278651803EA7}" cxnId="{05CEC9FD-5613-4A33-8445-06CB8531BBEB}" type="sibTrans">
      <dgm:prSet/>
      <dgm:spPr/>
      <dgm:t>
        <a:bodyPr/>
        <a:lstStyle/>
        <a:p>
          <a:endParaRPr lang="zh-CN" altLang="en-US"/>
        </a:p>
      </dgm:t>
    </dgm:pt>
    <dgm:pt modelId="{E0B58C06-EA19-44B0-BD64-907DE28AC26F}" type="pres">
      <dgm:prSet presAssocID="{E7A2F98C-2F41-4629-BF0D-22D2803CD599}" presName="Name0" presStyleCnt="0">
        <dgm:presLayoutVars>
          <dgm:chMax val="7"/>
          <dgm:dir/>
          <dgm:animLvl val="lvl"/>
          <dgm:resizeHandles val="exact"/>
        </dgm:presLayoutVars>
      </dgm:prSet>
      <dgm:spPr/>
    </dgm:pt>
    <dgm:pt modelId="{57881FCA-A849-4165-B59F-61E47301C788}" type="pres">
      <dgm:prSet presAssocID="{A30028E2-B311-4F03-B93A-3B7A6C3A3961}" presName="circle1" presStyleLbl="node1" presStyleIdx="0" presStyleCnt="3"/>
      <dgm:spPr/>
    </dgm:pt>
    <dgm:pt modelId="{72982342-F840-4811-93BC-C96C7494E578}" type="pres">
      <dgm:prSet presAssocID="{A30028E2-B311-4F03-B93A-3B7A6C3A3961}" presName="space" presStyleCnt="0"/>
      <dgm:spPr/>
    </dgm:pt>
    <dgm:pt modelId="{5E4278F8-0878-41B6-B89C-1D8BFE0D9A42}" type="pres">
      <dgm:prSet presAssocID="{A30028E2-B311-4F03-B93A-3B7A6C3A3961}" presName="rect1" presStyleLbl="alignAcc1" presStyleIdx="0" presStyleCnt="3"/>
      <dgm:spPr/>
      <dgm:t>
        <a:bodyPr/>
        <a:lstStyle/>
        <a:p>
          <a:endParaRPr lang="zh-CN" altLang="en-US"/>
        </a:p>
      </dgm:t>
    </dgm:pt>
    <dgm:pt modelId="{4E38D4A8-EA1C-4B31-94F5-721D364604D7}" type="pres">
      <dgm:prSet presAssocID="{DF4668DC-879F-4DDA-A399-7CB0DC573E82}" presName="vertSpace2" presStyleLbl="node1" presStyleIdx="0" presStyleCnt="3"/>
      <dgm:spPr/>
    </dgm:pt>
    <dgm:pt modelId="{B361EC8F-69E7-4B23-A7DF-ADDAF8DEE18A}" type="pres">
      <dgm:prSet presAssocID="{DF4668DC-879F-4DDA-A399-7CB0DC573E82}" presName="circle2" presStyleLbl="node1" presStyleIdx="1" presStyleCnt="3"/>
      <dgm:spPr/>
    </dgm:pt>
    <dgm:pt modelId="{16CAD290-3D06-49EA-975D-1025BFE7F08E}" type="pres">
      <dgm:prSet presAssocID="{DF4668DC-879F-4DDA-A399-7CB0DC573E82}" presName="rect2" presStyleLbl="alignAcc1" presStyleIdx="1" presStyleCnt="3"/>
      <dgm:spPr/>
      <dgm:t>
        <a:bodyPr/>
        <a:lstStyle/>
        <a:p>
          <a:endParaRPr lang="zh-CN" altLang="en-US"/>
        </a:p>
      </dgm:t>
    </dgm:pt>
    <dgm:pt modelId="{CC281F7B-7446-4A2D-90BC-4403CE6BFD68}" type="pres">
      <dgm:prSet presAssocID="{B1B249E5-2905-42BF-9529-3D61A963E4F0}" presName="vertSpace3" presStyleLbl="node1" presStyleIdx="1" presStyleCnt="3"/>
      <dgm:spPr/>
    </dgm:pt>
    <dgm:pt modelId="{3A4142BA-0DF2-47A8-885E-823FC0E46054}" type="pres">
      <dgm:prSet presAssocID="{B1B249E5-2905-42BF-9529-3D61A963E4F0}" presName="circle3" presStyleLbl="node1" presStyleIdx="2" presStyleCnt="3"/>
      <dgm:spPr/>
    </dgm:pt>
    <dgm:pt modelId="{C6E45940-526C-4410-83BE-2A0CFC6B1816}" type="pres">
      <dgm:prSet presAssocID="{B1B249E5-2905-42BF-9529-3D61A963E4F0}" presName="rect3" presStyleLbl="alignAcc1" presStyleIdx="2" presStyleCnt="3"/>
      <dgm:spPr/>
    </dgm:pt>
    <dgm:pt modelId="{5CAE765D-1309-4D36-A7BF-F5E40164CF89}" type="pres">
      <dgm:prSet presAssocID="{A30028E2-B311-4F03-B93A-3B7A6C3A3961}" presName="rect1ParTx" presStyleLbl="alignAcc1" presStyleIdx="2" presStyleCnt="3">
        <dgm:presLayoutVars>
          <dgm:chMax val="1"/>
          <dgm:bulletEnabled val="1"/>
        </dgm:presLayoutVars>
      </dgm:prSet>
      <dgm:spPr/>
      <dgm:t>
        <a:bodyPr/>
        <a:lstStyle/>
        <a:p>
          <a:endParaRPr lang="zh-CN" altLang="en-US"/>
        </a:p>
      </dgm:t>
    </dgm:pt>
    <dgm:pt modelId="{C5749601-AFB8-49B3-B6A0-16C535F2EBC9}" type="pres">
      <dgm:prSet presAssocID="{A30028E2-B311-4F03-B93A-3B7A6C3A3961}" presName="rect1ChTx" presStyleLbl="alignAcc1" presStyleIdx="2" presStyleCnt="3">
        <dgm:presLayoutVars>
          <dgm:bulletEnabled val="1"/>
        </dgm:presLayoutVars>
      </dgm:prSet>
      <dgm:spPr/>
    </dgm:pt>
    <dgm:pt modelId="{C44F3D7C-D276-40EF-8664-CEB055D16851}" type="pres">
      <dgm:prSet presAssocID="{DF4668DC-879F-4DDA-A399-7CB0DC573E82}" presName="rect2ParTx" presStyleLbl="alignAcc1" presStyleIdx="2" presStyleCnt="3">
        <dgm:presLayoutVars>
          <dgm:chMax val="1"/>
          <dgm:bulletEnabled val="1"/>
        </dgm:presLayoutVars>
      </dgm:prSet>
      <dgm:spPr/>
      <dgm:t>
        <a:bodyPr/>
        <a:lstStyle/>
        <a:p>
          <a:endParaRPr lang="zh-CN" altLang="en-US"/>
        </a:p>
      </dgm:t>
    </dgm:pt>
    <dgm:pt modelId="{D1C64E08-390C-4BA5-BBA3-3F8601A1861F}" type="pres">
      <dgm:prSet presAssocID="{DF4668DC-879F-4DDA-A399-7CB0DC573E82}" presName="rect2ChTx" presStyleLbl="alignAcc1" presStyleIdx="2" presStyleCnt="3">
        <dgm:presLayoutVars>
          <dgm:bulletEnabled val="1"/>
        </dgm:presLayoutVars>
      </dgm:prSet>
      <dgm:spPr/>
    </dgm:pt>
    <dgm:pt modelId="{A7B3E7F7-C546-4621-91CA-38CEA4F420FB}" type="pres">
      <dgm:prSet presAssocID="{B1B249E5-2905-42BF-9529-3D61A963E4F0}" presName="rect3ParTx" presStyleLbl="alignAcc1" presStyleIdx="2" presStyleCnt="3">
        <dgm:presLayoutVars>
          <dgm:chMax val="1"/>
          <dgm:bulletEnabled val="1"/>
        </dgm:presLayoutVars>
      </dgm:prSet>
      <dgm:spPr/>
    </dgm:pt>
    <dgm:pt modelId="{6246D1FF-8694-4FE4-A03E-BAF7B68DC2A4}" type="pres">
      <dgm:prSet presAssocID="{B1B249E5-2905-42BF-9529-3D61A963E4F0}" presName="rect3ChTx" presStyleLbl="alignAcc1" presStyleIdx="2" presStyleCnt="3" custScaleY="118234" custLinFactNeighborX="-122" custLinFactNeighborY="18519">
        <dgm:presLayoutVars>
          <dgm:bulletEnabled val="1"/>
        </dgm:presLayoutVars>
      </dgm:prSet>
      <dgm:spPr/>
    </dgm:pt>
  </dgm:ptLst>
  <dgm:cxnLst>
    <dgm:cxn modelId="{55ACE412-199E-4BC5-99EB-E94C12457AA1}" type="presOf" srcId="{A30028E2-B311-4F03-B93A-3B7A6C3A3961}" destId="{5CAE765D-1309-4D36-A7BF-F5E40164CF89}" srcOrd="1" destOrd="0" presId="urn:microsoft.com/office/officeart/2005/8/layout/target3"/>
    <dgm:cxn modelId="{27EB003D-7F9F-4C07-A44C-8329B185A152}" type="presOf" srcId="{DF4668DC-879F-4DDA-A399-7CB0DC573E82}" destId="{16CAD290-3D06-49EA-975D-1025BFE7F08E}" srcOrd="0" destOrd="0" presId="urn:microsoft.com/office/officeart/2005/8/layout/target3"/>
    <dgm:cxn modelId="{377F04F9-C488-4BCC-9789-4A4B4D75A028}" srcId="{E7A2F98C-2F41-4629-BF0D-22D2803CD599}" destId="{A30028E2-B311-4F03-B93A-3B7A6C3A3961}" srcOrd="0" destOrd="0" parTransId="{E7FB7764-961C-4D4C-B03F-8EA68089F32E}" sibTransId="{BEA05908-7201-4EA4-85CF-D97468FB677A}"/>
    <dgm:cxn modelId="{A74D22CA-B61A-401C-9449-9FAA98A40BF8}" type="presOf" srcId="{A30028E2-B311-4F03-B93A-3B7A6C3A3961}" destId="{5E4278F8-0878-41B6-B89C-1D8BFE0D9A42}" srcOrd="0" destOrd="0" presId="urn:microsoft.com/office/officeart/2005/8/layout/target3"/>
    <dgm:cxn modelId="{2D1D82D4-AC29-41E8-87E3-842D7FAD1A10}" type="presOf" srcId="{613811F2-7130-400A-8E17-75EDD9EF3A38}" destId="{6246D1FF-8694-4FE4-A03E-BAF7B68DC2A4}" srcOrd="0" destOrd="0" presId="urn:microsoft.com/office/officeart/2005/8/layout/target3"/>
    <dgm:cxn modelId="{8004D8CA-28E8-4C6A-8D0D-EBBCB6660496}" type="presOf" srcId="{884A588F-7184-416A-AF43-398B423EBE2B}" destId="{C5749601-AFB8-49B3-B6A0-16C535F2EBC9}" srcOrd="0" destOrd="0" presId="urn:microsoft.com/office/officeart/2005/8/layout/target3"/>
    <dgm:cxn modelId="{3F70E181-E991-4B48-9F87-E1AF67E82284}" srcId="{B1B249E5-2905-42BF-9529-3D61A963E4F0}" destId="{C360E87B-A886-4518-A23F-76A4CADAB708}" srcOrd="1" destOrd="0" parTransId="{FE61AB29-CC87-4226-A5B3-E30A4C792796}" sibTransId="{1C82E95B-4295-4023-AC48-9F70B1253E94}"/>
    <dgm:cxn modelId="{10E3A099-1905-4AAE-BB6B-FCD8895034EF}" type="presOf" srcId="{C360E87B-A886-4518-A23F-76A4CADAB708}" destId="{6246D1FF-8694-4FE4-A03E-BAF7B68DC2A4}" srcOrd="0" destOrd="1" presId="urn:microsoft.com/office/officeart/2005/8/layout/target3"/>
    <dgm:cxn modelId="{E5ADFCF1-3F7C-410B-999D-D6DE1B880D36}" type="presOf" srcId="{DF4668DC-879F-4DDA-A399-7CB0DC573E82}" destId="{C44F3D7C-D276-40EF-8664-CEB055D16851}" srcOrd="1" destOrd="0" presId="urn:microsoft.com/office/officeart/2005/8/layout/target3"/>
    <dgm:cxn modelId="{FB85F4DA-1467-4D8F-A3AD-E55794C4031E}" type="presOf" srcId="{B1B249E5-2905-42BF-9529-3D61A963E4F0}" destId="{C6E45940-526C-4410-83BE-2A0CFC6B1816}" srcOrd="0" destOrd="0" presId="urn:microsoft.com/office/officeart/2005/8/layout/target3"/>
    <dgm:cxn modelId="{189CE95F-CECD-4310-AE3C-C0B7A8D744BE}" type="presOf" srcId="{4F71382B-5C71-4550-AEE8-2D1AF95A182E}" destId="{6246D1FF-8694-4FE4-A03E-BAF7B68DC2A4}" srcOrd="0" destOrd="2" presId="urn:microsoft.com/office/officeart/2005/8/layout/target3"/>
    <dgm:cxn modelId="{99CBB413-5C3D-4159-ABD0-AE647AB887D4}" type="presOf" srcId="{13FAC2CC-B9F6-4397-95F6-4B0485C2C980}" destId="{6246D1FF-8694-4FE4-A03E-BAF7B68DC2A4}" srcOrd="0" destOrd="3" presId="urn:microsoft.com/office/officeart/2005/8/layout/target3"/>
    <dgm:cxn modelId="{31C5F141-E675-40C4-B4DA-B2E7F0DB3435}" type="presOf" srcId="{2474ECE5-09EA-4953-B34E-6A0F6921D29F}" destId="{D1C64E08-390C-4BA5-BBA3-3F8601A1861F}" srcOrd="0" destOrd="0" presId="urn:microsoft.com/office/officeart/2005/8/layout/target3"/>
    <dgm:cxn modelId="{DC62F4F8-3010-4DD5-86AA-A2390FA185DC}" srcId="{B1B249E5-2905-42BF-9529-3D61A963E4F0}" destId="{13FAC2CC-B9F6-4397-95F6-4B0485C2C980}" srcOrd="3" destOrd="0" parTransId="{DD24A2D0-2333-4965-8140-09CF72349D95}" sibTransId="{B57C8541-D799-4D3A-8825-3801124C6B01}"/>
    <dgm:cxn modelId="{10D1CC72-5051-4EF1-8820-2081B92D7709}" type="presOf" srcId="{30E67D4E-2FA6-4593-832B-7943525C1EA6}" destId="{C5749601-AFB8-49B3-B6A0-16C535F2EBC9}" srcOrd="0" destOrd="1" presId="urn:microsoft.com/office/officeart/2005/8/layout/target3"/>
    <dgm:cxn modelId="{E0A1D4B6-2EE4-4691-B6DF-B7FB16F05AAD}" srcId="{E7A2F98C-2F41-4629-BF0D-22D2803CD599}" destId="{B1B249E5-2905-42BF-9529-3D61A963E4F0}" srcOrd="2" destOrd="0" parTransId="{C40A431C-9F07-48DB-B5AC-5BE842A7389C}" sibTransId="{8A241420-935E-4CFD-8BAD-8007A1B3B20B}"/>
    <dgm:cxn modelId="{73731005-AEB1-4BF6-A011-AE63F69AC020}" srcId="{E7A2F98C-2F41-4629-BF0D-22D2803CD599}" destId="{DF4668DC-879F-4DDA-A399-7CB0DC573E82}" srcOrd="1" destOrd="0" parTransId="{D679EA01-8CB7-4D32-85E4-44CCBBE70FDC}" sibTransId="{1E6E3ECE-CEF2-4EAA-BB05-8BEF9A5818B0}"/>
    <dgm:cxn modelId="{7A5F1A76-274C-4552-A991-AD80B1D37121}" srcId="{A30028E2-B311-4F03-B93A-3B7A6C3A3961}" destId="{884A588F-7184-416A-AF43-398B423EBE2B}" srcOrd="0" destOrd="0" parTransId="{58E7BF01-3902-49B6-9658-B29A72532D5A}" sibTransId="{F5B3892F-53DB-4C08-AC2B-8FE8C33D7AC1}"/>
    <dgm:cxn modelId="{F0113F9F-EF9A-4745-BAF2-D04A37B542C4}" srcId="{DF4668DC-879F-4DDA-A399-7CB0DC573E82}" destId="{A88C87A8-2699-4921-B956-87B70852A228}" srcOrd="1" destOrd="0" parTransId="{67576206-9EB5-4E49-A427-B4464D7E1236}" sibTransId="{3661DEFB-4F6E-4876-B37E-CB22C46B0B6C}"/>
    <dgm:cxn modelId="{5F60841B-1FF8-4AC6-B115-179DB37401D8}" type="presOf" srcId="{A88C87A8-2699-4921-B956-87B70852A228}" destId="{D1C64E08-390C-4BA5-BBA3-3F8601A1861F}" srcOrd="0" destOrd="1" presId="urn:microsoft.com/office/officeart/2005/8/layout/target3"/>
    <dgm:cxn modelId="{05CEC9FD-5613-4A33-8445-06CB8531BBEB}" srcId="{B1B249E5-2905-42BF-9529-3D61A963E4F0}" destId="{4F71382B-5C71-4550-AEE8-2D1AF95A182E}" srcOrd="2" destOrd="0" parTransId="{C261811F-AA74-497E-92C8-560ABE25808C}" sibTransId="{31A230F0-054A-44BB-8B24-278651803EA7}"/>
    <dgm:cxn modelId="{03D6BC34-78F3-411E-B434-1E5DF8710FE4}" type="presOf" srcId="{B1B249E5-2905-42BF-9529-3D61A963E4F0}" destId="{A7B3E7F7-C546-4621-91CA-38CEA4F420FB}" srcOrd="1" destOrd="0" presId="urn:microsoft.com/office/officeart/2005/8/layout/target3"/>
    <dgm:cxn modelId="{BA194814-3FB7-48F3-BD51-FF175D171BD3}" srcId="{B1B249E5-2905-42BF-9529-3D61A963E4F0}" destId="{613811F2-7130-400A-8E17-75EDD9EF3A38}" srcOrd="0" destOrd="0" parTransId="{190884DA-A8EA-4E82-958F-D64F3A93DDDA}" sibTransId="{237FD850-36C4-412B-83D0-151D83C626D7}"/>
    <dgm:cxn modelId="{AC05B1CB-0DA5-49D3-BAF6-5562B5B6F6D8}" srcId="{A30028E2-B311-4F03-B93A-3B7A6C3A3961}" destId="{30E67D4E-2FA6-4593-832B-7943525C1EA6}" srcOrd="1" destOrd="0" parTransId="{BD8CA698-521E-4493-9FD8-03E24EBBC40B}" sibTransId="{9F2ADC1B-A7FF-4594-9647-59CCB32D27A5}"/>
    <dgm:cxn modelId="{66BB9493-7B35-4092-8AD6-86A46962550D}" type="presOf" srcId="{E7A2F98C-2F41-4629-BF0D-22D2803CD599}" destId="{E0B58C06-EA19-44B0-BD64-907DE28AC26F}" srcOrd="0" destOrd="0" presId="urn:microsoft.com/office/officeart/2005/8/layout/target3"/>
    <dgm:cxn modelId="{FF3E8CDE-8293-4E80-B79F-255EF82BDBE0}" srcId="{DF4668DC-879F-4DDA-A399-7CB0DC573E82}" destId="{2474ECE5-09EA-4953-B34E-6A0F6921D29F}" srcOrd="0" destOrd="0" parTransId="{127D0FD5-F27C-4D82-BF87-BB68970B9E06}" sibTransId="{BB70283E-EE49-4AB4-87C0-D5476CD8DF5F}"/>
    <dgm:cxn modelId="{A74D61E6-2338-4CFD-B6E4-620EBAC33853}" type="presParOf" srcId="{E0B58C06-EA19-44B0-BD64-907DE28AC26F}" destId="{57881FCA-A849-4165-B59F-61E47301C788}" srcOrd="0" destOrd="0" presId="urn:microsoft.com/office/officeart/2005/8/layout/target3"/>
    <dgm:cxn modelId="{78914CC6-1FC0-4B23-AC43-EBD9973BF978}" type="presParOf" srcId="{E0B58C06-EA19-44B0-BD64-907DE28AC26F}" destId="{72982342-F840-4811-93BC-C96C7494E578}" srcOrd="1" destOrd="0" presId="urn:microsoft.com/office/officeart/2005/8/layout/target3"/>
    <dgm:cxn modelId="{7F574228-58EB-466A-ADF2-5E6BEB680A8A}" type="presParOf" srcId="{E0B58C06-EA19-44B0-BD64-907DE28AC26F}" destId="{5E4278F8-0878-41B6-B89C-1D8BFE0D9A42}" srcOrd="2" destOrd="0" presId="urn:microsoft.com/office/officeart/2005/8/layout/target3"/>
    <dgm:cxn modelId="{BCE2721B-E329-4640-9215-8741B70CC01A}" type="presParOf" srcId="{E0B58C06-EA19-44B0-BD64-907DE28AC26F}" destId="{4E38D4A8-EA1C-4B31-94F5-721D364604D7}" srcOrd="3" destOrd="0" presId="urn:microsoft.com/office/officeart/2005/8/layout/target3"/>
    <dgm:cxn modelId="{414DA3E4-2124-469C-A445-9728ACD01F0B}" type="presParOf" srcId="{E0B58C06-EA19-44B0-BD64-907DE28AC26F}" destId="{B361EC8F-69E7-4B23-A7DF-ADDAF8DEE18A}" srcOrd="4" destOrd="0" presId="urn:microsoft.com/office/officeart/2005/8/layout/target3"/>
    <dgm:cxn modelId="{F5B7AB71-7061-4B7A-AA64-77261CB454C9}" type="presParOf" srcId="{E0B58C06-EA19-44B0-BD64-907DE28AC26F}" destId="{16CAD290-3D06-49EA-975D-1025BFE7F08E}" srcOrd="5" destOrd="0" presId="urn:microsoft.com/office/officeart/2005/8/layout/target3"/>
    <dgm:cxn modelId="{A54A18A8-EF57-4837-8346-5A8AD8777C14}" type="presParOf" srcId="{E0B58C06-EA19-44B0-BD64-907DE28AC26F}" destId="{CC281F7B-7446-4A2D-90BC-4403CE6BFD68}" srcOrd="6" destOrd="0" presId="urn:microsoft.com/office/officeart/2005/8/layout/target3"/>
    <dgm:cxn modelId="{7EA5D4EF-D93A-400D-90B0-84BC4A840D35}" type="presParOf" srcId="{E0B58C06-EA19-44B0-BD64-907DE28AC26F}" destId="{3A4142BA-0DF2-47A8-885E-823FC0E46054}" srcOrd="7" destOrd="0" presId="urn:microsoft.com/office/officeart/2005/8/layout/target3"/>
    <dgm:cxn modelId="{3B94CCF7-8CCF-4E38-9168-7C2D1F7676AB}" type="presParOf" srcId="{E0B58C06-EA19-44B0-BD64-907DE28AC26F}" destId="{C6E45940-526C-4410-83BE-2A0CFC6B1816}" srcOrd="8" destOrd="0" presId="urn:microsoft.com/office/officeart/2005/8/layout/target3"/>
    <dgm:cxn modelId="{879C4F61-A9B0-4D81-ACD6-4ED0EE8A5BFB}" type="presParOf" srcId="{E0B58C06-EA19-44B0-BD64-907DE28AC26F}" destId="{5CAE765D-1309-4D36-A7BF-F5E40164CF89}" srcOrd="9" destOrd="0" presId="urn:microsoft.com/office/officeart/2005/8/layout/target3"/>
    <dgm:cxn modelId="{DDD42CF7-0DE7-40E0-BBAE-F0BEE2236228}" type="presParOf" srcId="{E0B58C06-EA19-44B0-BD64-907DE28AC26F}" destId="{C5749601-AFB8-49B3-B6A0-16C535F2EBC9}" srcOrd="10" destOrd="0" presId="urn:microsoft.com/office/officeart/2005/8/layout/target3"/>
    <dgm:cxn modelId="{92934FB1-49B2-4046-8432-5C49AF7D29B9}" type="presParOf" srcId="{E0B58C06-EA19-44B0-BD64-907DE28AC26F}" destId="{C44F3D7C-D276-40EF-8664-CEB055D16851}" srcOrd="11" destOrd="0" presId="urn:microsoft.com/office/officeart/2005/8/layout/target3"/>
    <dgm:cxn modelId="{2737B8D7-4126-4EBB-BF7D-D2B2EF50A4CD}" type="presParOf" srcId="{E0B58C06-EA19-44B0-BD64-907DE28AC26F}" destId="{D1C64E08-390C-4BA5-BBA3-3F8601A1861F}" srcOrd="12" destOrd="0" presId="urn:microsoft.com/office/officeart/2005/8/layout/target3"/>
    <dgm:cxn modelId="{CA2937A6-1E5D-41A3-A96A-D0C212245ED7}" type="presParOf" srcId="{E0B58C06-EA19-44B0-BD64-907DE28AC26F}" destId="{A7B3E7F7-C546-4621-91CA-38CEA4F420FB}" srcOrd="13" destOrd="0" presId="urn:microsoft.com/office/officeart/2005/8/layout/target3"/>
    <dgm:cxn modelId="{E50ED826-E260-41CF-9E32-906910BF48E1}" type="presParOf" srcId="{E0B58C06-EA19-44B0-BD64-907DE28AC26F}" destId="{6246D1FF-8694-4FE4-A03E-BAF7B68DC2A4}" srcOrd="14" destOrd="0" presId="urn:microsoft.com/office/officeart/2005/8/layout/targe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AA2BC9-1D07-4FC6-BECA-CCC3FA688A0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CN" altLang="en-US"/>
        </a:p>
      </dgm:t>
    </dgm:pt>
    <dgm:pt modelId="{B478B262-FE76-466D-BA3E-C5A329B354ED}">
      <dgm:prSet phldrT="[文本]" custT="1"/>
      <dgm:spPr/>
      <dgm:t>
        <a:bodyPr/>
        <a:lstStyle/>
        <a:p>
          <a:r>
            <a:rPr lang="zh-CN" altLang="en-US" sz="4000" b="1" dirty="0" smtClean="0">
              <a:solidFill>
                <a:schemeClr val="bg1"/>
              </a:solidFill>
            </a:rPr>
            <a:t>时态</a:t>
          </a:r>
          <a:endParaRPr lang="zh-CN" altLang="en-US" sz="4000" b="1" dirty="0">
            <a:solidFill>
              <a:schemeClr val="bg1"/>
            </a:solidFill>
          </a:endParaRPr>
        </a:p>
      </dgm:t>
    </dgm:pt>
    <dgm:pt modelId="{FD29B271-B869-43AE-A64C-922726D880E0}" cxnId="{209A5336-9465-475E-82FF-77B29C2C1BA4}" type="parTrans">
      <dgm:prSet/>
      <dgm:spPr/>
      <dgm:t>
        <a:bodyPr/>
        <a:lstStyle/>
        <a:p>
          <a:endParaRPr lang="zh-CN" altLang="en-US"/>
        </a:p>
      </dgm:t>
    </dgm:pt>
    <dgm:pt modelId="{69AEA573-6377-4607-B723-61464F0F2D6E}" cxnId="{209A5336-9465-475E-82FF-77B29C2C1BA4}" type="sibTrans">
      <dgm:prSet/>
      <dgm:spPr/>
      <dgm:t>
        <a:bodyPr/>
        <a:lstStyle/>
        <a:p>
          <a:endParaRPr lang="zh-CN" altLang="en-US"/>
        </a:p>
      </dgm:t>
    </dgm:pt>
    <dgm:pt modelId="{31EDA27A-3338-4C24-AD63-9F2268FC2D4A}">
      <dgm:prSet phldrT="[文本]"/>
      <dgm:spPr/>
      <dgm:t>
        <a:bodyPr/>
        <a:lstStyle/>
        <a:p>
          <a:r>
            <a:rPr lang="zh-CN" altLang="en-US" b="1" dirty="0" smtClean="0">
              <a:solidFill>
                <a:srgbClr val="FF0000"/>
              </a:solidFill>
            </a:rPr>
            <a:t>一般过去时？</a:t>
          </a:r>
          <a:endParaRPr lang="zh-CN" altLang="en-US" b="1" dirty="0">
            <a:solidFill>
              <a:srgbClr val="FF0000"/>
            </a:solidFill>
          </a:endParaRPr>
        </a:p>
      </dgm:t>
    </dgm:pt>
    <dgm:pt modelId="{D4B35427-540F-4B64-B3AB-E3008985DCD5}" cxnId="{D48ABBC5-80E2-4D56-8480-199CE676394E}" type="parTrans">
      <dgm:prSet/>
      <dgm:spPr/>
      <dgm:t>
        <a:bodyPr/>
        <a:lstStyle/>
        <a:p>
          <a:endParaRPr lang="zh-CN" altLang="en-US"/>
        </a:p>
      </dgm:t>
    </dgm:pt>
    <dgm:pt modelId="{310FE3E2-A474-44DB-8C60-D071A02B8815}" cxnId="{D48ABBC5-80E2-4D56-8480-199CE676394E}" type="sibTrans">
      <dgm:prSet/>
      <dgm:spPr/>
      <dgm:t>
        <a:bodyPr/>
        <a:lstStyle/>
        <a:p>
          <a:endParaRPr lang="zh-CN" altLang="en-US"/>
        </a:p>
      </dgm:t>
    </dgm:pt>
    <dgm:pt modelId="{2044A6C4-04AC-4409-A1B3-199D2C2DF6AA}">
      <dgm:prSet phldrT="[文本]"/>
      <dgm:spPr/>
      <dgm:t>
        <a:bodyPr/>
        <a:lstStyle/>
        <a:p>
          <a:r>
            <a:rPr lang="zh-CN" altLang="en-US" dirty="0" smtClean="0"/>
            <a:t>一般现在时？</a:t>
          </a:r>
          <a:endParaRPr lang="zh-CN" altLang="en-US" dirty="0"/>
        </a:p>
      </dgm:t>
    </dgm:pt>
    <dgm:pt modelId="{2201EF49-A8FF-409E-B99D-7317A1AB9C0E}" cxnId="{CF57DF57-B3BE-41B5-8BC0-9EFBA89EE001}" type="parTrans">
      <dgm:prSet/>
      <dgm:spPr/>
      <dgm:t>
        <a:bodyPr/>
        <a:lstStyle/>
        <a:p>
          <a:endParaRPr lang="zh-CN" altLang="en-US"/>
        </a:p>
      </dgm:t>
    </dgm:pt>
    <dgm:pt modelId="{DA638D59-97BD-4CA0-B432-B726073FB83B}" cxnId="{CF57DF57-B3BE-41B5-8BC0-9EFBA89EE001}" type="sibTrans">
      <dgm:prSet/>
      <dgm:spPr/>
      <dgm:t>
        <a:bodyPr/>
        <a:lstStyle/>
        <a:p>
          <a:endParaRPr lang="zh-CN" altLang="en-US"/>
        </a:p>
      </dgm:t>
    </dgm:pt>
    <dgm:pt modelId="{F848B0CC-DF1D-4F93-903B-A6EAAED5C199}">
      <dgm:prSet phldrT="[文本]" custT="1"/>
      <dgm:spPr/>
      <dgm:t>
        <a:bodyPr/>
        <a:lstStyle/>
        <a:p>
          <a:r>
            <a:rPr lang="zh-CN" altLang="en-US" sz="4000" b="1" dirty="0" smtClean="0"/>
            <a:t>格式</a:t>
          </a:r>
          <a:endParaRPr lang="zh-CN" altLang="en-US" sz="4000" b="1" dirty="0"/>
        </a:p>
      </dgm:t>
    </dgm:pt>
    <dgm:pt modelId="{04940F3F-19F5-499D-9C42-9F166346F6A6}" cxnId="{50B4DF62-047B-4D86-A507-62B78AB82C8D}" type="parTrans">
      <dgm:prSet/>
      <dgm:spPr/>
      <dgm:t>
        <a:bodyPr/>
        <a:lstStyle/>
        <a:p>
          <a:endParaRPr lang="zh-CN" altLang="en-US"/>
        </a:p>
      </dgm:t>
    </dgm:pt>
    <dgm:pt modelId="{2C261923-A2EB-4B92-ADAF-F902DCDD3471}" cxnId="{50B4DF62-047B-4D86-A507-62B78AB82C8D}" type="sibTrans">
      <dgm:prSet/>
      <dgm:spPr/>
      <dgm:t>
        <a:bodyPr/>
        <a:lstStyle/>
        <a:p>
          <a:endParaRPr lang="zh-CN" altLang="en-US"/>
        </a:p>
      </dgm:t>
    </dgm:pt>
    <dgm:pt modelId="{E010398D-77E6-4FAF-9798-88D27588C2AD}">
      <dgm:prSet phldrT="[文本]"/>
      <dgm:spPr/>
      <dgm:t>
        <a:bodyPr/>
        <a:lstStyle/>
        <a:p>
          <a:r>
            <a:rPr lang="zh-CN" altLang="en-US" dirty="0" smtClean="0"/>
            <a:t>导语</a:t>
          </a:r>
          <a:endParaRPr lang="zh-CN" altLang="en-US" dirty="0"/>
        </a:p>
      </dgm:t>
    </dgm:pt>
    <dgm:pt modelId="{BE2961D1-DE77-4D1A-89DF-4B0B4438783E}" cxnId="{E1AB29E2-927F-44A8-8AF9-9FD27371A17C}" type="parTrans">
      <dgm:prSet/>
      <dgm:spPr/>
      <dgm:t>
        <a:bodyPr/>
        <a:lstStyle/>
        <a:p>
          <a:endParaRPr lang="zh-CN" altLang="en-US"/>
        </a:p>
      </dgm:t>
    </dgm:pt>
    <dgm:pt modelId="{83BED97F-39FF-49A6-A7BC-E34665D046CD}" cxnId="{E1AB29E2-927F-44A8-8AF9-9FD27371A17C}" type="sibTrans">
      <dgm:prSet/>
      <dgm:spPr/>
      <dgm:t>
        <a:bodyPr/>
        <a:lstStyle/>
        <a:p>
          <a:endParaRPr lang="zh-CN" altLang="en-US"/>
        </a:p>
      </dgm:t>
    </dgm:pt>
    <dgm:pt modelId="{E71E283A-5F4D-4662-B30D-BF5CE4CF33C8}">
      <dgm:prSet phldrT="[文本]"/>
      <dgm:spPr/>
      <dgm:t>
        <a:bodyPr/>
        <a:lstStyle/>
        <a:p>
          <a:r>
            <a:rPr lang="zh-CN" altLang="en-US" dirty="0" smtClean="0"/>
            <a:t>正文</a:t>
          </a:r>
          <a:endParaRPr lang="zh-CN" altLang="en-US" dirty="0"/>
        </a:p>
      </dgm:t>
    </dgm:pt>
    <dgm:pt modelId="{DB0E2767-C112-4827-8A27-6DE2D46FF44D}" cxnId="{AB04DA3D-6959-48B3-8239-9D7EA273A9FB}" type="parTrans">
      <dgm:prSet/>
      <dgm:spPr/>
      <dgm:t>
        <a:bodyPr/>
        <a:lstStyle/>
        <a:p>
          <a:endParaRPr lang="zh-CN" altLang="en-US"/>
        </a:p>
      </dgm:t>
    </dgm:pt>
    <dgm:pt modelId="{CE211D58-E251-4DFB-A0E5-A3663549D249}" cxnId="{AB04DA3D-6959-48B3-8239-9D7EA273A9FB}" type="sibTrans">
      <dgm:prSet/>
      <dgm:spPr/>
      <dgm:t>
        <a:bodyPr/>
        <a:lstStyle/>
        <a:p>
          <a:endParaRPr lang="zh-CN" altLang="en-US"/>
        </a:p>
      </dgm:t>
    </dgm:pt>
    <dgm:pt modelId="{6D350F4E-E4F2-4753-8958-C3BE3AD6E257}" type="pres">
      <dgm:prSet presAssocID="{91AA2BC9-1D07-4FC6-BECA-CCC3FA688A0D}" presName="diagram" presStyleCnt="0">
        <dgm:presLayoutVars>
          <dgm:chPref val="1"/>
          <dgm:dir/>
          <dgm:animOne val="branch"/>
          <dgm:animLvl val="lvl"/>
          <dgm:resizeHandles/>
        </dgm:presLayoutVars>
      </dgm:prSet>
      <dgm:spPr/>
    </dgm:pt>
    <dgm:pt modelId="{4AB55383-C00D-4B15-9DF7-C18A948491F9}" type="pres">
      <dgm:prSet presAssocID="{B478B262-FE76-466D-BA3E-C5A329B354ED}" presName="root" presStyleCnt="0"/>
      <dgm:spPr/>
    </dgm:pt>
    <dgm:pt modelId="{AE0903A4-B48B-439B-AB95-D742324FF3C6}" type="pres">
      <dgm:prSet presAssocID="{B478B262-FE76-466D-BA3E-C5A329B354ED}" presName="rootComposite" presStyleCnt="0"/>
      <dgm:spPr/>
    </dgm:pt>
    <dgm:pt modelId="{F17CCD51-0645-4DA6-884A-2A9E4429316E}" type="pres">
      <dgm:prSet presAssocID="{B478B262-FE76-466D-BA3E-C5A329B354ED}" presName="rootText" presStyleLbl="node1" presStyleIdx="0" presStyleCnt="2"/>
      <dgm:spPr/>
    </dgm:pt>
    <dgm:pt modelId="{3F0F03EA-AF9B-4DA2-910E-F4111C9197B7}" type="pres">
      <dgm:prSet presAssocID="{B478B262-FE76-466D-BA3E-C5A329B354ED}" presName="rootConnector" presStyleLbl="node1" presStyleIdx="0" presStyleCnt="2"/>
      <dgm:spPr/>
    </dgm:pt>
    <dgm:pt modelId="{7792CE1D-AC36-430C-B30A-AE19914DBBC7}" type="pres">
      <dgm:prSet presAssocID="{B478B262-FE76-466D-BA3E-C5A329B354ED}" presName="childShape" presStyleCnt="0"/>
      <dgm:spPr/>
    </dgm:pt>
    <dgm:pt modelId="{248756EF-A6B5-4A6E-A0DC-59FE8C329A6F}" type="pres">
      <dgm:prSet presAssocID="{D4B35427-540F-4B64-B3AB-E3008985DCD5}" presName="Name13" presStyleLbl="parChTrans1D2" presStyleIdx="0" presStyleCnt="4"/>
      <dgm:spPr/>
    </dgm:pt>
    <dgm:pt modelId="{6ADE3C6C-B54A-4481-B476-3C624BD0CB5E}" type="pres">
      <dgm:prSet presAssocID="{31EDA27A-3338-4C24-AD63-9F2268FC2D4A}" presName="childText" presStyleLbl="bgAcc1" presStyleIdx="0" presStyleCnt="4">
        <dgm:presLayoutVars>
          <dgm:bulletEnabled val="1"/>
        </dgm:presLayoutVars>
      </dgm:prSet>
      <dgm:spPr/>
      <dgm:t>
        <a:bodyPr/>
        <a:lstStyle/>
        <a:p>
          <a:endParaRPr lang="zh-CN" altLang="en-US"/>
        </a:p>
      </dgm:t>
    </dgm:pt>
    <dgm:pt modelId="{907C2395-585D-4475-AE56-F77A66C107B6}" type="pres">
      <dgm:prSet presAssocID="{2201EF49-A8FF-409E-B99D-7317A1AB9C0E}" presName="Name13" presStyleLbl="parChTrans1D2" presStyleIdx="1" presStyleCnt="4"/>
      <dgm:spPr/>
    </dgm:pt>
    <dgm:pt modelId="{30D95D11-F838-4F02-85CB-E45A16F505A1}" type="pres">
      <dgm:prSet presAssocID="{2044A6C4-04AC-4409-A1B3-199D2C2DF6AA}" presName="childText" presStyleLbl="bgAcc1" presStyleIdx="1" presStyleCnt="4">
        <dgm:presLayoutVars>
          <dgm:bulletEnabled val="1"/>
        </dgm:presLayoutVars>
      </dgm:prSet>
      <dgm:spPr/>
    </dgm:pt>
    <dgm:pt modelId="{29DA2AF4-3589-491D-999A-4D0786B63879}" type="pres">
      <dgm:prSet presAssocID="{F848B0CC-DF1D-4F93-903B-A6EAAED5C199}" presName="root" presStyleCnt="0"/>
      <dgm:spPr/>
    </dgm:pt>
    <dgm:pt modelId="{6BB03341-6F90-42D3-8438-CDF070E95808}" type="pres">
      <dgm:prSet presAssocID="{F848B0CC-DF1D-4F93-903B-A6EAAED5C199}" presName="rootComposite" presStyleCnt="0"/>
      <dgm:spPr/>
    </dgm:pt>
    <dgm:pt modelId="{273BE2EE-8D3B-4B57-863A-682528EE9D68}" type="pres">
      <dgm:prSet presAssocID="{F848B0CC-DF1D-4F93-903B-A6EAAED5C199}" presName="rootText" presStyleLbl="node1" presStyleIdx="1" presStyleCnt="2"/>
      <dgm:spPr/>
    </dgm:pt>
    <dgm:pt modelId="{46581705-6B4D-4EE9-9CB9-5CA334E9248C}" type="pres">
      <dgm:prSet presAssocID="{F848B0CC-DF1D-4F93-903B-A6EAAED5C199}" presName="rootConnector" presStyleLbl="node1" presStyleIdx="1" presStyleCnt="2"/>
      <dgm:spPr/>
    </dgm:pt>
    <dgm:pt modelId="{2E527195-9319-4506-8A01-B77B81493EA3}" type="pres">
      <dgm:prSet presAssocID="{F848B0CC-DF1D-4F93-903B-A6EAAED5C199}" presName="childShape" presStyleCnt="0"/>
      <dgm:spPr/>
    </dgm:pt>
    <dgm:pt modelId="{0FA195FA-2EDC-4822-B21B-AF20D3F65CCE}" type="pres">
      <dgm:prSet presAssocID="{BE2961D1-DE77-4D1A-89DF-4B0B4438783E}" presName="Name13" presStyleLbl="parChTrans1D2" presStyleIdx="2" presStyleCnt="4"/>
      <dgm:spPr/>
    </dgm:pt>
    <dgm:pt modelId="{99AEBB92-2BF1-4462-B352-C8F01F7279A2}" type="pres">
      <dgm:prSet presAssocID="{E010398D-77E6-4FAF-9798-88D27588C2AD}" presName="childText" presStyleLbl="bgAcc1" presStyleIdx="2" presStyleCnt="4">
        <dgm:presLayoutVars>
          <dgm:bulletEnabled val="1"/>
        </dgm:presLayoutVars>
      </dgm:prSet>
      <dgm:spPr/>
      <dgm:t>
        <a:bodyPr/>
        <a:lstStyle/>
        <a:p>
          <a:endParaRPr lang="zh-CN" altLang="en-US"/>
        </a:p>
      </dgm:t>
    </dgm:pt>
    <dgm:pt modelId="{90742F33-508E-4111-8CE6-9AC9086A15B2}" type="pres">
      <dgm:prSet presAssocID="{DB0E2767-C112-4827-8A27-6DE2D46FF44D}" presName="Name13" presStyleLbl="parChTrans1D2" presStyleIdx="3" presStyleCnt="4"/>
      <dgm:spPr/>
    </dgm:pt>
    <dgm:pt modelId="{281009A2-43C8-49DA-AD4C-27FD4F13A837}" type="pres">
      <dgm:prSet presAssocID="{E71E283A-5F4D-4662-B30D-BF5CE4CF33C8}" presName="childText" presStyleLbl="bgAcc1" presStyleIdx="3" presStyleCnt="4">
        <dgm:presLayoutVars>
          <dgm:bulletEnabled val="1"/>
        </dgm:presLayoutVars>
      </dgm:prSet>
      <dgm:spPr/>
    </dgm:pt>
  </dgm:ptLst>
  <dgm:cxnLst>
    <dgm:cxn modelId="{10DBB97F-4D9C-45F2-98F6-E3D40BA07AB0}" type="presOf" srcId="{B478B262-FE76-466D-BA3E-C5A329B354ED}" destId="{F17CCD51-0645-4DA6-884A-2A9E4429316E}" srcOrd="0" destOrd="0" presId="urn:microsoft.com/office/officeart/2005/8/layout/hierarchy3"/>
    <dgm:cxn modelId="{ADCE2083-5DC2-4A1F-80BD-4B7F8877E469}" type="presOf" srcId="{E71E283A-5F4D-4662-B30D-BF5CE4CF33C8}" destId="{281009A2-43C8-49DA-AD4C-27FD4F13A837}" srcOrd="0" destOrd="0" presId="urn:microsoft.com/office/officeart/2005/8/layout/hierarchy3"/>
    <dgm:cxn modelId="{4265C1DD-204F-4DD2-A3ED-7771FB959F62}" type="presOf" srcId="{2044A6C4-04AC-4409-A1B3-199D2C2DF6AA}" destId="{30D95D11-F838-4F02-85CB-E45A16F505A1}" srcOrd="0" destOrd="0" presId="urn:microsoft.com/office/officeart/2005/8/layout/hierarchy3"/>
    <dgm:cxn modelId="{7E1E6E43-5F3A-4765-92D3-3002124F3422}" type="presOf" srcId="{BE2961D1-DE77-4D1A-89DF-4B0B4438783E}" destId="{0FA195FA-2EDC-4822-B21B-AF20D3F65CCE}" srcOrd="0" destOrd="0" presId="urn:microsoft.com/office/officeart/2005/8/layout/hierarchy3"/>
    <dgm:cxn modelId="{D22DE043-C003-4062-957B-EBEED757136E}" type="presOf" srcId="{F848B0CC-DF1D-4F93-903B-A6EAAED5C199}" destId="{46581705-6B4D-4EE9-9CB9-5CA334E9248C}" srcOrd="1" destOrd="0" presId="urn:microsoft.com/office/officeart/2005/8/layout/hierarchy3"/>
    <dgm:cxn modelId="{4EFCD5FC-F8A0-44CF-8D54-6EB5A4F83684}" type="presOf" srcId="{E010398D-77E6-4FAF-9798-88D27588C2AD}" destId="{99AEBB92-2BF1-4462-B352-C8F01F7279A2}" srcOrd="0" destOrd="0" presId="urn:microsoft.com/office/officeart/2005/8/layout/hierarchy3"/>
    <dgm:cxn modelId="{AB04DA3D-6959-48B3-8239-9D7EA273A9FB}" srcId="{F848B0CC-DF1D-4F93-903B-A6EAAED5C199}" destId="{E71E283A-5F4D-4662-B30D-BF5CE4CF33C8}" srcOrd="1" destOrd="0" parTransId="{DB0E2767-C112-4827-8A27-6DE2D46FF44D}" sibTransId="{CE211D58-E251-4DFB-A0E5-A3663549D249}"/>
    <dgm:cxn modelId="{2AA71F05-2597-490B-9153-66F0F034C913}" type="presOf" srcId="{91AA2BC9-1D07-4FC6-BECA-CCC3FA688A0D}" destId="{6D350F4E-E4F2-4753-8958-C3BE3AD6E257}" srcOrd="0" destOrd="0" presId="urn:microsoft.com/office/officeart/2005/8/layout/hierarchy3"/>
    <dgm:cxn modelId="{50B4DF62-047B-4D86-A507-62B78AB82C8D}" srcId="{91AA2BC9-1D07-4FC6-BECA-CCC3FA688A0D}" destId="{F848B0CC-DF1D-4F93-903B-A6EAAED5C199}" srcOrd="1" destOrd="0" parTransId="{04940F3F-19F5-499D-9C42-9F166346F6A6}" sibTransId="{2C261923-A2EB-4B92-ADAF-F902DCDD3471}"/>
    <dgm:cxn modelId="{E1AB29E2-927F-44A8-8AF9-9FD27371A17C}" srcId="{F848B0CC-DF1D-4F93-903B-A6EAAED5C199}" destId="{E010398D-77E6-4FAF-9798-88D27588C2AD}" srcOrd="0" destOrd="0" parTransId="{BE2961D1-DE77-4D1A-89DF-4B0B4438783E}" sibTransId="{83BED97F-39FF-49A6-A7BC-E34665D046CD}"/>
    <dgm:cxn modelId="{01B16431-B8FE-4474-A6DB-4D5708AEEABD}" type="presOf" srcId="{B478B262-FE76-466D-BA3E-C5A329B354ED}" destId="{3F0F03EA-AF9B-4DA2-910E-F4111C9197B7}" srcOrd="1" destOrd="0" presId="urn:microsoft.com/office/officeart/2005/8/layout/hierarchy3"/>
    <dgm:cxn modelId="{A7856100-5A5F-45D9-9150-EC07858A722E}" type="presOf" srcId="{31EDA27A-3338-4C24-AD63-9F2268FC2D4A}" destId="{6ADE3C6C-B54A-4481-B476-3C624BD0CB5E}" srcOrd="0" destOrd="0" presId="urn:microsoft.com/office/officeart/2005/8/layout/hierarchy3"/>
    <dgm:cxn modelId="{428E7382-CE12-4A6C-BDD5-4CE7F3796BED}" type="presOf" srcId="{F848B0CC-DF1D-4F93-903B-A6EAAED5C199}" destId="{273BE2EE-8D3B-4B57-863A-682528EE9D68}" srcOrd="0" destOrd="0" presId="urn:microsoft.com/office/officeart/2005/8/layout/hierarchy3"/>
    <dgm:cxn modelId="{D48ABBC5-80E2-4D56-8480-199CE676394E}" srcId="{B478B262-FE76-466D-BA3E-C5A329B354ED}" destId="{31EDA27A-3338-4C24-AD63-9F2268FC2D4A}" srcOrd="0" destOrd="0" parTransId="{D4B35427-540F-4B64-B3AB-E3008985DCD5}" sibTransId="{310FE3E2-A474-44DB-8C60-D071A02B8815}"/>
    <dgm:cxn modelId="{BC91DE97-5C96-46E0-83E0-B9ABF7088AAA}" type="presOf" srcId="{DB0E2767-C112-4827-8A27-6DE2D46FF44D}" destId="{90742F33-508E-4111-8CE6-9AC9086A15B2}" srcOrd="0" destOrd="0" presId="urn:microsoft.com/office/officeart/2005/8/layout/hierarchy3"/>
    <dgm:cxn modelId="{CF57DF57-B3BE-41B5-8BC0-9EFBA89EE001}" srcId="{B478B262-FE76-466D-BA3E-C5A329B354ED}" destId="{2044A6C4-04AC-4409-A1B3-199D2C2DF6AA}" srcOrd="1" destOrd="0" parTransId="{2201EF49-A8FF-409E-B99D-7317A1AB9C0E}" sibTransId="{DA638D59-97BD-4CA0-B432-B726073FB83B}"/>
    <dgm:cxn modelId="{209A5336-9465-475E-82FF-77B29C2C1BA4}" srcId="{91AA2BC9-1D07-4FC6-BECA-CCC3FA688A0D}" destId="{B478B262-FE76-466D-BA3E-C5A329B354ED}" srcOrd="0" destOrd="0" parTransId="{FD29B271-B869-43AE-A64C-922726D880E0}" sibTransId="{69AEA573-6377-4607-B723-61464F0F2D6E}"/>
    <dgm:cxn modelId="{34A804B6-15A6-41AD-BFDC-3DBCD0CA9D62}" type="presOf" srcId="{2201EF49-A8FF-409E-B99D-7317A1AB9C0E}" destId="{907C2395-585D-4475-AE56-F77A66C107B6}" srcOrd="0" destOrd="0" presId="urn:microsoft.com/office/officeart/2005/8/layout/hierarchy3"/>
    <dgm:cxn modelId="{8E58F45D-9E8C-4510-ABA0-FED39D2E9D16}" type="presOf" srcId="{D4B35427-540F-4B64-B3AB-E3008985DCD5}" destId="{248756EF-A6B5-4A6E-A0DC-59FE8C329A6F}" srcOrd="0" destOrd="0" presId="urn:microsoft.com/office/officeart/2005/8/layout/hierarchy3"/>
    <dgm:cxn modelId="{4292A05F-8495-4293-905E-EE355024E771}" type="presParOf" srcId="{6D350F4E-E4F2-4753-8958-C3BE3AD6E257}" destId="{4AB55383-C00D-4B15-9DF7-C18A948491F9}" srcOrd="0" destOrd="0" presId="urn:microsoft.com/office/officeart/2005/8/layout/hierarchy3"/>
    <dgm:cxn modelId="{C961FD50-E003-4551-AA6D-803778FE47F4}" type="presParOf" srcId="{4AB55383-C00D-4B15-9DF7-C18A948491F9}" destId="{AE0903A4-B48B-439B-AB95-D742324FF3C6}" srcOrd="0" destOrd="0" presId="urn:microsoft.com/office/officeart/2005/8/layout/hierarchy3"/>
    <dgm:cxn modelId="{94A2228A-8DFA-4C3A-8A52-0BA47F2E77CD}" type="presParOf" srcId="{AE0903A4-B48B-439B-AB95-D742324FF3C6}" destId="{F17CCD51-0645-4DA6-884A-2A9E4429316E}" srcOrd="0" destOrd="0" presId="urn:microsoft.com/office/officeart/2005/8/layout/hierarchy3"/>
    <dgm:cxn modelId="{2931FE5F-E919-499D-ABCF-9B3931245DB0}" type="presParOf" srcId="{AE0903A4-B48B-439B-AB95-D742324FF3C6}" destId="{3F0F03EA-AF9B-4DA2-910E-F4111C9197B7}" srcOrd="1" destOrd="0" presId="urn:microsoft.com/office/officeart/2005/8/layout/hierarchy3"/>
    <dgm:cxn modelId="{FC5F9856-761C-4B3D-8363-D7865708B362}" type="presParOf" srcId="{4AB55383-C00D-4B15-9DF7-C18A948491F9}" destId="{7792CE1D-AC36-430C-B30A-AE19914DBBC7}" srcOrd="1" destOrd="0" presId="urn:microsoft.com/office/officeart/2005/8/layout/hierarchy3"/>
    <dgm:cxn modelId="{4F130F2C-1533-4DAF-B9BC-E47718ED87CE}" type="presParOf" srcId="{7792CE1D-AC36-430C-B30A-AE19914DBBC7}" destId="{248756EF-A6B5-4A6E-A0DC-59FE8C329A6F}" srcOrd="0" destOrd="0" presId="urn:microsoft.com/office/officeart/2005/8/layout/hierarchy3"/>
    <dgm:cxn modelId="{3E21C9D4-DA2D-4CA2-B687-91FE55D085B0}" type="presParOf" srcId="{7792CE1D-AC36-430C-B30A-AE19914DBBC7}" destId="{6ADE3C6C-B54A-4481-B476-3C624BD0CB5E}" srcOrd="1" destOrd="0" presId="urn:microsoft.com/office/officeart/2005/8/layout/hierarchy3"/>
    <dgm:cxn modelId="{C9CC112B-42BF-4296-8E99-E0FE1B1BBD7F}" type="presParOf" srcId="{7792CE1D-AC36-430C-B30A-AE19914DBBC7}" destId="{907C2395-585D-4475-AE56-F77A66C107B6}" srcOrd="2" destOrd="0" presId="urn:microsoft.com/office/officeart/2005/8/layout/hierarchy3"/>
    <dgm:cxn modelId="{56BB05F2-4F61-450F-AE72-18422825CFCD}" type="presParOf" srcId="{7792CE1D-AC36-430C-B30A-AE19914DBBC7}" destId="{30D95D11-F838-4F02-85CB-E45A16F505A1}" srcOrd="3" destOrd="0" presId="urn:microsoft.com/office/officeart/2005/8/layout/hierarchy3"/>
    <dgm:cxn modelId="{89238CB1-3D99-469A-9939-000971ED2A74}" type="presParOf" srcId="{6D350F4E-E4F2-4753-8958-C3BE3AD6E257}" destId="{29DA2AF4-3589-491D-999A-4D0786B63879}" srcOrd="1" destOrd="0" presId="urn:microsoft.com/office/officeart/2005/8/layout/hierarchy3"/>
    <dgm:cxn modelId="{1A896B6B-50FD-46B4-93D2-2FFE0F28774F}" type="presParOf" srcId="{29DA2AF4-3589-491D-999A-4D0786B63879}" destId="{6BB03341-6F90-42D3-8438-CDF070E95808}" srcOrd="0" destOrd="0" presId="urn:microsoft.com/office/officeart/2005/8/layout/hierarchy3"/>
    <dgm:cxn modelId="{3A8398B2-6294-46AD-AE74-230EB02F6820}" type="presParOf" srcId="{6BB03341-6F90-42D3-8438-CDF070E95808}" destId="{273BE2EE-8D3B-4B57-863A-682528EE9D68}" srcOrd="0" destOrd="0" presId="urn:microsoft.com/office/officeart/2005/8/layout/hierarchy3"/>
    <dgm:cxn modelId="{CF505AF5-E629-4E99-95DB-7E9A8D3E7B4C}" type="presParOf" srcId="{6BB03341-6F90-42D3-8438-CDF070E95808}" destId="{46581705-6B4D-4EE9-9CB9-5CA334E9248C}" srcOrd="1" destOrd="0" presId="urn:microsoft.com/office/officeart/2005/8/layout/hierarchy3"/>
    <dgm:cxn modelId="{CD2E042F-82EC-408A-919F-ECE64F3B6077}" type="presParOf" srcId="{29DA2AF4-3589-491D-999A-4D0786B63879}" destId="{2E527195-9319-4506-8A01-B77B81493EA3}" srcOrd="1" destOrd="0" presId="urn:microsoft.com/office/officeart/2005/8/layout/hierarchy3"/>
    <dgm:cxn modelId="{9A1ED024-5C62-40E6-9DC2-1A6537AD8680}" type="presParOf" srcId="{2E527195-9319-4506-8A01-B77B81493EA3}" destId="{0FA195FA-2EDC-4822-B21B-AF20D3F65CCE}" srcOrd="0" destOrd="0" presId="urn:microsoft.com/office/officeart/2005/8/layout/hierarchy3"/>
    <dgm:cxn modelId="{E4ADEFDB-CEE8-400F-AD7D-6BE3238CCD7C}" type="presParOf" srcId="{2E527195-9319-4506-8A01-B77B81493EA3}" destId="{99AEBB92-2BF1-4462-B352-C8F01F7279A2}" srcOrd="1" destOrd="0" presId="urn:microsoft.com/office/officeart/2005/8/layout/hierarchy3"/>
    <dgm:cxn modelId="{293C8222-E9FC-4533-85C7-D1D6259F6264}" type="presParOf" srcId="{2E527195-9319-4506-8A01-B77B81493EA3}" destId="{90742F33-508E-4111-8CE6-9AC9086A15B2}" srcOrd="2" destOrd="0" presId="urn:microsoft.com/office/officeart/2005/8/layout/hierarchy3"/>
    <dgm:cxn modelId="{CC438812-30AD-40FF-8E91-47E623668321}" type="presParOf" srcId="{2E527195-9319-4506-8A01-B77B81493EA3}" destId="{281009A2-43C8-49DA-AD4C-27FD4F13A837}" srcOrd="3"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033DEB-88B9-4D83-8AC4-1CC43988DA6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zh-CN" altLang="en-US"/>
        </a:p>
      </dgm:t>
    </dgm:pt>
    <dgm:pt modelId="{09F044D9-8030-4311-83A3-E689D3414E02}">
      <dgm:prSet phldrT="[文本]" custT="1"/>
      <dgm:spPr/>
      <dgm:t>
        <a:bodyPr/>
        <a:lstStyle/>
        <a:p>
          <a:r>
            <a:rPr lang="en-US" altLang="zh-CN" sz="4000" b="1" dirty="0" smtClean="0"/>
            <a:t>when</a:t>
          </a:r>
          <a:endParaRPr lang="zh-CN" altLang="en-US" sz="4000" b="1" dirty="0"/>
        </a:p>
      </dgm:t>
    </dgm:pt>
    <dgm:pt modelId="{2B91AD6D-109F-4A52-8A82-CBF3EAA7AE92}" cxnId="{B281F38E-663C-4AD4-8019-DC3375455E14}" type="parTrans">
      <dgm:prSet/>
      <dgm:spPr/>
      <dgm:t>
        <a:bodyPr/>
        <a:lstStyle/>
        <a:p>
          <a:endParaRPr lang="zh-CN" altLang="en-US"/>
        </a:p>
      </dgm:t>
    </dgm:pt>
    <dgm:pt modelId="{A3426B58-12A9-41CB-8549-CD66560EEAA2}" cxnId="{B281F38E-663C-4AD4-8019-DC3375455E14}" type="sibTrans">
      <dgm:prSet/>
      <dgm:spPr/>
      <dgm:t>
        <a:bodyPr/>
        <a:lstStyle/>
        <a:p>
          <a:endParaRPr lang="zh-CN" altLang="en-US"/>
        </a:p>
      </dgm:t>
    </dgm:pt>
    <dgm:pt modelId="{D97FA642-AA34-44F7-9C6C-912CA269E843}">
      <dgm:prSet phldrT="[文本]" custT="1"/>
      <dgm:spPr/>
      <dgm:t>
        <a:bodyPr/>
        <a:lstStyle/>
        <a:p>
          <a:r>
            <a:rPr lang="en-US" altLang="zh-CN" sz="4000" b="1" dirty="0" smtClean="0"/>
            <a:t>why</a:t>
          </a:r>
        </a:p>
        <a:p>
          <a:r>
            <a:rPr lang="en-US" altLang="zh-CN" sz="2400" b="1" dirty="0" smtClean="0"/>
            <a:t>(</a:t>
          </a:r>
          <a:r>
            <a:rPr lang="zh-CN" altLang="en-US" sz="2400" b="1" dirty="0" smtClean="0"/>
            <a:t>目的、意义</a:t>
          </a:r>
          <a:r>
            <a:rPr lang="en-US" altLang="zh-CN" sz="2400" b="1" dirty="0" smtClean="0"/>
            <a:t>)</a:t>
          </a:r>
          <a:endParaRPr lang="zh-CN" altLang="en-US" sz="2400" b="1" dirty="0"/>
        </a:p>
      </dgm:t>
    </dgm:pt>
    <dgm:pt modelId="{2F3C56DA-AC36-45F6-B6A3-97F62F5547C8}" cxnId="{8860D3B0-7808-4249-808B-2C4A4ACF074D}" type="parTrans">
      <dgm:prSet/>
      <dgm:spPr/>
      <dgm:t>
        <a:bodyPr/>
        <a:lstStyle/>
        <a:p>
          <a:endParaRPr lang="zh-CN" altLang="en-US"/>
        </a:p>
      </dgm:t>
    </dgm:pt>
    <dgm:pt modelId="{56884C41-3589-44DD-BC83-D2C87CF1FC87}" cxnId="{8860D3B0-7808-4249-808B-2C4A4ACF074D}" type="sibTrans">
      <dgm:prSet/>
      <dgm:spPr/>
      <dgm:t>
        <a:bodyPr/>
        <a:lstStyle/>
        <a:p>
          <a:endParaRPr lang="zh-CN" altLang="en-US"/>
        </a:p>
      </dgm:t>
    </dgm:pt>
    <dgm:pt modelId="{9CF2FCF5-145A-4ABE-81EE-437FB33627E4}">
      <dgm:prSet phldrT="[文本]" custT="1"/>
      <dgm:spPr/>
      <dgm:t>
        <a:bodyPr/>
        <a:lstStyle/>
        <a:p>
          <a:r>
            <a:rPr lang="en-US" altLang="zh-CN" sz="4000" b="1" dirty="0" smtClean="0"/>
            <a:t>where</a:t>
          </a:r>
          <a:endParaRPr lang="zh-CN" altLang="en-US" sz="4000" b="1" dirty="0"/>
        </a:p>
      </dgm:t>
    </dgm:pt>
    <dgm:pt modelId="{16783ED4-4BB2-4887-A530-9A0682DE6ECB}" cxnId="{35732310-1ED0-47C8-A0A9-75B6B1FAC6EA}" type="parTrans">
      <dgm:prSet/>
      <dgm:spPr/>
      <dgm:t>
        <a:bodyPr/>
        <a:lstStyle/>
        <a:p>
          <a:endParaRPr lang="zh-CN" altLang="en-US"/>
        </a:p>
      </dgm:t>
    </dgm:pt>
    <dgm:pt modelId="{2AFAFA4A-7A7C-49D0-9DEA-260EED179A38}" cxnId="{35732310-1ED0-47C8-A0A9-75B6B1FAC6EA}" type="sibTrans">
      <dgm:prSet/>
      <dgm:spPr/>
      <dgm:t>
        <a:bodyPr/>
        <a:lstStyle/>
        <a:p>
          <a:endParaRPr lang="zh-CN" altLang="en-US"/>
        </a:p>
      </dgm:t>
    </dgm:pt>
    <dgm:pt modelId="{39E0F036-DFD4-40FD-8E02-74D5E4E3F892}">
      <dgm:prSet phldrT="[文本]" custT="1"/>
      <dgm:spPr/>
      <dgm:t>
        <a:bodyPr/>
        <a:lstStyle/>
        <a:p>
          <a:r>
            <a:rPr lang="en-US" altLang="zh-CN" sz="4000" b="1" dirty="0" smtClean="0"/>
            <a:t>who</a:t>
          </a:r>
          <a:r>
            <a:rPr lang="en-US" altLang="zh-CN" sz="4800" dirty="0" smtClean="0"/>
            <a:t> </a:t>
          </a:r>
          <a:endParaRPr lang="zh-CN" altLang="en-US" sz="4800" dirty="0"/>
        </a:p>
      </dgm:t>
    </dgm:pt>
    <dgm:pt modelId="{2A8BB550-4164-4B5B-BA38-CB451E3965FD}" cxnId="{9F887B64-E673-4D4B-89A9-1CF6C7151FBF}" type="parTrans">
      <dgm:prSet/>
      <dgm:spPr/>
      <dgm:t>
        <a:bodyPr/>
        <a:lstStyle/>
        <a:p>
          <a:endParaRPr lang="zh-CN" altLang="en-US"/>
        </a:p>
      </dgm:t>
    </dgm:pt>
    <dgm:pt modelId="{6FF06B91-4E59-4091-83DD-A77DF012E951}" cxnId="{9F887B64-E673-4D4B-89A9-1CF6C7151FBF}" type="sibTrans">
      <dgm:prSet/>
      <dgm:spPr/>
      <dgm:t>
        <a:bodyPr/>
        <a:lstStyle/>
        <a:p>
          <a:endParaRPr lang="zh-CN" altLang="en-US"/>
        </a:p>
      </dgm:t>
    </dgm:pt>
    <dgm:pt modelId="{5EDFE9B4-0F14-4D34-A83F-74FFBCFE8FB8}">
      <dgm:prSet phldrT="[文本]" custT="1"/>
      <dgm:spPr/>
      <dgm:t>
        <a:bodyPr/>
        <a:lstStyle/>
        <a:p>
          <a:r>
            <a:rPr lang="en-US" altLang="zh-CN" sz="4000" b="1" dirty="0" smtClean="0"/>
            <a:t>what</a:t>
          </a:r>
          <a:endParaRPr lang="zh-CN" altLang="en-US" sz="4000" b="1" dirty="0"/>
        </a:p>
      </dgm:t>
    </dgm:pt>
    <dgm:pt modelId="{4F43A64D-EC24-4896-A320-7037B67F3F00}" cxnId="{4650B851-0818-4AD0-813C-3CC0A225D5F4}" type="parTrans">
      <dgm:prSet/>
      <dgm:spPr/>
      <dgm:t>
        <a:bodyPr/>
        <a:lstStyle/>
        <a:p>
          <a:endParaRPr lang="zh-CN" altLang="en-US"/>
        </a:p>
      </dgm:t>
    </dgm:pt>
    <dgm:pt modelId="{D4266EB2-8938-4D4D-B161-C62DCBD0B709}" cxnId="{4650B851-0818-4AD0-813C-3CC0A225D5F4}" type="sibTrans">
      <dgm:prSet/>
      <dgm:spPr/>
      <dgm:t>
        <a:bodyPr/>
        <a:lstStyle/>
        <a:p>
          <a:endParaRPr lang="zh-CN" altLang="en-US"/>
        </a:p>
      </dgm:t>
    </dgm:pt>
    <dgm:pt modelId="{7BCEDAE2-7007-459D-BE0F-1022145B8123}" type="pres">
      <dgm:prSet presAssocID="{DE033DEB-88B9-4D83-8AC4-1CC43988DA64}" presName="cycle" presStyleCnt="0">
        <dgm:presLayoutVars>
          <dgm:dir/>
          <dgm:resizeHandles val="exact"/>
        </dgm:presLayoutVars>
      </dgm:prSet>
      <dgm:spPr/>
    </dgm:pt>
    <dgm:pt modelId="{27D885F3-7F7D-48C7-B595-E85773D088BB}" type="pres">
      <dgm:prSet presAssocID="{09F044D9-8030-4311-83A3-E689D3414E02}" presName="node" presStyleLbl="node1" presStyleIdx="0" presStyleCnt="5">
        <dgm:presLayoutVars>
          <dgm:bulletEnabled val="1"/>
        </dgm:presLayoutVars>
      </dgm:prSet>
      <dgm:spPr/>
    </dgm:pt>
    <dgm:pt modelId="{DF8DD400-ACFB-4747-B826-22DA0EA7C90C}" type="pres">
      <dgm:prSet presAssocID="{09F044D9-8030-4311-83A3-E689D3414E02}" presName="spNode" presStyleCnt="0"/>
      <dgm:spPr/>
    </dgm:pt>
    <dgm:pt modelId="{59E41EE6-EAC1-42A6-AC9C-ABECB9D6C52B}" type="pres">
      <dgm:prSet presAssocID="{A3426B58-12A9-41CB-8549-CD66560EEAA2}" presName="sibTrans" presStyleLbl="sibTrans1D1" presStyleIdx="0" presStyleCnt="5"/>
      <dgm:spPr/>
    </dgm:pt>
    <dgm:pt modelId="{AE3D2050-ADCF-48B7-B2F2-6B261A97B7DD}" type="pres">
      <dgm:prSet presAssocID="{D97FA642-AA34-44F7-9C6C-912CA269E843}" presName="node" presStyleLbl="node1" presStyleIdx="1" presStyleCnt="5">
        <dgm:presLayoutVars>
          <dgm:bulletEnabled val="1"/>
        </dgm:presLayoutVars>
      </dgm:prSet>
      <dgm:spPr/>
      <dgm:t>
        <a:bodyPr/>
        <a:lstStyle/>
        <a:p>
          <a:endParaRPr lang="zh-CN" altLang="en-US"/>
        </a:p>
      </dgm:t>
    </dgm:pt>
    <dgm:pt modelId="{21528B99-19AF-4FC3-BE94-421364458023}" type="pres">
      <dgm:prSet presAssocID="{D97FA642-AA34-44F7-9C6C-912CA269E843}" presName="spNode" presStyleCnt="0"/>
      <dgm:spPr/>
    </dgm:pt>
    <dgm:pt modelId="{209AC37E-980B-457F-BAEE-9B3C4EF44DFA}" type="pres">
      <dgm:prSet presAssocID="{56884C41-3589-44DD-BC83-D2C87CF1FC87}" presName="sibTrans" presStyleLbl="sibTrans1D1" presStyleIdx="1" presStyleCnt="5"/>
      <dgm:spPr/>
    </dgm:pt>
    <dgm:pt modelId="{13BDC83B-C88E-4C01-B54B-F4C814F1D859}" type="pres">
      <dgm:prSet presAssocID="{9CF2FCF5-145A-4ABE-81EE-437FB33627E4}" presName="node" presStyleLbl="node1" presStyleIdx="2" presStyleCnt="5">
        <dgm:presLayoutVars>
          <dgm:bulletEnabled val="1"/>
        </dgm:presLayoutVars>
      </dgm:prSet>
      <dgm:spPr/>
      <dgm:t>
        <a:bodyPr/>
        <a:lstStyle/>
        <a:p>
          <a:endParaRPr lang="zh-CN" altLang="en-US"/>
        </a:p>
      </dgm:t>
    </dgm:pt>
    <dgm:pt modelId="{B47753A4-E855-4CE3-AD62-5DBC124FAA98}" type="pres">
      <dgm:prSet presAssocID="{9CF2FCF5-145A-4ABE-81EE-437FB33627E4}" presName="spNode" presStyleCnt="0"/>
      <dgm:spPr/>
    </dgm:pt>
    <dgm:pt modelId="{2A27BA64-F7C7-4099-9E64-BD0BB9C662A0}" type="pres">
      <dgm:prSet presAssocID="{2AFAFA4A-7A7C-49D0-9DEA-260EED179A38}" presName="sibTrans" presStyleLbl="sibTrans1D1" presStyleIdx="2" presStyleCnt="5"/>
      <dgm:spPr/>
    </dgm:pt>
    <dgm:pt modelId="{25CBE1A7-9EC6-4721-A9AD-55B02419F18D}" type="pres">
      <dgm:prSet presAssocID="{39E0F036-DFD4-40FD-8E02-74D5E4E3F892}" presName="node" presStyleLbl="node1" presStyleIdx="3" presStyleCnt="5">
        <dgm:presLayoutVars>
          <dgm:bulletEnabled val="1"/>
        </dgm:presLayoutVars>
      </dgm:prSet>
      <dgm:spPr/>
      <dgm:t>
        <a:bodyPr/>
        <a:lstStyle/>
        <a:p>
          <a:endParaRPr lang="zh-CN" altLang="en-US"/>
        </a:p>
      </dgm:t>
    </dgm:pt>
    <dgm:pt modelId="{7B7380FD-D9F7-49A5-AADF-0DC9A5DD0122}" type="pres">
      <dgm:prSet presAssocID="{39E0F036-DFD4-40FD-8E02-74D5E4E3F892}" presName="spNode" presStyleCnt="0"/>
      <dgm:spPr/>
    </dgm:pt>
    <dgm:pt modelId="{1E1FB107-4C08-4897-BA4C-95783D53A95A}" type="pres">
      <dgm:prSet presAssocID="{6FF06B91-4E59-4091-83DD-A77DF012E951}" presName="sibTrans" presStyleLbl="sibTrans1D1" presStyleIdx="3" presStyleCnt="5"/>
      <dgm:spPr/>
    </dgm:pt>
    <dgm:pt modelId="{CB99BA23-1088-483F-BBE2-81F4720729D9}" type="pres">
      <dgm:prSet presAssocID="{5EDFE9B4-0F14-4D34-A83F-74FFBCFE8FB8}" presName="node" presStyleLbl="node1" presStyleIdx="4" presStyleCnt="5">
        <dgm:presLayoutVars>
          <dgm:bulletEnabled val="1"/>
        </dgm:presLayoutVars>
      </dgm:prSet>
      <dgm:spPr/>
    </dgm:pt>
    <dgm:pt modelId="{D1432453-04E5-4C8D-ABF5-F9977BFC87DE}" type="pres">
      <dgm:prSet presAssocID="{5EDFE9B4-0F14-4D34-A83F-74FFBCFE8FB8}" presName="spNode" presStyleCnt="0"/>
      <dgm:spPr/>
    </dgm:pt>
    <dgm:pt modelId="{656AA1A9-1240-4258-B49B-0CBCAE649AA5}" type="pres">
      <dgm:prSet presAssocID="{D4266EB2-8938-4D4D-B161-C62DCBD0B709}" presName="sibTrans" presStyleLbl="sibTrans1D1" presStyleIdx="4" presStyleCnt="5"/>
      <dgm:spPr/>
    </dgm:pt>
  </dgm:ptLst>
  <dgm:cxnLst>
    <dgm:cxn modelId="{8FC9C586-F04E-4901-B3EF-FDE2AAC8FD17}" type="presOf" srcId="{A3426B58-12A9-41CB-8549-CD66560EEAA2}" destId="{59E41EE6-EAC1-42A6-AC9C-ABECB9D6C52B}" srcOrd="0" destOrd="0" presId="urn:microsoft.com/office/officeart/2005/8/layout/cycle6"/>
    <dgm:cxn modelId="{301663F1-EE05-4F5E-8651-41AC05841BC1}" type="presOf" srcId="{39E0F036-DFD4-40FD-8E02-74D5E4E3F892}" destId="{25CBE1A7-9EC6-4721-A9AD-55B02419F18D}" srcOrd="0" destOrd="0" presId="urn:microsoft.com/office/officeart/2005/8/layout/cycle6"/>
    <dgm:cxn modelId="{BFC10886-7EB6-4CDF-AF16-640985777DC1}" type="presOf" srcId="{D97FA642-AA34-44F7-9C6C-912CA269E843}" destId="{AE3D2050-ADCF-48B7-B2F2-6B261A97B7DD}" srcOrd="0" destOrd="0" presId="urn:microsoft.com/office/officeart/2005/8/layout/cycle6"/>
    <dgm:cxn modelId="{15548B25-F642-488C-98D8-8AF1DD4CADE2}" type="presOf" srcId="{6FF06B91-4E59-4091-83DD-A77DF012E951}" destId="{1E1FB107-4C08-4897-BA4C-95783D53A95A}" srcOrd="0" destOrd="0" presId="urn:microsoft.com/office/officeart/2005/8/layout/cycle6"/>
    <dgm:cxn modelId="{B1018134-8C95-4127-86B6-67A780B42632}" type="presOf" srcId="{5EDFE9B4-0F14-4D34-A83F-74FFBCFE8FB8}" destId="{CB99BA23-1088-483F-BBE2-81F4720729D9}" srcOrd="0" destOrd="0" presId="urn:microsoft.com/office/officeart/2005/8/layout/cycle6"/>
    <dgm:cxn modelId="{A598D34D-A116-409E-A84A-6937A9B7DEAC}" type="presOf" srcId="{2AFAFA4A-7A7C-49D0-9DEA-260EED179A38}" destId="{2A27BA64-F7C7-4099-9E64-BD0BB9C662A0}" srcOrd="0" destOrd="0" presId="urn:microsoft.com/office/officeart/2005/8/layout/cycle6"/>
    <dgm:cxn modelId="{E9C4F5D4-C9E3-4656-B3A2-EA10D04AFC82}" type="presOf" srcId="{DE033DEB-88B9-4D83-8AC4-1CC43988DA64}" destId="{7BCEDAE2-7007-459D-BE0F-1022145B8123}" srcOrd="0" destOrd="0" presId="urn:microsoft.com/office/officeart/2005/8/layout/cycle6"/>
    <dgm:cxn modelId="{35732310-1ED0-47C8-A0A9-75B6B1FAC6EA}" srcId="{DE033DEB-88B9-4D83-8AC4-1CC43988DA64}" destId="{9CF2FCF5-145A-4ABE-81EE-437FB33627E4}" srcOrd="2" destOrd="0" parTransId="{16783ED4-4BB2-4887-A530-9A0682DE6ECB}" sibTransId="{2AFAFA4A-7A7C-49D0-9DEA-260EED179A38}"/>
    <dgm:cxn modelId="{530B972D-F54B-4300-AB49-7554753F1AE3}" type="presOf" srcId="{9CF2FCF5-145A-4ABE-81EE-437FB33627E4}" destId="{13BDC83B-C88E-4C01-B54B-F4C814F1D859}" srcOrd="0" destOrd="0" presId="urn:microsoft.com/office/officeart/2005/8/layout/cycle6"/>
    <dgm:cxn modelId="{9F887B64-E673-4D4B-89A9-1CF6C7151FBF}" srcId="{DE033DEB-88B9-4D83-8AC4-1CC43988DA64}" destId="{39E0F036-DFD4-40FD-8E02-74D5E4E3F892}" srcOrd="3" destOrd="0" parTransId="{2A8BB550-4164-4B5B-BA38-CB451E3965FD}" sibTransId="{6FF06B91-4E59-4091-83DD-A77DF012E951}"/>
    <dgm:cxn modelId="{685E9057-5AA8-43B1-ABD1-9FCD845A7037}" type="presOf" srcId="{D4266EB2-8938-4D4D-B161-C62DCBD0B709}" destId="{656AA1A9-1240-4258-B49B-0CBCAE649AA5}" srcOrd="0" destOrd="0" presId="urn:microsoft.com/office/officeart/2005/8/layout/cycle6"/>
    <dgm:cxn modelId="{4650B851-0818-4AD0-813C-3CC0A225D5F4}" srcId="{DE033DEB-88B9-4D83-8AC4-1CC43988DA64}" destId="{5EDFE9B4-0F14-4D34-A83F-74FFBCFE8FB8}" srcOrd="4" destOrd="0" parTransId="{4F43A64D-EC24-4896-A320-7037B67F3F00}" sibTransId="{D4266EB2-8938-4D4D-B161-C62DCBD0B709}"/>
    <dgm:cxn modelId="{E16C2B1B-21C6-413D-B6E4-D9912F690BB8}" type="presOf" srcId="{56884C41-3589-44DD-BC83-D2C87CF1FC87}" destId="{209AC37E-980B-457F-BAEE-9B3C4EF44DFA}" srcOrd="0" destOrd="0" presId="urn:microsoft.com/office/officeart/2005/8/layout/cycle6"/>
    <dgm:cxn modelId="{003E45E3-3EB8-4CB7-AEB9-758DC9E5B404}" type="presOf" srcId="{09F044D9-8030-4311-83A3-E689D3414E02}" destId="{27D885F3-7F7D-48C7-B595-E85773D088BB}" srcOrd="0" destOrd="0" presId="urn:microsoft.com/office/officeart/2005/8/layout/cycle6"/>
    <dgm:cxn modelId="{B281F38E-663C-4AD4-8019-DC3375455E14}" srcId="{DE033DEB-88B9-4D83-8AC4-1CC43988DA64}" destId="{09F044D9-8030-4311-83A3-E689D3414E02}" srcOrd="0" destOrd="0" parTransId="{2B91AD6D-109F-4A52-8A82-CBF3EAA7AE92}" sibTransId="{A3426B58-12A9-41CB-8549-CD66560EEAA2}"/>
    <dgm:cxn modelId="{8860D3B0-7808-4249-808B-2C4A4ACF074D}" srcId="{DE033DEB-88B9-4D83-8AC4-1CC43988DA64}" destId="{D97FA642-AA34-44F7-9C6C-912CA269E843}" srcOrd="1" destOrd="0" parTransId="{2F3C56DA-AC36-45F6-B6A3-97F62F5547C8}" sibTransId="{56884C41-3589-44DD-BC83-D2C87CF1FC87}"/>
    <dgm:cxn modelId="{AF38FA6F-E1EF-44D9-A0B0-21E70CD158F1}" type="presParOf" srcId="{7BCEDAE2-7007-459D-BE0F-1022145B8123}" destId="{27D885F3-7F7D-48C7-B595-E85773D088BB}" srcOrd="0" destOrd="0" presId="urn:microsoft.com/office/officeart/2005/8/layout/cycle6"/>
    <dgm:cxn modelId="{CE97AC52-DDF6-4A3B-A4A1-6B0047036453}" type="presParOf" srcId="{7BCEDAE2-7007-459D-BE0F-1022145B8123}" destId="{DF8DD400-ACFB-4747-B826-22DA0EA7C90C}" srcOrd="1" destOrd="0" presId="urn:microsoft.com/office/officeart/2005/8/layout/cycle6"/>
    <dgm:cxn modelId="{C3A185C9-1ABE-4262-A411-6168BF5C8B17}" type="presParOf" srcId="{7BCEDAE2-7007-459D-BE0F-1022145B8123}" destId="{59E41EE6-EAC1-42A6-AC9C-ABECB9D6C52B}" srcOrd="2" destOrd="0" presId="urn:microsoft.com/office/officeart/2005/8/layout/cycle6"/>
    <dgm:cxn modelId="{C1DAB631-BDF5-48AE-9C04-E5E446559964}" type="presParOf" srcId="{7BCEDAE2-7007-459D-BE0F-1022145B8123}" destId="{AE3D2050-ADCF-48B7-B2F2-6B261A97B7DD}" srcOrd="3" destOrd="0" presId="urn:microsoft.com/office/officeart/2005/8/layout/cycle6"/>
    <dgm:cxn modelId="{4F92CCD9-BD74-4EC3-885E-56AF44353D13}" type="presParOf" srcId="{7BCEDAE2-7007-459D-BE0F-1022145B8123}" destId="{21528B99-19AF-4FC3-BE94-421364458023}" srcOrd="4" destOrd="0" presId="urn:microsoft.com/office/officeart/2005/8/layout/cycle6"/>
    <dgm:cxn modelId="{83A6521B-019C-4D25-B657-9E61DD13E6AB}" type="presParOf" srcId="{7BCEDAE2-7007-459D-BE0F-1022145B8123}" destId="{209AC37E-980B-457F-BAEE-9B3C4EF44DFA}" srcOrd="5" destOrd="0" presId="urn:microsoft.com/office/officeart/2005/8/layout/cycle6"/>
    <dgm:cxn modelId="{75D450AE-1611-46F3-BEA4-21DCC48F94C9}" type="presParOf" srcId="{7BCEDAE2-7007-459D-BE0F-1022145B8123}" destId="{13BDC83B-C88E-4C01-B54B-F4C814F1D859}" srcOrd="6" destOrd="0" presId="urn:microsoft.com/office/officeart/2005/8/layout/cycle6"/>
    <dgm:cxn modelId="{C3728825-F3AD-46DD-A989-0DEEA4885580}" type="presParOf" srcId="{7BCEDAE2-7007-459D-BE0F-1022145B8123}" destId="{B47753A4-E855-4CE3-AD62-5DBC124FAA98}" srcOrd="7" destOrd="0" presId="urn:microsoft.com/office/officeart/2005/8/layout/cycle6"/>
    <dgm:cxn modelId="{C4BDC0F4-72BF-4F32-BDD7-E3569001C40A}" type="presParOf" srcId="{7BCEDAE2-7007-459D-BE0F-1022145B8123}" destId="{2A27BA64-F7C7-4099-9E64-BD0BB9C662A0}" srcOrd="8" destOrd="0" presId="urn:microsoft.com/office/officeart/2005/8/layout/cycle6"/>
    <dgm:cxn modelId="{6C6760A6-8209-4952-9AFD-3A2DEE78225D}" type="presParOf" srcId="{7BCEDAE2-7007-459D-BE0F-1022145B8123}" destId="{25CBE1A7-9EC6-4721-A9AD-55B02419F18D}" srcOrd="9" destOrd="0" presId="urn:microsoft.com/office/officeart/2005/8/layout/cycle6"/>
    <dgm:cxn modelId="{17652798-582E-4ABC-BA8B-B7DAB668371B}" type="presParOf" srcId="{7BCEDAE2-7007-459D-BE0F-1022145B8123}" destId="{7B7380FD-D9F7-49A5-AADF-0DC9A5DD0122}" srcOrd="10" destOrd="0" presId="urn:microsoft.com/office/officeart/2005/8/layout/cycle6"/>
    <dgm:cxn modelId="{8E8F3B35-909E-48F5-B8DE-67611851CF15}" type="presParOf" srcId="{7BCEDAE2-7007-459D-BE0F-1022145B8123}" destId="{1E1FB107-4C08-4897-BA4C-95783D53A95A}" srcOrd="11" destOrd="0" presId="urn:microsoft.com/office/officeart/2005/8/layout/cycle6"/>
    <dgm:cxn modelId="{E30D6C74-17CD-4086-9905-6A0C3FA036B5}" type="presParOf" srcId="{7BCEDAE2-7007-459D-BE0F-1022145B8123}" destId="{CB99BA23-1088-483F-BBE2-81F4720729D9}" srcOrd="12" destOrd="0" presId="urn:microsoft.com/office/officeart/2005/8/layout/cycle6"/>
    <dgm:cxn modelId="{AF3FD723-F46E-4C5B-A330-73864D113979}" type="presParOf" srcId="{7BCEDAE2-7007-459D-BE0F-1022145B8123}" destId="{D1432453-04E5-4C8D-ABF5-F9977BFC87DE}" srcOrd="13" destOrd="0" presId="urn:microsoft.com/office/officeart/2005/8/layout/cycle6"/>
    <dgm:cxn modelId="{8A85D753-3BB4-40E0-A673-96538737A020}" type="presParOf" srcId="{7BCEDAE2-7007-459D-BE0F-1022145B8123}" destId="{656AA1A9-1240-4258-B49B-0CBCAE649AA5}" srcOrd="14" destOrd="0" presId="urn:microsoft.com/office/officeart/2005/8/layout/cycle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220E53-DC50-4E01-BF2B-B6640C2FC21D}" type="doc">
      <dgm:prSet loTypeId="urn:microsoft.com/office/officeart/2005/8/layout/pyramid2" loCatId="list" qsTypeId="urn:microsoft.com/office/officeart/2005/8/quickstyle/simple1" qsCatId="simple" csTypeId="urn:microsoft.com/office/officeart/2005/8/colors/accent3_1" csCatId="accent3" phldr="1"/>
      <dgm:spPr/>
      <dgm:t>
        <a:bodyPr/>
        <a:lstStyle/>
        <a:p>
          <a:endParaRPr lang="zh-CN" altLang="en-US"/>
        </a:p>
      </dgm:t>
    </dgm:pt>
    <dgm:pt modelId="{8C524DB2-4E04-4056-BB85-3E2BACAF4F3D}">
      <dgm:prSet phldrT="[文本]" phldr="0" custT="1"/>
      <dgm:spPr/>
      <dgm:t>
        <a:bodyPr vert="horz" wrap="square"/>
        <a:p>
          <a:pPr>
            <a:lnSpc>
              <a:spcPct val="100000"/>
            </a:lnSpc>
            <a:spcBef>
              <a:spcPct val="0"/>
            </a:spcBef>
            <a:spcAft>
              <a:spcPct val="35000"/>
            </a:spcAft>
          </a:pPr>
          <a:r>
            <a:rPr lang="en-US" altLang="zh-CN" sz="2400" dirty="0" smtClean="0">
              <a:latin typeface="Times New Roman" panose="02020603050405020304" charset="0"/>
              <a:cs typeface="Times New Roman" panose="02020603050405020304" charset="0"/>
            </a:rPr>
            <a:t>s</a:t>
          </a:r>
          <a:r>
            <a:rPr lang="en-US" altLang="zh-CN" sz="2400" dirty="0" smtClean="0">
              <a:latin typeface="Times New Roman" panose="02020603050405020304" charset="0"/>
              <a:cs typeface="Times New Roman" panose="02020603050405020304" charset="0"/>
            </a:rPr>
            <a:t>how…around</a:t>
          </a:r>
          <a:r>
            <a:rPr lang="zh-CN" altLang="en-US" sz="2400" dirty="0">
              <a:latin typeface="Times New Roman" panose="02020603050405020304" charset="0"/>
              <a:cs typeface="Times New Roman" panose="02020603050405020304" charset="0"/>
            </a:rPr>
            <a:t/>
          </a:r>
          <a:endParaRPr lang="zh-CN" altLang="en-US" sz="2400" dirty="0">
            <a:latin typeface="Times New Roman" panose="02020603050405020304" charset="0"/>
            <a:cs typeface="Times New Roman" panose="02020603050405020304" charset="0"/>
          </a:endParaRPr>
        </a:p>
      </dgm:t>
    </dgm:pt>
    <dgm:pt modelId="{0E841C43-1D7B-46E0-BF2B-378F97F5F2E3}" cxnId="{4D265BD3-A36E-4AD9-A33B-CD9C08022CAC}" type="parTrans">
      <dgm:prSet/>
      <dgm:spPr/>
      <dgm:t>
        <a:bodyPr/>
        <a:lstStyle/>
        <a:p>
          <a:endParaRPr lang="zh-CN" altLang="en-US"/>
        </a:p>
      </dgm:t>
    </dgm:pt>
    <dgm:pt modelId="{89D0D510-39A6-4108-BF6E-FA35D0ADADDD}" cxnId="{4D265BD3-A36E-4AD9-A33B-CD9C08022CAC}" type="sibTrans">
      <dgm:prSet/>
      <dgm:spPr/>
      <dgm:t>
        <a:bodyPr/>
        <a:lstStyle/>
        <a:p>
          <a:endParaRPr lang="zh-CN" altLang="en-US"/>
        </a:p>
      </dgm:t>
    </dgm:pt>
    <dgm:pt modelId="{B65D6D9B-0F10-401C-B681-BE1B4F0A16A1}">
      <dgm:prSet phldrT="[文本]" phldr="0" custT="1"/>
      <dgm:spPr/>
      <dgm:t>
        <a:bodyPr vert="horz" wrap="square"/>
        <a:p>
          <a:pPr>
            <a:lnSpc>
              <a:spcPct val="100000"/>
            </a:lnSpc>
            <a:spcBef>
              <a:spcPct val="0"/>
            </a:spcBef>
            <a:spcAft>
              <a:spcPct val="35000"/>
            </a:spcAft>
          </a:pPr>
          <a:r>
            <a:rPr lang="en-US" altLang="zh-CN" sz="2400" dirty="0" smtClean="0"/>
            <a:t>    </a:t>
          </a:r>
          <a:r>
            <a:rPr lang="en-US" altLang="zh-CN" sz="2400" dirty="0" smtClean="0">
              <a:latin typeface="Times New Roman" panose="02020603050405020304" charset="0"/>
              <a:cs typeface="Times New Roman" panose="02020603050405020304" charset="0"/>
            </a:rPr>
            <a:t>a</a:t>
          </a:r>
          <a:r>
            <a:rPr lang="en-US" altLang="zh-CN" sz="2400" dirty="0" smtClean="0">
              <a:latin typeface="Times New Roman" panose="02020603050405020304" charset="0"/>
              <a:cs typeface="Times New Roman" panose="02020603050405020304" charset="0"/>
            </a:rPr>
            <a:t>ttend a calligraphy class</a:t>
          </a:r>
          <a:r>
            <a:rPr lang="en-US" altLang="zh-CN" sz="2400" dirty="0" smtClean="0">
              <a:latin typeface="Times New Roman" panose="02020603050405020304" charset="0"/>
              <a:cs typeface="Times New Roman" panose="02020603050405020304" charset="0"/>
            </a:rPr>
            <a:t/>
          </a:r>
          <a:endParaRPr lang="en-US" altLang="zh-CN" sz="2400" dirty="0" smtClean="0">
            <a:latin typeface="Times New Roman" panose="02020603050405020304" charset="0"/>
            <a:cs typeface="Times New Roman" panose="02020603050405020304" charset="0"/>
          </a:endParaRPr>
        </a:p>
      </dgm:t>
    </dgm:pt>
    <dgm:pt modelId="{2DD2DFDA-0399-4686-B1D4-18133711D18F}" cxnId="{F4895BE7-1E94-43DD-81D7-AC8E29EF8D1D}" type="parTrans">
      <dgm:prSet/>
      <dgm:spPr/>
      <dgm:t>
        <a:bodyPr/>
        <a:lstStyle/>
        <a:p>
          <a:endParaRPr lang="zh-CN" altLang="en-US"/>
        </a:p>
      </dgm:t>
    </dgm:pt>
    <dgm:pt modelId="{FDBB820C-3CD1-4ECC-A207-EFE43EBA5DF2}" cxnId="{F4895BE7-1E94-43DD-81D7-AC8E29EF8D1D}" type="sibTrans">
      <dgm:prSet/>
      <dgm:spPr/>
      <dgm:t>
        <a:bodyPr/>
        <a:lstStyle/>
        <a:p>
          <a:endParaRPr lang="zh-CN" altLang="en-US"/>
        </a:p>
      </dgm:t>
    </dgm:pt>
    <dgm:pt modelId="{F53B867A-6E64-4ACF-A59A-CA573CD65965}">
      <dgm:prSet phldrT="[文本]" phldr="0" custT="1"/>
      <dgm:spPr/>
      <dgm:t>
        <a:bodyPr vert="horz" wrap="square"/>
        <a:p>
          <a:pPr>
            <a:lnSpc>
              <a:spcPct val="100000"/>
            </a:lnSpc>
            <a:spcBef>
              <a:spcPct val="0"/>
            </a:spcBef>
            <a:spcAft>
              <a:spcPct val="35000"/>
            </a:spcAft>
          </a:pPr>
          <a:r>
            <a:rPr lang="en-US" sz="2400" dirty="0" smtClean="0">
              <a:latin typeface="Times New Roman" panose="02020603050405020304" charset="0"/>
              <a:cs typeface="Times New Roman" panose="02020603050405020304" charset="0"/>
            </a:rPr>
            <a:t>enjoy the Beijing Opera</a:t>
          </a:r>
          <a:r>
            <a:rPr lang="en-US" sz="2400" dirty="0">
              <a:latin typeface="Times New Roman" panose="02020603050405020304" charset="0"/>
              <a:cs typeface="Times New Roman" panose="02020603050405020304" charset="0"/>
            </a:rPr>
            <a:t/>
          </a:r>
          <a:endParaRPr lang="en-US" sz="2400" dirty="0">
            <a:latin typeface="Times New Roman" panose="02020603050405020304" charset="0"/>
            <a:cs typeface="Times New Roman" panose="02020603050405020304" charset="0"/>
          </a:endParaRPr>
        </a:p>
      </dgm:t>
    </dgm:pt>
    <dgm:pt modelId="{D1975EA6-C05F-410E-B466-C76154A4D76B}" cxnId="{1668E055-087E-4EC9-9C01-F579EEC179F1}" type="parTrans">
      <dgm:prSet/>
      <dgm:spPr/>
      <dgm:t>
        <a:bodyPr/>
        <a:lstStyle/>
        <a:p>
          <a:endParaRPr lang="zh-CN" altLang="en-US"/>
        </a:p>
      </dgm:t>
    </dgm:pt>
    <dgm:pt modelId="{332C0CC1-E26D-4F93-9D56-BB3B93F6D8BA}" cxnId="{1668E055-087E-4EC9-9C01-F579EEC179F1}" type="sibTrans">
      <dgm:prSet/>
      <dgm:spPr/>
      <dgm:t>
        <a:bodyPr/>
        <a:lstStyle/>
        <a:p>
          <a:endParaRPr lang="zh-CN" altLang="en-US"/>
        </a:p>
      </dgm:t>
    </dgm:pt>
    <dgm:pt modelId="{0F56EC9E-1775-483B-9D61-620E095DD316}">
      <dgm:prSet phldrT="[文本]" phldr="0" custT="1"/>
      <dgm:spPr/>
      <dgm:t>
        <a:bodyPr vert="horz" wrap="square"/>
        <a:p>
          <a:pPr>
            <a:lnSpc>
              <a:spcPct val="100000"/>
            </a:lnSpc>
            <a:spcBef>
              <a:spcPct val="0"/>
            </a:spcBef>
            <a:spcAft>
              <a:spcPct val="35000"/>
            </a:spcAft>
          </a:pPr>
          <a:r>
            <a:rPr lang="en-US" altLang="zh-CN" sz="2400" dirty="0" smtClean="0">
              <a:latin typeface="Times New Roman" panose="02020603050405020304" charset="0"/>
              <a:cs typeface="Times New Roman" panose="02020603050405020304" charset="0"/>
            </a:rPr>
            <a:t>attend </a:t>
          </a:r>
          <a:r>
            <a:rPr lang="en-US" altLang="zh-CN" sz="2400" dirty="0" smtClean="0">
              <a:latin typeface="Times New Roman" panose="02020603050405020304" charset="0"/>
              <a:cs typeface="Times New Roman" panose="02020603050405020304" charset="0"/>
            </a:rPr>
            <a:t>a</a:t>
          </a:r>
          <a:r>
            <a:rPr lang="en-US" altLang="zh-CN" sz="2400" dirty="0" smtClean="0">
              <a:latin typeface="Times New Roman" panose="02020603050405020304" charset="0"/>
              <a:cs typeface="Times New Roman" panose="02020603050405020304" charset="0"/>
            </a:rPr>
            <a:t>n evening gala</a:t>
          </a:r>
          <a:r>
            <a:rPr lang="zh-CN" altLang="en-US" sz="2400" dirty="0">
              <a:latin typeface="Times New Roman" panose="02020603050405020304" charset="0"/>
              <a:cs typeface="Times New Roman" panose="02020603050405020304" charset="0"/>
            </a:rPr>
            <a:t/>
          </a:r>
          <a:endParaRPr lang="zh-CN" altLang="en-US" sz="2400" dirty="0">
            <a:latin typeface="Times New Roman" panose="02020603050405020304" charset="0"/>
            <a:cs typeface="Times New Roman" panose="02020603050405020304" charset="0"/>
          </a:endParaRPr>
        </a:p>
      </dgm:t>
    </dgm:pt>
    <dgm:pt modelId="{E2E19F7F-CD98-4DA0-B0E4-225726844A73}" cxnId="{034D958A-0958-45EC-B551-C5E26893B1B4}" type="parTrans">
      <dgm:prSet/>
      <dgm:spPr/>
      <dgm:t>
        <a:bodyPr/>
        <a:lstStyle/>
        <a:p>
          <a:endParaRPr lang="zh-CN" altLang="en-US"/>
        </a:p>
      </dgm:t>
    </dgm:pt>
    <dgm:pt modelId="{F0468B20-D575-4E8D-AE58-9D3479502830}" cxnId="{034D958A-0958-45EC-B551-C5E26893B1B4}" type="sibTrans">
      <dgm:prSet/>
      <dgm:spPr/>
      <dgm:t>
        <a:bodyPr/>
        <a:lstStyle/>
        <a:p>
          <a:endParaRPr lang="zh-CN" altLang="en-US"/>
        </a:p>
      </dgm:t>
    </dgm:pt>
    <dgm:pt modelId="{DD1701C5-F3E8-41D0-B1CA-F46418B4B3C5}">
      <dgm:prSet phldrT="[文本]" phldr="0" custT="1"/>
      <dgm:spPr/>
      <dgm:t>
        <a:bodyPr vert="horz" wrap="square"/>
        <a:p>
          <a:pPr>
            <a:lnSpc>
              <a:spcPct val="100000"/>
            </a:lnSpc>
            <a:spcBef>
              <a:spcPct val="0"/>
            </a:spcBef>
            <a:spcAft>
              <a:spcPct val="35000"/>
            </a:spcAft>
          </a:pPr>
          <a:r>
            <a:rPr lang="en-US" altLang="zh-CN" sz="2400" dirty="0" smtClean="0">
              <a:latin typeface="Times New Roman" panose="02020603050405020304" charset="0"/>
              <a:cs typeface="Times New Roman" panose="02020603050405020304" charset="0"/>
            </a:rPr>
            <a:t>e</a:t>
          </a:r>
          <a:r>
            <a:rPr lang="en-US" altLang="zh-CN" sz="2400" dirty="0" smtClean="0">
              <a:latin typeface="Times New Roman" panose="02020603050405020304" charset="0"/>
              <a:cs typeface="Times New Roman" panose="02020603050405020304" charset="0"/>
            </a:rPr>
            <a:t>xperience the local food</a:t>
          </a:r>
          <a:r>
            <a:rPr lang="zh-CN" altLang="en-US" sz="2400" dirty="0">
              <a:latin typeface="Times New Roman" panose="02020603050405020304" charset="0"/>
              <a:cs typeface="Times New Roman" panose="02020603050405020304" charset="0"/>
            </a:rPr>
            <a:t/>
          </a:r>
          <a:endParaRPr lang="zh-CN" altLang="en-US" sz="2400" dirty="0">
            <a:latin typeface="Times New Roman" panose="02020603050405020304" charset="0"/>
            <a:cs typeface="Times New Roman" panose="02020603050405020304" charset="0"/>
          </a:endParaRPr>
        </a:p>
      </dgm:t>
    </dgm:pt>
    <dgm:pt modelId="{20C968BE-C7FE-4710-A493-C514CF957C4B}" cxnId="{ED96FBF6-4C50-4FE5-913B-FA92266FE415}" type="parTrans">
      <dgm:prSet/>
      <dgm:spPr/>
      <dgm:t>
        <a:bodyPr/>
        <a:lstStyle/>
        <a:p>
          <a:endParaRPr lang="zh-CN" altLang="en-US"/>
        </a:p>
      </dgm:t>
    </dgm:pt>
    <dgm:pt modelId="{25380F18-68DA-4B33-ABF7-733896EB67E2}" cxnId="{ED96FBF6-4C50-4FE5-913B-FA92266FE415}" type="sibTrans">
      <dgm:prSet/>
      <dgm:spPr/>
      <dgm:t>
        <a:bodyPr/>
        <a:lstStyle/>
        <a:p>
          <a:endParaRPr lang="zh-CN" altLang="en-US"/>
        </a:p>
      </dgm:t>
    </dgm:pt>
    <dgm:pt modelId="{3D7B2794-BFB1-4308-B318-A84D9EA3D02E}">
      <dgm:prSet phldrT="[文本]" phldr="0" custT="1"/>
      <dgm:spPr/>
      <dgm:t>
        <a:bodyPr vert="horz" wrap="square"/>
        <a:p>
          <a:pPr algn="ctr">
            <a:lnSpc>
              <a:spcPct val="100000"/>
            </a:lnSpc>
            <a:spcBef>
              <a:spcPct val="0"/>
            </a:spcBef>
            <a:spcAft>
              <a:spcPct val="35000"/>
            </a:spcAft>
          </a:pPr>
          <a:r>
            <a:rPr lang="en-US" altLang="zh-CN" sz="2000" dirty="0" smtClean="0">
              <a:latin typeface="Times New Roman" panose="02020603050405020304" charset="0"/>
              <a:cs typeface="Times New Roman" panose="02020603050405020304" charset="0"/>
            </a:rPr>
            <a:t>give performances about Chinese traditional cultures</a:t>
          </a:r>
          <a:r>
            <a:rPr lang="en-US" altLang="zh-CN" sz="2000" dirty="0" smtClean="0">
              <a:latin typeface="Times New Roman" panose="02020603050405020304" charset="0"/>
              <a:cs typeface="Times New Roman" panose="02020603050405020304" charset="0"/>
            </a:rPr>
            <a:t/>
          </a:r>
          <a:endParaRPr lang="en-US" altLang="zh-CN" sz="2000" dirty="0" smtClean="0">
            <a:latin typeface="Times New Roman" panose="02020603050405020304" charset="0"/>
            <a:cs typeface="Times New Roman" panose="02020603050405020304" charset="0"/>
          </a:endParaRPr>
        </a:p>
      </dgm:t>
    </dgm:pt>
    <dgm:pt modelId="{ADDFB3A3-937C-42E8-9AA2-D44F03334750}" cxnId="{D763FA0F-87C0-465C-B1F8-1F63B060805E}" type="parTrans">
      <dgm:prSet/>
      <dgm:spPr/>
      <dgm:t>
        <a:bodyPr/>
        <a:lstStyle/>
        <a:p>
          <a:endParaRPr lang="zh-CN" altLang="en-US"/>
        </a:p>
      </dgm:t>
    </dgm:pt>
    <dgm:pt modelId="{98F14CAF-0520-4248-A5C4-8BA2C5ACDF9A}" cxnId="{D763FA0F-87C0-465C-B1F8-1F63B060805E}" type="sibTrans">
      <dgm:prSet/>
      <dgm:spPr/>
      <dgm:t>
        <a:bodyPr/>
        <a:lstStyle/>
        <a:p>
          <a:endParaRPr lang="zh-CN" altLang="en-US"/>
        </a:p>
      </dgm:t>
    </dgm:pt>
    <dgm:pt modelId="{38C830B9-8691-44CF-9ABD-A6BA6A8F25A9}">
      <dgm:prSet phldrT="[文本]" phldr="0" custT="1"/>
      <dgm:spPr/>
      <dgm:t>
        <a:bodyPr vert="horz" wrap="square"/>
        <a:p>
          <a:pPr>
            <a:lnSpc>
              <a:spcPct val="100000"/>
            </a:lnSpc>
            <a:spcBef>
              <a:spcPct val="0"/>
            </a:spcBef>
            <a:spcAft>
              <a:spcPct val="35000"/>
            </a:spcAft>
          </a:pPr>
          <a:r>
            <a:rPr lang="en-US" sz="2400" dirty="0" smtClean="0">
              <a:latin typeface="Times New Roman" panose="02020603050405020304" charset="0"/>
              <a:cs typeface="Times New Roman" panose="02020603050405020304" charset="0"/>
            </a:rPr>
            <a:t>visit the temple of Confucius...</a:t>
          </a:r>
          <a:r>
            <a:rPr lang="en-US" sz="2400" dirty="0" smtClean="0">
              <a:latin typeface="Times New Roman" panose="02020603050405020304" charset="0"/>
              <a:cs typeface="Times New Roman" panose="02020603050405020304" charset="0"/>
            </a:rPr>
            <a:t/>
          </a:r>
          <a:endParaRPr lang="en-US" sz="2400" dirty="0" smtClean="0">
            <a:latin typeface="Times New Roman" panose="02020603050405020304" charset="0"/>
            <a:cs typeface="Times New Roman" panose="02020603050405020304" charset="0"/>
          </a:endParaRPr>
        </a:p>
      </dgm:t>
    </dgm:pt>
    <dgm:pt modelId="{CF672147-AB4E-4DCE-AFC1-348C7026DF66}" cxnId="{7EAB16CA-DFD6-44C8-B129-A9148C11D5B2}" type="parTrans">
      <dgm:prSet/>
      <dgm:spPr/>
      <dgm:t>
        <a:bodyPr/>
        <a:lstStyle/>
        <a:p>
          <a:endParaRPr lang="zh-CN" altLang="en-US"/>
        </a:p>
      </dgm:t>
    </dgm:pt>
    <dgm:pt modelId="{1B6A38FB-E597-424A-8113-41C35F5ABBD5}" cxnId="{7EAB16CA-DFD6-44C8-B129-A9148C11D5B2}" type="sibTrans">
      <dgm:prSet/>
      <dgm:spPr/>
      <dgm:t>
        <a:bodyPr/>
        <a:lstStyle/>
        <a:p>
          <a:endParaRPr lang="zh-CN" altLang="en-US"/>
        </a:p>
      </dgm:t>
    </dgm:pt>
    <dgm:pt modelId="{838AC89A-6AE1-480E-AF29-C0A78BAFC3ED}" type="pres">
      <dgm:prSet presAssocID="{63220E53-DC50-4E01-BF2B-B6640C2FC21D}" presName="compositeShape" presStyleCnt="0">
        <dgm:presLayoutVars>
          <dgm:dir/>
          <dgm:resizeHandles/>
        </dgm:presLayoutVars>
      </dgm:prSet>
      <dgm:spPr/>
    </dgm:pt>
    <dgm:pt modelId="{81C86668-A5CB-4178-858B-E2BB54FB903A}" type="pres">
      <dgm:prSet presAssocID="{63220E53-DC50-4E01-BF2B-B6640C2FC21D}" presName="pyramid" presStyleLbl="node1" presStyleIdx="0" presStyleCnt="1" custLinFactNeighborX="-781" custLinFactNeighborY="576"/>
      <dgm:spPr/>
    </dgm:pt>
    <dgm:pt modelId="{2D1BBEC0-7BDC-48A8-95E4-22E4744AB3CE}" type="pres">
      <dgm:prSet presAssocID="{63220E53-DC50-4E01-BF2B-B6640C2FC21D}" presName="theList" presStyleCnt="0"/>
      <dgm:spPr/>
    </dgm:pt>
    <dgm:pt modelId="{411D7E17-5C7A-464D-8174-6C62DDCB1876}" type="pres">
      <dgm:prSet presAssocID="{8C524DB2-4E04-4056-BB85-3E2BACAF4F3D}" presName="aNode" presStyleLbl="fgAcc1" presStyleIdx="0" presStyleCnt="7" custScaleY="22961" custLinFactNeighborX="7548" custLinFactNeighborY="-73232">
        <dgm:presLayoutVars>
          <dgm:bulletEnabled val="1"/>
        </dgm:presLayoutVars>
      </dgm:prSet>
      <dgm:spPr/>
    </dgm:pt>
    <dgm:pt modelId="{2F894431-C1C6-4A13-AD80-4054906AF540}" type="pres">
      <dgm:prSet presAssocID="{8C524DB2-4E04-4056-BB85-3E2BACAF4F3D}" presName="aSpace" presStyleCnt="0"/>
      <dgm:spPr/>
    </dgm:pt>
    <dgm:pt modelId="{1DA6E467-9B60-483D-ACBA-3669CD4F1961}" type="pres">
      <dgm:prSet presAssocID="{B65D6D9B-0F10-401C-B681-BE1B4F0A16A1}" presName="aNode" presStyleLbl="fgAcc1" presStyleIdx="1" presStyleCnt="7" custScaleX="116873" custScaleY="19566" custLinFactNeighborX="9639" custLinFactNeighborY="-21942">
        <dgm:presLayoutVars>
          <dgm:bulletEnabled val="1"/>
        </dgm:presLayoutVars>
      </dgm:prSet>
      <dgm:spPr/>
    </dgm:pt>
    <dgm:pt modelId="{F7B799DF-E5A7-4A8D-8179-BFD8F3B563EB}" type="pres">
      <dgm:prSet presAssocID="{B65D6D9B-0F10-401C-B681-BE1B4F0A16A1}" presName="aSpace" presStyleCnt="0"/>
      <dgm:spPr/>
    </dgm:pt>
    <dgm:pt modelId="{1ED1A119-7F5F-423E-B96D-FB3EEE349589}" type="pres">
      <dgm:prSet presAssocID="{F53B867A-6E64-4ACF-A59A-CA573CD65965}" presName="aNode" presStyleLbl="fgAcc1" presStyleIdx="2" presStyleCnt="7" custScaleX="138078" custScaleY="19589" custLinFactNeighborX="10722" custLinFactNeighborY="10110">
        <dgm:presLayoutVars>
          <dgm:bulletEnabled val="1"/>
        </dgm:presLayoutVars>
      </dgm:prSet>
      <dgm:spPr/>
    </dgm:pt>
    <dgm:pt modelId="{A5A2959E-2E6A-4B74-851A-6261004E4F33}" type="pres">
      <dgm:prSet presAssocID="{F53B867A-6E64-4ACF-A59A-CA573CD65965}" presName="aSpace" presStyleCnt="0"/>
      <dgm:spPr/>
    </dgm:pt>
    <dgm:pt modelId="{7A516B40-CBD9-49B0-80F8-1F1ECE3EFC3A}" type="pres">
      <dgm:prSet presAssocID="{0F56EC9E-1775-483B-9D61-620E095DD316}" presName="aNode" presStyleLbl="fgAcc1" presStyleIdx="3" presStyleCnt="7" custScaleX="153845" custScaleY="19589" custLinFactNeighborX="12259" custLinFactNeighborY="28931">
        <dgm:presLayoutVars>
          <dgm:bulletEnabled val="1"/>
        </dgm:presLayoutVars>
      </dgm:prSet>
      <dgm:spPr/>
    </dgm:pt>
    <dgm:pt modelId="{5B0E4D24-E6EE-46B1-BD84-E126821B2592}" type="pres">
      <dgm:prSet presAssocID="{0F56EC9E-1775-483B-9D61-620E095DD316}" presName="aSpace" presStyleCnt="0"/>
      <dgm:spPr/>
    </dgm:pt>
    <dgm:pt modelId="{1725F3F9-CE19-4506-8CE2-C0F435C32095}" type="pres">
      <dgm:prSet presAssocID="{DD1701C5-F3E8-41D0-B1CA-F46418B4B3C5}" presName="aNode" presStyleLbl="fgAcc1" presStyleIdx="4" presStyleCnt="7" custScaleX="163463" custScaleY="19589" custLinFactNeighborX="10722" custLinFactNeighborY="52936">
        <dgm:presLayoutVars>
          <dgm:bulletEnabled val="1"/>
        </dgm:presLayoutVars>
      </dgm:prSet>
      <dgm:spPr/>
      <dgm:t>
        <a:bodyPr/>
        <a:lstStyle/>
        <a:p>
          <a:endParaRPr lang="zh-CN" altLang="en-US"/>
        </a:p>
      </dgm:t>
    </dgm:pt>
    <dgm:pt modelId="{F38A14E0-9C45-4D1F-B64F-1DA27E58FCB9}" type="pres">
      <dgm:prSet presAssocID="{DD1701C5-F3E8-41D0-B1CA-F46418B4B3C5}" presName="aSpace" presStyleCnt="0"/>
      <dgm:spPr/>
    </dgm:pt>
    <dgm:pt modelId="{B7228FD5-8627-4A9A-8302-5864672F0F6B}" type="pres">
      <dgm:prSet presAssocID="{3D7B2794-BFB1-4308-B318-A84D9EA3D02E}" presName="aNode" presStyleLbl="fgAcc1" presStyleIdx="5" presStyleCnt="7" custScaleX="179230" custScaleY="19589" custLinFactNeighborX="11307" custLinFactNeighborY="79496">
        <dgm:presLayoutVars>
          <dgm:bulletEnabled val="1"/>
        </dgm:presLayoutVars>
      </dgm:prSet>
      <dgm:spPr/>
    </dgm:pt>
    <dgm:pt modelId="{DA22BD33-1596-4E80-BBFF-6A6C3090D29E}" type="pres">
      <dgm:prSet presAssocID="{3D7B2794-BFB1-4308-B318-A84D9EA3D02E}" presName="aSpace" presStyleCnt="0"/>
      <dgm:spPr/>
    </dgm:pt>
    <dgm:pt modelId="{A1FCDE8C-8B74-4DB2-B6E9-BFCA6D10CA9B}" type="pres">
      <dgm:prSet presAssocID="{38C830B9-8691-44CF-9ABD-A6BA6A8F25A9}" presName="aNode" presStyleLbl="fgAcc1" presStyleIdx="6" presStyleCnt="7" custScaleX="198269" custScaleY="19589" custLinFactY="2947" custLinFactNeighborX="12259" custLinFactNeighborY="100000">
        <dgm:presLayoutVars>
          <dgm:bulletEnabled val="1"/>
        </dgm:presLayoutVars>
      </dgm:prSet>
      <dgm:spPr/>
    </dgm:pt>
    <dgm:pt modelId="{0EA0C935-C2C8-4D1C-BEFE-E4910F5E73B4}" type="pres">
      <dgm:prSet presAssocID="{38C830B9-8691-44CF-9ABD-A6BA6A8F25A9}" presName="aSpace" presStyleCnt="0"/>
      <dgm:spPr/>
    </dgm:pt>
  </dgm:ptLst>
  <dgm:cxnLst>
    <dgm:cxn modelId="{4D265BD3-A36E-4AD9-A33B-CD9C08022CAC}" srcId="{63220E53-DC50-4E01-BF2B-B6640C2FC21D}" destId="{8C524DB2-4E04-4056-BB85-3E2BACAF4F3D}" srcOrd="0" destOrd="0" parTransId="{0E841C43-1D7B-46E0-BF2B-378F97F5F2E3}" sibTransId="{89D0D510-39A6-4108-BF6E-FA35D0ADADDD}"/>
    <dgm:cxn modelId="{F4895BE7-1E94-43DD-81D7-AC8E29EF8D1D}" srcId="{63220E53-DC50-4E01-BF2B-B6640C2FC21D}" destId="{B65D6D9B-0F10-401C-B681-BE1B4F0A16A1}" srcOrd="1" destOrd="0" parTransId="{2DD2DFDA-0399-4686-B1D4-18133711D18F}" sibTransId="{FDBB820C-3CD1-4ECC-A207-EFE43EBA5DF2}"/>
    <dgm:cxn modelId="{1668E055-087E-4EC9-9C01-F579EEC179F1}" srcId="{63220E53-DC50-4E01-BF2B-B6640C2FC21D}" destId="{F53B867A-6E64-4ACF-A59A-CA573CD65965}" srcOrd="2" destOrd="0" parTransId="{D1975EA6-C05F-410E-B466-C76154A4D76B}" sibTransId="{332C0CC1-E26D-4F93-9D56-BB3B93F6D8BA}"/>
    <dgm:cxn modelId="{034D958A-0958-45EC-B551-C5E26893B1B4}" srcId="{63220E53-DC50-4E01-BF2B-B6640C2FC21D}" destId="{0F56EC9E-1775-483B-9D61-620E095DD316}" srcOrd="3" destOrd="0" parTransId="{E2E19F7F-CD98-4DA0-B0E4-225726844A73}" sibTransId="{F0468B20-D575-4E8D-AE58-9D3479502830}"/>
    <dgm:cxn modelId="{ED96FBF6-4C50-4FE5-913B-FA92266FE415}" srcId="{63220E53-DC50-4E01-BF2B-B6640C2FC21D}" destId="{DD1701C5-F3E8-41D0-B1CA-F46418B4B3C5}" srcOrd="4" destOrd="0" parTransId="{20C968BE-C7FE-4710-A493-C514CF957C4B}" sibTransId="{25380F18-68DA-4B33-ABF7-733896EB67E2}"/>
    <dgm:cxn modelId="{D763FA0F-87C0-465C-B1F8-1F63B060805E}" srcId="{63220E53-DC50-4E01-BF2B-B6640C2FC21D}" destId="{3D7B2794-BFB1-4308-B318-A84D9EA3D02E}" srcOrd="5" destOrd="0" parTransId="{ADDFB3A3-937C-42E8-9AA2-D44F03334750}" sibTransId="{98F14CAF-0520-4248-A5C4-8BA2C5ACDF9A}"/>
    <dgm:cxn modelId="{7EAB16CA-DFD6-44C8-B129-A9148C11D5B2}" srcId="{63220E53-DC50-4E01-BF2B-B6640C2FC21D}" destId="{38C830B9-8691-44CF-9ABD-A6BA6A8F25A9}" srcOrd="6" destOrd="0" parTransId="{CF672147-AB4E-4DCE-AFC1-348C7026DF66}" sibTransId="{1B6A38FB-E597-424A-8113-41C35F5ABBD5}"/>
    <dgm:cxn modelId="{A93FF952-507B-4A6E-9892-454E4A67B45A}" type="presOf" srcId="{63220E53-DC50-4E01-BF2B-B6640C2FC21D}" destId="{838AC89A-6AE1-480E-AF29-C0A78BAFC3ED}" srcOrd="0" destOrd="0" presId="urn:microsoft.com/office/officeart/2005/8/layout/pyramid2"/>
    <dgm:cxn modelId="{CC92E0E5-00F0-4A8F-BED6-78E5EFAB6651}" type="presParOf" srcId="{838AC89A-6AE1-480E-AF29-C0A78BAFC3ED}" destId="{81C86668-A5CB-4178-858B-E2BB54FB903A}" srcOrd="0" destOrd="0" presId="urn:microsoft.com/office/officeart/2005/8/layout/pyramid2"/>
    <dgm:cxn modelId="{29C8045E-4A8C-4339-AFB4-1526215FB94B}" type="presParOf" srcId="{838AC89A-6AE1-480E-AF29-C0A78BAFC3ED}" destId="{2D1BBEC0-7BDC-48A8-95E4-22E4744AB3CE}" srcOrd="1" destOrd="0" presId="urn:microsoft.com/office/officeart/2005/8/layout/pyramid2"/>
    <dgm:cxn modelId="{C7CA33E7-7301-4A04-B60C-99E88E37AD05}" type="presParOf" srcId="{2D1BBEC0-7BDC-48A8-95E4-22E4744AB3CE}" destId="{411D7E17-5C7A-464D-8174-6C62DDCB1876}" srcOrd="0" destOrd="1" presId="urn:microsoft.com/office/officeart/2005/8/layout/pyramid2"/>
    <dgm:cxn modelId="{7B3C2454-C946-427B-A309-DFE890549BF6}" type="presOf" srcId="{8C524DB2-4E04-4056-BB85-3E2BACAF4F3D}" destId="{411D7E17-5C7A-464D-8174-6C62DDCB1876}" srcOrd="0" destOrd="0" presId="urn:microsoft.com/office/officeart/2005/8/layout/pyramid2"/>
    <dgm:cxn modelId="{43183F8B-DC36-4F39-843B-F2E4E5A41C12}" type="presParOf" srcId="{2D1BBEC0-7BDC-48A8-95E4-22E4744AB3CE}" destId="{2F894431-C1C6-4A13-AD80-4054906AF540}" srcOrd="1" destOrd="1" presId="urn:microsoft.com/office/officeart/2005/8/layout/pyramid2"/>
    <dgm:cxn modelId="{C605668C-A331-4732-9592-8DB9F339986A}" type="presParOf" srcId="{2D1BBEC0-7BDC-48A8-95E4-22E4744AB3CE}" destId="{1DA6E467-9B60-483D-ACBA-3669CD4F1961}" srcOrd="2" destOrd="1" presId="urn:microsoft.com/office/officeart/2005/8/layout/pyramid2"/>
    <dgm:cxn modelId="{A3A3795B-6FB5-4653-9E6C-1512155F2433}" type="presOf" srcId="{B65D6D9B-0F10-401C-B681-BE1B4F0A16A1}" destId="{1DA6E467-9B60-483D-ACBA-3669CD4F1961}" srcOrd="0" destOrd="0" presId="urn:microsoft.com/office/officeart/2005/8/layout/pyramid2"/>
    <dgm:cxn modelId="{D816B320-E482-4701-8C51-91335F96DCC1}" type="presParOf" srcId="{2D1BBEC0-7BDC-48A8-95E4-22E4744AB3CE}" destId="{F7B799DF-E5A7-4A8D-8179-BFD8F3B563EB}" srcOrd="3" destOrd="1" presId="urn:microsoft.com/office/officeart/2005/8/layout/pyramid2"/>
    <dgm:cxn modelId="{CBC2B4EC-C856-48DA-8DC6-D83F9AC9DB5F}" type="presParOf" srcId="{2D1BBEC0-7BDC-48A8-95E4-22E4744AB3CE}" destId="{1ED1A119-7F5F-423E-B96D-FB3EEE349589}" srcOrd="4" destOrd="1" presId="urn:microsoft.com/office/officeart/2005/8/layout/pyramid2"/>
    <dgm:cxn modelId="{6F92AA92-FE70-457C-9EA2-FBD25ADFEE78}" type="presOf" srcId="{F53B867A-6E64-4ACF-A59A-CA573CD65965}" destId="{1ED1A119-7F5F-423E-B96D-FB3EEE349589}" srcOrd="0" destOrd="0" presId="urn:microsoft.com/office/officeart/2005/8/layout/pyramid2"/>
    <dgm:cxn modelId="{09F7C861-FF09-41B5-934A-3FE9053F1773}" type="presParOf" srcId="{2D1BBEC0-7BDC-48A8-95E4-22E4744AB3CE}" destId="{A5A2959E-2E6A-4B74-851A-6261004E4F33}" srcOrd="5" destOrd="1" presId="urn:microsoft.com/office/officeart/2005/8/layout/pyramid2"/>
    <dgm:cxn modelId="{DEE71586-3200-43A3-8413-CAB224ACA9F9}" type="presParOf" srcId="{2D1BBEC0-7BDC-48A8-95E4-22E4744AB3CE}" destId="{7A516B40-CBD9-49B0-80F8-1F1ECE3EFC3A}" srcOrd="6" destOrd="1" presId="urn:microsoft.com/office/officeart/2005/8/layout/pyramid2"/>
    <dgm:cxn modelId="{10E2981C-9593-408D-A30C-09D121212CDE}" type="presOf" srcId="{0F56EC9E-1775-483B-9D61-620E095DD316}" destId="{7A516B40-CBD9-49B0-80F8-1F1ECE3EFC3A}" srcOrd="0" destOrd="0" presId="urn:microsoft.com/office/officeart/2005/8/layout/pyramid2"/>
    <dgm:cxn modelId="{83B897B5-86CA-49D9-AD69-6D347DB9A016}" type="presParOf" srcId="{2D1BBEC0-7BDC-48A8-95E4-22E4744AB3CE}" destId="{5B0E4D24-E6EE-46B1-BD84-E126821B2592}" srcOrd="7" destOrd="1" presId="urn:microsoft.com/office/officeart/2005/8/layout/pyramid2"/>
    <dgm:cxn modelId="{08707300-CFA0-459F-8103-713262D11C67}" type="presParOf" srcId="{2D1BBEC0-7BDC-48A8-95E4-22E4744AB3CE}" destId="{1725F3F9-CE19-4506-8CE2-C0F435C32095}" srcOrd="8" destOrd="1" presId="urn:microsoft.com/office/officeart/2005/8/layout/pyramid2"/>
    <dgm:cxn modelId="{603EE00B-2C7F-429E-B510-C5A88BA5711A}" type="presOf" srcId="{DD1701C5-F3E8-41D0-B1CA-F46418B4B3C5}" destId="{1725F3F9-CE19-4506-8CE2-C0F435C32095}" srcOrd="0" destOrd="0" presId="urn:microsoft.com/office/officeart/2005/8/layout/pyramid2"/>
    <dgm:cxn modelId="{D879B6CC-6E3A-4988-B90D-45DC6742CAEA}" type="presParOf" srcId="{2D1BBEC0-7BDC-48A8-95E4-22E4744AB3CE}" destId="{F38A14E0-9C45-4D1F-B64F-1DA27E58FCB9}" srcOrd="9" destOrd="1" presId="urn:microsoft.com/office/officeart/2005/8/layout/pyramid2"/>
    <dgm:cxn modelId="{64E00230-F0FD-4AD1-8BB4-999967951001}" type="presParOf" srcId="{2D1BBEC0-7BDC-48A8-95E4-22E4744AB3CE}" destId="{B7228FD5-8627-4A9A-8302-5864672F0F6B}" srcOrd="10" destOrd="1" presId="urn:microsoft.com/office/officeart/2005/8/layout/pyramid2"/>
    <dgm:cxn modelId="{8196DA8E-35DF-4214-979A-FF7748055C31}" type="presOf" srcId="{3D7B2794-BFB1-4308-B318-A84D9EA3D02E}" destId="{B7228FD5-8627-4A9A-8302-5864672F0F6B}" srcOrd="0" destOrd="0" presId="urn:microsoft.com/office/officeart/2005/8/layout/pyramid2"/>
    <dgm:cxn modelId="{E83B5651-8C82-4803-86B3-3A7FE5AE43CE}" type="presParOf" srcId="{2D1BBEC0-7BDC-48A8-95E4-22E4744AB3CE}" destId="{DA22BD33-1596-4E80-BBFF-6A6C3090D29E}" srcOrd="11" destOrd="1" presId="urn:microsoft.com/office/officeart/2005/8/layout/pyramid2"/>
    <dgm:cxn modelId="{18E5B3B9-80AE-4C8C-946F-A69E4E7A0FBE}" type="presParOf" srcId="{2D1BBEC0-7BDC-48A8-95E4-22E4744AB3CE}" destId="{A1FCDE8C-8B74-4DB2-B6E9-BFCA6D10CA9B}" srcOrd="12" destOrd="1" presId="urn:microsoft.com/office/officeart/2005/8/layout/pyramid2"/>
    <dgm:cxn modelId="{1F46735C-A04E-4B1E-B1F1-92FCFC9867D4}" type="presOf" srcId="{38C830B9-8691-44CF-9ABD-A6BA6A8F25A9}" destId="{A1FCDE8C-8B74-4DB2-B6E9-BFCA6D10CA9B}" srcOrd="0" destOrd="0" presId="urn:microsoft.com/office/officeart/2005/8/layout/pyramid2"/>
    <dgm:cxn modelId="{BEFCABCB-CB25-42E4-8227-EDBF62FA7CE9}" type="presParOf" srcId="{2D1BBEC0-7BDC-48A8-95E4-22E4744AB3CE}" destId="{0EA0C935-C2C8-4D1C-BEFE-E4910F5E73B4}" srcOrd="13" destOrd="1"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81FCA-A849-4165-B59F-61E47301C788}">
      <dsp:nvSpPr>
        <dsp:cNvPr id="0" name=""/>
        <dsp:cNvSpPr/>
      </dsp:nvSpPr>
      <dsp:spPr>
        <a:xfrm>
          <a:off x="0" y="424847"/>
          <a:ext cx="5054961" cy="505496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278F8-0878-41B6-B89C-1D8BFE0D9A42}">
      <dsp:nvSpPr>
        <dsp:cNvPr id="0" name=""/>
        <dsp:cNvSpPr/>
      </dsp:nvSpPr>
      <dsp:spPr>
        <a:xfrm>
          <a:off x="2527480" y="424847"/>
          <a:ext cx="5897455" cy="505496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solidFill>
                <a:srgbClr val="0070C0"/>
              </a:solidFill>
            </a:rPr>
            <a:t>语篇类型</a:t>
          </a:r>
          <a:endParaRPr lang="zh-CN" altLang="en-US" sz="3600" b="1" kern="1200" dirty="0">
            <a:solidFill>
              <a:srgbClr val="0070C0"/>
            </a:solidFill>
          </a:endParaRPr>
        </a:p>
      </dsp:txBody>
      <dsp:txXfrm>
        <a:off x="2527480" y="424847"/>
        <a:ext cx="2948727" cy="1516491"/>
      </dsp:txXfrm>
    </dsp:sp>
    <dsp:sp modelId="{B361EC8F-69E7-4B23-A7DF-ADDAF8DEE18A}">
      <dsp:nvSpPr>
        <dsp:cNvPr id="0" name=""/>
        <dsp:cNvSpPr/>
      </dsp:nvSpPr>
      <dsp:spPr>
        <a:xfrm>
          <a:off x="884619" y="1941338"/>
          <a:ext cx="3285721" cy="328572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AD290-3D06-49EA-975D-1025BFE7F08E}">
      <dsp:nvSpPr>
        <dsp:cNvPr id="0" name=""/>
        <dsp:cNvSpPr/>
      </dsp:nvSpPr>
      <dsp:spPr>
        <a:xfrm>
          <a:off x="2527480" y="1941338"/>
          <a:ext cx="5897455" cy="328572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solidFill>
                <a:srgbClr val="0070C0"/>
              </a:solidFill>
            </a:rPr>
            <a:t>主        题</a:t>
          </a:r>
          <a:endParaRPr lang="zh-CN" altLang="en-US" sz="3600" b="1" kern="1200" dirty="0">
            <a:solidFill>
              <a:srgbClr val="0070C0"/>
            </a:solidFill>
          </a:endParaRPr>
        </a:p>
      </dsp:txBody>
      <dsp:txXfrm>
        <a:off x="2527480" y="1941338"/>
        <a:ext cx="2948727" cy="1516486"/>
      </dsp:txXfrm>
    </dsp:sp>
    <dsp:sp modelId="{3A4142BA-0DF2-47A8-885E-823FC0E46054}">
      <dsp:nvSpPr>
        <dsp:cNvPr id="0" name=""/>
        <dsp:cNvSpPr/>
      </dsp:nvSpPr>
      <dsp:spPr>
        <a:xfrm>
          <a:off x="1769237" y="3457825"/>
          <a:ext cx="1516486" cy="151648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45940-526C-4410-83BE-2A0CFC6B1816}">
      <dsp:nvSpPr>
        <dsp:cNvPr id="0" name=""/>
        <dsp:cNvSpPr/>
      </dsp:nvSpPr>
      <dsp:spPr>
        <a:xfrm>
          <a:off x="2527480" y="3457825"/>
          <a:ext cx="5897455" cy="151648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solidFill>
                <a:srgbClr val="0070C0"/>
              </a:solidFill>
            </a:rPr>
            <a:t>细        节</a:t>
          </a:r>
          <a:endParaRPr lang="zh-CN" altLang="en-US" sz="3600" b="1" kern="1200" dirty="0">
            <a:solidFill>
              <a:srgbClr val="0070C0"/>
            </a:solidFill>
          </a:endParaRPr>
        </a:p>
      </dsp:txBody>
      <dsp:txXfrm>
        <a:off x="2527480" y="3457825"/>
        <a:ext cx="2948727" cy="1516486"/>
      </dsp:txXfrm>
    </dsp:sp>
    <dsp:sp modelId="{C5749601-AFB8-49B3-B6A0-16C535F2EBC9}">
      <dsp:nvSpPr>
        <dsp:cNvPr id="0" name=""/>
        <dsp:cNvSpPr/>
      </dsp:nvSpPr>
      <dsp:spPr>
        <a:xfrm>
          <a:off x="5476208" y="424847"/>
          <a:ext cx="2948727" cy="15164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zh-CN" altLang="en-US" sz="3200" b="1" kern="1200" dirty="0" smtClean="0">
              <a:solidFill>
                <a:schemeClr val="accent6">
                  <a:lumMod val="75000"/>
                </a:schemeClr>
              </a:solidFill>
            </a:rPr>
            <a:t>新媒体语篇</a:t>
          </a:r>
          <a:endParaRPr lang="zh-CN" altLang="en-US" sz="3200" b="1" kern="1200" dirty="0">
            <a:solidFill>
              <a:schemeClr val="accent6">
                <a:lumMod val="75000"/>
              </a:schemeClr>
            </a:solidFill>
          </a:endParaRPr>
        </a:p>
        <a:p>
          <a:pPr marL="285750" lvl="1" indent="-285750" algn="l" defTabSz="1422400">
            <a:lnSpc>
              <a:spcPct val="90000"/>
            </a:lnSpc>
            <a:spcBef>
              <a:spcPct val="0"/>
            </a:spcBef>
            <a:spcAft>
              <a:spcPct val="15000"/>
            </a:spcAft>
            <a:buChar char="••"/>
          </a:pPr>
          <a:r>
            <a:rPr lang="zh-CN" altLang="en-US" sz="3200" b="1" kern="1200" dirty="0" smtClean="0">
              <a:solidFill>
                <a:schemeClr val="accent6">
                  <a:lumMod val="75000"/>
                </a:schemeClr>
              </a:solidFill>
            </a:rPr>
            <a:t>新闻报道</a:t>
          </a:r>
          <a:endParaRPr lang="zh-CN" altLang="en-US" sz="3200" b="1" kern="1200" dirty="0">
            <a:solidFill>
              <a:schemeClr val="accent6">
                <a:lumMod val="75000"/>
              </a:schemeClr>
            </a:solidFill>
          </a:endParaRPr>
        </a:p>
      </dsp:txBody>
      <dsp:txXfrm>
        <a:off x="5476208" y="424847"/>
        <a:ext cx="2948727" cy="1516491"/>
      </dsp:txXfrm>
    </dsp:sp>
    <dsp:sp modelId="{D1C64E08-390C-4BA5-BBA3-3F8601A1861F}">
      <dsp:nvSpPr>
        <dsp:cNvPr id="0" name=""/>
        <dsp:cNvSpPr/>
      </dsp:nvSpPr>
      <dsp:spPr>
        <a:xfrm>
          <a:off x="5476208" y="1941338"/>
          <a:ext cx="2948727" cy="151648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zh-CN" altLang="en-US" sz="3200" b="1" kern="1200" dirty="0" smtClean="0">
              <a:solidFill>
                <a:schemeClr val="accent6">
                  <a:lumMod val="75000"/>
                </a:schemeClr>
              </a:solidFill>
            </a:rPr>
            <a:t>活动介绍</a:t>
          </a:r>
          <a:endParaRPr lang="zh-CN" altLang="en-US" sz="3200" b="1" kern="1200" dirty="0">
            <a:solidFill>
              <a:schemeClr val="accent6">
                <a:lumMod val="75000"/>
              </a:schemeClr>
            </a:solidFill>
          </a:endParaRPr>
        </a:p>
        <a:p>
          <a:pPr marL="285750" lvl="1" indent="-285750" algn="l" defTabSz="1422400">
            <a:lnSpc>
              <a:spcPct val="90000"/>
            </a:lnSpc>
            <a:spcBef>
              <a:spcPct val="0"/>
            </a:spcBef>
            <a:spcAft>
              <a:spcPct val="15000"/>
            </a:spcAft>
            <a:buChar char="••"/>
          </a:pPr>
          <a:r>
            <a:rPr lang="zh-CN" altLang="en-US" sz="3200" b="1" kern="1200" dirty="0" smtClean="0">
              <a:solidFill>
                <a:schemeClr val="accent6">
                  <a:lumMod val="75000"/>
                </a:schemeClr>
              </a:solidFill>
            </a:rPr>
            <a:t>活动意义</a:t>
          </a:r>
          <a:endParaRPr lang="zh-CN" altLang="en-US" sz="3200" b="1" kern="1200" dirty="0">
            <a:solidFill>
              <a:schemeClr val="accent6">
                <a:lumMod val="75000"/>
              </a:schemeClr>
            </a:solidFill>
          </a:endParaRPr>
        </a:p>
      </dsp:txBody>
      <dsp:txXfrm>
        <a:off x="5476208" y="1941338"/>
        <a:ext cx="2948727" cy="1516486"/>
      </dsp:txXfrm>
    </dsp:sp>
    <dsp:sp modelId="{6246D1FF-8694-4FE4-A03E-BAF7B68DC2A4}">
      <dsp:nvSpPr>
        <dsp:cNvPr id="0" name=""/>
        <dsp:cNvSpPr/>
      </dsp:nvSpPr>
      <dsp:spPr>
        <a:xfrm>
          <a:off x="5472610" y="3600405"/>
          <a:ext cx="2948727" cy="17930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zh-CN" altLang="en-US" sz="3200" b="1" kern="1200" dirty="0" smtClean="0">
              <a:solidFill>
                <a:schemeClr val="accent6">
                  <a:lumMod val="75000"/>
                </a:schemeClr>
              </a:solidFill>
            </a:rPr>
            <a:t>时间</a:t>
          </a:r>
          <a:endParaRPr lang="zh-CN" altLang="en-US" sz="3200" b="1" kern="1200" dirty="0">
            <a:solidFill>
              <a:schemeClr val="accent6">
                <a:lumMod val="75000"/>
              </a:schemeClr>
            </a:solidFill>
          </a:endParaRPr>
        </a:p>
        <a:p>
          <a:pPr marL="285750" lvl="1" indent="-285750" algn="l" defTabSz="1422400">
            <a:lnSpc>
              <a:spcPct val="90000"/>
            </a:lnSpc>
            <a:spcBef>
              <a:spcPct val="0"/>
            </a:spcBef>
            <a:spcAft>
              <a:spcPct val="15000"/>
            </a:spcAft>
            <a:buChar char="••"/>
          </a:pPr>
          <a:r>
            <a:rPr lang="zh-CN" altLang="en-US" sz="3200" b="1" kern="1200" dirty="0" smtClean="0">
              <a:solidFill>
                <a:schemeClr val="accent6">
                  <a:lumMod val="75000"/>
                </a:schemeClr>
              </a:solidFill>
            </a:rPr>
            <a:t>人称</a:t>
          </a:r>
          <a:endParaRPr lang="zh-CN" altLang="en-US" sz="3200" b="1" kern="1200" dirty="0">
            <a:solidFill>
              <a:schemeClr val="accent6">
                <a:lumMod val="75000"/>
              </a:schemeClr>
            </a:solidFill>
          </a:endParaRPr>
        </a:p>
        <a:p>
          <a:pPr marL="285750" lvl="1" indent="-285750" algn="l" defTabSz="1422400">
            <a:lnSpc>
              <a:spcPct val="90000"/>
            </a:lnSpc>
            <a:spcBef>
              <a:spcPct val="0"/>
            </a:spcBef>
            <a:spcAft>
              <a:spcPct val="15000"/>
            </a:spcAft>
            <a:buChar char="••"/>
          </a:pPr>
          <a:r>
            <a:rPr lang="zh-CN" altLang="en-US" sz="3200" b="1" kern="1200" dirty="0" smtClean="0">
              <a:solidFill>
                <a:schemeClr val="accent6">
                  <a:lumMod val="75000"/>
                </a:schemeClr>
              </a:solidFill>
            </a:rPr>
            <a:t>语气</a:t>
          </a:r>
          <a:endParaRPr lang="zh-CN" altLang="en-US" sz="3200" b="1" kern="1200" dirty="0">
            <a:solidFill>
              <a:schemeClr val="accent6">
                <a:lumMod val="75000"/>
              </a:schemeClr>
            </a:solidFill>
          </a:endParaRPr>
        </a:p>
        <a:p>
          <a:pPr marL="228600" lvl="1" indent="-228600" algn="l" defTabSz="1022350">
            <a:lnSpc>
              <a:spcPct val="90000"/>
            </a:lnSpc>
            <a:spcBef>
              <a:spcPct val="0"/>
            </a:spcBef>
            <a:spcAft>
              <a:spcPct val="15000"/>
            </a:spcAft>
            <a:buChar char="••"/>
          </a:pPr>
          <a:endParaRPr lang="zh-CN" altLang="en-US" sz="2300" kern="1200" dirty="0"/>
        </a:p>
      </dsp:txBody>
      <dsp:txXfrm>
        <a:off x="5472610" y="3600405"/>
        <a:ext cx="2948727" cy="1793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CCD51-0645-4DA6-884A-2A9E4429316E}">
      <dsp:nvSpPr>
        <dsp:cNvPr id="0" name=""/>
        <dsp:cNvSpPr/>
      </dsp:nvSpPr>
      <dsp:spPr>
        <a:xfrm>
          <a:off x="1493032" y="1005"/>
          <a:ext cx="2353269" cy="1176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CN" altLang="en-US" sz="4000" b="1" kern="1200" dirty="0" smtClean="0">
              <a:solidFill>
                <a:schemeClr val="bg1"/>
              </a:solidFill>
            </a:rPr>
            <a:t>时态</a:t>
          </a:r>
          <a:endParaRPr lang="zh-CN" altLang="en-US" sz="4000" b="1" kern="1200" dirty="0">
            <a:solidFill>
              <a:schemeClr val="bg1"/>
            </a:solidFill>
          </a:endParaRPr>
        </a:p>
      </dsp:txBody>
      <dsp:txXfrm>
        <a:off x="1527494" y="35467"/>
        <a:ext cx="2284345" cy="1107710"/>
      </dsp:txXfrm>
    </dsp:sp>
    <dsp:sp modelId="{248756EF-A6B5-4A6E-A0DC-59FE8C329A6F}">
      <dsp:nvSpPr>
        <dsp:cNvPr id="0" name=""/>
        <dsp:cNvSpPr/>
      </dsp:nvSpPr>
      <dsp:spPr>
        <a:xfrm>
          <a:off x="1728359" y="1177640"/>
          <a:ext cx="235326" cy="882475"/>
        </a:xfrm>
        <a:custGeom>
          <a:avLst/>
          <a:gdLst/>
          <a:ahLst/>
          <a:cxnLst/>
          <a:rect l="0" t="0" r="0" b="0"/>
          <a:pathLst>
            <a:path>
              <a:moveTo>
                <a:pt x="0" y="0"/>
              </a:moveTo>
              <a:lnTo>
                <a:pt x="0" y="882475"/>
              </a:lnTo>
              <a:lnTo>
                <a:pt x="235326" y="8824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DE3C6C-B54A-4481-B476-3C624BD0CB5E}">
      <dsp:nvSpPr>
        <dsp:cNvPr id="0" name=""/>
        <dsp:cNvSpPr/>
      </dsp:nvSpPr>
      <dsp:spPr>
        <a:xfrm>
          <a:off x="1963685" y="1471798"/>
          <a:ext cx="1882615" cy="11766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zh-CN" altLang="en-US" sz="3400" b="1" kern="1200" dirty="0" smtClean="0">
              <a:solidFill>
                <a:srgbClr val="FF0000"/>
              </a:solidFill>
            </a:rPr>
            <a:t>一般过去时？</a:t>
          </a:r>
          <a:endParaRPr lang="zh-CN" altLang="en-US" sz="3400" b="1" kern="1200" dirty="0">
            <a:solidFill>
              <a:srgbClr val="FF0000"/>
            </a:solidFill>
          </a:endParaRPr>
        </a:p>
      </dsp:txBody>
      <dsp:txXfrm>
        <a:off x="1998147" y="1506260"/>
        <a:ext cx="1813691" cy="1107710"/>
      </dsp:txXfrm>
    </dsp:sp>
    <dsp:sp modelId="{907C2395-585D-4475-AE56-F77A66C107B6}">
      <dsp:nvSpPr>
        <dsp:cNvPr id="0" name=""/>
        <dsp:cNvSpPr/>
      </dsp:nvSpPr>
      <dsp:spPr>
        <a:xfrm>
          <a:off x="1728359" y="1177640"/>
          <a:ext cx="235326" cy="2353269"/>
        </a:xfrm>
        <a:custGeom>
          <a:avLst/>
          <a:gdLst/>
          <a:ahLst/>
          <a:cxnLst/>
          <a:rect l="0" t="0" r="0" b="0"/>
          <a:pathLst>
            <a:path>
              <a:moveTo>
                <a:pt x="0" y="0"/>
              </a:moveTo>
              <a:lnTo>
                <a:pt x="0" y="2353269"/>
              </a:lnTo>
              <a:lnTo>
                <a:pt x="235326" y="23532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D95D11-F838-4F02-85CB-E45A16F505A1}">
      <dsp:nvSpPr>
        <dsp:cNvPr id="0" name=""/>
        <dsp:cNvSpPr/>
      </dsp:nvSpPr>
      <dsp:spPr>
        <a:xfrm>
          <a:off x="1963685" y="2942591"/>
          <a:ext cx="1882615" cy="11766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zh-CN" altLang="en-US" sz="3400" kern="1200" dirty="0" smtClean="0"/>
            <a:t>一般现在时？</a:t>
          </a:r>
          <a:endParaRPr lang="zh-CN" altLang="en-US" sz="3400" kern="1200" dirty="0"/>
        </a:p>
      </dsp:txBody>
      <dsp:txXfrm>
        <a:off x="1998147" y="2977053"/>
        <a:ext cx="1813691" cy="1107710"/>
      </dsp:txXfrm>
    </dsp:sp>
    <dsp:sp modelId="{273BE2EE-8D3B-4B57-863A-682528EE9D68}">
      <dsp:nvSpPr>
        <dsp:cNvPr id="0" name=""/>
        <dsp:cNvSpPr/>
      </dsp:nvSpPr>
      <dsp:spPr>
        <a:xfrm>
          <a:off x="4434618" y="1005"/>
          <a:ext cx="2353269" cy="1176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CN" altLang="en-US" sz="4000" b="1" kern="1200" dirty="0" smtClean="0"/>
            <a:t>格式</a:t>
          </a:r>
          <a:endParaRPr lang="zh-CN" altLang="en-US" sz="4000" b="1" kern="1200" dirty="0"/>
        </a:p>
      </dsp:txBody>
      <dsp:txXfrm>
        <a:off x="4469080" y="35467"/>
        <a:ext cx="2284345" cy="1107710"/>
      </dsp:txXfrm>
    </dsp:sp>
    <dsp:sp modelId="{0FA195FA-2EDC-4822-B21B-AF20D3F65CCE}">
      <dsp:nvSpPr>
        <dsp:cNvPr id="0" name=""/>
        <dsp:cNvSpPr/>
      </dsp:nvSpPr>
      <dsp:spPr>
        <a:xfrm>
          <a:off x="4669945" y="1177640"/>
          <a:ext cx="235326" cy="882475"/>
        </a:xfrm>
        <a:custGeom>
          <a:avLst/>
          <a:gdLst/>
          <a:ahLst/>
          <a:cxnLst/>
          <a:rect l="0" t="0" r="0" b="0"/>
          <a:pathLst>
            <a:path>
              <a:moveTo>
                <a:pt x="0" y="0"/>
              </a:moveTo>
              <a:lnTo>
                <a:pt x="0" y="882475"/>
              </a:lnTo>
              <a:lnTo>
                <a:pt x="235326" y="8824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AEBB92-2BF1-4462-B352-C8F01F7279A2}">
      <dsp:nvSpPr>
        <dsp:cNvPr id="0" name=""/>
        <dsp:cNvSpPr/>
      </dsp:nvSpPr>
      <dsp:spPr>
        <a:xfrm>
          <a:off x="4905272" y="1471798"/>
          <a:ext cx="1882615" cy="11766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zh-CN" altLang="en-US" sz="3400" kern="1200" dirty="0" smtClean="0"/>
            <a:t>导语</a:t>
          </a:r>
          <a:endParaRPr lang="zh-CN" altLang="en-US" sz="3400" kern="1200" dirty="0"/>
        </a:p>
      </dsp:txBody>
      <dsp:txXfrm>
        <a:off x="4939734" y="1506260"/>
        <a:ext cx="1813691" cy="1107710"/>
      </dsp:txXfrm>
    </dsp:sp>
    <dsp:sp modelId="{90742F33-508E-4111-8CE6-9AC9086A15B2}">
      <dsp:nvSpPr>
        <dsp:cNvPr id="0" name=""/>
        <dsp:cNvSpPr/>
      </dsp:nvSpPr>
      <dsp:spPr>
        <a:xfrm>
          <a:off x="4669945" y="1177640"/>
          <a:ext cx="235326" cy="2353269"/>
        </a:xfrm>
        <a:custGeom>
          <a:avLst/>
          <a:gdLst/>
          <a:ahLst/>
          <a:cxnLst/>
          <a:rect l="0" t="0" r="0" b="0"/>
          <a:pathLst>
            <a:path>
              <a:moveTo>
                <a:pt x="0" y="0"/>
              </a:moveTo>
              <a:lnTo>
                <a:pt x="0" y="2353269"/>
              </a:lnTo>
              <a:lnTo>
                <a:pt x="235326" y="23532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1009A2-43C8-49DA-AD4C-27FD4F13A837}">
      <dsp:nvSpPr>
        <dsp:cNvPr id="0" name=""/>
        <dsp:cNvSpPr/>
      </dsp:nvSpPr>
      <dsp:spPr>
        <a:xfrm>
          <a:off x="4905272" y="2942591"/>
          <a:ext cx="1882615" cy="11766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zh-CN" altLang="en-US" sz="3400" kern="1200" dirty="0" smtClean="0"/>
            <a:t>正文</a:t>
          </a:r>
          <a:endParaRPr lang="zh-CN" altLang="en-US" sz="3400" kern="1200" dirty="0"/>
        </a:p>
      </dsp:txBody>
      <dsp:txXfrm>
        <a:off x="4939734" y="2977053"/>
        <a:ext cx="1813691" cy="1107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885F3-7F7D-48C7-B595-E85773D088BB}">
      <dsp:nvSpPr>
        <dsp:cNvPr id="0" name=""/>
        <dsp:cNvSpPr/>
      </dsp:nvSpPr>
      <dsp:spPr>
        <a:xfrm>
          <a:off x="3280442" y="4279"/>
          <a:ext cx="2080074" cy="13520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altLang="zh-CN" sz="4000" b="1" kern="1200" dirty="0" smtClean="0"/>
            <a:t>when</a:t>
          </a:r>
          <a:endParaRPr lang="zh-CN" altLang="en-US" sz="4000" b="1" kern="1200" dirty="0"/>
        </a:p>
      </dsp:txBody>
      <dsp:txXfrm>
        <a:off x="3346444" y="70281"/>
        <a:ext cx="1948070" cy="1220044"/>
      </dsp:txXfrm>
    </dsp:sp>
    <dsp:sp modelId="{59E41EE6-EAC1-42A6-AC9C-ABECB9D6C52B}">
      <dsp:nvSpPr>
        <dsp:cNvPr id="0" name=""/>
        <dsp:cNvSpPr/>
      </dsp:nvSpPr>
      <dsp:spPr>
        <a:xfrm>
          <a:off x="1619223" y="680303"/>
          <a:ext cx="5402512" cy="5402512"/>
        </a:xfrm>
        <a:custGeom>
          <a:avLst/>
          <a:gdLst/>
          <a:ahLst/>
          <a:cxnLst/>
          <a:rect l="0" t="0" r="0" b="0"/>
          <a:pathLst>
            <a:path>
              <a:moveTo>
                <a:pt x="3755583" y="214253"/>
              </a:moveTo>
              <a:arcTo wR="2701256" hR="2701256" stAng="17578427" swAng="19614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3D2050-ADCF-48B7-B2F2-6B261A97B7DD}">
      <dsp:nvSpPr>
        <dsp:cNvPr id="0" name=""/>
        <dsp:cNvSpPr/>
      </dsp:nvSpPr>
      <dsp:spPr>
        <a:xfrm>
          <a:off x="5849489" y="1870801"/>
          <a:ext cx="2080074" cy="13520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altLang="zh-CN" sz="4000" b="1" kern="1200" dirty="0" smtClean="0"/>
            <a:t>why</a:t>
          </a:r>
        </a:p>
        <a:p>
          <a:pPr lvl="0" algn="ctr" defTabSz="1778000">
            <a:lnSpc>
              <a:spcPct val="90000"/>
            </a:lnSpc>
            <a:spcBef>
              <a:spcPct val="0"/>
            </a:spcBef>
            <a:spcAft>
              <a:spcPct val="35000"/>
            </a:spcAft>
          </a:pPr>
          <a:r>
            <a:rPr lang="en-US" altLang="zh-CN" sz="2400" b="1" kern="1200" dirty="0" smtClean="0"/>
            <a:t>(</a:t>
          </a:r>
          <a:r>
            <a:rPr lang="zh-CN" altLang="en-US" sz="2400" b="1" kern="1200" dirty="0" smtClean="0"/>
            <a:t>目的、意义</a:t>
          </a:r>
          <a:r>
            <a:rPr lang="en-US" altLang="zh-CN" sz="2400" b="1" kern="1200" dirty="0" smtClean="0"/>
            <a:t>)</a:t>
          </a:r>
          <a:endParaRPr lang="zh-CN" altLang="en-US" sz="2400" b="1" kern="1200" dirty="0"/>
        </a:p>
      </dsp:txBody>
      <dsp:txXfrm>
        <a:off x="5915491" y="1936803"/>
        <a:ext cx="1948070" cy="1220044"/>
      </dsp:txXfrm>
    </dsp:sp>
    <dsp:sp modelId="{209AC37E-980B-457F-BAEE-9B3C4EF44DFA}">
      <dsp:nvSpPr>
        <dsp:cNvPr id="0" name=""/>
        <dsp:cNvSpPr/>
      </dsp:nvSpPr>
      <dsp:spPr>
        <a:xfrm>
          <a:off x="1619223" y="680303"/>
          <a:ext cx="5402512" cy="5402512"/>
        </a:xfrm>
        <a:custGeom>
          <a:avLst/>
          <a:gdLst/>
          <a:ahLst/>
          <a:cxnLst/>
          <a:rect l="0" t="0" r="0" b="0"/>
          <a:pathLst>
            <a:path>
              <a:moveTo>
                <a:pt x="5398806" y="2559813"/>
              </a:moveTo>
              <a:arcTo wR="2701256" hR="2701256" stAng="21419911" swAng="21962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BDC83B-C88E-4C01-B54B-F4C814F1D859}">
      <dsp:nvSpPr>
        <dsp:cNvPr id="0" name=""/>
        <dsp:cNvSpPr/>
      </dsp:nvSpPr>
      <dsp:spPr>
        <a:xfrm>
          <a:off x="4868201" y="4890897"/>
          <a:ext cx="2080074" cy="13520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altLang="zh-CN" sz="4000" b="1" kern="1200" dirty="0" smtClean="0"/>
            <a:t>where</a:t>
          </a:r>
          <a:endParaRPr lang="zh-CN" altLang="en-US" sz="4000" b="1" kern="1200" dirty="0"/>
        </a:p>
      </dsp:txBody>
      <dsp:txXfrm>
        <a:off x="4934203" y="4956899"/>
        <a:ext cx="1948070" cy="1220044"/>
      </dsp:txXfrm>
    </dsp:sp>
    <dsp:sp modelId="{2A27BA64-F7C7-4099-9E64-BD0BB9C662A0}">
      <dsp:nvSpPr>
        <dsp:cNvPr id="0" name=""/>
        <dsp:cNvSpPr/>
      </dsp:nvSpPr>
      <dsp:spPr>
        <a:xfrm>
          <a:off x="1619223" y="680303"/>
          <a:ext cx="5402512" cy="5402512"/>
        </a:xfrm>
        <a:custGeom>
          <a:avLst/>
          <a:gdLst/>
          <a:ahLst/>
          <a:cxnLst/>
          <a:rect l="0" t="0" r="0" b="0"/>
          <a:pathLst>
            <a:path>
              <a:moveTo>
                <a:pt x="3238246" y="5348599"/>
              </a:moveTo>
              <a:arcTo wR="2701256" hR="2701256" stAng="4712018" swAng="13759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CBE1A7-9EC6-4721-A9AD-55B02419F18D}">
      <dsp:nvSpPr>
        <dsp:cNvPr id="0" name=""/>
        <dsp:cNvSpPr/>
      </dsp:nvSpPr>
      <dsp:spPr>
        <a:xfrm>
          <a:off x="1692683" y="4890897"/>
          <a:ext cx="2080074" cy="13520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altLang="zh-CN" sz="4000" b="1" kern="1200" dirty="0" smtClean="0"/>
            <a:t>who</a:t>
          </a:r>
          <a:r>
            <a:rPr lang="en-US" altLang="zh-CN" sz="4800" kern="1200" dirty="0" smtClean="0"/>
            <a:t> </a:t>
          </a:r>
          <a:endParaRPr lang="zh-CN" altLang="en-US" sz="4800" kern="1200" dirty="0"/>
        </a:p>
      </dsp:txBody>
      <dsp:txXfrm>
        <a:off x="1758685" y="4956899"/>
        <a:ext cx="1948070" cy="1220044"/>
      </dsp:txXfrm>
    </dsp:sp>
    <dsp:sp modelId="{1E1FB107-4C08-4897-BA4C-95783D53A95A}">
      <dsp:nvSpPr>
        <dsp:cNvPr id="0" name=""/>
        <dsp:cNvSpPr/>
      </dsp:nvSpPr>
      <dsp:spPr>
        <a:xfrm>
          <a:off x="1619223" y="680303"/>
          <a:ext cx="5402512" cy="5402512"/>
        </a:xfrm>
        <a:custGeom>
          <a:avLst/>
          <a:gdLst/>
          <a:ahLst/>
          <a:cxnLst/>
          <a:rect l="0" t="0" r="0" b="0"/>
          <a:pathLst>
            <a:path>
              <a:moveTo>
                <a:pt x="451397" y="4196221"/>
              </a:moveTo>
              <a:arcTo wR="2701256" hR="2701256" stAng="8783828" swAng="21962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99BA23-1088-483F-BBE2-81F4720729D9}">
      <dsp:nvSpPr>
        <dsp:cNvPr id="0" name=""/>
        <dsp:cNvSpPr/>
      </dsp:nvSpPr>
      <dsp:spPr>
        <a:xfrm>
          <a:off x="711395" y="1870801"/>
          <a:ext cx="2080074" cy="13520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altLang="zh-CN" sz="4000" b="1" kern="1200" dirty="0" smtClean="0"/>
            <a:t>what</a:t>
          </a:r>
          <a:endParaRPr lang="zh-CN" altLang="en-US" sz="4000" b="1" kern="1200" dirty="0"/>
        </a:p>
      </dsp:txBody>
      <dsp:txXfrm>
        <a:off x="777397" y="1936803"/>
        <a:ext cx="1948070" cy="1220044"/>
      </dsp:txXfrm>
    </dsp:sp>
    <dsp:sp modelId="{656AA1A9-1240-4258-B49B-0CBCAE649AA5}">
      <dsp:nvSpPr>
        <dsp:cNvPr id="0" name=""/>
        <dsp:cNvSpPr/>
      </dsp:nvSpPr>
      <dsp:spPr>
        <a:xfrm>
          <a:off x="1619223" y="680303"/>
          <a:ext cx="5402512" cy="5402512"/>
        </a:xfrm>
        <a:custGeom>
          <a:avLst/>
          <a:gdLst/>
          <a:ahLst/>
          <a:cxnLst/>
          <a:rect l="0" t="0" r="0" b="0"/>
          <a:pathLst>
            <a:path>
              <a:moveTo>
                <a:pt x="470678" y="1177672"/>
              </a:moveTo>
              <a:arcTo wR="2701256" hR="2701256" stAng="12860089" swAng="19614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86668-A5CB-4178-858B-E2BB54FB903A}">
      <dsp:nvSpPr>
        <dsp:cNvPr id="0" name=""/>
        <dsp:cNvSpPr/>
      </dsp:nvSpPr>
      <dsp:spPr>
        <a:xfrm>
          <a:off x="288042" y="0"/>
          <a:ext cx="3491296" cy="5904656"/>
        </a:xfrm>
        <a:prstGeom prst="triangl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1D7E17-5C7A-464D-8174-6C62DDCB1876}">
      <dsp:nvSpPr>
        <dsp:cNvPr id="0" name=""/>
        <dsp:cNvSpPr/>
      </dsp:nvSpPr>
      <dsp:spPr>
        <a:xfrm>
          <a:off x="2232247" y="401799"/>
          <a:ext cx="2269343" cy="475578"/>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kern="1200" dirty="0" smtClean="0"/>
            <a:t>Show…around</a:t>
          </a:r>
          <a:endParaRPr lang="zh-CN" altLang="en-US" sz="2400" kern="1200" dirty="0"/>
        </a:p>
      </dsp:txBody>
      <dsp:txXfrm>
        <a:off x="2255463" y="425015"/>
        <a:ext cx="2222911" cy="429146"/>
      </dsp:txXfrm>
    </dsp:sp>
    <dsp:sp modelId="{1DA6E467-9B60-483D-ACBA-3669CD4F1961}">
      <dsp:nvSpPr>
        <dsp:cNvPr id="0" name=""/>
        <dsp:cNvSpPr/>
      </dsp:nvSpPr>
      <dsp:spPr>
        <a:xfrm>
          <a:off x="2088235" y="1269075"/>
          <a:ext cx="2652271" cy="405259"/>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Attend a calligraphy class</a:t>
          </a:r>
          <a:endParaRPr lang="zh-CN" altLang="en-US" sz="1800" kern="1200" dirty="0"/>
        </a:p>
      </dsp:txBody>
      <dsp:txXfrm>
        <a:off x="2108018" y="1288858"/>
        <a:ext cx="2612705" cy="365693"/>
      </dsp:txXfrm>
    </dsp:sp>
    <dsp:sp modelId="{1ED1A119-7F5F-423E-B96D-FB3EEE349589}">
      <dsp:nvSpPr>
        <dsp:cNvPr id="0" name=""/>
        <dsp:cNvSpPr/>
      </dsp:nvSpPr>
      <dsp:spPr>
        <a:xfrm>
          <a:off x="1872216" y="2016224"/>
          <a:ext cx="3133463" cy="405735"/>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kern="1200" dirty="0" smtClean="0"/>
            <a:t>Attend an art class</a:t>
          </a:r>
          <a:endParaRPr lang="zh-CN" altLang="en-US" sz="2400" kern="1200" dirty="0"/>
        </a:p>
      </dsp:txBody>
      <dsp:txXfrm>
        <a:off x="1892022" y="2036030"/>
        <a:ext cx="3093851" cy="366123"/>
      </dsp:txXfrm>
    </dsp:sp>
    <dsp:sp modelId="{7A516B40-CBD9-49B0-80F8-1F1ECE3EFC3A}">
      <dsp:nvSpPr>
        <dsp:cNvPr id="0" name=""/>
        <dsp:cNvSpPr/>
      </dsp:nvSpPr>
      <dsp:spPr>
        <a:xfrm>
          <a:off x="1728192" y="2729594"/>
          <a:ext cx="3491270" cy="405735"/>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kern="1200" dirty="0" smtClean="0"/>
            <a:t>An evening gala</a:t>
          </a:r>
          <a:endParaRPr lang="zh-CN" altLang="en-US" sz="2400" kern="1200" dirty="0"/>
        </a:p>
      </dsp:txBody>
      <dsp:txXfrm>
        <a:off x="1747998" y="2749400"/>
        <a:ext cx="3451658" cy="366123"/>
      </dsp:txXfrm>
    </dsp:sp>
    <dsp:sp modelId="{1725F3F9-CE19-4506-8CE2-C0F435C32095}">
      <dsp:nvSpPr>
        <dsp:cNvPr id="0" name=""/>
        <dsp:cNvSpPr/>
      </dsp:nvSpPr>
      <dsp:spPr>
        <a:xfrm>
          <a:off x="1584179" y="3456385"/>
          <a:ext cx="3709536" cy="405735"/>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kern="1200" dirty="0" smtClean="0"/>
            <a:t>Experience the local food</a:t>
          </a:r>
          <a:endParaRPr lang="zh-CN" altLang="en-US" sz="2400" kern="1200" dirty="0"/>
        </a:p>
      </dsp:txBody>
      <dsp:txXfrm>
        <a:off x="1603985" y="3476191"/>
        <a:ext cx="3669924" cy="366123"/>
      </dsp:txXfrm>
    </dsp:sp>
    <dsp:sp modelId="{B7228FD5-8627-4A9A-8302-5864672F0F6B}">
      <dsp:nvSpPr>
        <dsp:cNvPr id="0" name=""/>
        <dsp:cNvSpPr/>
      </dsp:nvSpPr>
      <dsp:spPr>
        <a:xfrm>
          <a:off x="1418551" y="4189791"/>
          <a:ext cx="4067343" cy="405735"/>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An evening gala</a:t>
          </a:r>
          <a:endParaRPr lang="zh-CN" altLang="en-US" sz="1600" kern="1200" dirty="0"/>
        </a:p>
      </dsp:txBody>
      <dsp:txXfrm>
        <a:off x="1438357" y="4209597"/>
        <a:ext cx="4027731" cy="366123"/>
      </dsp:txXfrm>
    </dsp:sp>
    <dsp:sp modelId="{A1FCDE8C-8B74-4DB2-B6E9-BFCA6D10CA9B}">
      <dsp:nvSpPr>
        <dsp:cNvPr id="0" name=""/>
        <dsp:cNvSpPr/>
      </dsp:nvSpPr>
      <dsp:spPr>
        <a:xfrm>
          <a:off x="1224125" y="4968558"/>
          <a:ext cx="4499403" cy="405735"/>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An evening gala</a:t>
          </a:r>
          <a:endParaRPr lang="zh-CN" altLang="en-US" sz="1600" kern="1200" dirty="0"/>
        </a:p>
      </dsp:txBody>
      <dsp:txXfrm>
        <a:off x="1243931" y="4988364"/>
        <a:ext cx="4459791" cy="36612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BE81927-5B26-408C-A575-FFFE528275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E763CD-3D07-471F-987E-AB78A5E1095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E81927-5B26-408C-A575-FFFE528275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E763CD-3D07-471F-987E-AB78A5E1095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E81927-5B26-408C-A575-FFFE528275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E763CD-3D07-471F-987E-AB78A5E1095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E81927-5B26-408C-A575-FFFE528275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E763CD-3D07-471F-987E-AB78A5E1095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BE81927-5B26-408C-A575-FFFE528275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E763CD-3D07-471F-987E-AB78A5E1095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BE81927-5B26-408C-A575-FFFE528275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E763CD-3D07-471F-987E-AB78A5E1095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BE81927-5B26-408C-A575-FFFE528275C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E763CD-3D07-471F-987E-AB78A5E1095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BE81927-5B26-408C-A575-FFFE528275C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E763CD-3D07-471F-987E-AB78A5E1095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E81927-5B26-408C-A575-FFFE528275C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E763CD-3D07-471F-987E-AB78A5E1095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BE81927-5B26-408C-A575-FFFE528275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E763CD-3D07-471F-987E-AB78A5E1095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BE81927-5B26-408C-A575-FFFE528275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E763CD-3D07-471F-987E-AB78A5E1095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81927-5B26-408C-A575-FFFE528275CB}"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763CD-3D07-471F-987E-AB78A5E10955}"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5220653" y="101600"/>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diagramDrawing" Target="../diagrams/drawing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3" Type="http://schemas.openxmlformats.org/officeDocument/2006/relationships/diagramData" Target="../diagrams/data4.xml"/><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88925" y="941070"/>
            <a:ext cx="8785225" cy="908685"/>
          </a:xfrm>
        </p:spPr>
        <p:txBody>
          <a:bodyPr anchor="t">
            <a:noAutofit/>
          </a:bodyPr>
          <a:p>
            <a:pPr marL="0" indent="0" algn="just" fontAlgn="auto">
              <a:lnSpc>
                <a:spcPts val="4160"/>
              </a:lnSpc>
              <a:spcBef>
                <a:spcPts val="0"/>
              </a:spcBef>
              <a:buNone/>
            </a:pPr>
            <a:r>
              <a:rPr lang="zh-CN" altLang="zh-CN" sz="2800" b="1">
                <a:latin typeface="Cambria" panose="02040503050406030204" charset="0"/>
              </a:rPr>
              <a:t>如：上周六，澳大利亚学生代表团访问了我校。</a:t>
            </a:r>
            <a:endParaRPr lang="en-US" altLang="zh-CN" sz="2800" b="1">
              <a:latin typeface="Cambria" panose="02040503050406030204" charset="0"/>
            </a:endParaRPr>
          </a:p>
        </p:txBody>
      </p:sp>
      <p:sp>
        <p:nvSpPr>
          <p:cNvPr id="2" name="文本框 1"/>
          <p:cNvSpPr txBox="1"/>
          <p:nvPr/>
        </p:nvSpPr>
        <p:spPr>
          <a:xfrm>
            <a:off x="288925" y="822960"/>
            <a:ext cx="309880" cy="368300"/>
          </a:xfrm>
          <a:prstGeom prst="rect">
            <a:avLst/>
          </a:prstGeom>
          <a:noFill/>
        </p:spPr>
        <p:txBody>
          <a:bodyPr wrap="none" rtlCol="0">
            <a:spAutoFit/>
          </a:bodyPr>
          <a:p>
            <a:endParaRPr lang="zh-CN" altLang="en-US"/>
          </a:p>
        </p:txBody>
      </p:sp>
      <p:sp>
        <p:nvSpPr>
          <p:cNvPr id="4" name="矩形 3"/>
          <p:cNvSpPr/>
          <p:nvPr/>
        </p:nvSpPr>
        <p:spPr>
          <a:xfrm>
            <a:off x="2181543" y="116205"/>
            <a:ext cx="3579495" cy="706755"/>
          </a:xfrm>
          <a:prstGeom prst="rect">
            <a:avLst/>
          </a:prstGeom>
          <a:noFill/>
          <a:ln>
            <a:noFill/>
          </a:ln>
        </p:spPr>
        <p:txBody>
          <a:bodyPr wrap="none" rtlCol="0" anchor="t">
            <a:spAutoFit/>
            <a:scene3d>
              <a:camera prst="orthographicFront"/>
              <a:lightRig rig="threePt" dir="t"/>
            </a:scene3d>
          </a:bodyPr>
          <a:p>
            <a:pPr algn="ctr"/>
            <a:r>
              <a:rPr lang="en-US" altLang="zh-CN" sz="4000" b="1">
                <a:ln w="22225">
                  <a:solidFill>
                    <a:schemeClr val="accent2"/>
                  </a:solidFill>
                  <a:prstDash val="solid"/>
                </a:ln>
                <a:solidFill>
                  <a:schemeClr val="accent2">
                    <a:lumMod val="40000"/>
                    <a:lumOff val="60000"/>
                  </a:schemeClr>
                </a:solidFill>
                <a:effectLst/>
              </a:rPr>
              <a:t>Part 1 </a:t>
            </a:r>
            <a:r>
              <a:rPr lang="zh-CN" altLang="zh-CN" sz="4000" b="1">
                <a:ln w="22225">
                  <a:solidFill>
                    <a:schemeClr val="accent2"/>
                  </a:solidFill>
                  <a:prstDash val="solid"/>
                </a:ln>
                <a:solidFill>
                  <a:schemeClr val="accent2">
                    <a:lumMod val="40000"/>
                    <a:lumOff val="60000"/>
                  </a:schemeClr>
                </a:solidFill>
                <a:effectLst/>
              </a:rPr>
              <a:t>本文导语</a:t>
            </a:r>
            <a:endParaRPr lang="en-US" altLang="zh-CN"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88925" y="1466215"/>
            <a:ext cx="8497570" cy="3222625"/>
          </a:xfrm>
          <a:prstGeom prst="rect">
            <a:avLst/>
          </a:prstGeom>
          <a:noFill/>
        </p:spPr>
        <p:txBody>
          <a:bodyPr wrap="square" rtlCol="0">
            <a:spAutoFit/>
          </a:bodyPr>
          <a:p>
            <a:pPr marL="571500" indent="-571500" algn="just" fontAlgn="auto">
              <a:lnSpc>
                <a:spcPts val="4020"/>
              </a:lnSpc>
              <a:buFont typeface="Arial" panose="020B0604020202020204" pitchFamily="34" charset="0"/>
              <a:buChar char="•"/>
            </a:pPr>
            <a:r>
              <a:rPr lang="en-US" altLang="zh-CN" sz="3600">
                <a:latin typeface="Times New Roman" panose="02020603050405020304" charset="0"/>
                <a:cs typeface="Times New Roman" panose="02020603050405020304" charset="0"/>
              </a:rPr>
              <a:t>Last Saturday witnessed a friendly exchange visit to our school from a delegation of Australian students.</a:t>
            </a:r>
            <a:endParaRPr lang="en-US" altLang="zh-CN" sz="3600">
              <a:latin typeface="Times New Roman" panose="02020603050405020304" charset="0"/>
              <a:cs typeface="Times New Roman" panose="02020603050405020304" charset="0"/>
            </a:endParaRPr>
          </a:p>
          <a:p>
            <a:pPr marL="571500" indent="-571500" algn="just" fontAlgn="auto">
              <a:lnSpc>
                <a:spcPts val="4020"/>
              </a:lnSpc>
              <a:buFont typeface="Arial" panose="020B0604020202020204" pitchFamily="34" charset="0"/>
              <a:buChar char="•"/>
            </a:pPr>
            <a:r>
              <a:rPr lang="en-US" altLang="zh-CN" sz="3600">
                <a:latin typeface="Times New Roman" panose="02020603050405020304" charset="0"/>
                <a:cs typeface="Times New Roman" panose="02020603050405020304" charset="0"/>
              </a:rPr>
              <a:t>Last Saturday, a delegation of Australian students visited our school.</a:t>
            </a:r>
            <a:endParaRPr lang="en-US" altLang="zh-CN" sz="3600">
              <a:latin typeface="Times New Roman" panose="02020603050405020304" charset="0"/>
              <a:cs typeface="Times New Roman" panose="02020603050405020304" charset="0"/>
            </a:endParaRPr>
          </a:p>
          <a:p>
            <a:pPr marL="571500" indent="-571500" algn="just">
              <a:buFont typeface="Arial" panose="020B0604020202020204" pitchFamily="34" charset="0"/>
              <a:buChar char="•"/>
            </a:pPr>
            <a:endParaRPr lang="en-US" altLang="zh-CN" sz="3600">
              <a:latin typeface="Times New Roman" panose="02020603050405020304" charset="0"/>
              <a:cs typeface="Times New Roman" panose="02020603050405020304" charset="0"/>
            </a:endParaRPr>
          </a:p>
        </p:txBody>
      </p:sp>
      <p:pic>
        <p:nvPicPr>
          <p:cNvPr id="6" name="图片 5" descr="student-travel_yha"/>
          <p:cNvPicPr>
            <a:picLocks noChangeAspect="1"/>
          </p:cNvPicPr>
          <p:nvPr>
            <p:custDataLst>
              <p:tags r:id="rId1"/>
            </p:custDataLst>
          </p:nvPr>
        </p:nvPicPr>
        <p:blipFill>
          <a:blip r:embed="rId2"/>
          <a:stretch>
            <a:fillRect/>
          </a:stretch>
        </p:blipFill>
        <p:spPr>
          <a:xfrm>
            <a:off x="1163320" y="4097655"/>
            <a:ext cx="6829425" cy="2557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charRg st="0" end="177"/>
                                            </p:txEl>
                                          </p:spTgt>
                                        </p:tgtEl>
                                        <p:attrNameLst>
                                          <p:attrName>style.visibility</p:attrName>
                                        </p:attrNameLst>
                                      </p:cBhvr>
                                      <p:to>
                                        <p:strVal val="visible"/>
                                      </p:to>
                                    </p:set>
                                    <p:animEffect transition="in" filter="wipe(down)">
                                      <p:cBhvr>
                                        <p:cTn id="7" dur="580">
                                          <p:stCondLst>
                                            <p:cond delay="0"/>
                                          </p:stCondLst>
                                        </p:cTn>
                                        <p:tgtEl>
                                          <p:spTgt spid="3">
                                            <p:txEl>
                                              <p:charRg st="0" end="177"/>
                                            </p:txEl>
                                          </p:spTgt>
                                        </p:tgtEl>
                                      </p:cBhvr>
                                    </p:animEffect>
                                    <p:anim calcmode="lin" valueType="num">
                                      <p:cBhvr>
                                        <p:cTn id="8" dur="1822" tmFilter="0,0; 0.14,0.36; 0.43,0.73; 0.71,0.91; 1.0,1.0">
                                          <p:stCondLst>
                                            <p:cond delay="0"/>
                                          </p:stCondLst>
                                        </p:cTn>
                                        <p:tgtEl>
                                          <p:spTgt spid="3">
                                            <p:txEl>
                                              <p:charRg st="0" end="177"/>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charRg st="0" end="177"/>
                                            </p:txEl>
                                          </p:spTgt>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3">
                                            <p:txEl>
                                              <p:charRg st="0" end="177"/>
                                            </p:txEl>
                                          </p:spTgt>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3">
                                            <p:txEl>
                                              <p:charRg st="0" end="177"/>
                                            </p:txEl>
                                          </p:spTgt>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3">
                                            <p:txEl>
                                              <p:charRg st="0" end="177"/>
                                            </p:txEl>
                                          </p:spTgt>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3">
                                            <p:txEl>
                                              <p:charRg st="0" end="177"/>
                                            </p:txEl>
                                          </p:spTgt>
                                        </p:tgtEl>
                                      </p:cBhvr>
                                      <p:to x="100000" y="60000"/>
                                    </p:animScale>
                                    <p:animScale>
                                      <p:cBhvr>
                                        <p:cTn id="14" dur="166" decel="50000">
                                          <p:stCondLst>
                                            <p:cond delay="676"/>
                                          </p:stCondLst>
                                        </p:cTn>
                                        <p:tgtEl>
                                          <p:spTgt spid="3">
                                            <p:txEl>
                                              <p:charRg st="0" end="177"/>
                                            </p:txEl>
                                          </p:spTgt>
                                        </p:tgtEl>
                                      </p:cBhvr>
                                      <p:to x="100000" y="100000"/>
                                    </p:animScale>
                                    <p:animScale>
                                      <p:cBhvr>
                                        <p:cTn id="15" dur="26">
                                          <p:stCondLst>
                                            <p:cond delay="1312"/>
                                          </p:stCondLst>
                                        </p:cTn>
                                        <p:tgtEl>
                                          <p:spTgt spid="3">
                                            <p:txEl>
                                              <p:charRg st="0" end="177"/>
                                            </p:txEl>
                                          </p:spTgt>
                                        </p:tgtEl>
                                      </p:cBhvr>
                                      <p:to x="100000" y="80000"/>
                                    </p:animScale>
                                    <p:animScale>
                                      <p:cBhvr>
                                        <p:cTn id="16" dur="166" decel="50000">
                                          <p:stCondLst>
                                            <p:cond delay="1338"/>
                                          </p:stCondLst>
                                        </p:cTn>
                                        <p:tgtEl>
                                          <p:spTgt spid="3">
                                            <p:txEl>
                                              <p:charRg st="0" end="177"/>
                                            </p:txEl>
                                          </p:spTgt>
                                        </p:tgtEl>
                                      </p:cBhvr>
                                      <p:to x="100000" y="100000"/>
                                    </p:animScale>
                                    <p:animScale>
                                      <p:cBhvr>
                                        <p:cTn id="17" dur="26">
                                          <p:stCondLst>
                                            <p:cond delay="1642"/>
                                          </p:stCondLst>
                                        </p:cTn>
                                        <p:tgtEl>
                                          <p:spTgt spid="3">
                                            <p:txEl>
                                              <p:charRg st="0" end="177"/>
                                            </p:txEl>
                                          </p:spTgt>
                                        </p:tgtEl>
                                      </p:cBhvr>
                                      <p:to x="100000" y="90000"/>
                                    </p:animScale>
                                    <p:animScale>
                                      <p:cBhvr>
                                        <p:cTn id="18" dur="166" decel="50000">
                                          <p:stCondLst>
                                            <p:cond delay="1668"/>
                                          </p:stCondLst>
                                        </p:cTn>
                                        <p:tgtEl>
                                          <p:spTgt spid="3">
                                            <p:txEl>
                                              <p:charRg st="0" end="177"/>
                                            </p:txEl>
                                          </p:spTgt>
                                        </p:tgtEl>
                                      </p:cBhvr>
                                      <p:to x="100000" y="100000"/>
                                    </p:animScale>
                                    <p:animScale>
                                      <p:cBhvr>
                                        <p:cTn id="19" dur="26">
                                          <p:stCondLst>
                                            <p:cond delay="1808"/>
                                          </p:stCondLst>
                                        </p:cTn>
                                        <p:tgtEl>
                                          <p:spTgt spid="3">
                                            <p:txEl>
                                              <p:charRg st="0" end="177"/>
                                            </p:txEl>
                                          </p:spTgt>
                                        </p:tgtEl>
                                      </p:cBhvr>
                                      <p:to x="100000" y="95000"/>
                                    </p:animScale>
                                    <p:animScale>
                                      <p:cBhvr>
                                        <p:cTn id="20" dur="166" decel="50000">
                                          <p:stCondLst>
                                            <p:cond delay="1834"/>
                                          </p:stCondLst>
                                        </p:cTn>
                                        <p:tgtEl>
                                          <p:spTgt spid="3">
                                            <p:txEl>
                                              <p:charRg st="0" end="177"/>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charRg st="178" end="181"/>
                                            </p:txEl>
                                          </p:spTgt>
                                        </p:tgtEl>
                                        <p:attrNameLst>
                                          <p:attrName>style.visibility</p:attrName>
                                        </p:attrNameLst>
                                      </p:cBhvr>
                                      <p:to>
                                        <p:strVal val="visible"/>
                                      </p:to>
                                    </p:set>
                                    <p:animEffect transition="in" filter="wipe(down)">
                                      <p:cBhvr>
                                        <p:cTn id="43" dur="580">
                                          <p:stCondLst>
                                            <p:cond delay="0"/>
                                          </p:stCondLst>
                                        </p:cTn>
                                        <p:tgtEl>
                                          <p:spTgt spid="3">
                                            <p:txEl>
                                              <p:charRg st="178" end="181"/>
                                            </p:txEl>
                                          </p:spTgt>
                                        </p:tgtEl>
                                      </p:cBhvr>
                                    </p:animEffect>
                                    <p:anim calcmode="lin" valueType="num">
                                      <p:cBhvr>
                                        <p:cTn id="44" dur="1822" tmFilter="0,0; 0.14,0.36; 0.43,0.73; 0.71,0.91; 1.0,1.0">
                                          <p:stCondLst>
                                            <p:cond delay="0"/>
                                          </p:stCondLst>
                                        </p:cTn>
                                        <p:tgtEl>
                                          <p:spTgt spid="3">
                                            <p:txEl>
                                              <p:charRg st="178" end="18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charRg st="178" end="181"/>
                                            </p:txEl>
                                          </p:spTgt>
                                        </p:tgtEl>
                                        <p:attrNameLst>
                                          <p:attrName>ppt_y</p:attrName>
                                        </p:attrNameLst>
                                      </p:cBhvr>
                                      <p:tavLst>
                                        <p:tav tm="0" fmla="#ppt_y-sin(pi*$)/3">
                                          <p:val>
                                            <p:fltVal val="0.500000"/>
                                          </p:val>
                                        </p:tav>
                                        <p:tav tm="100000">
                                          <p:val>
                                            <p:fltVal val="1.000000"/>
                                          </p:val>
                                        </p:tav>
                                      </p:tavLst>
                                    </p:anim>
                                    <p:anim calcmode="lin" valueType="num">
                                      <p:cBhvr>
                                        <p:cTn id="46" dur="664" tmFilter="0, 0; 0.125,0.2665; 0.25,0.4; 0.375,0.465; 0.5,0.5;  0.625,0.535; 0.75,0.6; 0.875,0.7335; 1,1">
                                          <p:stCondLst>
                                            <p:cond delay="664"/>
                                          </p:stCondLst>
                                        </p:cTn>
                                        <p:tgtEl>
                                          <p:spTgt spid="3">
                                            <p:txEl>
                                              <p:charRg st="178" end="181"/>
                                            </p:txEl>
                                          </p:spTgt>
                                        </p:tgtEl>
                                        <p:attrNameLst>
                                          <p:attrName>ppt_y</p:attrName>
                                        </p:attrNameLst>
                                      </p:cBhvr>
                                      <p:tavLst>
                                        <p:tav tm="0" fmla="#ppt_y-sin(pi*$)/9">
                                          <p:val>
                                            <p:fltVal val="0.000000"/>
                                          </p:val>
                                        </p:tav>
                                        <p:tav tm="100000">
                                          <p:val>
                                            <p:fltVal val="1.000000"/>
                                          </p:val>
                                        </p:tav>
                                      </p:tavLst>
                                    </p:anim>
                                    <p:anim calcmode="lin" valueType="num">
                                      <p:cBhvr>
                                        <p:cTn id="47" dur="332" tmFilter="0, 0; 0.125,0.2665; 0.25,0.4; 0.375,0.465; 0.5,0.5;  0.625,0.535; 0.75,0.6; 0.875,0.7335; 1,1">
                                          <p:stCondLst>
                                            <p:cond delay="1324"/>
                                          </p:stCondLst>
                                        </p:cTn>
                                        <p:tgtEl>
                                          <p:spTgt spid="3">
                                            <p:txEl>
                                              <p:charRg st="178" end="181"/>
                                            </p:txEl>
                                          </p:spTgt>
                                        </p:tgtEl>
                                        <p:attrNameLst>
                                          <p:attrName>ppt_y</p:attrName>
                                        </p:attrNameLst>
                                      </p:cBhvr>
                                      <p:tavLst>
                                        <p:tav tm="0" fmla="#ppt_y-sin(pi*$)/27">
                                          <p:val>
                                            <p:fltVal val="0.000000"/>
                                          </p:val>
                                        </p:tav>
                                        <p:tav tm="100000">
                                          <p:val>
                                            <p:fltVal val="1.000000"/>
                                          </p:val>
                                        </p:tav>
                                      </p:tavLst>
                                    </p:anim>
                                    <p:anim calcmode="lin" valueType="num">
                                      <p:cBhvr>
                                        <p:cTn id="48" dur="164" tmFilter="0, 0; 0.125,0.2665; 0.25,0.4; 0.375,0.465; 0.5,0.5;  0.625,0.535; 0.75,0.6; 0.875,0.7335; 1,1">
                                          <p:stCondLst>
                                            <p:cond delay="1656"/>
                                          </p:stCondLst>
                                        </p:cTn>
                                        <p:tgtEl>
                                          <p:spTgt spid="3">
                                            <p:txEl>
                                              <p:charRg st="178" end="181"/>
                                            </p:txEl>
                                          </p:spTgt>
                                        </p:tgtEl>
                                        <p:attrNameLst>
                                          <p:attrName>ppt_y</p:attrName>
                                        </p:attrNameLst>
                                      </p:cBhvr>
                                      <p:tavLst>
                                        <p:tav tm="0" fmla="#ppt_y-sin(pi*$)/81">
                                          <p:val>
                                            <p:fltVal val="0.000000"/>
                                          </p:val>
                                        </p:tav>
                                        <p:tav tm="100000">
                                          <p:val>
                                            <p:fltVal val="1.000000"/>
                                          </p:val>
                                        </p:tav>
                                      </p:tavLst>
                                    </p:anim>
                                    <p:animScale>
                                      <p:cBhvr>
                                        <p:cTn id="49" dur="26">
                                          <p:stCondLst>
                                            <p:cond delay="650"/>
                                          </p:stCondLst>
                                        </p:cTn>
                                        <p:tgtEl>
                                          <p:spTgt spid="3">
                                            <p:txEl>
                                              <p:charRg st="178" end="181"/>
                                            </p:txEl>
                                          </p:spTgt>
                                        </p:tgtEl>
                                      </p:cBhvr>
                                      <p:to x="100000" y="60000"/>
                                    </p:animScale>
                                    <p:animScale>
                                      <p:cBhvr>
                                        <p:cTn id="50" dur="166" decel="50000">
                                          <p:stCondLst>
                                            <p:cond delay="676"/>
                                          </p:stCondLst>
                                        </p:cTn>
                                        <p:tgtEl>
                                          <p:spTgt spid="3">
                                            <p:txEl>
                                              <p:charRg st="178" end="181"/>
                                            </p:txEl>
                                          </p:spTgt>
                                        </p:tgtEl>
                                      </p:cBhvr>
                                      <p:to x="100000" y="100000"/>
                                    </p:animScale>
                                    <p:animScale>
                                      <p:cBhvr>
                                        <p:cTn id="51" dur="26">
                                          <p:stCondLst>
                                            <p:cond delay="1312"/>
                                          </p:stCondLst>
                                        </p:cTn>
                                        <p:tgtEl>
                                          <p:spTgt spid="3">
                                            <p:txEl>
                                              <p:charRg st="178" end="181"/>
                                            </p:txEl>
                                          </p:spTgt>
                                        </p:tgtEl>
                                      </p:cBhvr>
                                      <p:to x="100000" y="80000"/>
                                    </p:animScale>
                                    <p:animScale>
                                      <p:cBhvr>
                                        <p:cTn id="52" dur="166" decel="50000">
                                          <p:stCondLst>
                                            <p:cond delay="1338"/>
                                          </p:stCondLst>
                                        </p:cTn>
                                        <p:tgtEl>
                                          <p:spTgt spid="3">
                                            <p:txEl>
                                              <p:charRg st="178" end="181"/>
                                            </p:txEl>
                                          </p:spTgt>
                                        </p:tgtEl>
                                      </p:cBhvr>
                                      <p:to x="100000" y="100000"/>
                                    </p:animScale>
                                    <p:animScale>
                                      <p:cBhvr>
                                        <p:cTn id="53" dur="26">
                                          <p:stCondLst>
                                            <p:cond delay="1642"/>
                                          </p:stCondLst>
                                        </p:cTn>
                                        <p:tgtEl>
                                          <p:spTgt spid="3">
                                            <p:txEl>
                                              <p:charRg st="178" end="181"/>
                                            </p:txEl>
                                          </p:spTgt>
                                        </p:tgtEl>
                                      </p:cBhvr>
                                      <p:to x="100000" y="90000"/>
                                    </p:animScale>
                                    <p:animScale>
                                      <p:cBhvr>
                                        <p:cTn id="54" dur="166" decel="50000">
                                          <p:stCondLst>
                                            <p:cond delay="1668"/>
                                          </p:stCondLst>
                                        </p:cTn>
                                        <p:tgtEl>
                                          <p:spTgt spid="3">
                                            <p:txEl>
                                              <p:charRg st="178" end="181"/>
                                            </p:txEl>
                                          </p:spTgt>
                                        </p:tgtEl>
                                      </p:cBhvr>
                                      <p:to x="100000" y="100000"/>
                                    </p:animScale>
                                    <p:animScale>
                                      <p:cBhvr>
                                        <p:cTn id="55" dur="26">
                                          <p:stCondLst>
                                            <p:cond delay="1808"/>
                                          </p:stCondLst>
                                        </p:cTn>
                                        <p:tgtEl>
                                          <p:spTgt spid="3">
                                            <p:txEl>
                                              <p:charRg st="178" end="181"/>
                                            </p:txEl>
                                          </p:spTgt>
                                        </p:tgtEl>
                                      </p:cBhvr>
                                      <p:to x="100000" y="95000"/>
                                    </p:animScale>
                                    <p:animScale>
                                      <p:cBhvr>
                                        <p:cTn id="56" dur="166" decel="50000">
                                          <p:stCondLst>
                                            <p:cond delay="1834"/>
                                          </p:stCondLst>
                                        </p:cTn>
                                        <p:tgtEl>
                                          <p:spTgt spid="3">
                                            <p:txEl>
                                              <p:charRg st="178" end="181"/>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xEl>
                                              <p:charRg st="181" end="308"/>
                                            </p:txEl>
                                          </p:spTgt>
                                        </p:tgtEl>
                                        <p:attrNameLst>
                                          <p:attrName>style.visibility</p:attrName>
                                        </p:attrNameLst>
                                      </p:cBhvr>
                                      <p:to>
                                        <p:strVal val="visible"/>
                                      </p:to>
                                    </p:set>
                                    <p:animEffect transition="in" filter="wipe(down)">
                                      <p:cBhvr>
                                        <p:cTn id="59" dur="580">
                                          <p:stCondLst>
                                            <p:cond delay="0"/>
                                          </p:stCondLst>
                                        </p:cTn>
                                        <p:tgtEl>
                                          <p:spTgt spid="3">
                                            <p:txEl>
                                              <p:charRg st="181" end="308"/>
                                            </p:txEl>
                                          </p:spTgt>
                                        </p:tgtEl>
                                      </p:cBhvr>
                                    </p:animEffect>
                                    <p:anim calcmode="lin" valueType="num">
                                      <p:cBhvr>
                                        <p:cTn id="60" dur="1822" tmFilter="0,0; 0.14,0.36; 0.43,0.73; 0.71,0.91; 1.0,1.0">
                                          <p:stCondLst>
                                            <p:cond delay="0"/>
                                          </p:stCondLst>
                                        </p:cTn>
                                        <p:tgtEl>
                                          <p:spTgt spid="3">
                                            <p:txEl>
                                              <p:charRg st="181" end="308"/>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charRg st="181" end="308"/>
                                            </p:txEl>
                                          </p:spTgt>
                                        </p:tgtEl>
                                        <p:attrNameLst>
                                          <p:attrName>ppt_y</p:attrName>
                                        </p:attrNameLst>
                                      </p:cBhvr>
                                      <p:tavLst>
                                        <p:tav tm="0" fmla="#ppt_y-sin(pi*$)/3">
                                          <p:val>
                                            <p:fltVal val="0.500000"/>
                                          </p:val>
                                        </p:tav>
                                        <p:tav tm="100000">
                                          <p:val>
                                            <p:fltVal val="1.000000"/>
                                          </p:val>
                                        </p:tav>
                                      </p:tavLst>
                                    </p:anim>
                                    <p:anim calcmode="lin" valueType="num">
                                      <p:cBhvr>
                                        <p:cTn id="62" dur="664" tmFilter="0, 0; 0.125,0.2665; 0.25,0.4; 0.375,0.465; 0.5,0.5;  0.625,0.535; 0.75,0.6; 0.875,0.7335; 1,1">
                                          <p:stCondLst>
                                            <p:cond delay="664"/>
                                          </p:stCondLst>
                                        </p:cTn>
                                        <p:tgtEl>
                                          <p:spTgt spid="3">
                                            <p:txEl>
                                              <p:charRg st="181" end="308"/>
                                            </p:txEl>
                                          </p:spTgt>
                                        </p:tgtEl>
                                        <p:attrNameLst>
                                          <p:attrName>ppt_y</p:attrName>
                                        </p:attrNameLst>
                                      </p:cBhvr>
                                      <p:tavLst>
                                        <p:tav tm="0" fmla="#ppt_y-sin(pi*$)/9">
                                          <p:val>
                                            <p:fltVal val="0.000000"/>
                                          </p:val>
                                        </p:tav>
                                        <p:tav tm="100000">
                                          <p:val>
                                            <p:fltVal val="1.000000"/>
                                          </p:val>
                                        </p:tav>
                                      </p:tavLst>
                                    </p:anim>
                                    <p:anim calcmode="lin" valueType="num">
                                      <p:cBhvr>
                                        <p:cTn id="63" dur="332" tmFilter="0, 0; 0.125,0.2665; 0.25,0.4; 0.375,0.465; 0.5,0.5;  0.625,0.535; 0.75,0.6; 0.875,0.7335; 1,1">
                                          <p:stCondLst>
                                            <p:cond delay="1324"/>
                                          </p:stCondLst>
                                        </p:cTn>
                                        <p:tgtEl>
                                          <p:spTgt spid="3">
                                            <p:txEl>
                                              <p:charRg st="181" end="308"/>
                                            </p:txEl>
                                          </p:spTgt>
                                        </p:tgtEl>
                                        <p:attrNameLst>
                                          <p:attrName>ppt_y</p:attrName>
                                        </p:attrNameLst>
                                      </p:cBhvr>
                                      <p:tavLst>
                                        <p:tav tm="0" fmla="#ppt_y-sin(pi*$)/27">
                                          <p:val>
                                            <p:fltVal val="0.000000"/>
                                          </p:val>
                                        </p:tav>
                                        <p:tav tm="100000">
                                          <p:val>
                                            <p:fltVal val="1.000000"/>
                                          </p:val>
                                        </p:tav>
                                      </p:tavLst>
                                    </p:anim>
                                    <p:anim calcmode="lin" valueType="num">
                                      <p:cBhvr>
                                        <p:cTn id="64" dur="164" tmFilter="0, 0; 0.125,0.2665; 0.25,0.4; 0.375,0.465; 0.5,0.5;  0.625,0.535; 0.75,0.6; 0.875,0.7335; 1,1">
                                          <p:stCondLst>
                                            <p:cond delay="1656"/>
                                          </p:stCondLst>
                                        </p:cTn>
                                        <p:tgtEl>
                                          <p:spTgt spid="3">
                                            <p:txEl>
                                              <p:charRg st="181" end="308"/>
                                            </p:txEl>
                                          </p:spTgt>
                                        </p:tgtEl>
                                        <p:attrNameLst>
                                          <p:attrName>ppt_y</p:attrName>
                                        </p:attrNameLst>
                                      </p:cBhvr>
                                      <p:tavLst>
                                        <p:tav tm="0" fmla="#ppt_y-sin(pi*$)/81">
                                          <p:val>
                                            <p:fltVal val="0.000000"/>
                                          </p:val>
                                        </p:tav>
                                        <p:tav tm="100000">
                                          <p:val>
                                            <p:fltVal val="1.000000"/>
                                          </p:val>
                                        </p:tav>
                                      </p:tavLst>
                                    </p:anim>
                                    <p:animScale>
                                      <p:cBhvr>
                                        <p:cTn id="65" dur="26">
                                          <p:stCondLst>
                                            <p:cond delay="650"/>
                                          </p:stCondLst>
                                        </p:cTn>
                                        <p:tgtEl>
                                          <p:spTgt spid="3">
                                            <p:txEl>
                                              <p:charRg st="181" end="308"/>
                                            </p:txEl>
                                          </p:spTgt>
                                        </p:tgtEl>
                                      </p:cBhvr>
                                      <p:to x="100000" y="60000"/>
                                    </p:animScale>
                                    <p:animScale>
                                      <p:cBhvr>
                                        <p:cTn id="66" dur="166" decel="50000">
                                          <p:stCondLst>
                                            <p:cond delay="676"/>
                                          </p:stCondLst>
                                        </p:cTn>
                                        <p:tgtEl>
                                          <p:spTgt spid="3">
                                            <p:txEl>
                                              <p:charRg st="181" end="308"/>
                                            </p:txEl>
                                          </p:spTgt>
                                        </p:tgtEl>
                                      </p:cBhvr>
                                      <p:to x="100000" y="100000"/>
                                    </p:animScale>
                                    <p:animScale>
                                      <p:cBhvr>
                                        <p:cTn id="67" dur="26">
                                          <p:stCondLst>
                                            <p:cond delay="1312"/>
                                          </p:stCondLst>
                                        </p:cTn>
                                        <p:tgtEl>
                                          <p:spTgt spid="3">
                                            <p:txEl>
                                              <p:charRg st="181" end="308"/>
                                            </p:txEl>
                                          </p:spTgt>
                                        </p:tgtEl>
                                      </p:cBhvr>
                                      <p:to x="100000" y="80000"/>
                                    </p:animScale>
                                    <p:animScale>
                                      <p:cBhvr>
                                        <p:cTn id="68" dur="166" decel="50000">
                                          <p:stCondLst>
                                            <p:cond delay="1338"/>
                                          </p:stCondLst>
                                        </p:cTn>
                                        <p:tgtEl>
                                          <p:spTgt spid="3">
                                            <p:txEl>
                                              <p:charRg st="181" end="308"/>
                                            </p:txEl>
                                          </p:spTgt>
                                        </p:tgtEl>
                                      </p:cBhvr>
                                      <p:to x="100000" y="100000"/>
                                    </p:animScale>
                                    <p:animScale>
                                      <p:cBhvr>
                                        <p:cTn id="69" dur="26">
                                          <p:stCondLst>
                                            <p:cond delay="1642"/>
                                          </p:stCondLst>
                                        </p:cTn>
                                        <p:tgtEl>
                                          <p:spTgt spid="3">
                                            <p:txEl>
                                              <p:charRg st="181" end="308"/>
                                            </p:txEl>
                                          </p:spTgt>
                                        </p:tgtEl>
                                      </p:cBhvr>
                                      <p:to x="100000" y="90000"/>
                                    </p:animScale>
                                    <p:animScale>
                                      <p:cBhvr>
                                        <p:cTn id="70" dur="166" decel="50000">
                                          <p:stCondLst>
                                            <p:cond delay="1668"/>
                                          </p:stCondLst>
                                        </p:cTn>
                                        <p:tgtEl>
                                          <p:spTgt spid="3">
                                            <p:txEl>
                                              <p:charRg st="181" end="308"/>
                                            </p:txEl>
                                          </p:spTgt>
                                        </p:tgtEl>
                                      </p:cBhvr>
                                      <p:to x="100000" y="100000"/>
                                    </p:animScale>
                                    <p:animScale>
                                      <p:cBhvr>
                                        <p:cTn id="71" dur="26">
                                          <p:stCondLst>
                                            <p:cond delay="1808"/>
                                          </p:stCondLst>
                                        </p:cTn>
                                        <p:tgtEl>
                                          <p:spTgt spid="3">
                                            <p:txEl>
                                              <p:charRg st="181" end="308"/>
                                            </p:txEl>
                                          </p:spTgt>
                                        </p:tgtEl>
                                      </p:cBhvr>
                                      <p:to x="100000" y="95000"/>
                                    </p:animScale>
                                    <p:animScale>
                                      <p:cBhvr>
                                        <p:cTn id="72" dur="166" decel="50000">
                                          <p:stCondLst>
                                            <p:cond delay="1834"/>
                                          </p:stCondLst>
                                        </p:cTn>
                                        <p:tgtEl>
                                          <p:spTgt spid="3">
                                            <p:txEl>
                                              <p:charRg st="181" end="30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457200" y="138113"/>
            <a:ext cx="8229600" cy="733425"/>
          </a:xfrm>
        </p:spPr>
        <p:txBody>
          <a:bodyPr anchor="ctr">
            <a:normAutofit fontScale="90000"/>
            <a:scene3d>
              <a:camera prst="orthographicFront"/>
              <a:lightRig rig="threePt" dir="t"/>
            </a:scene3d>
          </a:bodyPr>
          <a:p>
            <a:r>
              <a:rPr lang="zh-CN" altLang="en-US" b="1">
                <a:ln w="22225">
                  <a:solidFill>
                    <a:schemeClr val="accent2"/>
                  </a:solidFill>
                  <a:prstDash val="solid"/>
                </a:ln>
                <a:solidFill>
                  <a:schemeClr val="accent2">
                    <a:lumMod val="40000"/>
                    <a:lumOff val="60000"/>
                  </a:schemeClr>
                </a:solidFill>
                <a:effectLst/>
              </a:rPr>
              <a:t>正  文</a:t>
            </a:r>
            <a:endParaRPr lang="zh-CN" altLang="en-US" b="1">
              <a:ln w="22225">
                <a:solidFill>
                  <a:schemeClr val="accent2"/>
                </a:solidFill>
                <a:prstDash val="solid"/>
              </a:ln>
              <a:solidFill>
                <a:schemeClr val="accent2">
                  <a:lumMod val="40000"/>
                  <a:lumOff val="60000"/>
                </a:schemeClr>
              </a:solidFill>
              <a:effectLst/>
            </a:endParaRPr>
          </a:p>
        </p:txBody>
      </p:sp>
      <p:sp>
        <p:nvSpPr>
          <p:cNvPr id="10242" name="内容占位符 2"/>
          <p:cNvSpPr>
            <a:spLocks noGrp="1"/>
          </p:cNvSpPr>
          <p:nvPr>
            <p:ph idx="1"/>
          </p:nvPr>
        </p:nvSpPr>
        <p:spPr>
          <a:xfrm>
            <a:off x="327025" y="766763"/>
            <a:ext cx="8489950" cy="4525962"/>
          </a:xfrm>
        </p:spPr>
        <p:txBody>
          <a:bodyPr anchor="t">
            <a:noAutofit/>
          </a:bodyPr>
          <a:p>
            <a:pPr marL="0" indent="0" algn="just">
              <a:buNone/>
            </a:pPr>
            <a:r>
              <a:rPr lang="en-US" altLang="zh-CN" b="1">
                <a:latin typeface="Calibri" panose="020F0502020204030204" charset="0"/>
              </a:rPr>
              <a:t>1. </a:t>
            </a:r>
            <a:r>
              <a:rPr lang="zh-CN" altLang="en-US" b="1">
                <a:latin typeface="Calibri" panose="020F0502020204030204" charset="0"/>
              </a:rPr>
              <a:t>适当的连接词</a:t>
            </a:r>
            <a:endParaRPr lang="zh-CN" altLang="en-US" b="1">
              <a:latin typeface="Calibri" panose="020F0502020204030204" charset="0"/>
            </a:endParaRPr>
          </a:p>
          <a:p>
            <a:pPr marL="0" indent="0" algn="just">
              <a:buNone/>
            </a:pPr>
            <a:r>
              <a:rPr lang="en-US" altLang="zh-CN" b="1">
                <a:latin typeface="Calibri" panose="020F0502020204030204" charset="0"/>
              </a:rPr>
              <a:t>Then---Afterwards          And---Additionally       Later,   Next,  Finally </a:t>
            </a:r>
            <a:endParaRPr lang="en-US" altLang="zh-CN" b="1">
              <a:latin typeface="Calibri" panose="020F0502020204030204" charset="0"/>
            </a:endParaRPr>
          </a:p>
          <a:p>
            <a:pPr marL="0" indent="0" algn="just">
              <a:buNone/>
            </a:pPr>
            <a:r>
              <a:rPr lang="en-US" altLang="zh-CN" b="1">
                <a:latin typeface="Calibri" panose="020F0502020204030204" charset="0"/>
              </a:rPr>
              <a:t>2. </a:t>
            </a:r>
            <a:r>
              <a:rPr lang="zh-CN" altLang="en-US" b="1">
                <a:latin typeface="Calibri" panose="020F0502020204030204" charset="0"/>
              </a:rPr>
              <a:t>适当的从句</a:t>
            </a:r>
            <a:endParaRPr lang="zh-CN" altLang="en-US" b="1">
              <a:latin typeface="Calibri" panose="020F0502020204030204" charset="0"/>
            </a:endParaRPr>
          </a:p>
          <a:p>
            <a:pPr algn="just">
              <a:buFont typeface="Wingdings" panose="05000000000000000000" charset="0"/>
              <a:buChar char="Ø"/>
            </a:pPr>
            <a:r>
              <a:rPr lang="en-US" altLang="zh-CN" b="1">
                <a:latin typeface="Calibri" panose="020F0502020204030204" charset="0"/>
              </a:rPr>
              <a:t>We gave various performances. And then we cooked meals by ourselves.</a:t>
            </a:r>
            <a:endParaRPr lang="en-US" altLang="zh-CN" b="1">
              <a:latin typeface="Calibri" panose="020F0502020204030204" charset="0"/>
            </a:endParaRPr>
          </a:p>
          <a:p>
            <a:pPr algn="just">
              <a:buFont typeface="Wingdings" panose="05000000000000000000" charset="0"/>
              <a:buChar char="Ø"/>
            </a:pPr>
            <a:r>
              <a:rPr lang="en-US" altLang="zh-CN" b="1">
                <a:latin typeface="Calibri" panose="020F0502020204030204" charset="0"/>
              </a:rPr>
              <a:t>We gave various performances</a:t>
            </a:r>
            <a:r>
              <a:rPr lang="en-US" altLang="zh-CN" b="1">
                <a:solidFill>
                  <a:srgbClr val="FF0000"/>
                </a:solidFill>
                <a:latin typeface="Calibri" panose="020F0502020204030204" charset="0"/>
              </a:rPr>
              <a:t>, after which</a:t>
            </a:r>
            <a:r>
              <a:rPr lang="en-US" altLang="zh-CN" b="1">
                <a:latin typeface="Calibri" panose="020F0502020204030204" charset="0"/>
              </a:rPr>
              <a:t> we cooked meals by ourselves.</a:t>
            </a:r>
            <a:endParaRPr lang="en-US" altLang="zh-CN" b="1">
              <a:latin typeface="Calibri" panose="020F0502020204030204" charset="0"/>
            </a:endParaRPr>
          </a:p>
          <a:p>
            <a:pPr algn="just">
              <a:buFont typeface="Wingdings" panose="05000000000000000000" charset="0"/>
              <a:buChar char="Ø"/>
            </a:pPr>
            <a:r>
              <a:rPr lang="en-US" altLang="zh-CN" b="1">
                <a:latin typeface="Calibri" panose="020F0502020204030204" charset="0"/>
              </a:rPr>
              <a:t>We walked to the People's Park</a:t>
            </a:r>
            <a:r>
              <a:rPr lang="en-US" altLang="zh-CN" b="1">
                <a:solidFill>
                  <a:srgbClr val="FF0000"/>
                </a:solidFill>
                <a:latin typeface="Calibri" panose="020F0502020204030204" charset="0"/>
              </a:rPr>
              <a:t>, where </a:t>
            </a:r>
            <a:r>
              <a:rPr lang="en-US" altLang="zh-CN" b="1">
                <a:latin typeface="Calibri" panose="020F0502020204030204" charset="0"/>
              </a:rPr>
              <a:t>we had a pleasant picnic.</a:t>
            </a:r>
            <a:endParaRPr lang="en-US" altLang="zh-CN" b="1">
              <a:latin typeface="Calibri" panose="020F0502020204030204" charset="0"/>
            </a:endParaRPr>
          </a:p>
          <a:p>
            <a:pPr marL="0" indent="0" algn="just">
              <a:buNone/>
            </a:pPr>
            <a:endParaRPr lang="en-US" altLang="zh-CN" b="1">
              <a:latin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2">
                                            <p:txEl>
                                              <p:charRg st="0" end="10"/>
                                            </p:txEl>
                                          </p:spTgt>
                                        </p:tgtEl>
                                        <p:attrNameLst>
                                          <p:attrName>style.visibility</p:attrName>
                                        </p:attrNameLst>
                                      </p:cBhvr>
                                      <p:to>
                                        <p:strVal val="visible"/>
                                      </p:to>
                                    </p:set>
                                    <p:animEffect transition="in" filter="wipe(down)">
                                      <p:cBhvr>
                                        <p:cTn id="7" dur="580">
                                          <p:stCondLst>
                                            <p:cond delay="0"/>
                                          </p:stCondLst>
                                        </p:cTn>
                                        <p:tgtEl>
                                          <p:spTgt spid="10242">
                                            <p:txEl>
                                              <p:charRg st="0" end="10"/>
                                            </p:txEl>
                                          </p:spTgt>
                                        </p:tgtEl>
                                      </p:cBhvr>
                                    </p:animEffect>
                                    <p:anim calcmode="lin" valueType="num">
                                      <p:cBhvr>
                                        <p:cTn id="8" dur="1822" tmFilter="0,0; 0.14,0.36; 0.43,0.73; 0.71,0.91; 1.0,1.0">
                                          <p:stCondLst>
                                            <p:cond delay="0"/>
                                          </p:stCondLst>
                                        </p:cTn>
                                        <p:tgtEl>
                                          <p:spTgt spid="10242">
                                            <p:txEl>
                                              <p:charRg st="0" end="1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xEl>
                                              <p:charRg st="0" end="10"/>
                                            </p:txEl>
                                          </p:spTgt>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10242">
                                            <p:txEl>
                                              <p:charRg st="0" end="10"/>
                                            </p:txEl>
                                          </p:spTgt>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10242">
                                            <p:txEl>
                                              <p:charRg st="0" end="10"/>
                                            </p:txEl>
                                          </p:spTgt>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10242">
                                            <p:txEl>
                                              <p:charRg st="0" end="10"/>
                                            </p:txEl>
                                          </p:spTgt>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10242">
                                            <p:txEl>
                                              <p:charRg st="0" end="10"/>
                                            </p:txEl>
                                          </p:spTgt>
                                        </p:tgtEl>
                                      </p:cBhvr>
                                      <p:to x="100000" y="60000"/>
                                    </p:animScale>
                                    <p:animScale>
                                      <p:cBhvr>
                                        <p:cTn id="14" dur="166" decel="50000">
                                          <p:stCondLst>
                                            <p:cond delay="676"/>
                                          </p:stCondLst>
                                        </p:cTn>
                                        <p:tgtEl>
                                          <p:spTgt spid="10242">
                                            <p:txEl>
                                              <p:charRg st="0" end="10"/>
                                            </p:txEl>
                                          </p:spTgt>
                                        </p:tgtEl>
                                      </p:cBhvr>
                                      <p:to x="100000" y="100000"/>
                                    </p:animScale>
                                    <p:animScale>
                                      <p:cBhvr>
                                        <p:cTn id="15" dur="26">
                                          <p:stCondLst>
                                            <p:cond delay="1312"/>
                                          </p:stCondLst>
                                        </p:cTn>
                                        <p:tgtEl>
                                          <p:spTgt spid="10242">
                                            <p:txEl>
                                              <p:charRg st="0" end="10"/>
                                            </p:txEl>
                                          </p:spTgt>
                                        </p:tgtEl>
                                      </p:cBhvr>
                                      <p:to x="100000" y="80000"/>
                                    </p:animScale>
                                    <p:animScale>
                                      <p:cBhvr>
                                        <p:cTn id="16" dur="166" decel="50000">
                                          <p:stCondLst>
                                            <p:cond delay="1338"/>
                                          </p:stCondLst>
                                        </p:cTn>
                                        <p:tgtEl>
                                          <p:spTgt spid="10242">
                                            <p:txEl>
                                              <p:charRg st="0" end="10"/>
                                            </p:txEl>
                                          </p:spTgt>
                                        </p:tgtEl>
                                      </p:cBhvr>
                                      <p:to x="100000" y="100000"/>
                                    </p:animScale>
                                    <p:animScale>
                                      <p:cBhvr>
                                        <p:cTn id="17" dur="26">
                                          <p:stCondLst>
                                            <p:cond delay="1642"/>
                                          </p:stCondLst>
                                        </p:cTn>
                                        <p:tgtEl>
                                          <p:spTgt spid="10242">
                                            <p:txEl>
                                              <p:charRg st="0" end="10"/>
                                            </p:txEl>
                                          </p:spTgt>
                                        </p:tgtEl>
                                      </p:cBhvr>
                                      <p:to x="100000" y="90000"/>
                                    </p:animScale>
                                    <p:animScale>
                                      <p:cBhvr>
                                        <p:cTn id="18" dur="166" decel="50000">
                                          <p:stCondLst>
                                            <p:cond delay="1668"/>
                                          </p:stCondLst>
                                        </p:cTn>
                                        <p:tgtEl>
                                          <p:spTgt spid="10242">
                                            <p:txEl>
                                              <p:charRg st="0" end="10"/>
                                            </p:txEl>
                                          </p:spTgt>
                                        </p:tgtEl>
                                      </p:cBhvr>
                                      <p:to x="100000" y="100000"/>
                                    </p:animScale>
                                    <p:animScale>
                                      <p:cBhvr>
                                        <p:cTn id="19" dur="26">
                                          <p:stCondLst>
                                            <p:cond delay="1808"/>
                                          </p:stCondLst>
                                        </p:cTn>
                                        <p:tgtEl>
                                          <p:spTgt spid="10242">
                                            <p:txEl>
                                              <p:charRg st="0" end="10"/>
                                            </p:txEl>
                                          </p:spTgt>
                                        </p:tgtEl>
                                      </p:cBhvr>
                                      <p:to x="100000" y="95000"/>
                                    </p:animScale>
                                    <p:animScale>
                                      <p:cBhvr>
                                        <p:cTn id="20" dur="166" decel="50000">
                                          <p:stCondLst>
                                            <p:cond delay="1834"/>
                                          </p:stCondLst>
                                        </p:cTn>
                                        <p:tgtEl>
                                          <p:spTgt spid="10242">
                                            <p:txEl>
                                              <p:charRg st="0" end="1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42">
                                            <p:txEl>
                                              <p:charRg st="10" end="56"/>
                                            </p:txEl>
                                          </p:spTgt>
                                        </p:tgtEl>
                                        <p:attrNameLst>
                                          <p:attrName>style.visibility</p:attrName>
                                        </p:attrNameLst>
                                      </p:cBhvr>
                                      <p:to>
                                        <p:strVal val="visible"/>
                                      </p:to>
                                    </p:set>
                                    <p:animEffect transition="in" filter="wipe(down)">
                                      <p:cBhvr>
                                        <p:cTn id="25" dur="580">
                                          <p:stCondLst>
                                            <p:cond delay="0"/>
                                          </p:stCondLst>
                                        </p:cTn>
                                        <p:tgtEl>
                                          <p:spTgt spid="10242">
                                            <p:txEl>
                                              <p:charRg st="10" end="56"/>
                                            </p:txEl>
                                          </p:spTgt>
                                        </p:tgtEl>
                                      </p:cBhvr>
                                    </p:animEffect>
                                    <p:anim calcmode="lin" valueType="num">
                                      <p:cBhvr>
                                        <p:cTn id="26" dur="1822" tmFilter="0,0; 0.14,0.36; 0.43,0.73; 0.71,0.91; 1.0,1.0">
                                          <p:stCondLst>
                                            <p:cond delay="0"/>
                                          </p:stCondLst>
                                        </p:cTn>
                                        <p:tgtEl>
                                          <p:spTgt spid="10242">
                                            <p:txEl>
                                              <p:charRg st="10" end="56"/>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42">
                                            <p:txEl>
                                              <p:charRg st="10" end="56"/>
                                            </p:txEl>
                                          </p:spTgt>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10242">
                                            <p:txEl>
                                              <p:charRg st="10" end="56"/>
                                            </p:txEl>
                                          </p:spTgt>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10242">
                                            <p:txEl>
                                              <p:charRg st="10" end="56"/>
                                            </p:txEl>
                                          </p:spTgt>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10242">
                                            <p:txEl>
                                              <p:charRg st="10" end="56"/>
                                            </p:txEl>
                                          </p:spTgt>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10242">
                                            <p:txEl>
                                              <p:charRg st="10" end="56"/>
                                            </p:txEl>
                                          </p:spTgt>
                                        </p:tgtEl>
                                      </p:cBhvr>
                                      <p:to x="100000" y="60000"/>
                                    </p:animScale>
                                    <p:animScale>
                                      <p:cBhvr>
                                        <p:cTn id="32" dur="166" decel="50000">
                                          <p:stCondLst>
                                            <p:cond delay="676"/>
                                          </p:stCondLst>
                                        </p:cTn>
                                        <p:tgtEl>
                                          <p:spTgt spid="10242">
                                            <p:txEl>
                                              <p:charRg st="10" end="56"/>
                                            </p:txEl>
                                          </p:spTgt>
                                        </p:tgtEl>
                                      </p:cBhvr>
                                      <p:to x="100000" y="100000"/>
                                    </p:animScale>
                                    <p:animScale>
                                      <p:cBhvr>
                                        <p:cTn id="33" dur="26">
                                          <p:stCondLst>
                                            <p:cond delay="1312"/>
                                          </p:stCondLst>
                                        </p:cTn>
                                        <p:tgtEl>
                                          <p:spTgt spid="10242">
                                            <p:txEl>
                                              <p:charRg st="10" end="56"/>
                                            </p:txEl>
                                          </p:spTgt>
                                        </p:tgtEl>
                                      </p:cBhvr>
                                      <p:to x="100000" y="80000"/>
                                    </p:animScale>
                                    <p:animScale>
                                      <p:cBhvr>
                                        <p:cTn id="34" dur="166" decel="50000">
                                          <p:stCondLst>
                                            <p:cond delay="1338"/>
                                          </p:stCondLst>
                                        </p:cTn>
                                        <p:tgtEl>
                                          <p:spTgt spid="10242">
                                            <p:txEl>
                                              <p:charRg st="10" end="56"/>
                                            </p:txEl>
                                          </p:spTgt>
                                        </p:tgtEl>
                                      </p:cBhvr>
                                      <p:to x="100000" y="100000"/>
                                    </p:animScale>
                                    <p:animScale>
                                      <p:cBhvr>
                                        <p:cTn id="35" dur="26">
                                          <p:stCondLst>
                                            <p:cond delay="1642"/>
                                          </p:stCondLst>
                                        </p:cTn>
                                        <p:tgtEl>
                                          <p:spTgt spid="10242">
                                            <p:txEl>
                                              <p:charRg st="10" end="56"/>
                                            </p:txEl>
                                          </p:spTgt>
                                        </p:tgtEl>
                                      </p:cBhvr>
                                      <p:to x="100000" y="90000"/>
                                    </p:animScale>
                                    <p:animScale>
                                      <p:cBhvr>
                                        <p:cTn id="36" dur="166" decel="50000">
                                          <p:stCondLst>
                                            <p:cond delay="1668"/>
                                          </p:stCondLst>
                                        </p:cTn>
                                        <p:tgtEl>
                                          <p:spTgt spid="10242">
                                            <p:txEl>
                                              <p:charRg st="10" end="56"/>
                                            </p:txEl>
                                          </p:spTgt>
                                        </p:tgtEl>
                                      </p:cBhvr>
                                      <p:to x="100000" y="100000"/>
                                    </p:animScale>
                                    <p:animScale>
                                      <p:cBhvr>
                                        <p:cTn id="37" dur="26">
                                          <p:stCondLst>
                                            <p:cond delay="1808"/>
                                          </p:stCondLst>
                                        </p:cTn>
                                        <p:tgtEl>
                                          <p:spTgt spid="10242">
                                            <p:txEl>
                                              <p:charRg st="10" end="56"/>
                                            </p:txEl>
                                          </p:spTgt>
                                        </p:tgtEl>
                                      </p:cBhvr>
                                      <p:to x="100000" y="95000"/>
                                    </p:animScale>
                                    <p:animScale>
                                      <p:cBhvr>
                                        <p:cTn id="38" dur="166" decel="50000">
                                          <p:stCondLst>
                                            <p:cond delay="1834"/>
                                          </p:stCondLst>
                                        </p:cTn>
                                        <p:tgtEl>
                                          <p:spTgt spid="10242">
                                            <p:txEl>
                                              <p:charRg st="10" end="56"/>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242">
                                            <p:txEl>
                                              <p:charRg st="56" end="65"/>
                                            </p:txEl>
                                          </p:spTgt>
                                        </p:tgtEl>
                                        <p:attrNameLst>
                                          <p:attrName>style.visibility</p:attrName>
                                        </p:attrNameLst>
                                      </p:cBhvr>
                                      <p:to>
                                        <p:strVal val="visible"/>
                                      </p:to>
                                    </p:set>
                                    <p:animEffect transition="in" filter="wipe(down)">
                                      <p:cBhvr>
                                        <p:cTn id="43" dur="580">
                                          <p:stCondLst>
                                            <p:cond delay="0"/>
                                          </p:stCondLst>
                                        </p:cTn>
                                        <p:tgtEl>
                                          <p:spTgt spid="10242">
                                            <p:txEl>
                                              <p:charRg st="56" end="65"/>
                                            </p:txEl>
                                          </p:spTgt>
                                        </p:tgtEl>
                                      </p:cBhvr>
                                    </p:animEffect>
                                    <p:anim calcmode="lin" valueType="num">
                                      <p:cBhvr>
                                        <p:cTn id="44" dur="1822" tmFilter="0,0; 0.14,0.36; 0.43,0.73; 0.71,0.91; 1.0,1.0">
                                          <p:stCondLst>
                                            <p:cond delay="0"/>
                                          </p:stCondLst>
                                        </p:cTn>
                                        <p:tgtEl>
                                          <p:spTgt spid="10242">
                                            <p:txEl>
                                              <p:charRg st="56" end="6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242">
                                            <p:txEl>
                                              <p:charRg st="56" end="65"/>
                                            </p:txEl>
                                          </p:spTgt>
                                        </p:tgtEl>
                                        <p:attrNameLst>
                                          <p:attrName>ppt_y</p:attrName>
                                        </p:attrNameLst>
                                      </p:cBhvr>
                                      <p:tavLst>
                                        <p:tav tm="0" fmla="#ppt_y-sin(pi*$)/3">
                                          <p:val>
                                            <p:fltVal val="0.500000"/>
                                          </p:val>
                                        </p:tav>
                                        <p:tav tm="100000">
                                          <p:val>
                                            <p:fltVal val="1.000000"/>
                                          </p:val>
                                        </p:tav>
                                      </p:tavLst>
                                    </p:anim>
                                    <p:anim calcmode="lin" valueType="num">
                                      <p:cBhvr>
                                        <p:cTn id="46" dur="664" tmFilter="0, 0; 0.125,0.2665; 0.25,0.4; 0.375,0.465; 0.5,0.5;  0.625,0.535; 0.75,0.6; 0.875,0.7335; 1,1">
                                          <p:stCondLst>
                                            <p:cond delay="664"/>
                                          </p:stCondLst>
                                        </p:cTn>
                                        <p:tgtEl>
                                          <p:spTgt spid="10242">
                                            <p:txEl>
                                              <p:charRg st="56" end="65"/>
                                            </p:txEl>
                                          </p:spTgt>
                                        </p:tgtEl>
                                        <p:attrNameLst>
                                          <p:attrName>ppt_y</p:attrName>
                                        </p:attrNameLst>
                                      </p:cBhvr>
                                      <p:tavLst>
                                        <p:tav tm="0" fmla="#ppt_y-sin(pi*$)/9">
                                          <p:val>
                                            <p:fltVal val="0.000000"/>
                                          </p:val>
                                        </p:tav>
                                        <p:tav tm="100000">
                                          <p:val>
                                            <p:fltVal val="1.000000"/>
                                          </p:val>
                                        </p:tav>
                                      </p:tavLst>
                                    </p:anim>
                                    <p:anim calcmode="lin" valueType="num">
                                      <p:cBhvr>
                                        <p:cTn id="47" dur="332" tmFilter="0, 0; 0.125,0.2665; 0.25,0.4; 0.375,0.465; 0.5,0.5;  0.625,0.535; 0.75,0.6; 0.875,0.7335; 1,1">
                                          <p:stCondLst>
                                            <p:cond delay="1324"/>
                                          </p:stCondLst>
                                        </p:cTn>
                                        <p:tgtEl>
                                          <p:spTgt spid="10242">
                                            <p:txEl>
                                              <p:charRg st="56" end="65"/>
                                            </p:txEl>
                                          </p:spTgt>
                                        </p:tgtEl>
                                        <p:attrNameLst>
                                          <p:attrName>ppt_y</p:attrName>
                                        </p:attrNameLst>
                                      </p:cBhvr>
                                      <p:tavLst>
                                        <p:tav tm="0" fmla="#ppt_y-sin(pi*$)/27">
                                          <p:val>
                                            <p:fltVal val="0.000000"/>
                                          </p:val>
                                        </p:tav>
                                        <p:tav tm="100000">
                                          <p:val>
                                            <p:fltVal val="1.000000"/>
                                          </p:val>
                                        </p:tav>
                                      </p:tavLst>
                                    </p:anim>
                                    <p:anim calcmode="lin" valueType="num">
                                      <p:cBhvr>
                                        <p:cTn id="48" dur="164" tmFilter="0, 0; 0.125,0.2665; 0.25,0.4; 0.375,0.465; 0.5,0.5;  0.625,0.535; 0.75,0.6; 0.875,0.7335; 1,1">
                                          <p:stCondLst>
                                            <p:cond delay="1656"/>
                                          </p:stCondLst>
                                        </p:cTn>
                                        <p:tgtEl>
                                          <p:spTgt spid="10242">
                                            <p:txEl>
                                              <p:charRg st="56" end="65"/>
                                            </p:txEl>
                                          </p:spTgt>
                                        </p:tgtEl>
                                        <p:attrNameLst>
                                          <p:attrName>ppt_y</p:attrName>
                                        </p:attrNameLst>
                                      </p:cBhvr>
                                      <p:tavLst>
                                        <p:tav tm="0" fmla="#ppt_y-sin(pi*$)/81">
                                          <p:val>
                                            <p:fltVal val="0.000000"/>
                                          </p:val>
                                        </p:tav>
                                        <p:tav tm="100000">
                                          <p:val>
                                            <p:fltVal val="1.000000"/>
                                          </p:val>
                                        </p:tav>
                                      </p:tavLst>
                                    </p:anim>
                                    <p:animScale>
                                      <p:cBhvr>
                                        <p:cTn id="49" dur="26">
                                          <p:stCondLst>
                                            <p:cond delay="650"/>
                                          </p:stCondLst>
                                        </p:cTn>
                                        <p:tgtEl>
                                          <p:spTgt spid="10242">
                                            <p:txEl>
                                              <p:charRg st="56" end="65"/>
                                            </p:txEl>
                                          </p:spTgt>
                                        </p:tgtEl>
                                      </p:cBhvr>
                                      <p:to x="100000" y="60000"/>
                                    </p:animScale>
                                    <p:animScale>
                                      <p:cBhvr>
                                        <p:cTn id="50" dur="166" decel="50000">
                                          <p:stCondLst>
                                            <p:cond delay="676"/>
                                          </p:stCondLst>
                                        </p:cTn>
                                        <p:tgtEl>
                                          <p:spTgt spid="10242">
                                            <p:txEl>
                                              <p:charRg st="56" end="65"/>
                                            </p:txEl>
                                          </p:spTgt>
                                        </p:tgtEl>
                                      </p:cBhvr>
                                      <p:to x="100000" y="100000"/>
                                    </p:animScale>
                                    <p:animScale>
                                      <p:cBhvr>
                                        <p:cTn id="51" dur="26">
                                          <p:stCondLst>
                                            <p:cond delay="1312"/>
                                          </p:stCondLst>
                                        </p:cTn>
                                        <p:tgtEl>
                                          <p:spTgt spid="10242">
                                            <p:txEl>
                                              <p:charRg st="56" end="65"/>
                                            </p:txEl>
                                          </p:spTgt>
                                        </p:tgtEl>
                                      </p:cBhvr>
                                      <p:to x="100000" y="80000"/>
                                    </p:animScale>
                                    <p:animScale>
                                      <p:cBhvr>
                                        <p:cTn id="52" dur="166" decel="50000">
                                          <p:stCondLst>
                                            <p:cond delay="1338"/>
                                          </p:stCondLst>
                                        </p:cTn>
                                        <p:tgtEl>
                                          <p:spTgt spid="10242">
                                            <p:txEl>
                                              <p:charRg st="56" end="65"/>
                                            </p:txEl>
                                          </p:spTgt>
                                        </p:tgtEl>
                                      </p:cBhvr>
                                      <p:to x="100000" y="100000"/>
                                    </p:animScale>
                                    <p:animScale>
                                      <p:cBhvr>
                                        <p:cTn id="53" dur="26">
                                          <p:stCondLst>
                                            <p:cond delay="1642"/>
                                          </p:stCondLst>
                                        </p:cTn>
                                        <p:tgtEl>
                                          <p:spTgt spid="10242">
                                            <p:txEl>
                                              <p:charRg st="56" end="65"/>
                                            </p:txEl>
                                          </p:spTgt>
                                        </p:tgtEl>
                                      </p:cBhvr>
                                      <p:to x="100000" y="90000"/>
                                    </p:animScale>
                                    <p:animScale>
                                      <p:cBhvr>
                                        <p:cTn id="54" dur="166" decel="50000">
                                          <p:stCondLst>
                                            <p:cond delay="1668"/>
                                          </p:stCondLst>
                                        </p:cTn>
                                        <p:tgtEl>
                                          <p:spTgt spid="10242">
                                            <p:txEl>
                                              <p:charRg st="56" end="65"/>
                                            </p:txEl>
                                          </p:spTgt>
                                        </p:tgtEl>
                                      </p:cBhvr>
                                      <p:to x="100000" y="100000"/>
                                    </p:animScale>
                                    <p:animScale>
                                      <p:cBhvr>
                                        <p:cTn id="55" dur="26">
                                          <p:stCondLst>
                                            <p:cond delay="1808"/>
                                          </p:stCondLst>
                                        </p:cTn>
                                        <p:tgtEl>
                                          <p:spTgt spid="10242">
                                            <p:txEl>
                                              <p:charRg st="56" end="65"/>
                                            </p:txEl>
                                          </p:spTgt>
                                        </p:tgtEl>
                                      </p:cBhvr>
                                      <p:to x="100000" y="95000"/>
                                    </p:animScale>
                                    <p:animScale>
                                      <p:cBhvr>
                                        <p:cTn id="56" dur="166" decel="50000">
                                          <p:stCondLst>
                                            <p:cond delay="1834"/>
                                          </p:stCondLst>
                                        </p:cTn>
                                        <p:tgtEl>
                                          <p:spTgt spid="10242">
                                            <p:txEl>
                                              <p:charRg st="56" end="65"/>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242">
                                            <p:txEl>
                                              <p:charRg st="65" end="138"/>
                                            </p:txEl>
                                          </p:spTgt>
                                        </p:tgtEl>
                                        <p:attrNameLst>
                                          <p:attrName>style.visibility</p:attrName>
                                        </p:attrNameLst>
                                      </p:cBhvr>
                                      <p:to>
                                        <p:strVal val="visible"/>
                                      </p:to>
                                    </p:set>
                                    <p:animEffect transition="in" filter="wipe(down)">
                                      <p:cBhvr>
                                        <p:cTn id="61" dur="580">
                                          <p:stCondLst>
                                            <p:cond delay="0"/>
                                          </p:stCondLst>
                                        </p:cTn>
                                        <p:tgtEl>
                                          <p:spTgt spid="10242">
                                            <p:txEl>
                                              <p:charRg st="65" end="138"/>
                                            </p:txEl>
                                          </p:spTgt>
                                        </p:tgtEl>
                                      </p:cBhvr>
                                    </p:animEffect>
                                    <p:anim calcmode="lin" valueType="num">
                                      <p:cBhvr>
                                        <p:cTn id="62" dur="1822" tmFilter="0,0; 0.14,0.36; 0.43,0.73; 0.71,0.91; 1.0,1.0">
                                          <p:stCondLst>
                                            <p:cond delay="0"/>
                                          </p:stCondLst>
                                        </p:cTn>
                                        <p:tgtEl>
                                          <p:spTgt spid="10242">
                                            <p:txEl>
                                              <p:charRg st="65" end="138"/>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242">
                                            <p:txEl>
                                              <p:charRg st="65" end="138"/>
                                            </p:txEl>
                                          </p:spTgt>
                                        </p:tgtEl>
                                        <p:attrNameLst>
                                          <p:attrName>ppt_y</p:attrName>
                                        </p:attrNameLst>
                                      </p:cBhvr>
                                      <p:tavLst>
                                        <p:tav tm="0" fmla="#ppt_y-sin(pi*$)/3">
                                          <p:val>
                                            <p:fltVal val="0.500000"/>
                                          </p:val>
                                        </p:tav>
                                        <p:tav tm="100000">
                                          <p:val>
                                            <p:fltVal val="1.000000"/>
                                          </p:val>
                                        </p:tav>
                                      </p:tavLst>
                                    </p:anim>
                                    <p:anim calcmode="lin" valueType="num">
                                      <p:cBhvr>
                                        <p:cTn id="64" dur="664" tmFilter="0, 0; 0.125,0.2665; 0.25,0.4; 0.375,0.465; 0.5,0.5;  0.625,0.535; 0.75,0.6; 0.875,0.7335; 1,1">
                                          <p:stCondLst>
                                            <p:cond delay="664"/>
                                          </p:stCondLst>
                                        </p:cTn>
                                        <p:tgtEl>
                                          <p:spTgt spid="10242">
                                            <p:txEl>
                                              <p:charRg st="65" end="138"/>
                                            </p:txEl>
                                          </p:spTgt>
                                        </p:tgtEl>
                                        <p:attrNameLst>
                                          <p:attrName>ppt_y</p:attrName>
                                        </p:attrNameLst>
                                      </p:cBhvr>
                                      <p:tavLst>
                                        <p:tav tm="0" fmla="#ppt_y-sin(pi*$)/9">
                                          <p:val>
                                            <p:fltVal val="0.000000"/>
                                          </p:val>
                                        </p:tav>
                                        <p:tav tm="100000">
                                          <p:val>
                                            <p:fltVal val="1.000000"/>
                                          </p:val>
                                        </p:tav>
                                      </p:tavLst>
                                    </p:anim>
                                    <p:anim calcmode="lin" valueType="num">
                                      <p:cBhvr>
                                        <p:cTn id="65" dur="332" tmFilter="0, 0; 0.125,0.2665; 0.25,0.4; 0.375,0.465; 0.5,0.5;  0.625,0.535; 0.75,0.6; 0.875,0.7335; 1,1">
                                          <p:stCondLst>
                                            <p:cond delay="1324"/>
                                          </p:stCondLst>
                                        </p:cTn>
                                        <p:tgtEl>
                                          <p:spTgt spid="10242">
                                            <p:txEl>
                                              <p:charRg st="65" end="138"/>
                                            </p:txEl>
                                          </p:spTgt>
                                        </p:tgtEl>
                                        <p:attrNameLst>
                                          <p:attrName>ppt_y</p:attrName>
                                        </p:attrNameLst>
                                      </p:cBhvr>
                                      <p:tavLst>
                                        <p:tav tm="0" fmla="#ppt_y-sin(pi*$)/27">
                                          <p:val>
                                            <p:fltVal val="0.000000"/>
                                          </p:val>
                                        </p:tav>
                                        <p:tav tm="100000">
                                          <p:val>
                                            <p:fltVal val="1.000000"/>
                                          </p:val>
                                        </p:tav>
                                      </p:tavLst>
                                    </p:anim>
                                    <p:anim calcmode="lin" valueType="num">
                                      <p:cBhvr>
                                        <p:cTn id="66" dur="164" tmFilter="0, 0; 0.125,0.2665; 0.25,0.4; 0.375,0.465; 0.5,0.5;  0.625,0.535; 0.75,0.6; 0.875,0.7335; 1,1">
                                          <p:stCondLst>
                                            <p:cond delay="1656"/>
                                          </p:stCondLst>
                                        </p:cTn>
                                        <p:tgtEl>
                                          <p:spTgt spid="10242">
                                            <p:txEl>
                                              <p:charRg st="65" end="138"/>
                                            </p:txEl>
                                          </p:spTgt>
                                        </p:tgtEl>
                                        <p:attrNameLst>
                                          <p:attrName>ppt_y</p:attrName>
                                        </p:attrNameLst>
                                      </p:cBhvr>
                                      <p:tavLst>
                                        <p:tav tm="0" fmla="#ppt_y-sin(pi*$)/81">
                                          <p:val>
                                            <p:fltVal val="0.000000"/>
                                          </p:val>
                                        </p:tav>
                                        <p:tav tm="100000">
                                          <p:val>
                                            <p:fltVal val="1.000000"/>
                                          </p:val>
                                        </p:tav>
                                      </p:tavLst>
                                    </p:anim>
                                    <p:animScale>
                                      <p:cBhvr>
                                        <p:cTn id="67" dur="26">
                                          <p:stCondLst>
                                            <p:cond delay="650"/>
                                          </p:stCondLst>
                                        </p:cTn>
                                        <p:tgtEl>
                                          <p:spTgt spid="10242">
                                            <p:txEl>
                                              <p:charRg st="65" end="138"/>
                                            </p:txEl>
                                          </p:spTgt>
                                        </p:tgtEl>
                                      </p:cBhvr>
                                      <p:to x="100000" y="60000"/>
                                    </p:animScale>
                                    <p:animScale>
                                      <p:cBhvr>
                                        <p:cTn id="68" dur="166" decel="50000">
                                          <p:stCondLst>
                                            <p:cond delay="676"/>
                                          </p:stCondLst>
                                        </p:cTn>
                                        <p:tgtEl>
                                          <p:spTgt spid="10242">
                                            <p:txEl>
                                              <p:charRg st="65" end="138"/>
                                            </p:txEl>
                                          </p:spTgt>
                                        </p:tgtEl>
                                      </p:cBhvr>
                                      <p:to x="100000" y="100000"/>
                                    </p:animScale>
                                    <p:animScale>
                                      <p:cBhvr>
                                        <p:cTn id="69" dur="26">
                                          <p:stCondLst>
                                            <p:cond delay="1312"/>
                                          </p:stCondLst>
                                        </p:cTn>
                                        <p:tgtEl>
                                          <p:spTgt spid="10242">
                                            <p:txEl>
                                              <p:charRg st="65" end="138"/>
                                            </p:txEl>
                                          </p:spTgt>
                                        </p:tgtEl>
                                      </p:cBhvr>
                                      <p:to x="100000" y="80000"/>
                                    </p:animScale>
                                    <p:animScale>
                                      <p:cBhvr>
                                        <p:cTn id="70" dur="166" decel="50000">
                                          <p:stCondLst>
                                            <p:cond delay="1338"/>
                                          </p:stCondLst>
                                        </p:cTn>
                                        <p:tgtEl>
                                          <p:spTgt spid="10242">
                                            <p:txEl>
                                              <p:charRg st="65" end="138"/>
                                            </p:txEl>
                                          </p:spTgt>
                                        </p:tgtEl>
                                      </p:cBhvr>
                                      <p:to x="100000" y="100000"/>
                                    </p:animScale>
                                    <p:animScale>
                                      <p:cBhvr>
                                        <p:cTn id="71" dur="26">
                                          <p:stCondLst>
                                            <p:cond delay="1642"/>
                                          </p:stCondLst>
                                        </p:cTn>
                                        <p:tgtEl>
                                          <p:spTgt spid="10242">
                                            <p:txEl>
                                              <p:charRg st="65" end="138"/>
                                            </p:txEl>
                                          </p:spTgt>
                                        </p:tgtEl>
                                      </p:cBhvr>
                                      <p:to x="100000" y="90000"/>
                                    </p:animScale>
                                    <p:animScale>
                                      <p:cBhvr>
                                        <p:cTn id="72" dur="166" decel="50000">
                                          <p:stCondLst>
                                            <p:cond delay="1668"/>
                                          </p:stCondLst>
                                        </p:cTn>
                                        <p:tgtEl>
                                          <p:spTgt spid="10242">
                                            <p:txEl>
                                              <p:charRg st="65" end="138"/>
                                            </p:txEl>
                                          </p:spTgt>
                                        </p:tgtEl>
                                      </p:cBhvr>
                                      <p:to x="100000" y="100000"/>
                                    </p:animScale>
                                    <p:animScale>
                                      <p:cBhvr>
                                        <p:cTn id="73" dur="26">
                                          <p:stCondLst>
                                            <p:cond delay="1808"/>
                                          </p:stCondLst>
                                        </p:cTn>
                                        <p:tgtEl>
                                          <p:spTgt spid="10242">
                                            <p:txEl>
                                              <p:charRg st="65" end="138"/>
                                            </p:txEl>
                                          </p:spTgt>
                                        </p:tgtEl>
                                      </p:cBhvr>
                                      <p:to x="100000" y="95000"/>
                                    </p:animScale>
                                    <p:animScale>
                                      <p:cBhvr>
                                        <p:cTn id="74" dur="166" decel="50000">
                                          <p:stCondLst>
                                            <p:cond delay="1834"/>
                                          </p:stCondLst>
                                        </p:cTn>
                                        <p:tgtEl>
                                          <p:spTgt spid="10242">
                                            <p:txEl>
                                              <p:charRg st="65" end="138"/>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0242">
                                            <p:txEl>
                                              <p:charRg st="4" end="4"/>
                                            </p:txEl>
                                          </p:spTgt>
                                        </p:tgtEl>
                                        <p:attrNameLst>
                                          <p:attrName>style.visibility</p:attrName>
                                        </p:attrNameLst>
                                      </p:cBhvr>
                                      <p:to>
                                        <p:strVal val="visible"/>
                                      </p:to>
                                    </p:set>
                                    <p:animEffect transition="in" filter="wipe(down)">
                                      <p:cBhvr>
                                        <p:cTn id="79" dur="580">
                                          <p:stCondLst>
                                            <p:cond delay="0"/>
                                          </p:stCondLst>
                                        </p:cTn>
                                        <p:tgtEl>
                                          <p:spTgt spid="10242">
                                            <p:txEl>
                                              <p:charRg st="4" end="4"/>
                                            </p:txEl>
                                          </p:spTgt>
                                        </p:tgtEl>
                                      </p:cBhvr>
                                    </p:animEffect>
                                    <p:anim calcmode="lin" valueType="num">
                                      <p:cBhvr>
                                        <p:cTn id="80" dur="1822" tmFilter="0,0; 0.14,0.36; 0.43,0.73; 0.71,0.91; 1.0,1.0">
                                          <p:stCondLst>
                                            <p:cond delay="0"/>
                                          </p:stCondLst>
                                        </p:cTn>
                                        <p:tgtEl>
                                          <p:spTgt spid="10242">
                                            <p:txEl>
                                              <p:char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242">
                                            <p:txEl>
                                              <p:charRg st="4" end="4"/>
                                            </p:txEl>
                                          </p:spTgt>
                                        </p:tgtEl>
                                        <p:attrNameLst>
                                          <p:attrName>ppt_y</p:attrName>
                                        </p:attrNameLst>
                                      </p:cBhvr>
                                      <p:tavLst>
                                        <p:tav tm="0" fmla="#ppt_y-sin(pi*$)/3">
                                          <p:val>
                                            <p:fltVal val="0.500000"/>
                                          </p:val>
                                        </p:tav>
                                        <p:tav tm="100000">
                                          <p:val>
                                            <p:fltVal val="1.000000"/>
                                          </p:val>
                                        </p:tav>
                                      </p:tavLst>
                                    </p:anim>
                                    <p:anim calcmode="lin" valueType="num">
                                      <p:cBhvr>
                                        <p:cTn id="82" dur="664" tmFilter="0, 0; 0.125,0.2665; 0.25,0.4; 0.375,0.465; 0.5,0.5;  0.625,0.535; 0.75,0.6; 0.875,0.7335; 1,1">
                                          <p:stCondLst>
                                            <p:cond delay="664"/>
                                          </p:stCondLst>
                                        </p:cTn>
                                        <p:tgtEl>
                                          <p:spTgt spid="10242">
                                            <p:txEl>
                                              <p:charRg st="4" end="4"/>
                                            </p:txEl>
                                          </p:spTgt>
                                        </p:tgtEl>
                                        <p:attrNameLst>
                                          <p:attrName>ppt_y</p:attrName>
                                        </p:attrNameLst>
                                      </p:cBhvr>
                                      <p:tavLst>
                                        <p:tav tm="0" fmla="#ppt_y-sin(pi*$)/9">
                                          <p:val>
                                            <p:fltVal val="0.000000"/>
                                          </p:val>
                                        </p:tav>
                                        <p:tav tm="100000">
                                          <p:val>
                                            <p:fltVal val="1.000000"/>
                                          </p:val>
                                        </p:tav>
                                      </p:tavLst>
                                    </p:anim>
                                    <p:anim calcmode="lin" valueType="num">
                                      <p:cBhvr>
                                        <p:cTn id="83" dur="332" tmFilter="0, 0; 0.125,0.2665; 0.25,0.4; 0.375,0.465; 0.5,0.5;  0.625,0.535; 0.75,0.6; 0.875,0.7335; 1,1">
                                          <p:stCondLst>
                                            <p:cond delay="1324"/>
                                          </p:stCondLst>
                                        </p:cTn>
                                        <p:tgtEl>
                                          <p:spTgt spid="10242">
                                            <p:txEl>
                                              <p:charRg st="4" end="4"/>
                                            </p:txEl>
                                          </p:spTgt>
                                        </p:tgtEl>
                                        <p:attrNameLst>
                                          <p:attrName>ppt_y</p:attrName>
                                        </p:attrNameLst>
                                      </p:cBhvr>
                                      <p:tavLst>
                                        <p:tav tm="0" fmla="#ppt_y-sin(pi*$)/27">
                                          <p:val>
                                            <p:fltVal val="0.000000"/>
                                          </p:val>
                                        </p:tav>
                                        <p:tav tm="100000">
                                          <p:val>
                                            <p:fltVal val="1.000000"/>
                                          </p:val>
                                        </p:tav>
                                      </p:tavLst>
                                    </p:anim>
                                    <p:anim calcmode="lin" valueType="num">
                                      <p:cBhvr>
                                        <p:cTn id="84" dur="164" tmFilter="0, 0; 0.125,0.2665; 0.25,0.4; 0.375,0.465; 0.5,0.5;  0.625,0.535; 0.75,0.6; 0.875,0.7335; 1,1">
                                          <p:stCondLst>
                                            <p:cond delay="1656"/>
                                          </p:stCondLst>
                                        </p:cTn>
                                        <p:tgtEl>
                                          <p:spTgt spid="10242">
                                            <p:txEl>
                                              <p:charRg st="4" end="4"/>
                                            </p:txEl>
                                          </p:spTgt>
                                        </p:tgtEl>
                                        <p:attrNameLst>
                                          <p:attrName>ppt_y</p:attrName>
                                        </p:attrNameLst>
                                      </p:cBhvr>
                                      <p:tavLst>
                                        <p:tav tm="0" fmla="#ppt_y-sin(pi*$)/81">
                                          <p:val>
                                            <p:fltVal val="0.000000"/>
                                          </p:val>
                                        </p:tav>
                                        <p:tav tm="100000">
                                          <p:val>
                                            <p:fltVal val="1.000000"/>
                                          </p:val>
                                        </p:tav>
                                      </p:tavLst>
                                    </p:anim>
                                    <p:animScale>
                                      <p:cBhvr>
                                        <p:cTn id="85" dur="26">
                                          <p:stCondLst>
                                            <p:cond delay="650"/>
                                          </p:stCondLst>
                                        </p:cTn>
                                        <p:tgtEl>
                                          <p:spTgt spid="10242">
                                            <p:txEl>
                                              <p:charRg st="4" end="4"/>
                                            </p:txEl>
                                          </p:spTgt>
                                        </p:tgtEl>
                                      </p:cBhvr>
                                      <p:to x="100000" y="60000"/>
                                    </p:animScale>
                                    <p:animScale>
                                      <p:cBhvr>
                                        <p:cTn id="86" dur="166" decel="50000">
                                          <p:stCondLst>
                                            <p:cond delay="676"/>
                                          </p:stCondLst>
                                        </p:cTn>
                                        <p:tgtEl>
                                          <p:spTgt spid="10242">
                                            <p:txEl>
                                              <p:charRg st="4" end="4"/>
                                            </p:txEl>
                                          </p:spTgt>
                                        </p:tgtEl>
                                      </p:cBhvr>
                                      <p:to x="100000" y="100000"/>
                                    </p:animScale>
                                    <p:animScale>
                                      <p:cBhvr>
                                        <p:cTn id="87" dur="26">
                                          <p:stCondLst>
                                            <p:cond delay="1312"/>
                                          </p:stCondLst>
                                        </p:cTn>
                                        <p:tgtEl>
                                          <p:spTgt spid="10242">
                                            <p:txEl>
                                              <p:charRg st="4" end="4"/>
                                            </p:txEl>
                                          </p:spTgt>
                                        </p:tgtEl>
                                      </p:cBhvr>
                                      <p:to x="100000" y="80000"/>
                                    </p:animScale>
                                    <p:animScale>
                                      <p:cBhvr>
                                        <p:cTn id="88" dur="166" decel="50000">
                                          <p:stCondLst>
                                            <p:cond delay="1338"/>
                                          </p:stCondLst>
                                        </p:cTn>
                                        <p:tgtEl>
                                          <p:spTgt spid="10242">
                                            <p:txEl>
                                              <p:charRg st="4" end="4"/>
                                            </p:txEl>
                                          </p:spTgt>
                                        </p:tgtEl>
                                      </p:cBhvr>
                                      <p:to x="100000" y="100000"/>
                                    </p:animScale>
                                    <p:animScale>
                                      <p:cBhvr>
                                        <p:cTn id="89" dur="26">
                                          <p:stCondLst>
                                            <p:cond delay="1642"/>
                                          </p:stCondLst>
                                        </p:cTn>
                                        <p:tgtEl>
                                          <p:spTgt spid="10242">
                                            <p:txEl>
                                              <p:charRg st="4" end="4"/>
                                            </p:txEl>
                                          </p:spTgt>
                                        </p:tgtEl>
                                      </p:cBhvr>
                                      <p:to x="100000" y="90000"/>
                                    </p:animScale>
                                    <p:animScale>
                                      <p:cBhvr>
                                        <p:cTn id="90" dur="166" decel="50000">
                                          <p:stCondLst>
                                            <p:cond delay="1668"/>
                                          </p:stCondLst>
                                        </p:cTn>
                                        <p:tgtEl>
                                          <p:spTgt spid="10242">
                                            <p:txEl>
                                              <p:charRg st="4" end="4"/>
                                            </p:txEl>
                                          </p:spTgt>
                                        </p:tgtEl>
                                      </p:cBhvr>
                                      <p:to x="100000" y="100000"/>
                                    </p:animScale>
                                    <p:animScale>
                                      <p:cBhvr>
                                        <p:cTn id="91" dur="26">
                                          <p:stCondLst>
                                            <p:cond delay="1808"/>
                                          </p:stCondLst>
                                        </p:cTn>
                                        <p:tgtEl>
                                          <p:spTgt spid="10242">
                                            <p:txEl>
                                              <p:charRg st="4" end="4"/>
                                            </p:txEl>
                                          </p:spTgt>
                                        </p:tgtEl>
                                      </p:cBhvr>
                                      <p:to x="100000" y="95000"/>
                                    </p:animScale>
                                    <p:animScale>
                                      <p:cBhvr>
                                        <p:cTn id="92" dur="166" decel="50000">
                                          <p:stCondLst>
                                            <p:cond delay="1834"/>
                                          </p:stCondLst>
                                        </p:cTn>
                                        <p:tgtEl>
                                          <p:spTgt spid="10242">
                                            <p:txEl>
                                              <p:char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0242">
                                            <p:txEl>
                                              <p:charRg st="5" end="5"/>
                                            </p:txEl>
                                          </p:spTgt>
                                        </p:tgtEl>
                                        <p:attrNameLst>
                                          <p:attrName>style.visibility</p:attrName>
                                        </p:attrNameLst>
                                      </p:cBhvr>
                                      <p:to>
                                        <p:strVal val="visible"/>
                                      </p:to>
                                    </p:set>
                                    <p:animEffect transition="in" filter="wipe(down)">
                                      <p:cBhvr>
                                        <p:cTn id="97" dur="580">
                                          <p:stCondLst>
                                            <p:cond delay="0"/>
                                          </p:stCondLst>
                                        </p:cTn>
                                        <p:tgtEl>
                                          <p:spTgt spid="10242">
                                            <p:txEl>
                                              <p:charRg st="5" end="5"/>
                                            </p:txEl>
                                          </p:spTgt>
                                        </p:tgtEl>
                                      </p:cBhvr>
                                    </p:animEffect>
                                    <p:anim calcmode="lin" valueType="num">
                                      <p:cBhvr>
                                        <p:cTn id="98" dur="1822" tmFilter="0,0; 0.14,0.36; 0.43,0.73; 0.71,0.91; 1.0,1.0">
                                          <p:stCondLst>
                                            <p:cond delay="0"/>
                                          </p:stCondLst>
                                        </p:cTn>
                                        <p:tgtEl>
                                          <p:spTgt spid="10242">
                                            <p:txEl>
                                              <p:char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242">
                                            <p:txEl>
                                              <p:charRg st="5" end="5"/>
                                            </p:txEl>
                                          </p:spTgt>
                                        </p:tgtEl>
                                        <p:attrNameLst>
                                          <p:attrName>ppt_y</p:attrName>
                                        </p:attrNameLst>
                                      </p:cBhvr>
                                      <p:tavLst>
                                        <p:tav tm="0" fmla="#ppt_y-sin(pi*$)/3">
                                          <p:val>
                                            <p:fltVal val="0.500000"/>
                                          </p:val>
                                        </p:tav>
                                        <p:tav tm="100000">
                                          <p:val>
                                            <p:fltVal val="1.000000"/>
                                          </p:val>
                                        </p:tav>
                                      </p:tavLst>
                                    </p:anim>
                                    <p:anim calcmode="lin" valueType="num">
                                      <p:cBhvr>
                                        <p:cTn id="100" dur="664" tmFilter="0, 0; 0.125,0.2665; 0.25,0.4; 0.375,0.465; 0.5,0.5;  0.625,0.535; 0.75,0.6; 0.875,0.7335; 1,1">
                                          <p:stCondLst>
                                            <p:cond delay="664"/>
                                          </p:stCondLst>
                                        </p:cTn>
                                        <p:tgtEl>
                                          <p:spTgt spid="10242">
                                            <p:txEl>
                                              <p:charRg st="5" end="5"/>
                                            </p:txEl>
                                          </p:spTgt>
                                        </p:tgtEl>
                                        <p:attrNameLst>
                                          <p:attrName>ppt_y</p:attrName>
                                        </p:attrNameLst>
                                      </p:cBhvr>
                                      <p:tavLst>
                                        <p:tav tm="0" fmla="#ppt_y-sin(pi*$)/9">
                                          <p:val>
                                            <p:fltVal val="0.000000"/>
                                          </p:val>
                                        </p:tav>
                                        <p:tav tm="100000">
                                          <p:val>
                                            <p:fltVal val="1.000000"/>
                                          </p:val>
                                        </p:tav>
                                      </p:tavLst>
                                    </p:anim>
                                    <p:anim calcmode="lin" valueType="num">
                                      <p:cBhvr>
                                        <p:cTn id="101" dur="332" tmFilter="0, 0; 0.125,0.2665; 0.25,0.4; 0.375,0.465; 0.5,0.5;  0.625,0.535; 0.75,0.6; 0.875,0.7335; 1,1">
                                          <p:stCondLst>
                                            <p:cond delay="1324"/>
                                          </p:stCondLst>
                                        </p:cTn>
                                        <p:tgtEl>
                                          <p:spTgt spid="10242">
                                            <p:txEl>
                                              <p:charRg st="5" end="5"/>
                                            </p:txEl>
                                          </p:spTgt>
                                        </p:tgtEl>
                                        <p:attrNameLst>
                                          <p:attrName>ppt_y</p:attrName>
                                        </p:attrNameLst>
                                      </p:cBhvr>
                                      <p:tavLst>
                                        <p:tav tm="0" fmla="#ppt_y-sin(pi*$)/27">
                                          <p:val>
                                            <p:fltVal val="0.000000"/>
                                          </p:val>
                                        </p:tav>
                                        <p:tav tm="100000">
                                          <p:val>
                                            <p:fltVal val="1.000000"/>
                                          </p:val>
                                        </p:tav>
                                      </p:tavLst>
                                    </p:anim>
                                    <p:anim calcmode="lin" valueType="num">
                                      <p:cBhvr>
                                        <p:cTn id="102" dur="164" tmFilter="0, 0; 0.125,0.2665; 0.25,0.4; 0.375,0.465; 0.5,0.5;  0.625,0.535; 0.75,0.6; 0.875,0.7335; 1,1">
                                          <p:stCondLst>
                                            <p:cond delay="1656"/>
                                          </p:stCondLst>
                                        </p:cTn>
                                        <p:tgtEl>
                                          <p:spTgt spid="10242">
                                            <p:txEl>
                                              <p:charRg st="5" end="5"/>
                                            </p:txEl>
                                          </p:spTgt>
                                        </p:tgtEl>
                                        <p:attrNameLst>
                                          <p:attrName>ppt_y</p:attrName>
                                        </p:attrNameLst>
                                      </p:cBhvr>
                                      <p:tavLst>
                                        <p:tav tm="0" fmla="#ppt_y-sin(pi*$)/81">
                                          <p:val>
                                            <p:fltVal val="0.000000"/>
                                          </p:val>
                                        </p:tav>
                                        <p:tav tm="100000">
                                          <p:val>
                                            <p:fltVal val="1.000000"/>
                                          </p:val>
                                        </p:tav>
                                      </p:tavLst>
                                    </p:anim>
                                    <p:animScale>
                                      <p:cBhvr>
                                        <p:cTn id="103" dur="26">
                                          <p:stCondLst>
                                            <p:cond delay="650"/>
                                          </p:stCondLst>
                                        </p:cTn>
                                        <p:tgtEl>
                                          <p:spTgt spid="10242">
                                            <p:txEl>
                                              <p:charRg st="5" end="5"/>
                                            </p:txEl>
                                          </p:spTgt>
                                        </p:tgtEl>
                                      </p:cBhvr>
                                      <p:to x="100000" y="60000"/>
                                    </p:animScale>
                                    <p:animScale>
                                      <p:cBhvr>
                                        <p:cTn id="104" dur="166" decel="50000">
                                          <p:stCondLst>
                                            <p:cond delay="676"/>
                                          </p:stCondLst>
                                        </p:cTn>
                                        <p:tgtEl>
                                          <p:spTgt spid="10242">
                                            <p:txEl>
                                              <p:charRg st="5" end="5"/>
                                            </p:txEl>
                                          </p:spTgt>
                                        </p:tgtEl>
                                      </p:cBhvr>
                                      <p:to x="100000" y="100000"/>
                                    </p:animScale>
                                    <p:animScale>
                                      <p:cBhvr>
                                        <p:cTn id="105" dur="26">
                                          <p:stCondLst>
                                            <p:cond delay="1312"/>
                                          </p:stCondLst>
                                        </p:cTn>
                                        <p:tgtEl>
                                          <p:spTgt spid="10242">
                                            <p:txEl>
                                              <p:charRg st="5" end="5"/>
                                            </p:txEl>
                                          </p:spTgt>
                                        </p:tgtEl>
                                      </p:cBhvr>
                                      <p:to x="100000" y="80000"/>
                                    </p:animScale>
                                    <p:animScale>
                                      <p:cBhvr>
                                        <p:cTn id="106" dur="166" decel="50000">
                                          <p:stCondLst>
                                            <p:cond delay="1338"/>
                                          </p:stCondLst>
                                        </p:cTn>
                                        <p:tgtEl>
                                          <p:spTgt spid="10242">
                                            <p:txEl>
                                              <p:charRg st="5" end="5"/>
                                            </p:txEl>
                                          </p:spTgt>
                                        </p:tgtEl>
                                      </p:cBhvr>
                                      <p:to x="100000" y="100000"/>
                                    </p:animScale>
                                    <p:animScale>
                                      <p:cBhvr>
                                        <p:cTn id="107" dur="26">
                                          <p:stCondLst>
                                            <p:cond delay="1642"/>
                                          </p:stCondLst>
                                        </p:cTn>
                                        <p:tgtEl>
                                          <p:spTgt spid="10242">
                                            <p:txEl>
                                              <p:charRg st="5" end="5"/>
                                            </p:txEl>
                                          </p:spTgt>
                                        </p:tgtEl>
                                      </p:cBhvr>
                                      <p:to x="100000" y="90000"/>
                                    </p:animScale>
                                    <p:animScale>
                                      <p:cBhvr>
                                        <p:cTn id="108" dur="166" decel="50000">
                                          <p:stCondLst>
                                            <p:cond delay="1668"/>
                                          </p:stCondLst>
                                        </p:cTn>
                                        <p:tgtEl>
                                          <p:spTgt spid="10242">
                                            <p:txEl>
                                              <p:charRg st="5" end="5"/>
                                            </p:txEl>
                                          </p:spTgt>
                                        </p:tgtEl>
                                      </p:cBhvr>
                                      <p:to x="100000" y="100000"/>
                                    </p:animScale>
                                    <p:animScale>
                                      <p:cBhvr>
                                        <p:cTn id="109" dur="26">
                                          <p:stCondLst>
                                            <p:cond delay="1808"/>
                                          </p:stCondLst>
                                        </p:cTn>
                                        <p:tgtEl>
                                          <p:spTgt spid="10242">
                                            <p:txEl>
                                              <p:charRg st="5" end="5"/>
                                            </p:txEl>
                                          </p:spTgt>
                                        </p:tgtEl>
                                      </p:cBhvr>
                                      <p:to x="100000" y="95000"/>
                                    </p:animScale>
                                    <p:animScale>
                                      <p:cBhvr>
                                        <p:cTn id="110" dur="166" decel="50000">
                                          <p:stCondLst>
                                            <p:cond delay="1834"/>
                                          </p:stCondLst>
                                        </p:cTn>
                                        <p:tgtEl>
                                          <p:spTgt spid="10242">
                                            <p:txEl>
                                              <p:char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457200" y="138113"/>
            <a:ext cx="8229600" cy="733425"/>
          </a:xfrm>
        </p:spPr>
        <p:txBody>
          <a:bodyPr anchor="ctr">
            <a:normAutofit fontScale="90000"/>
            <a:scene3d>
              <a:camera prst="orthographicFront"/>
              <a:lightRig rig="threePt" dir="t"/>
            </a:scene3d>
          </a:bodyPr>
          <a:p>
            <a:r>
              <a:rPr lang="zh-CN" altLang="en-US" b="1">
                <a:ln w="22225">
                  <a:solidFill>
                    <a:schemeClr val="accent2"/>
                  </a:solidFill>
                  <a:prstDash val="solid"/>
                </a:ln>
                <a:solidFill>
                  <a:schemeClr val="accent2">
                    <a:lumMod val="40000"/>
                    <a:lumOff val="60000"/>
                  </a:schemeClr>
                </a:solidFill>
                <a:effectLst/>
              </a:rPr>
              <a:t>正   文</a:t>
            </a:r>
            <a:endParaRPr lang="zh-CN" altLang="en-US" b="1">
              <a:ln w="22225">
                <a:solidFill>
                  <a:schemeClr val="accent2"/>
                </a:solidFill>
                <a:prstDash val="solid"/>
              </a:ln>
              <a:solidFill>
                <a:schemeClr val="accent2">
                  <a:lumMod val="40000"/>
                  <a:lumOff val="60000"/>
                </a:schemeClr>
              </a:solidFill>
              <a:effectLst/>
            </a:endParaRPr>
          </a:p>
        </p:txBody>
      </p:sp>
      <p:sp>
        <p:nvSpPr>
          <p:cNvPr id="10242" name="内容占位符 2"/>
          <p:cNvSpPr>
            <a:spLocks noGrp="1"/>
          </p:cNvSpPr>
          <p:nvPr>
            <p:ph idx="1"/>
          </p:nvPr>
        </p:nvSpPr>
        <p:spPr>
          <a:xfrm>
            <a:off x="327025" y="767080"/>
            <a:ext cx="8489950" cy="3416300"/>
          </a:xfrm>
        </p:spPr>
        <p:txBody>
          <a:bodyPr anchor="t">
            <a:noAutofit/>
          </a:bodyPr>
          <a:p>
            <a:pPr marL="0" indent="0" algn="just">
              <a:buNone/>
            </a:pPr>
            <a:r>
              <a:rPr lang="en-US" altLang="zh-CN" b="1">
                <a:latin typeface="Calibri" panose="020F0502020204030204" charset="0"/>
              </a:rPr>
              <a:t>3. </a:t>
            </a:r>
            <a:r>
              <a:rPr lang="zh-CN" altLang="en-US" b="1">
                <a:latin typeface="Calibri" panose="020F0502020204030204" charset="0"/>
              </a:rPr>
              <a:t>适当的非谓语</a:t>
            </a:r>
            <a:endParaRPr lang="zh-CN" altLang="en-US" b="1">
              <a:latin typeface="Calibri" panose="020F0502020204030204" charset="0"/>
            </a:endParaRPr>
          </a:p>
          <a:p>
            <a:pPr algn="just">
              <a:buFont typeface="Wingdings" panose="05000000000000000000" charset="0"/>
              <a:buChar char="Ø"/>
            </a:pPr>
            <a:r>
              <a:rPr lang="en-US" altLang="zh-CN" b="1">
                <a:latin typeface="Cambria" panose="02040503050406030204" charset="0"/>
                <a:sym typeface="+mn-ea"/>
              </a:rPr>
              <a:t>Everyone sat by the lake, </a:t>
            </a:r>
            <a:r>
              <a:rPr lang="en-US" altLang="zh-CN" b="1">
                <a:solidFill>
                  <a:srgbClr val="FF0000"/>
                </a:solidFill>
                <a:latin typeface="Cambria" panose="02040503050406030204" charset="0"/>
                <a:sym typeface="+mn-ea"/>
              </a:rPr>
              <a:t>eating and sharing</a:t>
            </a:r>
            <a:r>
              <a:rPr lang="en-US" altLang="zh-CN" b="1">
                <a:latin typeface="Cambria" panose="02040503050406030204" charset="0"/>
                <a:sym typeface="+mn-ea"/>
              </a:rPr>
              <a:t> the food they brought.</a:t>
            </a:r>
            <a:endParaRPr lang="en-US" altLang="zh-CN" b="1">
              <a:latin typeface="Cambria" panose="02040503050406030204" charset="0"/>
            </a:endParaRPr>
          </a:p>
          <a:p>
            <a:pPr algn="just">
              <a:buFont typeface="Wingdings" panose="05000000000000000000" charset="0"/>
              <a:buChar char="Ø"/>
            </a:pPr>
            <a:r>
              <a:rPr lang="en-US" altLang="zh-CN" b="1">
                <a:solidFill>
                  <a:srgbClr val="FF0000"/>
                </a:solidFill>
                <a:latin typeface="Cambria" panose="02040503050406030204" charset="0"/>
                <a:sym typeface="+mn-ea"/>
              </a:rPr>
              <a:t>Bathed</a:t>
            </a:r>
            <a:r>
              <a:rPr lang="en-US" altLang="zh-CN" b="1">
                <a:latin typeface="Cambria" panose="02040503050406030204" charset="0"/>
                <a:sym typeface="+mn-ea"/>
              </a:rPr>
              <a:t> in the warm sunshine, we managed to arrive in our destination on foot, </a:t>
            </a:r>
            <a:r>
              <a:rPr lang="en-US" altLang="zh-CN" b="1">
                <a:solidFill>
                  <a:srgbClr val="FF0000"/>
                </a:solidFill>
                <a:latin typeface="Cambria" panose="02040503050406030204" charset="0"/>
                <a:sym typeface="+mn-ea"/>
              </a:rPr>
              <a:t>talking and laughing </a:t>
            </a:r>
            <a:r>
              <a:rPr lang="en-US" altLang="zh-CN" b="1">
                <a:solidFill>
                  <a:schemeClr val="tx1"/>
                </a:solidFill>
                <a:latin typeface="Cambria" panose="02040503050406030204" charset="0"/>
                <a:sym typeface="+mn-ea"/>
              </a:rPr>
              <a:t>cheerfully.</a:t>
            </a:r>
            <a:endParaRPr lang="en-US" altLang="zh-CN" b="1">
              <a:solidFill>
                <a:schemeClr val="tx1"/>
              </a:solidFill>
              <a:latin typeface="Cambria" panose="02040503050406030204" charset="0"/>
              <a:sym typeface="+mn-ea"/>
            </a:endParaRPr>
          </a:p>
          <a:p>
            <a:pPr algn="just">
              <a:buFont typeface="Wingdings" panose="05000000000000000000" charset="0"/>
              <a:buChar char="Ø"/>
            </a:pPr>
            <a:r>
              <a:rPr lang="en-US" altLang="zh-CN" b="1">
                <a:solidFill>
                  <a:schemeClr val="tx1"/>
                </a:solidFill>
                <a:latin typeface="Cambria" panose="02040503050406030204" charset="0"/>
                <a:sym typeface="+mn-ea"/>
              </a:rPr>
              <a:t>A wide range of activities were arranged, </a:t>
            </a:r>
            <a:r>
              <a:rPr lang="en-US" altLang="zh-CN" b="1">
                <a:solidFill>
                  <a:srgbClr val="FF0000"/>
                </a:solidFill>
                <a:latin typeface="Cambria" panose="02040503050406030204" charset="0"/>
                <a:sym typeface="+mn-ea"/>
              </a:rPr>
              <a:t>including</a:t>
            </a:r>
            <a:r>
              <a:rPr lang="en-US" altLang="zh-CN" b="1">
                <a:solidFill>
                  <a:schemeClr val="tx1"/>
                </a:solidFill>
                <a:latin typeface="Cambria" panose="02040503050406030204" charset="0"/>
                <a:sym typeface="+mn-ea"/>
              </a:rPr>
              <a:t> a talent show. </a:t>
            </a:r>
            <a:endParaRPr lang="en-US" altLang="zh-CN" b="1">
              <a:solidFill>
                <a:schemeClr val="tx1"/>
              </a:solidFill>
              <a:latin typeface="Cambria" panose="02040503050406030204" charset="0"/>
              <a:sym typeface="+mn-ea"/>
            </a:endParaRPr>
          </a:p>
          <a:p>
            <a:pPr algn="just">
              <a:buFont typeface="Wingdings" panose="05000000000000000000" charset="0"/>
              <a:buChar char="Ø"/>
            </a:pPr>
            <a:r>
              <a:rPr lang="en-US" altLang="zh-CN" b="1">
                <a:solidFill>
                  <a:srgbClr val="FF0000"/>
                </a:solidFill>
                <a:latin typeface="Cambria" panose="02040503050406030204" charset="0"/>
                <a:sym typeface="+mn-ea"/>
              </a:rPr>
              <a:t>Having been shown</a:t>
            </a:r>
            <a:r>
              <a:rPr lang="en-US" altLang="zh-CN" b="1">
                <a:solidFill>
                  <a:schemeClr val="tx1"/>
                </a:solidFill>
                <a:latin typeface="Cambria" panose="02040503050406030204" charset="0"/>
                <a:sym typeface="+mn-ea"/>
              </a:rPr>
              <a:t> around our school, guests were invited to experience Chinese traditional food.</a:t>
            </a:r>
            <a:endParaRPr lang="en-US" altLang="zh-CN" b="1">
              <a:solidFill>
                <a:schemeClr val="tx1"/>
              </a:solidFill>
              <a:latin typeface="Cambria" panose="02040503050406030204" charset="0"/>
              <a:sym typeface="+mn-ea"/>
            </a:endParaRPr>
          </a:p>
          <a:p>
            <a:pPr algn="just">
              <a:buFont typeface="Wingdings" panose="05000000000000000000" charset="0"/>
              <a:buChar char="Ø"/>
            </a:pPr>
            <a:endParaRPr lang="en-US" altLang="zh-CN" b="1">
              <a:solidFill>
                <a:schemeClr val="tx1"/>
              </a:solidFill>
              <a:latin typeface="Cambria" panose="02040503050406030204" charset="0"/>
            </a:endParaRPr>
          </a:p>
          <a:p>
            <a:pPr marL="0" indent="0" algn="just">
              <a:buNone/>
            </a:pPr>
            <a:endParaRPr lang="en-US" altLang="zh-CN" b="1">
              <a:solidFill>
                <a:schemeClr val="tx1"/>
              </a:solidFill>
              <a:latin typeface="Cambria" panose="02040503050406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2">
                                            <p:txEl>
                                              <p:charRg st="56" end="65"/>
                                            </p:txEl>
                                          </p:spTgt>
                                        </p:tgtEl>
                                        <p:attrNameLst>
                                          <p:attrName>style.visibility</p:attrName>
                                        </p:attrNameLst>
                                      </p:cBhvr>
                                      <p:to>
                                        <p:strVal val="visible"/>
                                      </p:to>
                                    </p:set>
                                    <p:animEffect transition="in" filter="wipe(down)">
                                      <p:cBhvr>
                                        <p:cTn id="7" dur="580">
                                          <p:stCondLst>
                                            <p:cond delay="0"/>
                                          </p:stCondLst>
                                        </p:cTn>
                                        <p:tgtEl>
                                          <p:spTgt spid="10242">
                                            <p:txEl>
                                              <p:charRg st="56" end="65"/>
                                            </p:txEl>
                                          </p:spTgt>
                                        </p:tgtEl>
                                      </p:cBhvr>
                                    </p:animEffect>
                                    <p:anim calcmode="lin" valueType="num">
                                      <p:cBhvr>
                                        <p:cTn id="8" dur="1822" tmFilter="0,0; 0.14,0.36; 0.43,0.73; 0.71,0.91; 1.0,1.0">
                                          <p:stCondLst>
                                            <p:cond delay="0"/>
                                          </p:stCondLst>
                                        </p:cTn>
                                        <p:tgtEl>
                                          <p:spTgt spid="10242">
                                            <p:txEl>
                                              <p:charRg st="56" end="6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xEl>
                                              <p:charRg st="56" end="65"/>
                                            </p:txEl>
                                          </p:spTgt>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10242">
                                            <p:txEl>
                                              <p:charRg st="56" end="65"/>
                                            </p:txEl>
                                          </p:spTgt>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10242">
                                            <p:txEl>
                                              <p:charRg st="56" end="65"/>
                                            </p:txEl>
                                          </p:spTgt>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10242">
                                            <p:txEl>
                                              <p:charRg st="56" end="65"/>
                                            </p:txEl>
                                          </p:spTgt>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10242">
                                            <p:txEl>
                                              <p:charRg st="56" end="65"/>
                                            </p:txEl>
                                          </p:spTgt>
                                        </p:tgtEl>
                                      </p:cBhvr>
                                      <p:to x="100000" y="60000"/>
                                    </p:animScale>
                                    <p:animScale>
                                      <p:cBhvr>
                                        <p:cTn id="14" dur="166" decel="50000">
                                          <p:stCondLst>
                                            <p:cond delay="676"/>
                                          </p:stCondLst>
                                        </p:cTn>
                                        <p:tgtEl>
                                          <p:spTgt spid="10242">
                                            <p:txEl>
                                              <p:charRg st="56" end="65"/>
                                            </p:txEl>
                                          </p:spTgt>
                                        </p:tgtEl>
                                      </p:cBhvr>
                                      <p:to x="100000" y="100000"/>
                                    </p:animScale>
                                    <p:animScale>
                                      <p:cBhvr>
                                        <p:cTn id="15" dur="26">
                                          <p:stCondLst>
                                            <p:cond delay="1312"/>
                                          </p:stCondLst>
                                        </p:cTn>
                                        <p:tgtEl>
                                          <p:spTgt spid="10242">
                                            <p:txEl>
                                              <p:charRg st="56" end="65"/>
                                            </p:txEl>
                                          </p:spTgt>
                                        </p:tgtEl>
                                      </p:cBhvr>
                                      <p:to x="100000" y="80000"/>
                                    </p:animScale>
                                    <p:animScale>
                                      <p:cBhvr>
                                        <p:cTn id="16" dur="166" decel="50000">
                                          <p:stCondLst>
                                            <p:cond delay="1338"/>
                                          </p:stCondLst>
                                        </p:cTn>
                                        <p:tgtEl>
                                          <p:spTgt spid="10242">
                                            <p:txEl>
                                              <p:charRg st="56" end="65"/>
                                            </p:txEl>
                                          </p:spTgt>
                                        </p:tgtEl>
                                      </p:cBhvr>
                                      <p:to x="100000" y="100000"/>
                                    </p:animScale>
                                    <p:animScale>
                                      <p:cBhvr>
                                        <p:cTn id="17" dur="26">
                                          <p:stCondLst>
                                            <p:cond delay="1642"/>
                                          </p:stCondLst>
                                        </p:cTn>
                                        <p:tgtEl>
                                          <p:spTgt spid="10242">
                                            <p:txEl>
                                              <p:charRg st="56" end="65"/>
                                            </p:txEl>
                                          </p:spTgt>
                                        </p:tgtEl>
                                      </p:cBhvr>
                                      <p:to x="100000" y="90000"/>
                                    </p:animScale>
                                    <p:animScale>
                                      <p:cBhvr>
                                        <p:cTn id="18" dur="166" decel="50000">
                                          <p:stCondLst>
                                            <p:cond delay="1668"/>
                                          </p:stCondLst>
                                        </p:cTn>
                                        <p:tgtEl>
                                          <p:spTgt spid="10242">
                                            <p:txEl>
                                              <p:charRg st="56" end="65"/>
                                            </p:txEl>
                                          </p:spTgt>
                                        </p:tgtEl>
                                      </p:cBhvr>
                                      <p:to x="100000" y="100000"/>
                                    </p:animScale>
                                    <p:animScale>
                                      <p:cBhvr>
                                        <p:cTn id="19" dur="26">
                                          <p:stCondLst>
                                            <p:cond delay="1808"/>
                                          </p:stCondLst>
                                        </p:cTn>
                                        <p:tgtEl>
                                          <p:spTgt spid="10242">
                                            <p:txEl>
                                              <p:charRg st="56" end="65"/>
                                            </p:txEl>
                                          </p:spTgt>
                                        </p:tgtEl>
                                      </p:cBhvr>
                                      <p:to x="100000" y="95000"/>
                                    </p:animScale>
                                    <p:animScale>
                                      <p:cBhvr>
                                        <p:cTn id="20" dur="166" decel="50000">
                                          <p:stCondLst>
                                            <p:cond delay="1834"/>
                                          </p:stCondLst>
                                        </p:cTn>
                                        <p:tgtEl>
                                          <p:spTgt spid="10242">
                                            <p:txEl>
                                              <p:charRg st="56" end="65"/>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42">
                                            <p:txEl>
                                              <p:charRg st="1" end="1"/>
                                            </p:txEl>
                                          </p:spTgt>
                                        </p:tgtEl>
                                        <p:attrNameLst>
                                          <p:attrName>style.visibility</p:attrName>
                                        </p:attrNameLst>
                                      </p:cBhvr>
                                      <p:to>
                                        <p:strVal val="visible"/>
                                      </p:to>
                                    </p:set>
                                    <p:animEffect transition="in" filter="wipe(down)">
                                      <p:cBhvr>
                                        <p:cTn id="25" dur="580">
                                          <p:stCondLst>
                                            <p:cond delay="0"/>
                                          </p:stCondLst>
                                        </p:cTn>
                                        <p:tgtEl>
                                          <p:spTgt spid="10242">
                                            <p:txEl>
                                              <p:charRg st="1" end="1"/>
                                            </p:txEl>
                                          </p:spTgt>
                                        </p:tgtEl>
                                      </p:cBhvr>
                                    </p:animEffect>
                                    <p:anim calcmode="lin" valueType="num">
                                      <p:cBhvr>
                                        <p:cTn id="26" dur="1822" tmFilter="0,0; 0.14,0.36; 0.43,0.73; 0.71,0.91; 1.0,1.0">
                                          <p:stCondLst>
                                            <p:cond delay="0"/>
                                          </p:stCondLst>
                                        </p:cTn>
                                        <p:tgtEl>
                                          <p:spTgt spid="10242">
                                            <p:txEl>
                                              <p:char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42">
                                            <p:txEl>
                                              <p:charRg st="1" end="1"/>
                                            </p:txEl>
                                          </p:spTgt>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10242">
                                            <p:txEl>
                                              <p:charRg st="1" end="1"/>
                                            </p:txEl>
                                          </p:spTgt>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10242">
                                            <p:txEl>
                                              <p:charRg st="1" end="1"/>
                                            </p:txEl>
                                          </p:spTgt>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10242">
                                            <p:txEl>
                                              <p:charRg st="1" end="1"/>
                                            </p:txEl>
                                          </p:spTgt>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10242">
                                            <p:txEl>
                                              <p:charRg st="1" end="1"/>
                                            </p:txEl>
                                          </p:spTgt>
                                        </p:tgtEl>
                                      </p:cBhvr>
                                      <p:to x="100000" y="60000"/>
                                    </p:animScale>
                                    <p:animScale>
                                      <p:cBhvr>
                                        <p:cTn id="32" dur="166" decel="50000">
                                          <p:stCondLst>
                                            <p:cond delay="676"/>
                                          </p:stCondLst>
                                        </p:cTn>
                                        <p:tgtEl>
                                          <p:spTgt spid="10242">
                                            <p:txEl>
                                              <p:charRg st="1" end="1"/>
                                            </p:txEl>
                                          </p:spTgt>
                                        </p:tgtEl>
                                      </p:cBhvr>
                                      <p:to x="100000" y="100000"/>
                                    </p:animScale>
                                    <p:animScale>
                                      <p:cBhvr>
                                        <p:cTn id="33" dur="26">
                                          <p:stCondLst>
                                            <p:cond delay="1312"/>
                                          </p:stCondLst>
                                        </p:cTn>
                                        <p:tgtEl>
                                          <p:spTgt spid="10242">
                                            <p:txEl>
                                              <p:charRg st="1" end="1"/>
                                            </p:txEl>
                                          </p:spTgt>
                                        </p:tgtEl>
                                      </p:cBhvr>
                                      <p:to x="100000" y="80000"/>
                                    </p:animScale>
                                    <p:animScale>
                                      <p:cBhvr>
                                        <p:cTn id="34" dur="166" decel="50000">
                                          <p:stCondLst>
                                            <p:cond delay="1338"/>
                                          </p:stCondLst>
                                        </p:cTn>
                                        <p:tgtEl>
                                          <p:spTgt spid="10242">
                                            <p:txEl>
                                              <p:charRg st="1" end="1"/>
                                            </p:txEl>
                                          </p:spTgt>
                                        </p:tgtEl>
                                      </p:cBhvr>
                                      <p:to x="100000" y="100000"/>
                                    </p:animScale>
                                    <p:animScale>
                                      <p:cBhvr>
                                        <p:cTn id="35" dur="26">
                                          <p:stCondLst>
                                            <p:cond delay="1642"/>
                                          </p:stCondLst>
                                        </p:cTn>
                                        <p:tgtEl>
                                          <p:spTgt spid="10242">
                                            <p:txEl>
                                              <p:charRg st="1" end="1"/>
                                            </p:txEl>
                                          </p:spTgt>
                                        </p:tgtEl>
                                      </p:cBhvr>
                                      <p:to x="100000" y="90000"/>
                                    </p:animScale>
                                    <p:animScale>
                                      <p:cBhvr>
                                        <p:cTn id="36" dur="166" decel="50000">
                                          <p:stCondLst>
                                            <p:cond delay="1668"/>
                                          </p:stCondLst>
                                        </p:cTn>
                                        <p:tgtEl>
                                          <p:spTgt spid="10242">
                                            <p:txEl>
                                              <p:charRg st="1" end="1"/>
                                            </p:txEl>
                                          </p:spTgt>
                                        </p:tgtEl>
                                      </p:cBhvr>
                                      <p:to x="100000" y="100000"/>
                                    </p:animScale>
                                    <p:animScale>
                                      <p:cBhvr>
                                        <p:cTn id="37" dur="26">
                                          <p:stCondLst>
                                            <p:cond delay="1808"/>
                                          </p:stCondLst>
                                        </p:cTn>
                                        <p:tgtEl>
                                          <p:spTgt spid="10242">
                                            <p:txEl>
                                              <p:charRg st="1" end="1"/>
                                            </p:txEl>
                                          </p:spTgt>
                                        </p:tgtEl>
                                      </p:cBhvr>
                                      <p:to x="100000" y="95000"/>
                                    </p:animScale>
                                    <p:animScale>
                                      <p:cBhvr>
                                        <p:cTn id="38" dur="166" decel="50000">
                                          <p:stCondLst>
                                            <p:cond delay="1834"/>
                                          </p:stCondLst>
                                        </p:cTn>
                                        <p:tgtEl>
                                          <p:spTgt spid="10242">
                                            <p:txEl>
                                              <p:char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242">
                                            <p:txEl>
                                              <p:charRg st="3" end="3"/>
                                            </p:txEl>
                                          </p:spTgt>
                                        </p:tgtEl>
                                        <p:attrNameLst>
                                          <p:attrName>style.visibility</p:attrName>
                                        </p:attrNameLst>
                                      </p:cBhvr>
                                      <p:to>
                                        <p:strVal val="visible"/>
                                      </p:to>
                                    </p:set>
                                    <p:animEffect transition="in" filter="wipe(down)">
                                      <p:cBhvr>
                                        <p:cTn id="43" dur="580">
                                          <p:stCondLst>
                                            <p:cond delay="0"/>
                                          </p:stCondLst>
                                        </p:cTn>
                                        <p:tgtEl>
                                          <p:spTgt spid="10242">
                                            <p:txEl>
                                              <p:charRg st="3" end="3"/>
                                            </p:txEl>
                                          </p:spTgt>
                                        </p:tgtEl>
                                      </p:cBhvr>
                                    </p:animEffect>
                                    <p:anim calcmode="lin" valueType="num">
                                      <p:cBhvr>
                                        <p:cTn id="44" dur="1822" tmFilter="0,0; 0.14,0.36; 0.43,0.73; 0.71,0.91; 1.0,1.0">
                                          <p:stCondLst>
                                            <p:cond delay="0"/>
                                          </p:stCondLst>
                                        </p:cTn>
                                        <p:tgtEl>
                                          <p:spTgt spid="10242">
                                            <p:txEl>
                                              <p:char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242">
                                            <p:txEl>
                                              <p:charRg st="3" end="3"/>
                                            </p:txEl>
                                          </p:spTgt>
                                        </p:tgtEl>
                                        <p:attrNameLst>
                                          <p:attrName>ppt_y</p:attrName>
                                        </p:attrNameLst>
                                      </p:cBhvr>
                                      <p:tavLst>
                                        <p:tav tm="0" fmla="#ppt_y-sin(pi*$)/3">
                                          <p:val>
                                            <p:fltVal val="0.500000"/>
                                          </p:val>
                                        </p:tav>
                                        <p:tav tm="100000">
                                          <p:val>
                                            <p:fltVal val="1.000000"/>
                                          </p:val>
                                        </p:tav>
                                      </p:tavLst>
                                    </p:anim>
                                    <p:anim calcmode="lin" valueType="num">
                                      <p:cBhvr>
                                        <p:cTn id="46" dur="664" tmFilter="0, 0; 0.125,0.2665; 0.25,0.4; 0.375,0.465; 0.5,0.5;  0.625,0.535; 0.75,0.6; 0.875,0.7335; 1,1">
                                          <p:stCondLst>
                                            <p:cond delay="664"/>
                                          </p:stCondLst>
                                        </p:cTn>
                                        <p:tgtEl>
                                          <p:spTgt spid="10242">
                                            <p:txEl>
                                              <p:charRg st="3" end="3"/>
                                            </p:txEl>
                                          </p:spTgt>
                                        </p:tgtEl>
                                        <p:attrNameLst>
                                          <p:attrName>ppt_y</p:attrName>
                                        </p:attrNameLst>
                                      </p:cBhvr>
                                      <p:tavLst>
                                        <p:tav tm="0" fmla="#ppt_y-sin(pi*$)/9">
                                          <p:val>
                                            <p:fltVal val="0.000000"/>
                                          </p:val>
                                        </p:tav>
                                        <p:tav tm="100000">
                                          <p:val>
                                            <p:fltVal val="1.000000"/>
                                          </p:val>
                                        </p:tav>
                                      </p:tavLst>
                                    </p:anim>
                                    <p:anim calcmode="lin" valueType="num">
                                      <p:cBhvr>
                                        <p:cTn id="47" dur="332" tmFilter="0, 0; 0.125,0.2665; 0.25,0.4; 0.375,0.465; 0.5,0.5;  0.625,0.535; 0.75,0.6; 0.875,0.7335; 1,1">
                                          <p:stCondLst>
                                            <p:cond delay="1324"/>
                                          </p:stCondLst>
                                        </p:cTn>
                                        <p:tgtEl>
                                          <p:spTgt spid="10242">
                                            <p:txEl>
                                              <p:charRg st="3" end="3"/>
                                            </p:txEl>
                                          </p:spTgt>
                                        </p:tgtEl>
                                        <p:attrNameLst>
                                          <p:attrName>ppt_y</p:attrName>
                                        </p:attrNameLst>
                                      </p:cBhvr>
                                      <p:tavLst>
                                        <p:tav tm="0" fmla="#ppt_y-sin(pi*$)/27">
                                          <p:val>
                                            <p:fltVal val="0.000000"/>
                                          </p:val>
                                        </p:tav>
                                        <p:tav tm="100000">
                                          <p:val>
                                            <p:fltVal val="1.000000"/>
                                          </p:val>
                                        </p:tav>
                                      </p:tavLst>
                                    </p:anim>
                                    <p:anim calcmode="lin" valueType="num">
                                      <p:cBhvr>
                                        <p:cTn id="48" dur="164" tmFilter="0, 0; 0.125,0.2665; 0.25,0.4; 0.375,0.465; 0.5,0.5;  0.625,0.535; 0.75,0.6; 0.875,0.7335; 1,1">
                                          <p:stCondLst>
                                            <p:cond delay="1656"/>
                                          </p:stCondLst>
                                        </p:cTn>
                                        <p:tgtEl>
                                          <p:spTgt spid="10242">
                                            <p:txEl>
                                              <p:charRg st="3" end="3"/>
                                            </p:txEl>
                                          </p:spTgt>
                                        </p:tgtEl>
                                        <p:attrNameLst>
                                          <p:attrName>ppt_y</p:attrName>
                                        </p:attrNameLst>
                                      </p:cBhvr>
                                      <p:tavLst>
                                        <p:tav tm="0" fmla="#ppt_y-sin(pi*$)/81">
                                          <p:val>
                                            <p:fltVal val="0.000000"/>
                                          </p:val>
                                        </p:tav>
                                        <p:tav tm="100000">
                                          <p:val>
                                            <p:fltVal val="1.000000"/>
                                          </p:val>
                                        </p:tav>
                                      </p:tavLst>
                                    </p:anim>
                                    <p:animScale>
                                      <p:cBhvr>
                                        <p:cTn id="49" dur="26">
                                          <p:stCondLst>
                                            <p:cond delay="650"/>
                                          </p:stCondLst>
                                        </p:cTn>
                                        <p:tgtEl>
                                          <p:spTgt spid="10242">
                                            <p:txEl>
                                              <p:charRg st="3" end="3"/>
                                            </p:txEl>
                                          </p:spTgt>
                                        </p:tgtEl>
                                      </p:cBhvr>
                                      <p:to x="100000" y="60000"/>
                                    </p:animScale>
                                    <p:animScale>
                                      <p:cBhvr>
                                        <p:cTn id="50" dur="166" decel="50000">
                                          <p:stCondLst>
                                            <p:cond delay="676"/>
                                          </p:stCondLst>
                                        </p:cTn>
                                        <p:tgtEl>
                                          <p:spTgt spid="10242">
                                            <p:txEl>
                                              <p:charRg st="3" end="3"/>
                                            </p:txEl>
                                          </p:spTgt>
                                        </p:tgtEl>
                                      </p:cBhvr>
                                      <p:to x="100000" y="100000"/>
                                    </p:animScale>
                                    <p:animScale>
                                      <p:cBhvr>
                                        <p:cTn id="51" dur="26">
                                          <p:stCondLst>
                                            <p:cond delay="1312"/>
                                          </p:stCondLst>
                                        </p:cTn>
                                        <p:tgtEl>
                                          <p:spTgt spid="10242">
                                            <p:txEl>
                                              <p:charRg st="3" end="3"/>
                                            </p:txEl>
                                          </p:spTgt>
                                        </p:tgtEl>
                                      </p:cBhvr>
                                      <p:to x="100000" y="80000"/>
                                    </p:animScale>
                                    <p:animScale>
                                      <p:cBhvr>
                                        <p:cTn id="52" dur="166" decel="50000">
                                          <p:stCondLst>
                                            <p:cond delay="1338"/>
                                          </p:stCondLst>
                                        </p:cTn>
                                        <p:tgtEl>
                                          <p:spTgt spid="10242">
                                            <p:txEl>
                                              <p:charRg st="3" end="3"/>
                                            </p:txEl>
                                          </p:spTgt>
                                        </p:tgtEl>
                                      </p:cBhvr>
                                      <p:to x="100000" y="100000"/>
                                    </p:animScale>
                                    <p:animScale>
                                      <p:cBhvr>
                                        <p:cTn id="53" dur="26">
                                          <p:stCondLst>
                                            <p:cond delay="1642"/>
                                          </p:stCondLst>
                                        </p:cTn>
                                        <p:tgtEl>
                                          <p:spTgt spid="10242">
                                            <p:txEl>
                                              <p:charRg st="3" end="3"/>
                                            </p:txEl>
                                          </p:spTgt>
                                        </p:tgtEl>
                                      </p:cBhvr>
                                      <p:to x="100000" y="90000"/>
                                    </p:animScale>
                                    <p:animScale>
                                      <p:cBhvr>
                                        <p:cTn id="54" dur="166" decel="50000">
                                          <p:stCondLst>
                                            <p:cond delay="1668"/>
                                          </p:stCondLst>
                                        </p:cTn>
                                        <p:tgtEl>
                                          <p:spTgt spid="10242">
                                            <p:txEl>
                                              <p:charRg st="3" end="3"/>
                                            </p:txEl>
                                          </p:spTgt>
                                        </p:tgtEl>
                                      </p:cBhvr>
                                      <p:to x="100000" y="100000"/>
                                    </p:animScale>
                                    <p:animScale>
                                      <p:cBhvr>
                                        <p:cTn id="55" dur="26">
                                          <p:stCondLst>
                                            <p:cond delay="1808"/>
                                          </p:stCondLst>
                                        </p:cTn>
                                        <p:tgtEl>
                                          <p:spTgt spid="10242">
                                            <p:txEl>
                                              <p:charRg st="3" end="3"/>
                                            </p:txEl>
                                          </p:spTgt>
                                        </p:tgtEl>
                                      </p:cBhvr>
                                      <p:to x="100000" y="95000"/>
                                    </p:animScale>
                                    <p:animScale>
                                      <p:cBhvr>
                                        <p:cTn id="56" dur="166" decel="50000">
                                          <p:stCondLst>
                                            <p:cond delay="1834"/>
                                          </p:stCondLst>
                                        </p:cTn>
                                        <p:tgtEl>
                                          <p:spTgt spid="10242">
                                            <p:txEl>
                                              <p:char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457200" y="-317"/>
            <a:ext cx="8229600" cy="733425"/>
          </a:xfrm>
        </p:spPr>
        <p:txBody>
          <a:bodyPr anchor="ctr">
            <a:normAutofit fontScale="90000"/>
            <a:scene3d>
              <a:camera prst="orthographicFront"/>
              <a:lightRig rig="threePt" dir="t"/>
            </a:scene3d>
          </a:bodyPr>
          <a:p>
            <a:r>
              <a:rPr lang="zh-CN" altLang="en-US" b="1">
                <a:ln w="22225">
                  <a:solidFill>
                    <a:schemeClr val="accent2"/>
                  </a:solidFill>
                  <a:prstDash val="solid"/>
                </a:ln>
                <a:solidFill>
                  <a:schemeClr val="accent2">
                    <a:lumMod val="40000"/>
                    <a:lumOff val="60000"/>
                  </a:schemeClr>
                </a:solidFill>
                <a:effectLst/>
              </a:rPr>
              <a:t>结   语</a:t>
            </a:r>
            <a:endParaRPr lang="zh-CN" altLang="en-US" b="1">
              <a:ln w="22225">
                <a:solidFill>
                  <a:schemeClr val="accent2"/>
                </a:solidFill>
                <a:prstDash val="solid"/>
              </a:ln>
              <a:solidFill>
                <a:schemeClr val="accent2">
                  <a:lumMod val="40000"/>
                  <a:lumOff val="60000"/>
                </a:schemeClr>
              </a:solidFill>
              <a:effectLst/>
            </a:endParaRPr>
          </a:p>
        </p:txBody>
      </p:sp>
      <p:sp>
        <p:nvSpPr>
          <p:cNvPr id="10242" name="内容占位符 2"/>
          <p:cNvSpPr>
            <a:spLocks noGrp="1"/>
          </p:cNvSpPr>
          <p:nvPr>
            <p:ph idx="1"/>
          </p:nvPr>
        </p:nvSpPr>
        <p:spPr>
          <a:xfrm>
            <a:off x="326390" y="622935"/>
            <a:ext cx="8489950" cy="597535"/>
          </a:xfrm>
        </p:spPr>
        <p:txBody>
          <a:bodyPr anchor="t">
            <a:noAutofit/>
          </a:bodyPr>
          <a:p>
            <a:pPr marL="0" indent="0" algn="just">
              <a:buNone/>
            </a:pPr>
            <a:r>
              <a:rPr lang="zh-CN" altLang="en-US" b="1">
                <a:latin typeface="Calibri" panose="020F0502020204030204" charset="0"/>
              </a:rPr>
              <a:t>对活动意义的总结和感悟，如：</a:t>
            </a:r>
            <a:endParaRPr lang="zh-CN" altLang="en-US" b="1">
              <a:latin typeface="Calibri" panose="020F0502020204030204" charset="0"/>
            </a:endParaRPr>
          </a:p>
        </p:txBody>
      </p:sp>
      <p:sp>
        <p:nvSpPr>
          <p:cNvPr id="2" name="文本框 1"/>
          <p:cNvSpPr txBox="1"/>
          <p:nvPr/>
        </p:nvSpPr>
        <p:spPr>
          <a:xfrm>
            <a:off x="203200" y="1220470"/>
            <a:ext cx="8614410" cy="1814830"/>
          </a:xfrm>
          <a:prstGeom prst="rect">
            <a:avLst/>
          </a:prstGeom>
          <a:solidFill>
            <a:schemeClr val="accent6">
              <a:lumMod val="20000"/>
              <a:lumOff val="80000"/>
            </a:schemeClr>
          </a:solidFill>
          <a:ln w="28575">
            <a:solidFill>
              <a:schemeClr val="tx1"/>
            </a:solidFill>
          </a:ln>
        </p:spPr>
        <p:txBody>
          <a:bodyPr wrap="square" rtlCol="0" anchor="t">
            <a:spAutoFit/>
          </a:bodyPr>
          <a:p>
            <a:pPr marL="457200" indent="-457200" algn="just">
              <a:spcBef>
                <a:spcPct val="0"/>
              </a:spcBef>
              <a:buFont typeface="Wingdings" panose="05000000000000000000" charset="0"/>
              <a:buChar char="Ø"/>
            </a:pPr>
            <a:r>
              <a:rPr lang="en-US" altLang="zh-CN" sz="2800" b="1">
                <a:latin typeface="Times New Roman" panose="02020603050405020304" charset="0"/>
                <a:cs typeface="Times New Roman" panose="02020603050405020304" charset="0"/>
                <a:sym typeface="+mn-ea"/>
              </a:rPr>
              <a:t>By immersing everyone in the charm of nature, this activity definitely offered relaxation to us, which not only strengthened our perseverance, but also enhanced our friendship.</a:t>
            </a:r>
            <a:endParaRPr lang="en-US" altLang="zh-CN" sz="2800" b="1">
              <a:latin typeface="Times New Roman" panose="02020603050405020304" charset="0"/>
              <a:cs typeface="Times New Roman" panose="02020603050405020304" charset="0"/>
              <a:sym typeface="+mn-ea"/>
            </a:endParaRPr>
          </a:p>
        </p:txBody>
      </p:sp>
      <p:sp>
        <p:nvSpPr>
          <p:cNvPr id="3" name="文本框 2"/>
          <p:cNvSpPr txBox="1"/>
          <p:nvPr/>
        </p:nvSpPr>
        <p:spPr>
          <a:xfrm>
            <a:off x="203200" y="3265170"/>
            <a:ext cx="8611870" cy="1383665"/>
          </a:xfrm>
          <a:prstGeom prst="rect">
            <a:avLst/>
          </a:prstGeom>
          <a:solidFill>
            <a:schemeClr val="accent2">
              <a:lumMod val="20000"/>
              <a:lumOff val="80000"/>
            </a:schemeClr>
          </a:solidFill>
          <a:ln w="28575">
            <a:solidFill>
              <a:schemeClr val="tx1"/>
            </a:solidFill>
          </a:ln>
        </p:spPr>
        <p:txBody>
          <a:bodyPr wrap="square" rtlCol="0" anchor="t">
            <a:spAutoFit/>
          </a:bodyPr>
          <a:p>
            <a:pPr marL="457200" indent="-457200" algn="just" fontAlgn="auto">
              <a:buFont typeface="Wingdings" panose="05000000000000000000" charset="0"/>
              <a:buChar char="Ø"/>
            </a:pPr>
            <a:r>
              <a:rPr lang="en-US" altLang="zh-CN" sz="2800" b="1">
                <a:latin typeface="Times New Roman" panose="02020603050405020304" charset="0"/>
                <a:sym typeface="+mn-ea"/>
              </a:rPr>
              <a:t>This activity proved to be a success, strengthening our willpower and making us more confident about our future study.</a:t>
            </a:r>
            <a:endParaRPr lang="en-US" altLang="zh-CN" sz="2800" b="1">
              <a:latin typeface="Times New Roman" panose="02020603050405020304" charset="0"/>
              <a:sym typeface="+mn-ea"/>
            </a:endParaRPr>
          </a:p>
        </p:txBody>
      </p:sp>
      <p:sp>
        <p:nvSpPr>
          <p:cNvPr id="5" name="文本框 4"/>
          <p:cNvSpPr txBox="1"/>
          <p:nvPr/>
        </p:nvSpPr>
        <p:spPr>
          <a:xfrm>
            <a:off x="203200" y="4878070"/>
            <a:ext cx="8683625" cy="1568450"/>
          </a:xfrm>
          <a:prstGeom prst="rect">
            <a:avLst/>
          </a:prstGeom>
          <a:solidFill>
            <a:schemeClr val="tx2">
              <a:lumMod val="20000"/>
              <a:lumOff val="80000"/>
            </a:schemeClr>
          </a:solidFill>
          <a:ln w="28575">
            <a:solidFill>
              <a:schemeClr val="tx1"/>
            </a:solidFill>
          </a:ln>
        </p:spPr>
        <p:txBody>
          <a:bodyPr wrap="square" rtlCol="0" anchor="t">
            <a:spAutoFit/>
          </a:bodyPr>
          <a:p>
            <a:pPr marL="457200" indent="-457200" algn="just">
              <a:buFont typeface="Wingdings" panose="05000000000000000000" charset="0"/>
              <a:buChar char="Ø"/>
            </a:pPr>
            <a:r>
              <a:rPr lang="en-US" altLang="zh-CN" sz="3200" b="1">
                <a:solidFill>
                  <a:schemeClr val="tx1"/>
                </a:solidFill>
                <a:latin typeface="Times New Roman" panose="02020603050405020304" charset="0"/>
                <a:sym typeface="+mn-ea"/>
              </a:rPr>
              <a:t>The visit is such a success that our mutual understanding is enhanced and our friendship is strengthened.</a:t>
            </a:r>
            <a:endParaRPr lang="en-US" altLang="zh-CN" sz="3200" b="1">
              <a:solidFill>
                <a:schemeClr val="tx1"/>
              </a:solidFill>
              <a:latin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2">
                                            <p:txEl>
                                              <p:charRg st="0" end="10"/>
                                            </p:txEl>
                                          </p:spTgt>
                                        </p:tgtEl>
                                        <p:attrNameLst>
                                          <p:attrName>style.visibility</p:attrName>
                                        </p:attrNameLst>
                                      </p:cBhvr>
                                      <p:to>
                                        <p:strVal val="visible"/>
                                      </p:to>
                                    </p:set>
                                    <p:animEffect transition="in" filter="wipe(down)">
                                      <p:cBhvr>
                                        <p:cTn id="7" dur="580">
                                          <p:stCondLst>
                                            <p:cond delay="0"/>
                                          </p:stCondLst>
                                        </p:cTn>
                                        <p:tgtEl>
                                          <p:spTgt spid="10242">
                                            <p:txEl>
                                              <p:charRg st="0" end="10"/>
                                            </p:txEl>
                                          </p:spTgt>
                                        </p:tgtEl>
                                      </p:cBhvr>
                                    </p:animEffect>
                                    <p:anim calcmode="lin" valueType="num">
                                      <p:cBhvr>
                                        <p:cTn id="8" dur="1822" tmFilter="0,0; 0.14,0.36; 0.43,0.73; 0.71,0.91; 1.0,1.0">
                                          <p:stCondLst>
                                            <p:cond delay="0"/>
                                          </p:stCondLst>
                                        </p:cTn>
                                        <p:tgtEl>
                                          <p:spTgt spid="10242">
                                            <p:txEl>
                                              <p:charRg st="0" end="1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xEl>
                                              <p:charRg st="0" end="10"/>
                                            </p:txEl>
                                          </p:spTgt>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10242">
                                            <p:txEl>
                                              <p:charRg st="0" end="10"/>
                                            </p:txEl>
                                          </p:spTgt>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10242">
                                            <p:txEl>
                                              <p:charRg st="0" end="10"/>
                                            </p:txEl>
                                          </p:spTgt>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10242">
                                            <p:txEl>
                                              <p:charRg st="0" end="10"/>
                                            </p:txEl>
                                          </p:spTgt>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10242">
                                            <p:txEl>
                                              <p:charRg st="0" end="10"/>
                                            </p:txEl>
                                          </p:spTgt>
                                        </p:tgtEl>
                                      </p:cBhvr>
                                      <p:to x="100000" y="60000"/>
                                    </p:animScale>
                                    <p:animScale>
                                      <p:cBhvr>
                                        <p:cTn id="14" dur="166" decel="50000">
                                          <p:stCondLst>
                                            <p:cond delay="676"/>
                                          </p:stCondLst>
                                        </p:cTn>
                                        <p:tgtEl>
                                          <p:spTgt spid="10242">
                                            <p:txEl>
                                              <p:charRg st="0" end="10"/>
                                            </p:txEl>
                                          </p:spTgt>
                                        </p:tgtEl>
                                      </p:cBhvr>
                                      <p:to x="100000" y="100000"/>
                                    </p:animScale>
                                    <p:animScale>
                                      <p:cBhvr>
                                        <p:cTn id="15" dur="26">
                                          <p:stCondLst>
                                            <p:cond delay="1312"/>
                                          </p:stCondLst>
                                        </p:cTn>
                                        <p:tgtEl>
                                          <p:spTgt spid="10242">
                                            <p:txEl>
                                              <p:charRg st="0" end="10"/>
                                            </p:txEl>
                                          </p:spTgt>
                                        </p:tgtEl>
                                      </p:cBhvr>
                                      <p:to x="100000" y="80000"/>
                                    </p:animScale>
                                    <p:animScale>
                                      <p:cBhvr>
                                        <p:cTn id="16" dur="166" decel="50000">
                                          <p:stCondLst>
                                            <p:cond delay="1338"/>
                                          </p:stCondLst>
                                        </p:cTn>
                                        <p:tgtEl>
                                          <p:spTgt spid="10242">
                                            <p:txEl>
                                              <p:charRg st="0" end="10"/>
                                            </p:txEl>
                                          </p:spTgt>
                                        </p:tgtEl>
                                      </p:cBhvr>
                                      <p:to x="100000" y="100000"/>
                                    </p:animScale>
                                    <p:animScale>
                                      <p:cBhvr>
                                        <p:cTn id="17" dur="26">
                                          <p:stCondLst>
                                            <p:cond delay="1642"/>
                                          </p:stCondLst>
                                        </p:cTn>
                                        <p:tgtEl>
                                          <p:spTgt spid="10242">
                                            <p:txEl>
                                              <p:charRg st="0" end="10"/>
                                            </p:txEl>
                                          </p:spTgt>
                                        </p:tgtEl>
                                      </p:cBhvr>
                                      <p:to x="100000" y="90000"/>
                                    </p:animScale>
                                    <p:animScale>
                                      <p:cBhvr>
                                        <p:cTn id="18" dur="166" decel="50000">
                                          <p:stCondLst>
                                            <p:cond delay="1668"/>
                                          </p:stCondLst>
                                        </p:cTn>
                                        <p:tgtEl>
                                          <p:spTgt spid="10242">
                                            <p:txEl>
                                              <p:charRg st="0" end="10"/>
                                            </p:txEl>
                                          </p:spTgt>
                                        </p:tgtEl>
                                      </p:cBhvr>
                                      <p:to x="100000" y="100000"/>
                                    </p:animScale>
                                    <p:animScale>
                                      <p:cBhvr>
                                        <p:cTn id="19" dur="26">
                                          <p:stCondLst>
                                            <p:cond delay="1808"/>
                                          </p:stCondLst>
                                        </p:cTn>
                                        <p:tgtEl>
                                          <p:spTgt spid="10242">
                                            <p:txEl>
                                              <p:charRg st="0" end="10"/>
                                            </p:txEl>
                                          </p:spTgt>
                                        </p:tgtEl>
                                      </p:cBhvr>
                                      <p:to x="100000" y="95000"/>
                                    </p:animScale>
                                    <p:animScale>
                                      <p:cBhvr>
                                        <p:cTn id="20" dur="166" decel="50000">
                                          <p:stCondLst>
                                            <p:cond delay="1834"/>
                                          </p:stCondLst>
                                        </p:cTn>
                                        <p:tgtEl>
                                          <p:spTgt spid="10242">
                                            <p:txEl>
                                              <p:charRg st="0" end="1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42">
                                            <p:txEl>
                                              <p:charRg st="4" end="4"/>
                                            </p:txEl>
                                          </p:spTgt>
                                        </p:tgtEl>
                                        <p:attrNameLst>
                                          <p:attrName>style.visibility</p:attrName>
                                        </p:attrNameLst>
                                      </p:cBhvr>
                                      <p:to>
                                        <p:strVal val="visible"/>
                                      </p:to>
                                    </p:set>
                                    <p:animEffect transition="in" filter="wipe(down)">
                                      <p:cBhvr>
                                        <p:cTn id="25" dur="580">
                                          <p:stCondLst>
                                            <p:cond delay="0"/>
                                          </p:stCondLst>
                                        </p:cTn>
                                        <p:tgtEl>
                                          <p:spTgt spid="10242">
                                            <p:txEl>
                                              <p:charRg st="4" end="4"/>
                                            </p:txEl>
                                          </p:spTgt>
                                        </p:tgtEl>
                                      </p:cBhvr>
                                    </p:animEffect>
                                    <p:anim calcmode="lin" valueType="num">
                                      <p:cBhvr>
                                        <p:cTn id="26" dur="1822" tmFilter="0,0; 0.14,0.36; 0.43,0.73; 0.71,0.91; 1.0,1.0">
                                          <p:stCondLst>
                                            <p:cond delay="0"/>
                                          </p:stCondLst>
                                        </p:cTn>
                                        <p:tgtEl>
                                          <p:spTgt spid="10242">
                                            <p:txEl>
                                              <p:char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42">
                                            <p:txEl>
                                              <p:charRg st="4" end="4"/>
                                            </p:txEl>
                                          </p:spTgt>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10242">
                                            <p:txEl>
                                              <p:charRg st="4" end="4"/>
                                            </p:txEl>
                                          </p:spTgt>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10242">
                                            <p:txEl>
                                              <p:charRg st="4" end="4"/>
                                            </p:txEl>
                                          </p:spTgt>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10242">
                                            <p:txEl>
                                              <p:charRg st="4" end="4"/>
                                            </p:txEl>
                                          </p:spTgt>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10242">
                                            <p:txEl>
                                              <p:charRg st="4" end="4"/>
                                            </p:txEl>
                                          </p:spTgt>
                                        </p:tgtEl>
                                      </p:cBhvr>
                                      <p:to x="100000" y="60000"/>
                                    </p:animScale>
                                    <p:animScale>
                                      <p:cBhvr>
                                        <p:cTn id="32" dur="166" decel="50000">
                                          <p:stCondLst>
                                            <p:cond delay="676"/>
                                          </p:stCondLst>
                                        </p:cTn>
                                        <p:tgtEl>
                                          <p:spTgt spid="10242">
                                            <p:txEl>
                                              <p:charRg st="4" end="4"/>
                                            </p:txEl>
                                          </p:spTgt>
                                        </p:tgtEl>
                                      </p:cBhvr>
                                      <p:to x="100000" y="100000"/>
                                    </p:animScale>
                                    <p:animScale>
                                      <p:cBhvr>
                                        <p:cTn id="33" dur="26">
                                          <p:stCondLst>
                                            <p:cond delay="1312"/>
                                          </p:stCondLst>
                                        </p:cTn>
                                        <p:tgtEl>
                                          <p:spTgt spid="10242">
                                            <p:txEl>
                                              <p:charRg st="4" end="4"/>
                                            </p:txEl>
                                          </p:spTgt>
                                        </p:tgtEl>
                                      </p:cBhvr>
                                      <p:to x="100000" y="80000"/>
                                    </p:animScale>
                                    <p:animScale>
                                      <p:cBhvr>
                                        <p:cTn id="34" dur="166" decel="50000">
                                          <p:stCondLst>
                                            <p:cond delay="1338"/>
                                          </p:stCondLst>
                                        </p:cTn>
                                        <p:tgtEl>
                                          <p:spTgt spid="10242">
                                            <p:txEl>
                                              <p:charRg st="4" end="4"/>
                                            </p:txEl>
                                          </p:spTgt>
                                        </p:tgtEl>
                                      </p:cBhvr>
                                      <p:to x="100000" y="100000"/>
                                    </p:animScale>
                                    <p:animScale>
                                      <p:cBhvr>
                                        <p:cTn id="35" dur="26">
                                          <p:stCondLst>
                                            <p:cond delay="1642"/>
                                          </p:stCondLst>
                                        </p:cTn>
                                        <p:tgtEl>
                                          <p:spTgt spid="10242">
                                            <p:txEl>
                                              <p:charRg st="4" end="4"/>
                                            </p:txEl>
                                          </p:spTgt>
                                        </p:tgtEl>
                                      </p:cBhvr>
                                      <p:to x="100000" y="90000"/>
                                    </p:animScale>
                                    <p:animScale>
                                      <p:cBhvr>
                                        <p:cTn id="36" dur="166" decel="50000">
                                          <p:stCondLst>
                                            <p:cond delay="1668"/>
                                          </p:stCondLst>
                                        </p:cTn>
                                        <p:tgtEl>
                                          <p:spTgt spid="10242">
                                            <p:txEl>
                                              <p:charRg st="4" end="4"/>
                                            </p:txEl>
                                          </p:spTgt>
                                        </p:tgtEl>
                                      </p:cBhvr>
                                      <p:to x="100000" y="100000"/>
                                    </p:animScale>
                                    <p:animScale>
                                      <p:cBhvr>
                                        <p:cTn id="37" dur="26">
                                          <p:stCondLst>
                                            <p:cond delay="1808"/>
                                          </p:stCondLst>
                                        </p:cTn>
                                        <p:tgtEl>
                                          <p:spTgt spid="10242">
                                            <p:txEl>
                                              <p:charRg st="4" end="4"/>
                                            </p:txEl>
                                          </p:spTgt>
                                        </p:tgtEl>
                                      </p:cBhvr>
                                      <p:to x="100000" y="95000"/>
                                    </p:animScale>
                                    <p:animScale>
                                      <p:cBhvr>
                                        <p:cTn id="38" dur="166" decel="50000">
                                          <p:stCondLst>
                                            <p:cond delay="1834"/>
                                          </p:stCondLst>
                                        </p:cTn>
                                        <p:tgtEl>
                                          <p:spTgt spid="10242">
                                            <p:txEl>
                                              <p:charRg st="4" end="4"/>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242">
                                            <p:txEl>
                                              <p:charRg st="5" end="5"/>
                                            </p:txEl>
                                          </p:spTgt>
                                        </p:tgtEl>
                                        <p:attrNameLst>
                                          <p:attrName>style.visibility</p:attrName>
                                        </p:attrNameLst>
                                      </p:cBhvr>
                                      <p:to>
                                        <p:strVal val="visible"/>
                                      </p:to>
                                    </p:set>
                                    <p:animEffect transition="in" filter="wipe(down)">
                                      <p:cBhvr>
                                        <p:cTn id="43" dur="580">
                                          <p:stCondLst>
                                            <p:cond delay="0"/>
                                          </p:stCondLst>
                                        </p:cTn>
                                        <p:tgtEl>
                                          <p:spTgt spid="10242">
                                            <p:txEl>
                                              <p:charRg st="5" end="5"/>
                                            </p:txEl>
                                          </p:spTgt>
                                        </p:tgtEl>
                                      </p:cBhvr>
                                    </p:animEffect>
                                    <p:anim calcmode="lin" valueType="num">
                                      <p:cBhvr>
                                        <p:cTn id="44" dur="1822" tmFilter="0,0; 0.14,0.36; 0.43,0.73; 0.71,0.91; 1.0,1.0">
                                          <p:stCondLst>
                                            <p:cond delay="0"/>
                                          </p:stCondLst>
                                        </p:cTn>
                                        <p:tgtEl>
                                          <p:spTgt spid="10242">
                                            <p:txEl>
                                              <p:char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242">
                                            <p:txEl>
                                              <p:charRg st="5" end="5"/>
                                            </p:txEl>
                                          </p:spTgt>
                                        </p:tgtEl>
                                        <p:attrNameLst>
                                          <p:attrName>ppt_y</p:attrName>
                                        </p:attrNameLst>
                                      </p:cBhvr>
                                      <p:tavLst>
                                        <p:tav tm="0" fmla="#ppt_y-sin(pi*$)/3">
                                          <p:val>
                                            <p:fltVal val="0.500000"/>
                                          </p:val>
                                        </p:tav>
                                        <p:tav tm="100000">
                                          <p:val>
                                            <p:fltVal val="1.000000"/>
                                          </p:val>
                                        </p:tav>
                                      </p:tavLst>
                                    </p:anim>
                                    <p:anim calcmode="lin" valueType="num">
                                      <p:cBhvr>
                                        <p:cTn id="46" dur="664" tmFilter="0, 0; 0.125,0.2665; 0.25,0.4; 0.375,0.465; 0.5,0.5;  0.625,0.535; 0.75,0.6; 0.875,0.7335; 1,1">
                                          <p:stCondLst>
                                            <p:cond delay="664"/>
                                          </p:stCondLst>
                                        </p:cTn>
                                        <p:tgtEl>
                                          <p:spTgt spid="10242">
                                            <p:txEl>
                                              <p:charRg st="5" end="5"/>
                                            </p:txEl>
                                          </p:spTgt>
                                        </p:tgtEl>
                                        <p:attrNameLst>
                                          <p:attrName>ppt_y</p:attrName>
                                        </p:attrNameLst>
                                      </p:cBhvr>
                                      <p:tavLst>
                                        <p:tav tm="0" fmla="#ppt_y-sin(pi*$)/9">
                                          <p:val>
                                            <p:fltVal val="0.000000"/>
                                          </p:val>
                                        </p:tav>
                                        <p:tav tm="100000">
                                          <p:val>
                                            <p:fltVal val="1.000000"/>
                                          </p:val>
                                        </p:tav>
                                      </p:tavLst>
                                    </p:anim>
                                    <p:anim calcmode="lin" valueType="num">
                                      <p:cBhvr>
                                        <p:cTn id="47" dur="332" tmFilter="0, 0; 0.125,0.2665; 0.25,0.4; 0.375,0.465; 0.5,0.5;  0.625,0.535; 0.75,0.6; 0.875,0.7335; 1,1">
                                          <p:stCondLst>
                                            <p:cond delay="1324"/>
                                          </p:stCondLst>
                                        </p:cTn>
                                        <p:tgtEl>
                                          <p:spTgt spid="10242">
                                            <p:txEl>
                                              <p:charRg st="5" end="5"/>
                                            </p:txEl>
                                          </p:spTgt>
                                        </p:tgtEl>
                                        <p:attrNameLst>
                                          <p:attrName>ppt_y</p:attrName>
                                        </p:attrNameLst>
                                      </p:cBhvr>
                                      <p:tavLst>
                                        <p:tav tm="0" fmla="#ppt_y-sin(pi*$)/27">
                                          <p:val>
                                            <p:fltVal val="0.000000"/>
                                          </p:val>
                                        </p:tav>
                                        <p:tav tm="100000">
                                          <p:val>
                                            <p:fltVal val="1.000000"/>
                                          </p:val>
                                        </p:tav>
                                      </p:tavLst>
                                    </p:anim>
                                    <p:anim calcmode="lin" valueType="num">
                                      <p:cBhvr>
                                        <p:cTn id="48" dur="164" tmFilter="0, 0; 0.125,0.2665; 0.25,0.4; 0.375,0.465; 0.5,0.5;  0.625,0.535; 0.75,0.6; 0.875,0.7335; 1,1">
                                          <p:stCondLst>
                                            <p:cond delay="1656"/>
                                          </p:stCondLst>
                                        </p:cTn>
                                        <p:tgtEl>
                                          <p:spTgt spid="10242">
                                            <p:txEl>
                                              <p:charRg st="5" end="5"/>
                                            </p:txEl>
                                          </p:spTgt>
                                        </p:tgtEl>
                                        <p:attrNameLst>
                                          <p:attrName>ppt_y</p:attrName>
                                        </p:attrNameLst>
                                      </p:cBhvr>
                                      <p:tavLst>
                                        <p:tav tm="0" fmla="#ppt_y-sin(pi*$)/81">
                                          <p:val>
                                            <p:fltVal val="0.000000"/>
                                          </p:val>
                                        </p:tav>
                                        <p:tav tm="100000">
                                          <p:val>
                                            <p:fltVal val="1.000000"/>
                                          </p:val>
                                        </p:tav>
                                      </p:tavLst>
                                    </p:anim>
                                    <p:animScale>
                                      <p:cBhvr>
                                        <p:cTn id="49" dur="26">
                                          <p:stCondLst>
                                            <p:cond delay="650"/>
                                          </p:stCondLst>
                                        </p:cTn>
                                        <p:tgtEl>
                                          <p:spTgt spid="10242">
                                            <p:txEl>
                                              <p:charRg st="5" end="5"/>
                                            </p:txEl>
                                          </p:spTgt>
                                        </p:tgtEl>
                                      </p:cBhvr>
                                      <p:to x="100000" y="60000"/>
                                    </p:animScale>
                                    <p:animScale>
                                      <p:cBhvr>
                                        <p:cTn id="50" dur="166" decel="50000">
                                          <p:stCondLst>
                                            <p:cond delay="676"/>
                                          </p:stCondLst>
                                        </p:cTn>
                                        <p:tgtEl>
                                          <p:spTgt spid="10242">
                                            <p:txEl>
                                              <p:charRg st="5" end="5"/>
                                            </p:txEl>
                                          </p:spTgt>
                                        </p:tgtEl>
                                      </p:cBhvr>
                                      <p:to x="100000" y="100000"/>
                                    </p:animScale>
                                    <p:animScale>
                                      <p:cBhvr>
                                        <p:cTn id="51" dur="26">
                                          <p:stCondLst>
                                            <p:cond delay="1312"/>
                                          </p:stCondLst>
                                        </p:cTn>
                                        <p:tgtEl>
                                          <p:spTgt spid="10242">
                                            <p:txEl>
                                              <p:charRg st="5" end="5"/>
                                            </p:txEl>
                                          </p:spTgt>
                                        </p:tgtEl>
                                      </p:cBhvr>
                                      <p:to x="100000" y="80000"/>
                                    </p:animScale>
                                    <p:animScale>
                                      <p:cBhvr>
                                        <p:cTn id="52" dur="166" decel="50000">
                                          <p:stCondLst>
                                            <p:cond delay="1338"/>
                                          </p:stCondLst>
                                        </p:cTn>
                                        <p:tgtEl>
                                          <p:spTgt spid="10242">
                                            <p:txEl>
                                              <p:charRg st="5" end="5"/>
                                            </p:txEl>
                                          </p:spTgt>
                                        </p:tgtEl>
                                      </p:cBhvr>
                                      <p:to x="100000" y="100000"/>
                                    </p:animScale>
                                    <p:animScale>
                                      <p:cBhvr>
                                        <p:cTn id="53" dur="26">
                                          <p:stCondLst>
                                            <p:cond delay="1642"/>
                                          </p:stCondLst>
                                        </p:cTn>
                                        <p:tgtEl>
                                          <p:spTgt spid="10242">
                                            <p:txEl>
                                              <p:charRg st="5" end="5"/>
                                            </p:txEl>
                                          </p:spTgt>
                                        </p:tgtEl>
                                      </p:cBhvr>
                                      <p:to x="100000" y="90000"/>
                                    </p:animScale>
                                    <p:animScale>
                                      <p:cBhvr>
                                        <p:cTn id="54" dur="166" decel="50000">
                                          <p:stCondLst>
                                            <p:cond delay="1668"/>
                                          </p:stCondLst>
                                        </p:cTn>
                                        <p:tgtEl>
                                          <p:spTgt spid="10242">
                                            <p:txEl>
                                              <p:charRg st="5" end="5"/>
                                            </p:txEl>
                                          </p:spTgt>
                                        </p:tgtEl>
                                      </p:cBhvr>
                                      <p:to x="100000" y="100000"/>
                                    </p:animScale>
                                    <p:animScale>
                                      <p:cBhvr>
                                        <p:cTn id="55" dur="26">
                                          <p:stCondLst>
                                            <p:cond delay="1808"/>
                                          </p:stCondLst>
                                        </p:cTn>
                                        <p:tgtEl>
                                          <p:spTgt spid="10242">
                                            <p:txEl>
                                              <p:charRg st="5" end="5"/>
                                            </p:txEl>
                                          </p:spTgt>
                                        </p:tgtEl>
                                      </p:cBhvr>
                                      <p:to x="100000" y="95000"/>
                                    </p:animScale>
                                    <p:animScale>
                                      <p:cBhvr>
                                        <p:cTn id="56" dur="166" decel="50000">
                                          <p:stCondLst>
                                            <p:cond delay="1834"/>
                                          </p:stCondLst>
                                        </p:cTn>
                                        <p:tgtEl>
                                          <p:spTgt spid="10242">
                                            <p:txEl>
                                              <p:charRg st="5" end="5"/>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blinds(horizontal)">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linds(horizontal)">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blinds(horizontal)">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ldLvl="0" animBg="1"/>
      <p:bldP spid="3" grpId="1" animBg="1"/>
      <p:bldP spid="5" grpId="0" bldLvl="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175" y="170815"/>
            <a:ext cx="8827135" cy="1568450"/>
          </a:xfrm>
          <a:prstGeom prst="rect">
            <a:avLst/>
          </a:prstGeom>
          <a:solidFill>
            <a:schemeClr val="accent4">
              <a:lumMod val="20000"/>
              <a:lumOff val="80000"/>
            </a:schemeClr>
          </a:solidFill>
          <a:ln w="28575">
            <a:solidFill>
              <a:schemeClr val="tx1"/>
            </a:solidFill>
          </a:ln>
        </p:spPr>
        <p:txBody>
          <a:bodyPr wrap="square" rtlCol="0" anchor="t">
            <a:spAutoFit/>
          </a:bodyPr>
          <a:p>
            <a:pPr marL="457200" indent="-457200" algn="just">
              <a:buFont typeface="Wingdings" panose="05000000000000000000" charset="0"/>
              <a:buChar char="Ø"/>
            </a:pPr>
            <a:r>
              <a:rPr lang="en-US" altLang="zh-CN" sz="3200" b="1">
                <a:solidFill>
                  <a:schemeClr val="tx1"/>
                </a:solidFill>
                <a:latin typeface="Times New Roman" panose="02020603050405020304" charset="0"/>
                <a:sym typeface="+mn-ea"/>
              </a:rPr>
              <a:t>It was very tiring and I felt exhausted but it was worth it, because I was proud to have done  what I could for this great event.</a:t>
            </a:r>
            <a:endParaRPr lang="en-US" altLang="zh-CN" sz="3200" b="1">
              <a:solidFill>
                <a:schemeClr val="tx1"/>
              </a:solidFill>
              <a:latin typeface="Times New Roman" panose="02020603050405020304" charset="0"/>
              <a:sym typeface="+mn-ea"/>
            </a:endParaRPr>
          </a:p>
        </p:txBody>
      </p:sp>
      <p:sp>
        <p:nvSpPr>
          <p:cNvPr id="4" name="文本框 3"/>
          <p:cNvSpPr txBox="1"/>
          <p:nvPr/>
        </p:nvSpPr>
        <p:spPr>
          <a:xfrm>
            <a:off x="158750" y="4624070"/>
            <a:ext cx="8827135" cy="2061210"/>
          </a:xfrm>
          <a:prstGeom prst="rect">
            <a:avLst/>
          </a:prstGeom>
          <a:solidFill>
            <a:schemeClr val="accent6">
              <a:lumMod val="20000"/>
              <a:lumOff val="80000"/>
            </a:schemeClr>
          </a:solidFill>
          <a:ln w="28575">
            <a:solidFill>
              <a:schemeClr val="tx1"/>
            </a:solidFill>
          </a:ln>
        </p:spPr>
        <p:txBody>
          <a:bodyPr wrap="square" rtlCol="0" anchor="t">
            <a:spAutoFit/>
          </a:bodyPr>
          <a:p>
            <a:pPr marL="457200" indent="-457200" algn="just">
              <a:buFont typeface="Wingdings" panose="05000000000000000000" charset="0"/>
              <a:buChar char="Ø"/>
            </a:pPr>
            <a:r>
              <a:rPr lang="en-US" altLang="zh-CN" sz="3200" b="1">
                <a:solidFill>
                  <a:schemeClr val="tx1"/>
                </a:solidFill>
                <a:latin typeface="Times New Roman" panose="02020603050405020304" charset="0"/>
                <a:sym typeface="+mn-ea"/>
              </a:rPr>
              <a:t>The activity benefited us a lot. Not only did it get us close to nature and give us relaxation from heavy schoolwork, it also promoted the friendship among us. What a wonderful time!</a:t>
            </a:r>
            <a:endParaRPr lang="en-US" altLang="zh-CN" sz="3200" b="1">
              <a:solidFill>
                <a:schemeClr val="tx1"/>
              </a:solidFill>
              <a:latin typeface="Times New Roman" panose="02020603050405020304" charset="0"/>
              <a:sym typeface="+mn-ea"/>
            </a:endParaRPr>
          </a:p>
        </p:txBody>
      </p:sp>
      <p:sp>
        <p:nvSpPr>
          <p:cNvPr id="5" name="文本框 4"/>
          <p:cNvSpPr txBox="1"/>
          <p:nvPr/>
        </p:nvSpPr>
        <p:spPr>
          <a:xfrm>
            <a:off x="129540" y="1905000"/>
            <a:ext cx="8827770" cy="2553335"/>
          </a:xfrm>
          <a:prstGeom prst="rect">
            <a:avLst/>
          </a:prstGeom>
          <a:solidFill>
            <a:schemeClr val="accent5">
              <a:lumMod val="20000"/>
              <a:lumOff val="80000"/>
            </a:schemeClr>
          </a:solidFill>
          <a:ln w="28575">
            <a:solidFill>
              <a:schemeClr val="tx1"/>
            </a:solidFill>
          </a:ln>
        </p:spPr>
        <p:txBody>
          <a:bodyPr wrap="square" rtlCol="0" anchor="t">
            <a:spAutoFit/>
          </a:bodyPr>
          <a:p>
            <a:pPr marL="457200" indent="-457200" algn="just">
              <a:buFont typeface="Wingdings" panose="05000000000000000000" charset="0"/>
              <a:buChar char="Ø"/>
            </a:pPr>
            <a:r>
              <a:rPr lang="en-US" altLang="zh-CN" sz="3200" b="1">
                <a:latin typeface="Times New Roman" panose="02020603050405020304" charset="0"/>
                <a:cs typeface="Times New Roman" panose="02020603050405020304" charset="0"/>
                <a:sym typeface="+mn-ea"/>
              </a:rPr>
              <a:t>I was very excited because I was the leading actor/actress in an English short play at the show. Though I was a little nervous at the beginning, later on I felt relaxed and the performance was a great success. </a:t>
            </a:r>
            <a:endParaRPr lang="en-US" altLang="zh-CN" sz="3200" b="1">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bldLvl="0" animBg="1"/>
      <p:bldP spid="4" grpId="1" animBg="1"/>
      <p:bldP spid="5" grpId="0" bldLvl="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nvSpPr>
        <p:spPr>
          <a:xfrm>
            <a:off x="457200" y="88583"/>
            <a:ext cx="8229600" cy="733425"/>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a:solidFill>
                  <a:srgbClr val="0070C0"/>
                </a:solidFill>
              </a:rPr>
              <a:t>学生习作易错点</a:t>
            </a:r>
            <a:endParaRPr lang="zh-CN" altLang="en-US" b="1">
              <a:solidFill>
                <a:srgbClr val="0070C0"/>
              </a:solidFill>
            </a:endParaRPr>
          </a:p>
        </p:txBody>
      </p:sp>
      <p:sp>
        <p:nvSpPr>
          <p:cNvPr id="2" name="文本框 1"/>
          <p:cNvSpPr txBox="1"/>
          <p:nvPr/>
        </p:nvSpPr>
        <p:spPr>
          <a:xfrm>
            <a:off x="305435" y="798195"/>
            <a:ext cx="309880" cy="368300"/>
          </a:xfrm>
          <a:prstGeom prst="rect">
            <a:avLst/>
          </a:prstGeom>
          <a:noFill/>
        </p:spPr>
        <p:txBody>
          <a:bodyPr wrap="none" rtlCol="0">
            <a:spAutoFit/>
          </a:bodyPr>
          <a:p>
            <a:endParaRPr lang="zh-CN" altLang="en-US"/>
          </a:p>
        </p:txBody>
      </p:sp>
      <p:sp>
        <p:nvSpPr>
          <p:cNvPr id="3" name="文本框 2"/>
          <p:cNvSpPr txBox="1"/>
          <p:nvPr/>
        </p:nvSpPr>
        <p:spPr>
          <a:xfrm>
            <a:off x="201295" y="798195"/>
            <a:ext cx="8741410" cy="5077460"/>
          </a:xfrm>
          <a:prstGeom prst="rect">
            <a:avLst/>
          </a:prstGeom>
          <a:noFill/>
        </p:spPr>
        <p:txBody>
          <a:bodyPr wrap="square" rtlCol="0">
            <a:spAutoFit/>
          </a:bodyPr>
          <a:p>
            <a:pPr marL="285750" indent="-285750" algn="just">
              <a:buFont typeface="Arial" panose="020B0604020202020204" pitchFamily="34" charset="0"/>
              <a:buChar char="•"/>
            </a:pPr>
            <a:r>
              <a:rPr lang="en-US" altLang="zh-CN" sz="3600">
                <a:latin typeface="Times New Roman" panose="02020603050405020304" charset="0"/>
                <a:cs typeface="Times New Roman" panose="02020603050405020304" charset="0"/>
              </a:rPr>
              <a:t>on last Saturday</a:t>
            </a:r>
            <a:endParaRPr lang="en-US" altLang="zh-CN" sz="3600">
              <a:latin typeface="Times New Roman" panose="02020603050405020304" charset="0"/>
              <a:cs typeface="Times New Roman" panose="02020603050405020304" charset="0"/>
            </a:endParaRPr>
          </a:p>
          <a:p>
            <a:pPr marL="285750" indent="-285750" algn="just">
              <a:buFont typeface="Arial" panose="020B0604020202020204" pitchFamily="34" charset="0"/>
              <a:buChar char="•"/>
            </a:pPr>
            <a:r>
              <a:rPr lang="en-US" altLang="zh-CN" sz="3600">
                <a:latin typeface="Times New Roman" panose="02020603050405020304" charset="0"/>
                <a:cs typeface="Times New Roman" panose="02020603050405020304" charset="0"/>
              </a:rPr>
              <a:t>at    the  playground</a:t>
            </a:r>
            <a:endParaRPr lang="en-US" altLang="zh-CN" sz="3600">
              <a:latin typeface="Times New Roman" panose="02020603050405020304" charset="0"/>
              <a:cs typeface="Times New Roman" panose="02020603050405020304" charset="0"/>
            </a:endParaRPr>
          </a:p>
          <a:p>
            <a:pPr marL="285750" indent="-285750" algn="just">
              <a:buFont typeface="Arial" panose="020B0604020202020204" pitchFamily="34" charset="0"/>
              <a:buChar char="•"/>
            </a:pPr>
            <a:r>
              <a:rPr lang="en-US" altLang="zh-CN" sz="3600">
                <a:latin typeface="Times New Roman" panose="02020603050405020304" charset="0"/>
                <a:cs typeface="Times New Roman" panose="02020603050405020304" charset="0"/>
              </a:rPr>
              <a:t>It was going to be hold.</a:t>
            </a:r>
            <a:endParaRPr lang="en-US" altLang="zh-CN" sz="3600">
              <a:latin typeface="Times New Roman" panose="02020603050405020304" charset="0"/>
              <a:cs typeface="Times New Roman" panose="02020603050405020304" charset="0"/>
            </a:endParaRPr>
          </a:p>
          <a:p>
            <a:pPr marL="285750" indent="-285750" algn="just">
              <a:buFont typeface="Arial" panose="020B0604020202020204" pitchFamily="34" charset="0"/>
              <a:buChar char="•"/>
            </a:pPr>
            <a:r>
              <a:rPr lang="en-US" altLang="zh-CN" sz="3600">
                <a:latin typeface="Times New Roman" panose="02020603050405020304" charset="0"/>
                <a:cs typeface="Times New Roman" panose="02020603050405020304" charset="0"/>
              </a:rPr>
              <a:t>We invited the friends experience Chinese traditional food.</a:t>
            </a:r>
            <a:endParaRPr lang="en-US" altLang="zh-CN" sz="3600">
              <a:latin typeface="Times New Roman" panose="02020603050405020304" charset="0"/>
              <a:cs typeface="Times New Roman" panose="02020603050405020304" charset="0"/>
            </a:endParaRPr>
          </a:p>
          <a:p>
            <a:pPr marL="285750" indent="-285750" algn="just">
              <a:buFont typeface="Arial" panose="020B0604020202020204" pitchFamily="34" charset="0"/>
              <a:buChar char="•"/>
            </a:pPr>
            <a:r>
              <a:rPr lang="en-US" altLang="zh-CN" sz="3600">
                <a:latin typeface="Times New Roman" panose="02020603050405020304" charset="0"/>
                <a:cs typeface="Times New Roman" panose="02020603050405020304" charset="0"/>
              </a:rPr>
              <a:t>We will held an activity to help them have a better understanding of Chinese cultures.</a:t>
            </a:r>
            <a:endParaRPr lang="en-US" altLang="zh-CN" sz="3600">
              <a:latin typeface="Times New Roman" panose="02020603050405020304" charset="0"/>
              <a:cs typeface="Times New Roman" panose="02020603050405020304" charset="0"/>
            </a:endParaRPr>
          </a:p>
          <a:p>
            <a:pPr marL="285750" indent="-285750" algn="just">
              <a:buFont typeface="Arial" panose="020B0604020202020204" pitchFamily="34" charset="0"/>
              <a:buChar char="•"/>
            </a:pPr>
            <a:r>
              <a:rPr lang="en-US" altLang="zh-CN" sz="3600">
                <a:latin typeface="Times New Roman" panose="02020603050405020304" charset="0"/>
                <a:cs typeface="Times New Roman" panose="02020603050405020304" charset="0"/>
              </a:rPr>
              <a:t>There were three kinds of activities were arranged to greet them.</a:t>
            </a:r>
            <a:endParaRPr lang="en-US" altLang="zh-CN" sz="3600">
              <a:latin typeface="Times New Roman" panose="02020603050405020304" charset="0"/>
              <a:cs typeface="Times New Roman" panose="02020603050405020304" charset="0"/>
            </a:endParaRPr>
          </a:p>
        </p:txBody>
      </p:sp>
      <p:sp>
        <p:nvSpPr>
          <p:cNvPr id="4" name="文本框 3"/>
          <p:cNvSpPr txBox="1"/>
          <p:nvPr/>
        </p:nvSpPr>
        <p:spPr>
          <a:xfrm>
            <a:off x="537845" y="944880"/>
            <a:ext cx="520700" cy="368300"/>
          </a:xfrm>
          <a:prstGeom prst="rect">
            <a:avLst/>
          </a:prstGeom>
          <a:solidFill>
            <a:srgbClr val="FF0000"/>
          </a:solidFill>
        </p:spPr>
        <p:txBody>
          <a:bodyPr wrap="square" rtlCol="0">
            <a:spAutoFit/>
          </a:bodyPr>
          <a:p>
            <a:r>
              <a:rPr lang="en-US" altLang="zh-CN">
                <a:ln>
                  <a:solidFill>
                    <a:srgbClr val="FF0000"/>
                  </a:solidFill>
                </a:ln>
                <a:solidFill>
                  <a:srgbClr val="FF0000"/>
                </a:solidFill>
              </a:rPr>
              <a:t>    </a:t>
            </a:r>
            <a:endParaRPr lang="en-US" altLang="zh-CN">
              <a:ln>
                <a:solidFill>
                  <a:srgbClr val="FF0000"/>
                </a:solidFill>
              </a:ln>
              <a:solidFill>
                <a:srgbClr val="FF0000"/>
              </a:solidFill>
            </a:endParaRPr>
          </a:p>
        </p:txBody>
      </p:sp>
      <p:sp>
        <p:nvSpPr>
          <p:cNvPr id="5" name="文本框 4"/>
          <p:cNvSpPr txBox="1"/>
          <p:nvPr/>
        </p:nvSpPr>
        <p:spPr>
          <a:xfrm>
            <a:off x="305435" y="1554480"/>
            <a:ext cx="850900" cy="398780"/>
          </a:xfrm>
          <a:prstGeom prst="rect">
            <a:avLst/>
          </a:prstGeom>
          <a:solidFill>
            <a:srgbClr val="FF0000"/>
          </a:solidFill>
        </p:spPr>
        <p:txBody>
          <a:bodyPr wrap="square" rtlCol="0">
            <a:spAutoFit/>
          </a:bodyPr>
          <a:p>
            <a:r>
              <a:rPr lang="en-US" altLang="zh-CN" sz="2000">
                <a:ln>
                  <a:solidFill>
                    <a:schemeClr val="accent1">
                      <a:lumMod val="20000"/>
                      <a:lumOff val="80000"/>
                    </a:schemeClr>
                  </a:solidFill>
                </a:ln>
                <a:solidFill>
                  <a:schemeClr val="bg1"/>
                </a:solidFill>
              </a:rPr>
              <a:t>on/ in</a:t>
            </a:r>
            <a:endParaRPr lang="en-US" altLang="zh-CN" sz="2000">
              <a:ln>
                <a:solidFill>
                  <a:schemeClr val="accent1">
                    <a:lumMod val="20000"/>
                    <a:lumOff val="80000"/>
                  </a:schemeClr>
                </a:solidFill>
              </a:ln>
              <a:solidFill>
                <a:schemeClr val="bg1"/>
              </a:solidFill>
            </a:endParaRPr>
          </a:p>
        </p:txBody>
      </p:sp>
      <p:sp>
        <p:nvSpPr>
          <p:cNvPr id="6" name="文本框 5"/>
          <p:cNvSpPr txBox="1"/>
          <p:nvPr/>
        </p:nvSpPr>
        <p:spPr>
          <a:xfrm>
            <a:off x="3983355" y="1953260"/>
            <a:ext cx="850900" cy="460375"/>
          </a:xfrm>
          <a:prstGeom prst="rect">
            <a:avLst/>
          </a:prstGeom>
          <a:solidFill>
            <a:srgbClr val="FF0000"/>
          </a:solidFill>
        </p:spPr>
        <p:txBody>
          <a:bodyPr wrap="square" rtlCol="0">
            <a:spAutoFit/>
          </a:bodyPr>
          <a:p>
            <a:r>
              <a:rPr lang="en-US" altLang="zh-CN" sz="2400">
                <a:ln>
                  <a:solidFill>
                    <a:schemeClr val="accent1">
                      <a:lumMod val="20000"/>
                      <a:lumOff val="80000"/>
                    </a:schemeClr>
                  </a:solidFill>
                </a:ln>
                <a:solidFill>
                  <a:schemeClr val="bg1"/>
                </a:solidFill>
              </a:rPr>
              <a:t>held</a:t>
            </a:r>
            <a:endParaRPr lang="en-US" altLang="zh-CN" sz="2400">
              <a:ln>
                <a:solidFill>
                  <a:schemeClr val="accent1">
                    <a:lumMod val="20000"/>
                    <a:lumOff val="80000"/>
                  </a:schemeClr>
                </a:solidFill>
              </a:ln>
              <a:solidFill>
                <a:schemeClr val="bg1"/>
              </a:solidFill>
            </a:endParaRPr>
          </a:p>
        </p:txBody>
      </p:sp>
      <p:sp>
        <p:nvSpPr>
          <p:cNvPr id="7" name="文本框 6"/>
          <p:cNvSpPr txBox="1"/>
          <p:nvPr/>
        </p:nvSpPr>
        <p:spPr>
          <a:xfrm>
            <a:off x="4959985" y="2636520"/>
            <a:ext cx="2249170" cy="460375"/>
          </a:xfrm>
          <a:prstGeom prst="rect">
            <a:avLst/>
          </a:prstGeom>
          <a:solidFill>
            <a:srgbClr val="FF0000"/>
          </a:solidFill>
        </p:spPr>
        <p:txBody>
          <a:bodyPr wrap="square" rtlCol="0">
            <a:spAutoFit/>
          </a:bodyPr>
          <a:p>
            <a:r>
              <a:rPr lang="en-US" altLang="zh-CN" sz="2400">
                <a:ln>
                  <a:solidFill>
                    <a:schemeClr val="accent1">
                      <a:lumMod val="20000"/>
                      <a:lumOff val="80000"/>
                    </a:schemeClr>
                  </a:solidFill>
                </a:ln>
                <a:solidFill>
                  <a:schemeClr val="bg1"/>
                </a:solidFill>
              </a:rPr>
              <a:t>to experience</a:t>
            </a:r>
            <a:endParaRPr lang="en-US" altLang="zh-CN" sz="2400">
              <a:ln>
                <a:solidFill>
                  <a:schemeClr val="accent1">
                    <a:lumMod val="20000"/>
                    <a:lumOff val="80000"/>
                  </a:schemeClr>
                </a:solidFill>
              </a:ln>
              <a:solidFill>
                <a:schemeClr val="bg1"/>
              </a:solidFill>
            </a:endParaRPr>
          </a:p>
        </p:txBody>
      </p:sp>
      <p:sp>
        <p:nvSpPr>
          <p:cNvPr id="8" name="文本框 7"/>
          <p:cNvSpPr txBox="1"/>
          <p:nvPr/>
        </p:nvSpPr>
        <p:spPr>
          <a:xfrm>
            <a:off x="2185670" y="3689985"/>
            <a:ext cx="850900" cy="398780"/>
          </a:xfrm>
          <a:prstGeom prst="rect">
            <a:avLst/>
          </a:prstGeom>
          <a:solidFill>
            <a:srgbClr val="FF0000"/>
          </a:solidFill>
        </p:spPr>
        <p:txBody>
          <a:bodyPr wrap="square" rtlCol="0">
            <a:spAutoFit/>
          </a:bodyPr>
          <a:p>
            <a:r>
              <a:rPr lang="en-US" altLang="zh-CN" sz="2000">
                <a:ln>
                  <a:solidFill>
                    <a:schemeClr val="accent1">
                      <a:lumMod val="20000"/>
                      <a:lumOff val="80000"/>
                    </a:schemeClr>
                  </a:solidFill>
                </a:ln>
                <a:solidFill>
                  <a:schemeClr val="bg1"/>
                </a:solidFill>
              </a:rPr>
              <a:t>hold</a:t>
            </a:r>
            <a:endParaRPr lang="en-US" altLang="zh-CN" sz="2000">
              <a:ln>
                <a:solidFill>
                  <a:schemeClr val="accent1">
                    <a:lumMod val="20000"/>
                    <a:lumOff val="80000"/>
                  </a:schemeClr>
                </a:solidFill>
              </a:ln>
              <a:solidFill>
                <a:schemeClr val="bg1"/>
              </a:solidFill>
            </a:endParaRPr>
          </a:p>
        </p:txBody>
      </p:sp>
      <p:sp>
        <p:nvSpPr>
          <p:cNvPr id="9" name="文本框 8"/>
          <p:cNvSpPr txBox="1"/>
          <p:nvPr/>
        </p:nvSpPr>
        <p:spPr>
          <a:xfrm>
            <a:off x="615315" y="4768850"/>
            <a:ext cx="3445510" cy="460375"/>
          </a:xfrm>
          <a:prstGeom prst="rect">
            <a:avLst/>
          </a:prstGeom>
          <a:solidFill>
            <a:srgbClr val="FF0000"/>
          </a:solidFill>
        </p:spPr>
        <p:txBody>
          <a:bodyPr wrap="square" rtlCol="0">
            <a:spAutoFit/>
          </a:bodyPr>
          <a:p>
            <a:r>
              <a:rPr lang="en-US" altLang="zh-CN" sz="2400">
                <a:ln>
                  <a:solidFill>
                    <a:schemeClr val="accent1">
                      <a:lumMod val="20000"/>
                      <a:lumOff val="80000"/>
                    </a:schemeClr>
                  </a:solidFill>
                </a:ln>
                <a:solidFill>
                  <a:schemeClr val="bg1"/>
                </a:solidFill>
              </a:rPr>
              <a:t>Three</a:t>
            </a:r>
            <a:endParaRPr lang="en-US" altLang="zh-CN" sz="2400">
              <a:ln>
                <a:solidFill>
                  <a:schemeClr val="accent1">
                    <a:lumMod val="20000"/>
                    <a:lumOff val="80000"/>
                  </a:schemeClr>
                </a:solidFill>
              </a:ln>
              <a:solidFill>
                <a:schemeClr val="bg1"/>
              </a:solidFill>
            </a:endParaRPr>
          </a:p>
        </p:txBody>
      </p:sp>
      <p:sp>
        <p:nvSpPr>
          <p:cNvPr id="10" name="文本框 9"/>
          <p:cNvSpPr txBox="1"/>
          <p:nvPr/>
        </p:nvSpPr>
        <p:spPr>
          <a:xfrm>
            <a:off x="305435" y="5781675"/>
            <a:ext cx="8636635" cy="1076325"/>
          </a:xfrm>
          <a:prstGeom prst="rect">
            <a:avLst/>
          </a:prstGeom>
          <a:solidFill>
            <a:schemeClr val="bg1"/>
          </a:solidFill>
        </p:spPr>
        <p:txBody>
          <a:bodyPr wrap="square" rtlCol="0">
            <a:spAutoFit/>
          </a:bodyPr>
          <a:p>
            <a:pPr marL="285750" indent="-285750" algn="just">
              <a:buFont typeface="Arial" panose="020B0604020202020204" pitchFamily="34" charset="0"/>
              <a:buChar char="•"/>
            </a:pPr>
            <a:r>
              <a:rPr lang="en-US" altLang="zh-CN" sz="3200">
                <a:sym typeface="+mn-ea"/>
              </a:rPr>
              <a:t>There were three kinds of activities were arranged to greet them.</a:t>
            </a:r>
            <a:endParaRPr lang="zh-CN" altLang="en-US" sz="3200"/>
          </a:p>
        </p:txBody>
      </p:sp>
      <p:sp>
        <p:nvSpPr>
          <p:cNvPr id="11" name="文本框 10"/>
          <p:cNvSpPr txBox="1"/>
          <p:nvPr/>
        </p:nvSpPr>
        <p:spPr>
          <a:xfrm>
            <a:off x="7877810" y="5946140"/>
            <a:ext cx="1064260" cy="368300"/>
          </a:xfrm>
          <a:prstGeom prst="rect">
            <a:avLst/>
          </a:prstGeom>
          <a:solidFill>
            <a:srgbClr val="FF0000"/>
          </a:solidFill>
        </p:spPr>
        <p:txBody>
          <a:bodyPr wrap="square" rtlCol="0">
            <a:spAutoFit/>
          </a:bodyPr>
          <a:p>
            <a:r>
              <a:rPr lang="en-US" altLang="zh-CN">
                <a:ln>
                  <a:solidFill>
                    <a:srgbClr val="FF0000"/>
                  </a:solidFill>
                </a:ln>
                <a:solidFill>
                  <a:srgbClr val="FF0000"/>
                </a:solidFill>
              </a:rPr>
              <a:t>    </a:t>
            </a:r>
            <a:endParaRPr lang="en-US" altLang="zh-CN">
              <a:ln>
                <a:solidFill>
                  <a:srgbClr val="FF0000"/>
                </a:solidFill>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P spid="6" grpId="0" bldLvl="0" animBg="1"/>
      <p:bldP spid="6" grpId="1" animBg="1"/>
      <p:bldP spid="7" grpId="0" bldLvl="0" animBg="1"/>
      <p:bldP spid="7" grpId="1" animBg="1"/>
      <p:bldP spid="8" grpId="0" bldLvl="0" animBg="1"/>
      <p:bldP spid="8" grpId="1" animBg="1"/>
      <p:bldP spid="9" grpId="0" bldLvl="0" animBg="1"/>
      <p:bldP spid="9" grpId="1" animBg="1"/>
      <p:bldP spid="11" grpId="0" bldLvl="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C-2-720x405"/>
          <p:cNvPicPr>
            <a:picLocks noChangeAspect="1"/>
          </p:cNvPicPr>
          <p:nvPr/>
        </p:nvPicPr>
        <p:blipFill>
          <a:blip r:embed="rId1"/>
          <a:stretch>
            <a:fillRect/>
          </a:stretch>
        </p:blipFill>
        <p:spPr>
          <a:xfrm rot="21300000">
            <a:off x="255270" y="3689350"/>
            <a:ext cx="4734560" cy="2663190"/>
          </a:xfrm>
          <a:prstGeom prst="rect">
            <a:avLst/>
          </a:prstGeom>
        </p:spPr>
      </p:pic>
      <p:pic>
        <p:nvPicPr>
          <p:cNvPr id="3" name="图片 2" descr="Australia-Awards-students"/>
          <p:cNvPicPr>
            <a:picLocks noChangeAspect="1"/>
          </p:cNvPicPr>
          <p:nvPr/>
        </p:nvPicPr>
        <p:blipFill>
          <a:blip r:embed="rId2"/>
          <a:stretch>
            <a:fillRect/>
          </a:stretch>
        </p:blipFill>
        <p:spPr>
          <a:xfrm rot="21120000">
            <a:off x="4754245" y="3629660"/>
            <a:ext cx="4192270" cy="2783840"/>
          </a:xfrm>
          <a:prstGeom prst="rect">
            <a:avLst/>
          </a:prstGeom>
        </p:spPr>
      </p:pic>
      <p:sp>
        <p:nvSpPr>
          <p:cNvPr id="4" name="矩形 3"/>
          <p:cNvSpPr/>
          <p:nvPr/>
        </p:nvSpPr>
        <p:spPr>
          <a:xfrm>
            <a:off x="1003300" y="1452880"/>
            <a:ext cx="7137400" cy="1198880"/>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Challenge Yourself</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8430" y="205105"/>
            <a:ext cx="8784590" cy="6447155"/>
          </a:xfrm>
          <a:prstGeom prst="rect">
            <a:avLst/>
          </a:prstGeom>
          <a:noFill/>
        </p:spPr>
        <p:txBody>
          <a:bodyPr wrap="square" rtlCol="0">
            <a:spAutoFit/>
          </a:bodyPr>
          <a:p>
            <a:pPr algn="just" fontAlgn="auto">
              <a:lnSpc>
                <a:spcPts val="3540"/>
              </a:lnSpc>
            </a:pPr>
            <a:r>
              <a:rPr lang="en-US" altLang="zh-CN" sz="3200">
                <a:latin typeface="Times New Roman" panose="02020603050405020304" charset="0"/>
                <a:cs typeface="Times New Roman" panose="02020603050405020304" charset="0"/>
              </a:rPr>
              <a:t>     Last Saturday, a delegation of Australian students visited our school.</a:t>
            </a:r>
            <a:endParaRPr lang="en-US" altLang="zh-CN" sz="3200">
              <a:latin typeface="Times New Roman" panose="02020603050405020304" charset="0"/>
              <a:cs typeface="Times New Roman" panose="02020603050405020304" charset="0"/>
            </a:endParaRPr>
          </a:p>
          <a:p>
            <a:pPr algn="just" fontAlgn="auto">
              <a:lnSpc>
                <a:spcPts val="3540"/>
              </a:lnSpc>
            </a:pPr>
            <a:r>
              <a:rPr lang="en-US" altLang="zh-CN" sz="3200">
                <a:latin typeface="Times New Roman" panose="02020603050405020304" charset="0"/>
                <a:cs typeface="Times New Roman" panose="02020603050405020304" charset="0"/>
              </a:rPr>
              <a:t>    Upon arrival, the Australian friends received a warm welcome, followed by a campus tour. Next, they were invited to enjoy Beijing Opera in the lecture hall given by our students, whose wonderful performance showcased the Chinese traditional cultures. At noon, all the guests were grouped to make dumplings in the dining hall. After that, they visited the Confucius temple , chatting and laughing all the way.</a:t>
            </a:r>
            <a:endParaRPr lang="en-US" altLang="zh-CN" sz="3200">
              <a:latin typeface="Times New Roman" panose="02020603050405020304" charset="0"/>
              <a:cs typeface="Times New Roman" panose="02020603050405020304" charset="0"/>
            </a:endParaRPr>
          </a:p>
          <a:p>
            <a:pPr algn="just" fontAlgn="auto">
              <a:lnSpc>
                <a:spcPts val="3540"/>
              </a:lnSpc>
            </a:pPr>
            <a:r>
              <a:rPr lang="en-US" altLang="zh-CN" sz="3200">
                <a:latin typeface="Times New Roman" panose="02020603050405020304" charset="0"/>
                <a:cs typeface="Times New Roman" panose="02020603050405020304" charset="0"/>
              </a:rPr>
              <a:t>   The visit proves to be a success, which not only has enhanced our friendship but also tightened cultural exchange.</a:t>
            </a:r>
            <a:endParaRPr lang="en-US" altLang="zh-CN" sz="32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OIP"/>
          <p:cNvPicPr>
            <a:picLocks noChangeAspect="1"/>
          </p:cNvPicPr>
          <p:nvPr/>
        </p:nvPicPr>
        <p:blipFill>
          <a:blip r:embed="rId1"/>
          <a:stretch>
            <a:fillRect/>
          </a:stretch>
        </p:blipFill>
        <p:spPr>
          <a:xfrm>
            <a:off x="273685" y="261620"/>
            <a:ext cx="8729980" cy="65557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404664"/>
            <a:ext cx="8856984" cy="5701433"/>
          </a:xfrm>
          <a:prstGeom prst="rect">
            <a:avLst/>
          </a:prstGeom>
        </p:spPr>
        <p:txBody>
          <a:bodyPr wrap="square">
            <a:spAutoFit/>
          </a:bodyPr>
          <a:lstStyle/>
          <a:p>
            <a:pPr algn="just">
              <a:lnSpc>
                <a:spcPts val="4000"/>
              </a:lnSpc>
            </a:pPr>
            <a:r>
              <a:rPr lang="zh-CN" altLang="en-US" sz="2800" dirty="0" smtClean="0"/>
              <a:t>第四部分</a:t>
            </a:r>
            <a:r>
              <a:rPr lang="en-US" altLang="zh-CN" sz="2800" dirty="0" smtClean="0"/>
              <a:t>:</a:t>
            </a:r>
            <a:r>
              <a:rPr lang="zh-CN" altLang="en-US" sz="2800" dirty="0" smtClean="0"/>
              <a:t>写作</a:t>
            </a:r>
            <a:r>
              <a:rPr lang="en-US" altLang="zh-CN" sz="2800" dirty="0" smtClean="0"/>
              <a:t>(</a:t>
            </a:r>
            <a:r>
              <a:rPr lang="zh-CN" altLang="en-US" sz="2800" dirty="0" smtClean="0"/>
              <a:t>共两节，满分</a:t>
            </a:r>
            <a:r>
              <a:rPr lang="en-US" altLang="zh-CN" sz="2800" dirty="0" smtClean="0"/>
              <a:t>40</a:t>
            </a:r>
            <a:r>
              <a:rPr lang="zh-CN" altLang="en-US" sz="2800" dirty="0" smtClean="0"/>
              <a:t>分</a:t>
            </a:r>
            <a:r>
              <a:rPr lang="en-US" altLang="zh-CN" sz="2800" dirty="0" smtClean="0"/>
              <a:t>)</a:t>
            </a:r>
            <a:endParaRPr lang="en-US" altLang="zh-CN" sz="2800" dirty="0" smtClean="0"/>
          </a:p>
          <a:p>
            <a:pPr algn="just">
              <a:lnSpc>
                <a:spcPts val="4000"/>
              </a:lnSpc>
            </a:pPr>
            <a:r>
              <a:rPr lang="zh-CN" altLang="en-US" sz="2800" dirty="0" smtClean="0"/>
              <a:t>第一节</a:t>
            </a:r>
            <a:r>
              <a:rPr lang="en-US" altLang="zh-CN" sz="2800" dirty="0" smtClean="0"/>
              <a:t>:</a:t>
            </a:r>
            <a:r>
              <a:rPr lang="zh-CN" altLang="en-US" sz="2800" dirty="0" smtClean="0"/>
              <a:t>应用文写作</a:t>
            </a:r>
            <a:r>
              <a:rPr lang="en-US" altLang="zh-CN" sz="2800" dirty="0" smtClean="0"/>
              <a:t>(</a:t>
            </a:r>
            <a:r>
              <a:rPr lang="zh-CN" altLang="en-US" sz="2800" dirty="0" smtClean="0"/>
              <a:t>满分</a:t>
            </a:r>
            <a:r>
              <a:rPr lang="en-US" altLang="zh-CN" sz="2800" dirty="0" smtClean="0"/>
              <a:t>15</a:t>
            </a:r>
            <a:r>
              <a:rPr lang="zh-CN" altLang="en-US" sz="2800" dirty="0" smtClean="0"/>
              <a:t>分</a:t>
            </a:r>
            <a:r>
              <a:rPr lang="en-US" altLang="zh-CN" sz="2800" dirty="0" smtClean="0"/>
              <a:t>)</a:t>
            </a:r>
            <a:endParaRPr lang="en-US" altLang="zh-CN" sz="2800" dirty="0" smtClean="0"/>
          </a:p>
          <a:p>
            <a:pPr algn="just">
              <a:lnSpc>
                <a:spcPts val="4000"/>
              </a:lnSpc>
            </a:pPr>
            <a:r>
              <a:rPr lang="en-US" altLang="zh-CN" sz="2800" dirty="0"/>
              <a:t> </a:t>
            </a:r>
            <a:r>
              <a:rPr lang="en-US" altLang="zh-CN" sz="2800" dirty="0" smtClean="0"/>
              <a:t>     </a:t>
            </a:r>
            <a:r>
              <a:rPr lang="zh-CN" altLang="en-US" sz="2800" dirty="0" smtClean="0"/>
              <a:t>假定你是李华，上周六澳大利亚学生代表团访问你校，请你为校英语报写一篇报道，介绍这次活动，内容包括</a:t>
            </a:r>
            <a:r>
              <a:rPr lang="en-US" altLang="zh-CN" sz="2800" dirty="0" smtClean="0"/>
              <a:t>:</a:t>
            </a:r>
            <a:endParaRPr lang="en-US" altLang="zh-CN" sz="2800" dirty="0" smtClean="0"/>
          </a:p>
          <a:p>
            <a:pPr algn="just">
              <a:lnSpc>
                <a:spcPts val="4000"/>
              </a:lnSpc>
            </a:pPr>
            <a:r>
              <a:rPr lang="en-US" altLang="zh-CN" sz="2800" dirty="0" smtClean="0"/>
              <a:t>    1.</a:t>
            </a:r>
            <a:r>
              <a:rPr lang="zh-CN" altLang="en-US" sz="2800" dirty="0" smtClean="0"/>
              <a:t>来访人员</a:t>
            </a:r>
            <a:r>
              <a:rPr lang="en-US" altLang="zh-CN" sz="2800" dirty="0" smtClean="0"/>
              <a:t>;</a:t>
            </a:r>
            <a:endParaRPr lang="en-US" altLang="zh-CN" sz="2800" dirty="0" smtClean="0"/>
          </a:p>
          <a:p>
            <a:pPr algn="just">
              <a:lnSpc>
                <a:spcPts val="4000"/>
              </a:lnSpc>
            </a:pPr>
            <a:r>
              <a:rPr lang="en-US" altLang="zh-CN" sz="2800" dirty="0" smtClean="0"/>
              <a:t>    2.</a:t>
            </a:r>
            <a:r>
              <a:rPr lang="zh-CN" altLang="en-US" sz="2800" dirty="0" smtClean="0"/>
              <a:t>活动安排</a:t>
            </a:r>
            <a:endParaRPr lang="en-US" altLang="zh-CN" sz="2800" dirty="0" smtClean="0"/>
          </a:p>
          <a:p>
            <a:pPr algn="just">
              <a:lnSpc>
                <a:spcPts val="4000"/>
              </a:lnSpc>
            </a:pPr>
            <a:r>
              <a:rPr lang="en-US" altLang="zh-CN" sz="2800" dirty="0" smtClean="0"/>
              <a:t>    3.</a:t>
            </a:r>
            <a:r>
              <a:rPr lang="zh-CN" altLang="en-US" sz="2800" dirty="0" smtClean="0"/>
              <a:t>活动意义。</a:t>
            </a:r>
            <a:endParaRPr lang="en-US" altLang="zh-CN" sz="2800" dirty="0" smtClean="0"/>
          </a:p>
          <a:p>
            <a:pPr algn="just">
              <a:lnSpc>
                <a:spcPts val="4000"/>
              </a:lnSpc>
            </a:pPr>
            <a:r>
              <a:rPr lang="en-US" altLang="zh-CN" sz="2800" dirty="0"/>
              <a:t> </a:t>
            </a:r>
            <a:r>
              <a:rPr lang="en-US" altLang="zh-CN" sz="2800" dirty="0" smtClean="0"/>
              <a:t>   </a:t>
            </a:r>
            <a:r>
              <a:rPr lang="zh-CN" altLang="en-US" sz="2800" dirty="0" smtClean="0"/>
              <a:t>注意</a:t>
            </a:r>
            <a:r>
              <a:rPr lang="en-US" altLang="zh-CN" sz="2800" dirty="0" smtClean="0"/>
              <a:t>: </a:t>
            </a:r>
            <a:endParaRPr lang="en-US" altLang="zh-CN" sz="2800" dirty="0" smtClean="0"/>
          </a:p>
          <a:p>
            <a:pPr algn="just">
              <a:lnSpc>
                <a:spcPts val="4000"/>
              </a:lnSpc>
            </a:pPr>
            <a:r>
              <a:rPr lang="en-US" altLang="zh-CN" sz="2800" dirty="0" smtClean="0"/>
              <a:t>1.</a:t>
            </a:r>
            <a:r>
              <a:rPr lang="zh-CN" altLang="en-US" sz="2800" dirty="0" smtClean="0"/>
              <a:t>词数</a:t>
            </a:r>
            <a:r>
              <a:rPr lang="en-US" altLang="zh-CN" sz="2800" dirty="0" smtClean="0"/>
              <a:t>80</a:t>
            </a:r>
            <a:r>
              <a:rPr lang="zh-CN" altLang="en-US" sz="2800" dirty="0" smtClean="0"/>
              <a:t>左右</a:t>
            </a:r>
            <a:endParaRPr lang="en-US" altLang="zh-CN" sz="2800" dirty="0" smtClean="0"/>
          </a:p>
          <a:p>
            <a:pPr algn="just">
              <a:lnSpc>
                <a:spcPts val="4000"/>
              </a:lnSpc>
            </a:pPr>
            <a:r>
              <a:rPr lang="en-US" altLang="zh-CN" sz="2800" dirty="0" smtClean="0"/>
              <a:t>2.</a:t>
            </a:r>
            <a:r>
              <a:rPr lang="zh-CN" altLang="en-US" sz="2800" dirty="0" smtClean="0"/>
              <a:t>可适当增加细节，使行文连贯</a:t>
            </a:r>
            <a:r>
              <a:rPr lang="en-US" altLang="zh-CN" sz="2800" dirty="0" smtClean="0"/>
              <a:t>;3.</a:t>
            </a:r>
            <a:r>
              <a:rPr lang="zh-CN" altLang="en-US" sz="2800" dirty="0" smtClean="0"/>
              <a:t>参考词汇</a:t>
            </a:r>
            <a:r>
              <a:rPr lang="en-US" altLang="zh-CN" sz="2800" dirty="0" smtClean="0"/>
              <a:t>:</a:t>
            </a:r>
            <a:r>
              <a:rPr lang="zh-CN" altLang="en-US" sz="2800" dirty="0" smtClean="0"/>
              <a:t>代表团 </a:t>
            </a:r>
            <a:r>
              <a:rPr lang="en-US" altLang="zh-CN" sz="2800" dirty="0" smtClean="0"/>
              <a:t>delegation n An Exchange Visit</a:t>
            </a:r>
            <a:endParaRPr lang="zh-CN"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323528" y="332656"/>
          <a:ext cx="8424936" cy="59046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59970" y="260648"/>
            <a:ext cx="57502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新闻报道文体特点</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15" name="组合 14"/>
          <p:cNvGrpSpPr/>
          <p:nvPr/>
        </p:nvGrpSpPr>
        <p:grpSpPr>
          <a:xfrm>
            <a:off x="395536" y="1183978"/>
            <a:ext cx="8280920" cy="5461000"/>
            <a:chOff x="539552" y="1397000"/>
            <a:chExt cx="8280920" cy="5461000"/>
          </a:xfrm>
        </p:grpSpPr>
        <p:graphicFrame>
          <p:nvGraphicFramePr>
            <p:cNvPr id="4" name="图示 3"/>
            <p:cNvGraphicFramePr/>
            <p:nvPr/>
          </p:nvGraphicFramePr>
          <p:xfrm>
            <a:off x="539552" y="1397000"/>
            <a:ext cx="8280920" cy="412023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5" name="组合 4"/>
            <p:cNvGrpSpPr/>
            <p:nvPr/>
          </p:nvGrpSpPr>
          <p:grpSpPr>
            <a:xfrm>
              <a:off x="5518829" y="5681366"/>
              <a:ext cx="1882615" cy="1176634"/>
              <a:chOff x="4905272" y="2942591"/>
              <a:chExt cx="1882615" cy="1176634"/>
            </a:xfrm>
          </p:grpSpPr>
          <p:sp>
            <p:nvSpPr>
              <p:cNvPr id="6" name="圆角矩形 5"/>
              <p:cNvSpPr/>
              <p:nvPr/>
            </p:nvSpPr>
            <p:spPr>
              <a:xfrm>
                <a:off x="4905272" y="2942591"/>
                <a:ext cx="1882615" cy="117663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圆角矩形 4"/>
              <p:cNvSpPr/>
              <p:nvPr/>
            </p:nvSpPr>
            <p:spPr>
              <a:xfrm>
                <a:off x="4939734" y="2977053"/>
                <a:ext cx="1813691" cy="11077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zh-CN" altLang="en-US" sz="3400" kern="1200" dirty="0" smtClean="0"/>
                  <a:t>结束语</a:t>
                </a:r>
                <a:endParaRPr lang="zh-CN" altLang="en-US" sz="3400" kern="1200" dirty="0"/>
              </a:p>
            </p:txBody>
          </p:sp>
        </p:grpSp>
        <p:cxnSp>
          <p:nvCxnSpPr>
            <p:cNvPr id="9" name="直接连接符 8"/>
            <p:cNvCxnSpPr/>
            <p:nvPr/>
          </p:nvCxnSpPr>
          <p:spPr>
            <a:xfrm>
              <a:off x="5220072" y="4941168"/>
              <a:ext cx="0" cy="14401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220072" y="6381328"/>
              <a:ext cx="298757"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390600" y="2420888"/>
            <a:ext cx="1034259" cy="2123658"/>
          </a:xfrm>
          <a:prstGeom prst="rect">
            <a:avLst/>
          </a:prstGeom>
          <a:noFill/>
        </p:spPr>
        <p:txBody>
          <a:bodyPr wrap="none" lIns="91440" tIns="45720" rIns="91440" bIns="45720">
            <a:spAutoFit/>
          </a:bodyPr>
          <a:lstStyle/>
          <a:p>
            <a:pPr algn="ctr"/>
            <a:r>
              <a:rPr lang="zh-CN" alt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审</a:t>
            </a:r>
            <a:endParaRPr lang="en-US" altLang="zh-CN"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zh-CN" alt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题</a:t>
            </a:r>
            <a:endParaRPr lang="zh-CN" alt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179512" y="260648"/>
          <a:ext cx="8640960" cy="63367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矩形 3"/>
          <p:cNvSpPr/>
          <p:nvPr/>
        </p:nvSpPr>
        <p:spPr>
          <a:xfrm>
            <a:off x="3783962" y="2967335"/>
            <a:ext cx="15760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导语</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5580112" y="430352"/>
            <a:ext cx="2457724" cy="584775"/>
          </a:xfrm>
          <a:prstGeom prst="rect">
            <a:avLst/>
          </a:prstGeom>
          <a:noFill/>
        </p:spPr>
        <p:txBody>
          <a:bodyPr wrap="none" rtlCol="0">
            <a:spAutoFit/>
          </a:bodyPr>
          <a:lstStyle/>
          <a:p>
            <a:r>
              <a:rPr lang="en-US" altLang="zh-CN" sz="3200" b="1" dirty="0" smtClean="0">
                <a:solidFill>
                  <a:srgbClr val="92D050"/>
                </a:solidFill>
              </a:rPr>
              <a:t>Last Saturday</a:t>
            </a:r>
            <a:endParaRPr lang="zh-CN" altLang="en-US" sz="3200" b="1" dirty="0">
              <a:solidFill>
                <a:srgbClr val="92D050"/>
              </a:solidFill>
            </a:endParaRPr>
          </a:p>
        </p:txBody>
      </p:sp>
      <p:sp>
        <p:nvSpPr>
          <p:cNvPr id="6" name="TextBox 5"/>
          <p:cNvSpPr txBox="1"/>
          <p:nvPr/>
        </p:nvSpPr>
        <p:spPr>
          <a:xfrm>
            <a:off x="107504" y="4509120"/>
            <a:ext cx="2009653" cy="1077218"/>
          </a:xfrm>
          <a:prstGeom prst="rect">
            <a:avLst/>
          </a:prstGeom>
          <a:noFill/>
        </p:spPr>
        <p:txBody>
          <a:bodyPr wrap="none" rtlCol="0">
            <a:spAutoFit/>
          </a:bodyPr>
          <a:lstStyle/>
          <a:p>
            <a:r>
              <a:rPr lang="en-US" altLang="zh-CN" sz="3200" b="1" dirty="0" smtClean="0">
                <a:solidFill>
                  <a:schemeClr val="accent3">
                    <a:lumMod val="50000"/>
                  </a:schemeClr>
                </a:solidFill>
              </a:rPr>
              <a:t>Australian </a:t>
            </a:r>
            <a:endParaRPr lang="en-US" altLang="zh-CN" sz="3200" b="1" dirty="0" smtClean="0">
              <a:solidFill>
                <a:schemeClr val="accent3">
                  <a:lumMod val="50000"/>
                </a:schemeClr>
              </a:solidFill>
            </a:endParaRPr>
          </a:p>
          <a:p>
            <a:r>
              <a:rPr lang="en-US" altLang="zh-CN" sz="3200" b="1" dirty="0" smtClean="0">
                <a:solidFill>
                  <a:schemeClr val="accent3">
                    <a:lumMod val="50000"/>
                  </a:schemeClr>
                </a:solidFill>
              </a:rPr>
              <a:t>students</a:t>
            </a:r>
            <a:endParaRPr lang="zh-CN" altLang="en-US" sz="3200" b="1" dirty="0">
              <a:solidFill>
                <a:schemeClr val="accent3">
                  <a:lumMod val="50000"/>
                </a:schemeClr>
              </a:solidFill>
            </a:endParaRPr>
          </a:p>
        </p:txBody>
      </p:sp>
      <p:sp>
        <p:nvSpPr>
          <p:cNvPr id="7" name="TextBox 6"/>
          <p:cNvSpPr txBox="1"/>
          <p:nvPr/>
        </p:nvSpPr>
        <p:spPr>
          <a:xfrm>
            <a:off x="7107171" y="5293950"/>
            <a:ext cx="2018501" cy="584775"/>
          </a:xfrm>
          <a:prstGeom prst="rect">
            <a:avLst/>
          </a:prstGeom>
          <a:noFill/>
        </p:spPr>
        <p:txBody>
          <a:bodyPr wrap="none" rtlCol="0">
            <a:spAutoFit/>
          </a:bodyPr>
          <a:lstStyle/>
          <a:p>
            <a:r>
              <a:rPr lang="en-US" altLang="zh-CN" sz="3200" b="1" dirty="0" smtClean="0">
                <a:solidFill>
                  <a:srgbClr val="FFC000"/>
                </a:solidFill>
              </a:rPr>
              <a:t>Our school</a:t>
            </a:r>
            <a:endParaRPr lang="zh-CN" altLang="en-US" sz="3200" b="1" dirty="0">
              <a:solidFill>
                <a:srgbClr val="FFC000"/>
              </a:solidFill>
            </a:endParaRPr>
          </a:p>
        </p:txBody>
      </p:sp>
      <p:sp>
        <p:nvSpPr>
          <p:cNvPr id="8" name="TextBox 7"/>
          <p:cNvSpPr txBox="1"/>
          <p:nvPr/>
        </p:nvSpPr>
        <p:spPr>
          <a:xfrm>
            <a:off x="135491" y="1015127"/>
            <a:ext cx="2427844" cy="1077218"/>
          </a:xfrm>
          <a:prstGeom prst="rect">
            <a:avLst/>
          </a:prstGeom>
          <a:noFill/>
        </p:spPr>
        <p:txBody>
          <a:bodyPr wrap="none" rtlCol="0">
            <a:spAutoFit/>
          </a:bodyPr>
          <a:lstStyle/>
          <a:p>
            <a:r>
              <a:rPr lang="en-US" altLang="zh-CN" sz="3200" b="1" dirty="0" smtClean="0">
                <a:solidFill>
                  <a:srgbClr val="FF0000"/>
                </a:solidFill>
              </a:rPr>
              <a:t>An exchange </a:t>
            </a:r>
            <a:endParaRPr lang="en-US" altLang="zh-CN" sz="3200" b="1" dirty="0" smtClean="0">
              <a:solidFill>
                <a:srgbClr val="FF0000"/>
              </a:solidFill>
            </a:endParaRPr>
          </a:p>
          <a:p>
            <a:r>
              <a:rPr lang="en-US" altLang="zh-CN" sz="3200" b="1" dirty="0" smtClean="0">
                <a:solidFill>
                  <a:srgbClr val="FF0000"/>
                </a:solidFill>
              </a:rPr>
              <a:t>visit</a:t>
            </a:r>
            <a:endParaRPr lang="zh-CN" altLang="en-US" sz="3200" b="1" dirty="0">
              <a:solidFill>
                <a:srgbClr val="FF0000"/>
              </a:solidFill>
            </a:endParaRPr>
          </a:p>
        </p:txBody>
      </p:sp>
      <p:sp>
        <p:nvSpPr>
          <p:cNvPr id="9" name="TextBox 8"/>
          <p:cNvSpPr txBox="1"/>
          <p:nvPr/>
        </p:nvSpPr>
        <p:spPr>
          <a:xfrm>
            <a:off x="5360035" y="1340768"/>
            <a:ext cx="3783965" cy="2862322"/>
          </a:xfrm>
          <a:prstGeom prst="rect">
            <a:avLst/>
          </a:prstGeom>
          <a:noFill/>
        </p:spPr>
        <p:txBody>
          <a:bodyPr wrap="square" rtlCol="0">
            <a:spAutoFit/>
          </a:bodyPr>
          <a:lstStyle/>
          <a:p>
            <a:r>
              <a:rPr lang="en-US" altLang="zh-CN" sz="2000" b="1" dirty="0" smtClean="0">
                <a:solidFill>
                  <a:schemeClr val="accent6">
                    <a:lumMod val="75000"/>
                  </a:schemeClr>
                </a:solidFill>
              </a:rPr>
              <a:t>Strengthen  friendship</a:t>
            </a:r>
            <a:endParaRPr lang="en-US" altLang="zh-CN" sz="2000" b="1" dirty="0" smtClean="0">
              <a:solidFill>
                <a:schemeClr val="accent6">
                  <a:lumMod val="75000"/>
                </a:schemeClr>
              </a:solidFill>
            </a:endParaRPr>
          </a:p>
          <a:p>
            <a:r>
              <a:rPr lang="en-US" altLang="zh-CN" sz="2000" b="1" dirty="0" smtClean="0">
                <a:solidFill>
                  <a:schemeClr val="accent6">
                    <a:lumMod val="75000"/>
                  </a:schemeClr>
                </a:solidFill>
              </a:rPr>
              <a:t>Enhance mutual understanding</a:t>
            </a:r>
            <a:endParaRPr lang="en-US" altLang="zh-CN" sz="2000" b="1" dirty="0" smtClean="0">
              <a:solidFill>
                <a:schemeClr val="accent6">
                  <a:lumMod val="75000"/>
                </a:schemeClr>
              </a:solidFill>
            </a:endParaRPr>
          </a:p>
          <a:p>
            <a:endParaRPr lang="en-US" altLang="zh-CN" sz="2000" b="1" dirty="0">
              <a:solidFill>
                <a:schemeClr val="accent6">
                  <a:lumMod val="75000"/>
                </a:schemeClr>
              </a:solidFill>
            </a:endParaRPr>
          </a:p>
          <a:p>
            <a:endParaRPr lang="en-US" altLang="zh-CN" sz="2000" b="1" dirty="0" smtClean="0">
              <a:solidFill>
                <a:schemeClr val="accent6">
                  <a:lumMod val="75000"/>
                </a:schemeClr>
              </a:solidFill>
            </a:endParaRPr>
          </a:p>
          <a:p>
            <a:endParaRPr lang="en-US" altLang="zh-CN" sz="2000" b="1" dirty="0" smtClean="0">
              <a:solidFill>
                <a:schemeClr val="accent6">
                  <a:lumMod val="75000"/>
                </a:schemeClr>
              </a:solidFill>
            </a:endParaRPr>
          </a:p>
          <a:p>
            <a:endParaRPr lang="en-US" altLang="zh-CN" sz="2000" b="1" dirty="0">
              <a:solidFill>
                <a:schemeClr val="accent6">
                  <a:lumMod val="75000"/>
                </a:schemeClr>
              </a:solidFill>
            </a:endParaRPr>
          </a:p>
          <a:p>
            <a:endParaRPr lang="en-US" altLang="zh-CN" sz="2000" b="1" dirty="0">
              <a:solidFill>
                <a:schemeClr val="accent6">
                  <a:lumMod val="75000"/>
                </a:schemeClr>
              </a:solidFill>
            </a:endParaRPr>
          </a:p>
          <a:p>
            <a:r>
              <a:rPr lang="en-US" altLang="zh-CN" sz="2000" b="1" dirty="0" smtClean="0">
                <a:solidFill>
                  <a:schemeClr val="accent6">
                    <a:lumMod val="75000"/>
                  </a:schemeClr>
                </a:solidFill>
              </a:rPr>
              <a:t>Promote cultural exchange</a:t>
            </a:r>
            <a:endParaRPr lang="en-US" altLang="zh-CN" sz="2000" b="1" dirty="0" smtClean="0">
              <a:solidFill>
                <a:schemeClr val="accent6">
                  <a:lumMod val="75000"/>
                </a:schemeClr>
              </a:solidFill>
            </a:endParaRPr>
          </a:p>
          <a:p>
            <a:r>
              <a:rPr lang="en-US" altLang="zh-CN" sz="2000" b="1" dirty="0" smtClean="0">
                <a:solidFill>
                  <a:schemeClr val="accent6">
                    <a:lumMod val="75000"/>
                  </a:schemeClr>
                </a:solidFill>
              </a:rPr>
              <a:t>Boost cultural diversity</a:t>
            </a:r>
            <a:endParaRPr lang="zh-CN" altLang="en-US" sz="20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1520" y="188640"/>
            <a:ext cx="4176464" cy="3490381"/>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14" y="3861048"/>
            <a:ext cx="4362076" cy="2911112"/>
          </a:xfrm>
          <a:prstGeom prst="rect">
            <a:avLst/>
          </a:prstGeom>
        </p:spPr>
      </p:pic>
      <p:graphicFrame>
        <p:nvGraphicFramePr>
          <p:cNvPr id="2" name="图示 1"/>
          <p:cNvGraphicFramePr/>
          <p:nvPr/>
        </p:nvGraphicFramePr>
        <p:xfrm>
          <a:off x="3203848" y="692696"/>
          <a:ext cx="576064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5868144" y="188640"/>
            <a:ext cx="28216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activities</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1320" y="-265747"/>
            <a:ext cx="8229600" cy="1143000"/>
          </a:xfrm>
        </p:spPr>
        <p:txBody>
          <a:bodyPr/>
          <a:p>
            <a:r>
              <a:rPr lang="zh-CN" altLang="en-US" sz="4000" b="1">
                <a:gradFill>
                  <a:gsLst>
                    <a:gs pos="0">
                      <a:srgbClr val="007BD3"/>
                    </a:gs>
                    <a:gs pos="100000">
                      <a:srgbClr val="034373"/>
                    </a:gs>
                  </a:gsLst>
                  <a:lin scaled="0"/>
                </a:gradFill>
              </a:rPr>
              <a:t>活动安排小专题</a:t>
            </a:r>
            <a:endParaRPr lang="zh-CN" altLang="en-US" sz="4000" b="1">
              <a:gradFill>
                <a:gsLst>
                  <a:gs pos="0">
                    <a:srgbClr val="007BD3"/>
                  </a:gs>
                  <a:gs pos="100000">
                    <a:srgbClr val="034373"/>
                  </a:gs>
                </a:gsLst>
                <a:lin scaled="0"/>
              </a:gradFill>
            </a:endParaRPr>
          </a:p>
        </p:txBody>
      </p:sp>
      <p:sp>
        <p:nvSpPr>
          <p:cNvPr id="100" name="文本框 99"/>
          <p:cNvSpPr txBox="1"/>
          <p:nvPr/>
        </p:nvSpPr>
        <p:spPr>
          <a:xfrm>
            <a:off x="256540" y="711200"/>
            <a:ext cx="8630920" cy="1814830"/>
          </a:xfrm>
          <a:prstGeom prst="rect">
            <a:avLst/>
          </a:prstGeom>
          <a:noFill/>
          <a:ln w="19050">
            <a:solidFill>
              <a:schemeClr val="accent6">
                <a:lumMod val="75000"/>
              </a:schemeClr>
            </a:solidFill>
          </a:ln>
        </p:spPr>
        <p:txBody>
          <a:bodyPr wrap="square">
            <a:spAutoFit/>
          </a:bodyPr>
          <a:p>
            <a:pPr indent="0" algn="just"/>
            <a:r>
              <a:rPr lang="zh-CN" sz="2800" b="0" u="sng">
                <a:solidFill>
                  <a:srgbClr val="000000"/>
                </a:solidFill>
                <a:latin typeface="Times New Roman" panose="02020603050405020304" charset="0"/>
                <a:ea typeface="仿宋" panose="02010609060101010101" charset="-122"/>
                <a:cs typeface="Times New Roman" panose="02020603050405020304" charset="0"/>
              </a:rPr>
              <a:t>一、</a:t>
            </a:r>
            <a:r>
              <a:rPr lang="en-US" sz="2800" b="0" u="sng">
                <a:solidFill>
                  <a:srgbClr val="000000"/>
                </a:solidFill>
                <a:latin typeface="Times New Roman" panose="02020603050405020304" charset="0"/>
                <a:cs typeface="Times New Roman" panose="02020603050405020304" charset="0"/>
              </a:rPr>
              <a:t>"</a:t>
            </a:r>
            <a:r>
              <a:rPr lang="zh-CN" sz="2800" b="0" u="sng">
                <a:solidFill>
                  <a:srgbClr val="000000"/>
                </a:solidFill>
                <a:latin typeface="Times New Roman" panose="02020603050405020304" charset="0"/>
                <a:ea typeface="仿宋" panose="02010609060101010101" charset="-122"/>
                <a:cs typeface="Times New Roman" panose="02020603050405020304" charset="0"/>
              </a:rPr>
              <a:t>举行</a:t>
            </a:r>
            <a:r>
              <a:rPr lang="en-US" sz="2800" b="0" u="sng">
                <a:solidFill>
                  <a:srgbClr val="000000"/>
                </a:solidFill>
                <a:latin typeface="Times New Roman" panose="02020603050405020304" charset="0"/>
                <a:cs typeface="Times New Roman" panose="02020603050405020304" charset="0"/>
              </a:rPr>
              <a:t>"</a:t>
            </a:r>
            <a:r>
              <a:rPr lang="zh-CN" sz="2800" b="0" u="sng">
                <a:solidFill>
                  <a:srgbClr val="000000"/>
                </a:solidFill>
                <a:latin typeface="Times New Roman" panose="02020603050405020304" charset="0"/>
                <a:ea typeface="仿宋" panose="02010609060101010101" charset="-122"/>
                <a:cs typeface="Times New Roman" panose="02020603050405020304" charset="0"/>
              </a:rPr>
              <a:t>的表达</a:t>
            </a:r>
            <a:r>
              <a:rPr lang="zh-CN" sz="2800" b="0">
                <a:solidFill>
                  <a:srgbClr val="000000"/>
                </a:solidFill>
                <a:latin typeface="Times New Roman" panose="02020603050405020304" charset="0"/>
                <a:ea typeface="仿宋" panose="02010609060101010101" charset="-122"/>
                <a:cs typeface="Times New Roman" panose="02020603050405020304" charset="0"/>
              </a:rPr>
              <a:t>主动：</a:t>
            </a:r>
            <a:r>
              <a:rPr lang="en-US" sz="2800" b="0">
                <a:solidFill>
                  <a:srgbClr val="000000"/>
                </a:solidFill>
                <a:latin typeface="Times New Roman" panose="02020603050405020304" charset="0"/>
                <a:cs typeface="Times New Roman" panose="02020603050405020304" charset="0"/>
              </a:rPr>
              <a:t>start/ take place/ kick off/ last...</a:t>
            </a:r>
            <a:r>
              <a:rPr lang="zh-CN" sz="2800" b="0">
                <a:solidFill>
                  <a:srgbClr val="000000"/>
                </a:solidFill>
                <a:latin typeface="Times New Roman" panose="02020603050405020304" charset="0"/>
                <a:ea typeface="仿宋" panose="02010609060101010101" charset="-122"/>
                <a:cs typeface="Times New Roman" panose="02020603050405020304" charset="0"/>
              </a:rPr>
              <a:t>被动：</a:t>
            </a:r>
            <a:r>
              <a:rPr lang="en-US" sz="2800" b="0">
                <a:solidFill>
                  <a:srgbClr val="000000"/>
                </a:solidFill>
                <a:latin typeface="Times New Roman" panose="02020603050405020304" charset="0"/>
                <a:cs typeface="Times New Roman" panose="02020603050405020304" charset="0"/>
              </a:rPr>
              <a:t>be held/ be organized/ be arranged/ be scheduled/be put on...</a:t>
            </a:r>
            <a:endParaRPr lang="en-US" altLang="en-US" sz="2800" b="0">
              <a:solidFill>
                <a:srgbClr val="000000"/>
              </a:solidFill>
              <a:latin typeface="Times New Roman" panose="02020603050405020304" charset="0"/>
              <a:cs typeface="Times New Roman" panose="02020603050405020304" charset="0"/>
            </a:endParaRPr>
          </a:p>
        </p:txBody>
      </p:sp>
      <p:sp>
        <p:nvSpPr>
          <p:cNvPr id="4" name="文本框 3"/>
          <p:cNvSpPr txBox="1"/>
          <p:nvPr/>
        </p:nvSpPr>
        <p:spPr>
          <a:xfrm>
            <a:off x="256540" y="2656205"/>
            <a:ext cx="8630285" cy="4015105"/>
          </a:xfrm>
          <a:prstGeom prst="rect">
            <a:avLst/>
          </a:prstGeom>
          <a:noFill/>
          <a:ln w="19050">
            <a:solidFill>
              <a:schemeClr val="accent6">
                <a:lumMod val="75000"/>
              </a:schemeClr>
            </a:solidFill>
          </a:ln>
        </p:spPr>
        <p:txBody>
          <a:bodyPr wrap="square">
            <a:spAutoFit/>
          </a:bodyPr>
          <a:p>
            <a:pPr indent="0" algn="just" fontAlgn="auto">
              <a:lnSpc>
                <a:spcPts val="3060"/>
              </a:lnSpc>
            </a:pPr>
            <a:r>
              <a:rPr lang="zh-CN" sz="2800" b="0" u="sng">
                <a:solidFill>
                  <a:srgbClr val="000000"/>
                </a:solidFill>
                <a:latin typeface="Times New Roman" panose="02020603050405020304" charset="0"/>
                <a:ea typeface="仿宋" panose="02010609060101010101" charset="-122"/>
              </a:rPr>
              <a:t>二、</a:t>
            </a:r>
            <a:r>
              <a:rPr lang="en-US" sz="2800" b="0" u="sng">
                <a:solidFill>
                  <a:srgbClr val="000000"/>
                </a:solidFill>
                <a:latin typeface="Times New Roman" panose="02020603050405020304" charset="0"/>
              </a:rPr>
              <a:t>"</a:t>
            </a:r>
            <a:r>
              <a:rPr lang="zh-CN" sz="2800" b="0" u="sng">
                <a:solidFill>
                  <a:srgbClr val="000000"/>
                </a:solidFill>
                <a:latin typeface="Times New Roman" panose="02020603050405020304" charset="0"/>
                <a:ea typeface="仿宋" panose="02010609060101010101" charset="-122"/>
              </a:rPr>
              <a:t>活动时间</a:t>
            </a:r>
            <a:r>
              <a:rPr lang="en-US" sz="2800" b="0" u="sng">
                <a:solidFill>
                  <a:srgbClr val="000000"/>
                </a:solidFill>
                <a:latin typeface="Times New Roman" panose="02020603050405020304" charset="0"/>
              </a:rPr>
              <a:t>"</a:t>
            </a:r>
            <a:r>
              <a:rPr lang="zh-CN" sz="2800" b="0" u="sng">
                <a:solidFill>
                  <a:srgbClr val="000000"/>
                </a:solidFill>
                <a:latin typeface="Times New Roman" panose="02020603050405020304" charset="0"/>
                <a:ea typeface="仿宋" panose="02010609060101010101" charset="-122"/>
              </a:rPr>
              <a:t>的表达</a:t>
            </a:r>
            <a:r>
              <a:rPr lang="zh-CN" sz="2800" b="0">
                <a:solidFill>
                  <a:srgbClr val="000000"/>
                </a:solidFill>
                <a:latin typeface="Times New Roman" panose="02020603050405020304" charset="0"/>
                <a:ea typeface="仿宋" panose="02010609060101010101" charset="-122"/>
              </a:rPr>
              <a:t>年：</a:t>
            </a:r>
            <a:r>
              <a:rPr lang="en-US" sz="2800" b="0">
                <a:solidFill>
                  <a:srgbClr val="000000"/>
                </a:solidFill>
                <a:latin typeface="Times New Roman" panose="02020603050405020304" charset="0"/>
                <a:cs typeface="宋体" panose="02010600030101010101" pitchFamily="2" charset="-122"/>
              </a:rPr>
              <a:t>in 2019</a:t>
            </a:r>
            <a:r>
              <a:rPr lang="zh-CN" sz="2800" b="0">
                <a:solidFill>
                  <a:srgbClr val="000000"/>
                </a:solidFill>
                <a:latin typeface="Times New Roman" panose="02020603050405020304" charset="0"/>
                <a:ea typeface="仿宋" panose="02010609060101010101" charset="-122"/>
              </a:rPr>
              <a:t>月：</a:t>
            </a:r>
            <a:r>
              <a:rPr lang="en-US" sz="2800" b="0">
                <a:solidFill>
                  <a:srgbClr val="000000"/>
                </a:solidFill>
                <a:latin typeface="Times New Roman" panose="02020603050405020304" charset="0"/>
                <a:cs typeface="宋体" panose="02010600030101010101" pitchFamily="2" charset="-122"/>
              </a:rPr>
              <a:t>in January/ February</a:t>
            </a:r>
            <a:r>
              <a:rPr lang="zh-CN" sz="2800" b="0">
                <a:solidFill>
                  <a:srgbClr val="000000"/>
                </a:solidFill>
                <a:latin typeface="Times New Roman" panose="02020603050405020304" charset="0"/>
                <a:ea typeface="仿宋" panose="02010609060101010101" charset="-122"/>
              </a:rPr>
              <a:t>月日：</a:t>
            </a:r>
            <a:r>
              <a:rPr lang="en-US" sz="2800" b="0">
                <a:solidFill>
                  <a:srgbClr val="000000"/>
                </a:solidFill>
                <a:latin typeface="Times New Roman" panose="02020603050405020304" charset="0"/>
                <a:cs typeface="宋体" panose="02010600030101010101" pitchFamily="2" charset="-122"/>
              </a:rPr>
              <a:t>on Oct. 1</a:t>
            </a:r>
            <a:r>
              <a:rPr lang="zh-CN" sz="2800" b="0">
                <a:solidFill>
                  <a:srgbClr val="000000"/>
                </a:solidFill>
                <a:latin typeface="Times New Roman" panose="02020603050405020304" charset="0"/>
                <a:ea typeface="仿宋" panose="02010609060101010101" charset="-122"/>
              </a:rPr>
              <a:t>早午晚：</a:t>
            </a:r>
            <a:r>
              <a:rPr lang="en-US" sz="2800" b="0">
                <a:solidFill>
                  <a:srgbClr val="000000"/>
                </a:solidFill>
                <a:latin typeface="Times New Roman" panose="02020603050405020304" charset="0"/>
                <a:cs typeface="宋体" panose="02010600030101010101" pitchFamily="2" charset="-122"/>
              </a:rPr>
              <a:t>in the morning/ afternoon/ eveningon Saturday morning/ on the morning of September 1</a:t>
            </a:r>
            <a:r>
              <a:rPr lang="zh-CN" sz="2800" b="0">
                <a:solidFill>
                  <a:srgbClr val="000000"/>
                </a:solidFill>
                <a:latin typeface="Times New Roman" panose="02020603050405020304" charset="0"/>
                <a:ea typeface="仿宋" panose="02010609060101010101" charset="-122"/>
              </a:rPr>
              <a:t>几点几分：</a:t>
            </a:r>
            <a:r>
              <a:rPr lang="en-US" sz="2800" b="0">
                <a:solidFill>
                  <a:srgbClr val="000000"/>
                </a:solidFill>
                <a:latin typeface="Times New Roman" panose="02020603050405020304" charset="0"/>
                <a:cs typeface="宋体" panose="02010600030101010101" pitchFamily="2" charset="-122"/>
              </a:rPr>
              <a:t>at 8:30</a:t>
            </a:r>
            <a:r>
              <a:rPr lang="zh-CN" sz="2800" b="0">
                <a:solidFill>
                  <a:srgbClr val="000000"/>
                </a:solidFill>
                <a:latin typeface="Times New Roman" panose="02020603050405020304" charset="0"/>
                <a:ea typeface="仿宋" panose="02010609060101010101" charset="-122"/>
              </a:rPr>
              <a:t>年月日：</a:t>
            </a:r>
            <a:r>
              <a:rPr lang="en-US" sz="2800" b="0">
                <a:solidFill>
                  <a:srgbClr val="000000"/>
                </a:solidFill>
                <a:latin typeface="Times New Roman" panose="02020603050405020304" charset="0"/>
                <a:cs typeface="宋体" panose="02010600030101010101" pitchFamily="2" charset="-122"/>
              </a:rPr>
              <a:t>at half past eight on September 2, 2019</a:t>
            </a:r>
            <a:r>
              <a:rPr lang="zh-CN" sz="2800" b="0">
                <a:solidFill>
                  <a:srgbClr val="000000"/>
                </a:solidFill>
                <a:latin typeface="Times New Roman" panose="02020603050405020304" charset="0"/>
                <a:ea typeface="仿宋" panose="02010609060101010101" charset="-122"/>
              </a:rPr>
              <a:t>特殊用法</a:t>
            </a:r>
            <a:r>
              <a:rPr lang="en-US" sz="2800" b="0">
                <a:solidFill>
                  <a:srgbClr val="000000"/>
                </a:solidFill>
                <a:latin typeface="Times New Roman" panose="02020603050405020304" charset="0"/>
                <a:cs typeface="宋体" panose="02010600030101010101" pitchFamily="2" charset="-122"/>
              </a:rPr>
              <a:t>(</a:t>
            </a:r>
            <a:r>
              <a:rPr lang="zh-CN" sz="2800" b="0">
                <a:solidFill>
                  <a:srgbClr val="000000"/>
                </a:solidFill>
                <a:latin typeface="Times New Roman" panose="02020603050405020304" charset="0"/>
                <a:ea typeface="仿宋" panose="02010609060101010101" charset="-122"/>
              </a:rPr>
              <a:t>无介词</a:t>
            </a:r>
            <a:r>
              <a:rPr lang="en-US" sz="2800" b="0">
                <a:solidFill>
                  <a:srgbClr val="000000"/>
                </a:solidFill>
                <a:latin typeface="Times New Roman" panose="02020603050405020304" charset="0"/>
              </a:rPr>
              <a:t>)</a:t>
            </a:r>
            <a:r>
              <a:rPr lang="zh-CN" sz="2800" b="0">
                <a:solidFill>
                  <a:srgbClr val="000000"/>
                </a:solidFill>
                <a:latin typeface="Times New Roman" panose="02020603050405020304" charset="0"/>
                <a:ea typeface="仿宋" panose="02010609060101010101" charset="-122"/>
              </a:rPr>
              <a:t>：</a:t>
            </a:r>
            <a:r>
              <a:rPr lang="en-US" sz="2800" b="0">
                <a:solidFill>
                  <a:srgbClr val="000000"/>
                </a:solidFill>
                <a:latin typeface="Times New Roman" panose="02020603050405020304" charset="0"/>
              </a:rPr>
              <a:t>this week/next year/ last month/ every day</a:t>
            </a:r>
            <a:endParaRPr lang="en-US" altLang="en-US" sz="2800" b="0">
              <a:solidFill>
                <a:srgbClr val="000000"/>
              </a:solidFill>
              <a:latin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内容占位符 2"/>
          <p:cNvSpPr>
            <a:spLocks noGrp="1"/>
          </p:cNvSpPr>
          <p:nvPr>
            <p:ph idx="1"/>
          </p:nvPr>
        </p:nvSpPr>
        <p:spPr>
          <a:xfrm>
            <a:off x="363538" y="222250"/>
            <a:ext cx="8229600" cy="1995488"/>
          </a:xfrm>
        </p:spPr>
        <p:txBody>
          <a:bodyPr anchor="t"/>
          <a:p>
            <a:pPr marL="0" indent="0">
              <a:buNone/>
            </a:pPr>
            <a:r>
              <a:rPr lang="zh-CN" altLang="en-US" b="1"/>
              <a:t>例：为了丰富校园生活，学生参加了一次由学校组织的登山活动。</a:t>
            </a:r>
            <a:endParaRPr lang="zh-CN" altLang="en-US" b="1"/>
          </a:p>
        </p:txBody>
      </p:sp>
      <p:sp>
        <p:nvSpPr>
          <p:cNvPr id="12290" name="文本框 1"/>
          <p:cNvSpPr txBox="1"/>
          <p:nvPr/>
        </p:nvSpPr>
        <p:spPr>
          <a:xfrm>
            <a:off x="194628" y="1258888"/>
            <a:ext cx="8567737" cy="2061210"/>
          </a:xfrm>
          <a:prstGeom prst="rect">
            <a:avLst/>
          </a:prstGeom>
          <a:noFill/>
          <a:ln w="19050">
            <a:solidFill>
              <a:schemeClr val="accent3">
                <a:lumMod val="75000"/>
              </a:schemeClr>
            </a:solidFill>
          </a:ln>
        </p:spPr>
        <p:txBody>
          <a:bodyPr wrap="square" anchor="t">
            <a:spAutoFit/>
          </a:bodyPr>
          <a:p>
            <a:pPr algn="just"/>
            <a:r>
              <a:rPr lang="en-US" altLang="zh-CN" sz="3200">
                <a:latin typeface="Times New Roman" panose="02020603050405020304" charset="0"/>
                <a:ea typeface="宋体" panose="02010600030101010101" pitchFamily="2" charset="-122"/>
                <a:cs typeface="Times New Roman" panose="02020603050405020304" charset="0"/>
              </a:rPr>
              <a:t>       In order to enrich sohool life, students  participated in a mountain-climbing activity organized by</a:t>
            </a:r>
            <a:r>
              <a:rPr lang="en-US" altLang="zh-CN" sz="3200">
                <a:latin typeface="Times New Roman" panose="02020603050405020304" charset="0"/>
                <a:ea typeface="宋体" panose="02010600030101010101" pitchFamily="2" charset="-122"/>
                <a:cs typeface="Times New Roman" panose="02020603050405020304" charset="0"/>
                <a:sym typeface="+mn-ea"/>
              </a:rPr>
              <a:t> Xin Hua Middle School</a:t>
            </a:r>
            <a:r>
              <a:rPr lang="en-US" altLang="zh-CN" sz="3200">
                <a:latin typeface="Times New Roman" panose="02020603050405020304" charset="0"/>
                <a:ea typeface="宋体" panose="02010600030101010101" pitchFamily="2" charset="-122"/>
                <a:cs typeface="Times New Roman" panose="02020603050405020304" charset="0"/>
              </a:rPr>
              <a:t> last Friday Morning. </a:t>
            </a:r>
            <a:endParaRPr lang="en-US" altLang="zh-CN" sz="320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293688" y="3477578"/>
            <a:ext cx="5689600" cy="584200"/>
          </a:xfrm>
          <a:prstGeom prst="rect">
            <a:avLst/>
          </a:prstGeom>
          <a:noFill/>
          <a:ln w="9525">
            <a:noFill/>
          </a:ln>
        </p:spPr>
        <p:txBody>
          <a:bodyPr wrap="square" anchor="t">
            <a:spAutoFit/>
          </a:bodyPr>
          <a:p>
            <a:r>
              <a:rPr lang="zh-CN" altLang="en-US" sz="3200" b="1">
                <a:latin typeface="Arial" panose="020B0604020202020204" pitchFamily="34" charset="0"/>
                <a:ea typeface="宋体" panose="02010600030101010101" pitchFamily="2" charset="-122"/>
              </a:rPr>
              <a:t>组织，举办，进行（活动）</a:t>
            </a:r>
            <a:endParaRPr lang="zh-CN" altLang="en-US" sz="3200" b="1">
              <a:latin typeface="Arial" panose="020B0604020202020204" pitchFamily="34" charset="0"/>
              <a:ea typeface="宋体" panose="02010600030101010101" pitchFamily="2" charset="-122"/>
            </a:endParaRPr>
          </a:p>
        </p:txBody>
      </p:sp>
      <p:sp>
        <p:nvSpPr>
          <p:cNvPr id="3" name="文本框 2"/>
          <p:cNvSpPr txBox="1"/>
          <p:nvPr/>
        </p:nvSpPr>
        <p:spPr>
          <a:xfrm>
            <a:off x="428625" y="4129088"/>
            <a:ext cx="5419725" cy="583565"/>
          </a:xfrm>
          <a:prstGeom prst="rect">
            <a:avLst/>
          </a:prstGeom>
          <a:noFill/>
          <a:ln w="9525">
            <a:noFill/>
          </a:ln>
        </p:spPr>
        <p:txBody>
          <a:bodyPr wrap="square" anchor="t">
            <a:spAutoFit/>
          </a:bodyPr>
          <a:p>
            <a:r>
              <a:rPr lang="en-US" altLang="zh-CN" sz="3200">
                <a:solidFill>
                  <a:srgbClr val="FF0000"/>
                </a:solidFill>
                <a:latin typeface="Arial" panose="020B0604020202020204" pitchFamily="34" charset="0"/>
                <a:ea typeface="宋体" panose="02010600030101010101" pitchFamily="2" charset="-122"/>
              </a:rPr>
              <a:t>organize, launch, hold</a:t>
            </a:r>
            <a:endParaRPr lang="en-US" altLang="zh-CN" sz="3200">
              <a:solidFill>
                <a:srgbClr val="FF0000"/>
              </a:solidFill>
              <a:latin typeface="Arial" panose="020B0604020202020204" pitchFamily="34" charset="0"/>
              <a:ea typeface="宋体" panose="02010600030101010101" pitchFamily="2" charset="-122"/>
            </a:endParaRPr>
          </a:p>
        </p:txBody>
      </p:sp>
      <p:sp>
        <p:nvSpPr>
          <p:cNvPr id="4" name="文本框 3"/>
          <p:cNvSpPr txBox="1"/>
          <p:nvPr/>
        </p:nvSpPr>
        <p:spPr>
          <a:xfrm>
            <a:off x="428625" y="4807903"/>
            <a:ext cx="4335463" cy="582612"/>
          </a:xfrm>
          <a:prstGeom prst="rect">
            <a:avLst/>
          </a:prstGeom>
          <a:noFill/>
          <a:ln w="9525">
            <a:noFill/>
          </a:ln>
        </p:spPr>
        <p:txBody>
          <a:bodyPr wrap="square" anchor="t">
            <a:spAutoFit/>
          </a:bodyPr>
          <a:p>
            <a:r>
              <a:rPr lang="zh-CN" altLang="en-US" sz="3200" b="1">
                <a:latin typeface="Arial" panose="020B0604020202020204" pitchFamily="34" charset="0"/>
                <a:ea typeface="宋体" panose="02010600030101010101" pitchFamily="2" charset="-122"/>
              </a:rPr>
              <a:t>参加，参与（活动）</a:t>
            </a:r>
            <a:endParaRPr lang="zh-CN" altLang="en-US" sz="3200" b="1">
              <a:latin typeface="Arial" panose="020B0604020202020204" pitchFamily="34" charset="0"/>
              <a:ea typeface="宋体" panose="02010600030101010101" pitchFamily="2" charset="-122"/>
            </a:endParaRPr>
          </a:p>
        </p:txBody>
      </p:sp>
      <p:sp>
        <p:nvSpPr>
          <p:cNvPr id="5" name="文本框 4"/>
          <p:cNvSpPr txBox="1"/>
          <p:nvPr/>
        </p:nvSpPr>
        <p:spPr>
          <a:xfrm>
            <a:off x="510540" y="5486400"/>
            <a:ext cx="8328025" cy="1076325"/>
          </a:xfrm>
          <a:prstGeom prst="rect">
            <a:avLst/>
          </a:prstGeom>
          <a:noFill/>
          <a:ln w="9525">
            <a:noFill/>
          </a:ln>
        </p:spPr>
        <p:txBody>
          <a:bodyPr wrap="square" anchor="t">
            <a:spAutoFit/>
          </a:bodyPr>
          <a:p>
            <a:r>
              <a:rPr lang="en-US" altLang="zh-CN" sz="3200">
                <a:solidFill>
                  <a:srgbClr val="FF0000"/>
                </a:solidFill>
                <a:latin typeface="Arial" panose="020B0604020202020204" pitchFamily="34" charset="0"/>
                <a:ea typeface="宋体" panose="02010600030101010101" pitchFamily="2" charset="-122"/>
              </a:rPr>
              <a:t>take part in, participate in, get involved in, </a:t>
            </a:r>
            <a:endParaRPr lang="en-US" altLang="zh-CN" sz="3200">
              <a:solidFill>
                <a:srgbClr val="FF0000"/>
              </a:solidFill>
              <a:latin typeface="Arial" panose="020B0604020202020204" pitchFamily="34" charset="0"/>
              <a:ea typeface="宋体" panose="02010600030101010101" pitchFamily="2" charset="-122"/>
            </a:endParaRPr>
          </a:p>
          <a:p>
            <a:r>
              <a:rPr lang="en-US" altLang="zh-CN" sz="3200">
                <a:solidFill>
                  <a:srgbClr val="FF0000"/>
                </a:solidFill>
                <a:latin typeface="Arial" panose="020B0604020202020204" pitchFamily="34" charset="0"/>
                <a:ea typeface="宋体" panose="02010600030101010101" pitchFamily="2" charset="-122"/>
              </a:rPr>
              <a:t>be engaged in</a:t>
            </a:r>
            <a:endParaRPr lang="en-US" altLang="zh-CN" sz="320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00000"/>
                                          </p:val>
                                        </p:tav>
                                        <p:tav tm="100000">
                                          <p:val>
                                            <p:fltVal val="1.000000"/>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000000"/>
                                          </p:val>
                                        </p:tav>
                                        <p:tav tm="100000">
                                          <p:val>
                                            <p:fltVal val="1.000000"/>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000000"/>
                                          </p:val>
                                        </p:tav>
                                        <p:tav tm="100000">
                                          <p:val>
                                            <p:fltVal val="1.000000"/>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000000"/>
                                          </p:val>
                                        </p:tav>
                                        <p:tav tm="100000">
                                          <p:val>
                                            <p:fltVal val="1.000000"/>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00000"/>
                                          </p:val>
                                        </p:tav>
                                        <p:tav tm="100000">
                                          <p:val>
                                            <p:fltVal val="1.000000"/>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000000"/>
                                          </p:val>
                                        </p:tav>
                                        <p:tav tm="100000">
                                          <p:val>
                                            <p:fltVal val="1.000000"/>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000000"/>
                                          </p:val>
                                        </p:tav>
                                        <p:tav tm="100000">
                                          <p:val>
                                            <p:fltVal val="1.000000"/>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000000"/>
                                          </p:val>
                                        </p:tav>
                                        <p:tav tm="100000">
                                          <p:val>
                                            <p:fltVal val="1.000000"/>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80">
                                          <p:stCondLst>
                                            <p:cond delay="0"/>
                                          </p:stCondLst>
                                        </p:cTn>
                                        <p:tgtEl>
                                          <p:spTgt spid="4"/>
                                        </p:tgtEl>
                                      </p:cBhvr>
                                    </p:animEffect>
                                    <p:anim calcmode="lin" valueType="num">
                                      <p:cBhvr>
                                        <p:cTn id="4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gtEl>
                                        <p:attrNameLst>
                                          <p:attrName>ppt_y</p:attrName>
                                        </p:attrNameLst>
                                      </p:cBhvr>
                                      <p:tavLst>
                                        <p:tav tm="0" fmla="#ppt_y-sin(pi*$)/3">
                                          <p:val>
                                            <p:fltVal val="0.500000"/>
                                          </p:val>
                                        </p:tav>
                                        <p:tav tm="100000">
                                          <p:val>
                                            <p:fltVal val="1.000000"/>
                                          </p:val>
                                        </p:tav>
                                      </p:tavLst>
                                    </p:anim>
                                    <p:anim calcmode="lin" valueType="num">
                                      <p:cBhvr>
                                        <p:cTn id="51" dur="664" tmFilter="0, 0; 0.125,0.2665; 0.25,0.4; 0.375,0.465; 0.5,0.5;  0.625,0.535; 0.75,0.6; 0.875,0.7335; 1,1">
                                          <p:stCondLst>
                                            <p:cond delay="664"/>
                                          </p:stCondLst>
                                        </p:cTn>
                                        <p:tgtEl>
                                          <p:spTgt spid="4"/>
                                        </p:tgtEl>
                                        <p:attrNameLst>
                                          <p:attrName>ppt_y</p:attrName>
                                        </p:attrNameLst>
                                      </p:cBhvr>
                                      <p:tavLst>
                                        <p:tav tm="0" fmla="#ppt_y-sin(pi*$)/9">
                                          <p:val>
                                            <p:fltVal val="0.000000"/>
                                          </p:val>
                                        </p:tav>
                                        <p:tav tm="100000">
                                          <p:val>
                                            <p:fltVal val="1.000000"/>
                                          </p:val>
                                        </p:tav>
                                      </p:tavLst>
                                    </p:anim>
                                    <p:anim calcmode="lin" valueType="num">
                                      <p:cBhvr>
                                        <p:cTn id="52" dur="332" tmFilter="0, 0; 0.125,0.2665; 0.25,0.4; 0.375,0.465; 0.5,0.5;  0.625,0.535; 0.75,0.6; 0.875,0.7335; 1,1">
                                          <p:stCondLst>
                                            <p:cond delay="1324"/>
                                          </p:stCondLst>
                                        </p:cTn>
                                        <p:tgtEl>
                                          <p:spTgt spid="4"/>
                                        </p:tgtEl>
                                        <p:attrNameLst>
                                          <p:attrName>ppt_y</p:attrName>
                                        </p:attrNameLst>
                                      </p:cBhvr>
                                      <p:tavLst>
                                        <p:tav tm="0" fmla="#ppt_y-sin(pi*$)/27">
                                          <p:val>
                                            <p:fltVal val="0.000000"/>
                                          </p:val>
                                        </p:tav>
                                        <p:tav tm="100000">
                                          <p:val>
                                            <p:fltVal val="1.000000"/>
                                          </p:val>
                                        </p:tav>
                                      </p:tavLst>
                                    </p:anim>
                                    <p:anim calcmode="lin" valueType="num">
                                      <p:cBhvr>
                                        <p:cTn id="53" dur="164" tmFilter="0, 0; 0.125,0.2665; 0.25,0.4; 0.375,0.465; 0.5,0.5;  0.625,0.535; 0.75,0.6; 0.875,0.7335; 1,1">
                                          <p:stCondLst>
                                            <p:cond delay="1656"/>
                                          </p:stCondLst>
                                        </p:cTn>
                                        <p:tgtEl>
                                          <p:spTgt spid="4"/>
                                        </p:tgtEl>
                                        <p:attrNameLst>
                                          <p:attrName>ppt_y</p:attrName>
                                        </p:attrNameLst>
                                      </p:cBhvr>
                                      <p:tavLst>
                                        <p:tav tm="0" fmla="#ppt_y-sin(pi*$)/81">
                                          <p:val>
                                            <p:fltVal val="0.000000"/>
                                          </p:val>
                                        </p:tav>
                                        <p:tav tm="100000">
                                          <p:val>
                                            <p:fltVal val="1.000000"/>
                                          </p:val>
                                        </p:tav>
                                      </p:tavLst>
                                    </p:anim>
                                    <p:animScale>
                                      <p:cBhvr>
                                        <p:cTn id="54" dur="26">
                                          <p:stCondLst>
                                            <p:cond delay="650"/>
                                          </p:stCondLst>
                                        </p:cTn>
                                        <p:tgtEl>
                                          <p:spTgt spid="4"/>
                                        </p:tgtEl>
                                      </p:cBhvr>
                                      <p:to x="100000" y="60000"/>
                                    </p:animScale>
                                    <p:animScale>
                                      <p:cBhvr>
                                        <p:cTn id="55" dur="166" decel="50000">
                                          <p:stCondLst>
                                            <p:cond delay="676"/>
                                          </p:stCondLst>
                                        </p:cTn>
                                        <p:tgtEl>
                                          <p:spTgt spid="4"/>
                                        </p:tgtEl>
                                      </p:cBhvr>
                                      <p:to x="100000" y="100000"/>
                                    </p:animScale>
                                    <p:animScale>
                                      <p:cBhvr>
                                        <p:cTn id="56" dur="26">
                                          <p:stCondLst>
                                            <p:cond delay="1312"/>
                                          </p:stCondLst>
                                        </p:cTn>
                                        <p:tgtEl>
                                          <p:spTgt spid="4"/>
                                        </p:tgtEl>
                                      </p:cBhvr>
                                      <p:to x="100000" y="80000"/>
                                    </p:animScale>
                                    <p:animScale>
                                      <p:cBhvr>
                                        <p:cTn id="57" dur="166" decel="50000">
                                          <p:stCondLst>
                                            <p:cond delay="1338"/>
                                          </p:stCondLst>
                                        </p:cTn>
                                        <p:tgtEl>
                                          <p:spTgt spid="4"/>
                                        </p:tgtEl>
                                      </p:cBhvr>
                                      <p:to x="100000" y="100000"/>
                                    </p:animScale>
                                    <p:animScale>
                                      <p:cBhvr>
                                        <p:cTn id="58" dur="26">
                                          <p:stCondLst>
                                            <p:cond delay="1642"/>
                                          </p:stCondLst>
                                        </p:cTn>
                                        <p:tgtEl>
                                          <p:spTgt spid="4"/>
                                        </p:tgtEl>
                                      </p:cBhvr>
                                      <p:to x="100000" y="90000"/>
                                    </p:animScale>
                                    <p:animScale>
                                      <p:cBhvr>
                                        <p:cTn id="59" dur="166" decel="50000">
                                          <p:stCondLst>
                                            <p:cond delay="1668"/>
                                          </p:stCondLst>
                                        </p:cTn>
                                        <p:tgtEl>
                                          <p:spTgt spid="4"/>
                                        </p:tgtEl>
                                      </p:cBhvr>
                                      <p:to x="100000" y="100000"/>
                                    </p:animScale>
                                    <p:animScale>
                                      <p:cBhvr>
                                        <p:cTn id="60" dur="26">
                                          <p:stCondLst>
                                            <p:cond delay="1808"/>
                                          </p:stCondLst>
                                        </p:cTn>
                                        <p:tgtEl>
                                          <p:spTgt spid="4"/>
                                        </p:tgtEl>
                                      </p:cBhvr>
                                      <p:to x="100000" y="95000"/>
                                    </p:animScale>
                                    <p:animScale>
                                      <p:cBhvr>
                                        <p:cTn id="61" dur="166" decel="50000">
                                          <p:stCondLst>
                                            <p:cond delay="1834"/>
                                          </p:stCondLst>
                                        </p:cTn>
                                        <p:tgtEl>
                                          <p:spTgt spid="4"/>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down)">
                                      <p:cBhvr>
                                        <p:cTn id="66" dur="580">
                                          <p:stCondLst>
                                            <p:cond delay="0"/>
                                          </p:stCondLst>
                                        </p:cTn>
                                        <p:tgtEl>
                                          <p:spTgt spid="5"/>
                                        </p:tgtEl>
                                      </p:cBhvr>
                                    </p:animEffect>
                                    <p:anim calcmode="lin" valueType="num">
                                      <p:cBhvr>
                                        <p:cTn id="6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
                                        </p:tgtEl>
                                        <p:attrNameLst>
                                          <p:attrName>ppt_y</p:attrName>
                                        </p:attrNameLst>
                                      </p:cBhvr>
                                      <p:tavLst>
                                        <p:tav tm="0" fmla="#ppt_y-sin(pi*$)/3">
                                          <p:val>
                                            <p:fltVal val="0.500000"/>
                                          </p:val>
                                        </p:tav>
                                        <p:tav tm="100000">
                                          <p:val>
                                            <p:fltVal val="1.000000"/>
                                          </p:val>
                                        </p:tav>
                                      </p:tavLst>
                                    </p:anim>
                                    <p:anim calcmode="lin" valueType="num">
                                      <p:cBhvr>
                                        <p:cTn id="69" dur="664" tmFilter="0, 0; 0.125,0.2665; 0.25,0.4; 0.375,0.465; 0.5,0.5;  0.625,0.535; 0.75,0.6; 0.875,0.7335; 1,1">
                                          <p:stCondLst>
                                            <p:cond delay="664"/>
                                          </p:stCondLst>
                                        </p:cTn>
                                        <p:tgtEl>
                                          <p:spTgt spid="5"/>
                                        </p:tgtEl>
                                        <p:attrNameLst>
                                          <p:attrName>ppt_y</p:attrName>
                                        </p:attrNameLst>
                                      </p:cBhvr>
                                      <p:tavLst>
                                        <p:tav tm="0" fmla="#ppt_y-sin(pi*$)/9">
                                          <p:val>
                                            <p:fltVal val="0.000000"/>
                                          </p:val>
                                        </p:tav>
                                        <p:tav tm="100000">
                                          <p:val>
                                            <p:fltVal val="1.000000"/>
                                          </p:val>
                                        </p:tav>
                                      </p:tavLst>
                                    </p:anim>
                                    <p:anim calcmode="lin" valueType="num">
                                      <p:cBhvr>
                                        <p:cTn id="70" dur="332" tmFilter="0, 0; 0.125,0.2665; 0.25,0.4; 0.375,0.465; 0.5,0.5;  0.625,0.535; 0.75,0.6; 0.875,0.7335; 1,1">
                                          <p:stCondLst>
                                            <p:cond delay="1324"/>
                                          </p:stCondLst>
                                        </p:cTn>
                                        <p:tgtEl>
                                          <p:spTgt spid="5"/>
                                        </p:tgtEl>
                                        <p:attrNameLst>
                                          <p:attrName>ppt_y</p:attrName>
                                        </p:attrNameLst>
                                      </p:cBhvr>
                                      <p:tavLst>
                                        <p:tav tm="0" fmla="#ppt_y-sin(pi*$)/27">
                                          <p:val>
                                            <p:fltVal val="0.000000"/>
                                          </p:val>
                                        </p:tav>
                                        <p:tav tm="100000">
                                          <p:val>
                                            <p:fltVal val="1.000000"/>
                                          </p:val>
                                        </p:tav>
                                      </p:tavLst>
                                    </p:anim>
                                    <p:anim calcmode="lin" valueType="num">
                                      <p:cBhvr>
                                        <p:cTn id="71" dur="164" tmFilter="0, 0; 0.125,0.2665; 0.25,0.4; 0.375,0.465; 0.5,0.5;  0.625,0.535; 0.75,0.6; 0.875,0.7335; 1,1">
                                          <p:stCondLst>
                                            <p:cond delay="1656"/>
                                          </p:stCondLst>
                                        </p:cTn>
                                        <p:tgtEl>
                                          <p:spTgt spid="5"/>
                                        </p:tgtEl>
                                        <p:attrNameLst>
                                          <p:attrName>ppt_y</p:attrName>
                                        </p:attrNameLst>
                                      </p:cBhvr>
                                      <p:tavLst>
                                        <p:tav tm="0" fmla="#ppt_y-sin(pi*$)/81">
                                          <p:val>
                                            <p:fltVal val="0.000000"/>
                                          </p:val>
                                        </p:tav>
                                        <p:tav tm="100000">
                                          <p:val>
                                            <p:fltVal val="1.000000"/>
                                          </p:val>
                                        </p:tav>
                                      </p:tavLst>
                                    </p:anim>
                                    <p:animScale>
                                      <p:cBhvr>
                                        <p:cTn id="72" dur="26">
                                          <p:stCondLst>
                                            <p:cond delay="650"/>
                                          </p:stCondLst>
                                        </p:cTn>
                                        <p:tgtEl>
                                          <p:spTgt spid="5"/>
                                        </p:tgtEl>
                                      </p:cBhvr>
                                      <p:to x="100000" y="60000"/>
                                    </p:animScale>
                                    <p:animScale>
                                      <p:cBhvr>
                                        <p:cTn id="73" dur="166" decel="50000">
                                          <p:stCondLst>
                                            <p:cond delay="676"/>
                                          </p:stCondLst>
                                        </p:cTn>
                                        <p:tgtEl>
                                          <p:spTgt spid="5"/>
                                        </p:tgtEl>
                                      </p:cBhvr>
                                      <p:to x="100000" y="100000"/>
                                    </p:animScale>
                                    <p:animScale>
                                      <p:cBhvr>
                                        <p:cTn id="74" dur="26">
                                          <p:stCondLst>
                                            <p:cond delay="1312"/>
                                          </p:stCondLst>
                                        </p:cTn>
                                        <p:tgtEl>
                                          <p:spTgt spid="5"/>
                                        </p:tgtEl>
                                      </p:cBhvr>
                                      <p:to x="100000" y="80000"/>
                                    </p:animScale>
                                    <p:animScale>
                                      <p:cBhvr>
                                        <p:cTn id="75" dur="166" decel="50000">
                                          <p:stCondLst>
                                            <p:cond delay="1338"/>
                                          </p:stCondLst>
                                        </p:cTn>
                                        <p:tgtEl>
                                          <p:spTgt spid="5"/>
                                        </p:tgtEl>
                                      </p:cBhvr>
                                      <p:to x="100000" y="100000"/>
                                    </p:animScale>
                                    <p:animScale>
                                      <p:cBhvr>
                                        <p:cTn id="76" dur="26">
                                          <p:stCondLst>
                                            <p:cond delay="1642"/>
                                          </p:stCondLst>
                                        </p:cTn>
                                        <p:tgtEl>
                                          <p:spTgt spid="5"/>
                                        </p:tgtEl>
                                      </p:cBhvr>
                                      <p:to x="100000" y="90000"/>
                                    </p:animScale>
                                    <p:animScale>
                                      <p:cBhvr>
                                        <p:cTn id="77" dur="166" decel="50000">
                                          <p:stCondLst>
                                            <p:cond delay="1668"/>
                                          </p:stCondLst>
                                        </p:cTn>
                                        <p:tgtEl>
                                          <p:spTgt spid="5"/>
                                        </p:tgtEl>
                                      </p:cBhvr>
                                      <p:to x="100000" y="100000"/>
                                    </p:animScale>
                                    <p:animScale>
                                      <p:cBhvr>
                                        <p:cTn id="78" dur="26">
                                          <p:stCondLst>
                                            <p:cond delay="1808"/>
                                          </p:stCondLst>
                                        </p:cTn>
                                        <p:tgtEl>
                                          <p:spTgt spid="5"/>
                                        </p:tgtEl>
                                      </p:cBhvr>
                                      <p:to x="100000" y="95000"/>
                                    </p:animScale>
                                    <p:animScale>
                                      <p:cBhvr>
                                        <p:cTn id="7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animBg="1"/>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8753" y="1165860"/>
            <a:ext cx="8785225" cy="4525963"/>
          </a:xfrm>
        </p:spPr>
        <p:txBody>
          <a:bodyPr anchor="t">
            <a:noAutofit/>
          </a:bodyPr>
          <a:p>
            <a:pPr marL="0" indent="0" algn="just" fontAlgn="auto">
              <a:lnSpc>
                <a:spcPts val="4160"/>
              </a:lnSpc>
              <a:spcBef>
                <a:spcPts val="0"/>
              </a:spcBef>
              <a:buNone/>
            </a:pPr>
            <a:r>
              <a:rPr lang="zh-CN" altLang="zh-CN" sz="2800" b="1">
                <a:latin typeface="Cambria" panose="02040503050406030204" charset="0"/>
              </a:rPr>
              <a:t>如：目的在于缓解压力，所有的高三师生参加了上周日的一次特殊的远足，并得到好评。</a:t>
            </a:r>
            <a:endParaRPr lang="en-US" altLang="zh-CN" sz="2800" b="1">
              <a:latin typeface="Cambria" panose="02040503050406030204" charset="0"/>
            </a:endParaRPr>
          </a:p>
          <a:p>
            <a:pPr indent="0" algn="just" fontAlgn="auto">
              <a:lnSpc>
                <a:spcPts val="4160"/>
              </a:lnSpc>
              <a:spcBef>
                <a:spcPts val="0"/>
              </a:spcBef>
              <a:buFont typeface="Wingdings" panose="05000000000000000000" charset="0"/>
              <a:buChar char="Ø"/>
            </a:pPr>
            <a:r>
              <a:rPr lang="en-US" altLang="zh-CN" sz="2800" b="1">
                <a:latin typeface="Cambria" panose="02040503050406030204" charset="0"/>
              </a:rPr>
              <a:t>With the purpose of relieving pressure, all the students and teachers in senior 3 got involved in an extraordinary hiking last Sunday, which was well received </a:t>
            </a:r>
            <a:r>
              <a:rPr lang="en-US" altLang="zh-CN" sz="2800" b="1">
                <a:solidFill>
                  <a:srgbClr val="FF0000"/>
                </a:solidFill>
                <a:latin typeface="Cambria" panose="02040503050406030204" charset="0"/>
              </a:rPr>
              <a:t>(highly praised)</a:t>
            </a:r>
            <a:r>
              <a:rPr lang="en-US" altLang="zh-CN" sz="2800" b="1">
                <a:latin typeface="Cambria" panose="02040503050406030204" charset="0"/>
              </a:rPr>
              <a:t>.</a:t>
            </a:r>
            <a:endParaRPr lang="en-US" altLang="zh-CN" sz="2800" b="1">
              <a:latin typeface="Cambria" panose="02040503050406030204" charset="0"/>
            </a:endParaRPr>
          </a:p>
          <a:p>
            <a:pPr indent="0" algn="just" fontAlgn="auto">
              <a:lnSpc>
                <a:spcPts val="4160"/>
              </a:lnSpc>
              <a:spcBef>
                <a:spcPts val="0"/>
              </a:spcBef>
              <a:buFont typeface="Wingdings" panose="05000000000000000000" charset="0"/>
              <a:buChar char="Ø"/>
            </a:pPr>
            <a:r>
              <a:rPr lang="en-US" altLang="zh-CN" sz="2800" b="1">
                <a:latin typeface="Cambria" panose="02040503050406030204" charset="0"/>
              </a:rPr>
              <a:t>Last Sunday </a:t>
            </a:r>
            <a:r>
              <a:rPr lang="en-US" altLang="zh-CN" sz="2800" b="1">
                <a:solidFill>
                  <a:srgbClr val="FF0000"/>
                </a:solidFill>
                <a:latin typeface="Cambria" panose="02040503050406030204" charset="0"/>
              </a:rPr>
              <a:t>witnessed</a:t>
            </a:r>
            <a:r>
              <a:rPr lang="en-US" altLang="zh-CN" sz="2800" b="1">
                <a:latin typeface="Cambria" panose="02040503050406030204" charset="0"/>
              </a:rPr>
              <a:t> an extraordinary hiking, which successfully drew the attention of every student and teacher in senior 3.</a:t>
            </a:r>
            <a:endParaRPr lang="en-US" altLang="zh-CN" sz="2800" b="1">
              <a:latin typeface="Cambria" panose="02040503050406030204" charset="0"/>
            </a:endParaRPr>
          </a:p>
        </p:txBody>
      </p:sp>
      <p:sp>
        <p:nvSpPr>
          <p:cNvPr id="2" name="文本框 1"/>
          <p:cNvSpPr txBox="1"/>
          <p:nvPr/>
        </p:nvSpPr>
        <p:spPr>
          <a:xfrm>
            <a:off x="288925" y="822960"/>
            <a:ext cx="309880" cy="368300"/>
          </a:xfrm>
          <a:prstGeom prst="rect">
            <a:avLst/>
          </a:prstGeom>
          <a:noFill/>
        </p:spPr>
        <p:txBody>
          <a:bodyPr wrap="none" rtlCol="0">
            <a:spAutoFit/>
          </a:bodyPr>
          <a:p>
            <a:endParaRPr lang="zh-CN" altLang="en-US"/>
          </a:p>
        </p:txBody>
      </p:sp>
      <p:sp>
        <p:nvSpPr>
          <p:cNvPr id="4" name="矩形 3"/>
          <p:cNvSpPr/>
          <p:nvPr/>
        </p:nvSpPr>
        <p:spPr>
          <a:xfrm>
            <a:off x="367030" y="245745"/>
            <a:ext cx="1714500" cy="706755"/>
          </a:xfrm>
          <a:prstGeom prst="rect">
            <a:avLst/>
          </a:prstGeom>
          <a:noFill/>
          <a:ln>
            <a:noFill/>
          </a:ln>
        </p:spPr>
        <p:txBody>
          <a:bodyPr wrap="none" rtlCol="0" anchor="t">
            <a:spAutoFit/>
            <a:scene3d>
              <a:camera prst="orthographicFront"/>
              <a:lightRig rig="threePt" dir="t"/>
            </a:scene3d>
          </a:bodyPr>
          <a:p>
            <a:pPr algn="ctr"/>
            <a:r>
              <a:rPr lang="zh-CN" altLang="zh-CN" sz="4000" b="1">
                <a:ln w="22225">
                  <a:solidFill>
                    <a:schemeClr val="accent2"/>
                  </a:solidFill>
                  <a:prstDash val="solid"/>
                </a:ln>
                <a:solidFill>
                  <a:schemeClr val="accent2">
                    <a:lumMod val="40000"/>
                    <a:lumOff val="60000"/>
                  </a:schemeClr>
                </a:solidFill>
                <a:effectLst/>
              </a:rPr>
              <a:t>活动类</a:t>
            </a:r>
            <a:endParaRPr lang="zh-CN" altLang="zh-CN" sz="40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charRg st="0" end="177"/>
                                            </p:txEl>
                                          </p:spTgt>
                                        </p:tgtEl>
                                        <p:attrNameLst>
                                          <p:attrName>style.visibility</p:attrName>
                                        </p:attrNameLst>
                                      </p:cBhvr>
                                      <p:to>
                                        <p:strVal val="visible"/>
                                      </p:to>
                                    </p:set>
                                    <p:animEffect transition="in" filter="wipe(down)">
                                      <p:cBhvr>
                                        <p:cTn id="7" dur="580">
                                          <p:stCondLst>
                                            <p:cond delay="0"/>
                                          </p:stCondLst>
                                        </p:cTn>
                                        <p:tgtEl>
                                          <p:spTgt spid="3">
                                            <p:txEl>
                                              <p:charRg st="0" end="177"/>
                                            </p:txEl>
                                          </p:spTgt>
                                        </p:tgtEl>
                                      </p:cBhvr>
                                    </p:animEffect>
                                    <p:anim calcmode="lin" valueType="num">
                                      <p:cBhvr>
                                        <p:cTn id="8" dur="1822" tmFilter="0,0; 0.14,0.36; 0.43,0.73; 0.71,0.91; 1.0,1.0">
                                          <p:stCondLst>
                                            <p:cond delay="0"/>
                                          </p:stCondLst>
                                        </p:cTn>
                                        <p:tgtEl>
                                          <p:spTgt spid="3">
                                            <p:txEl>
                                              <p:charRg st="0" end="177"/>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charRg st="0" end="177"/>
                                            </p:txEl>
                                          </p:spTgt>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3">
                                            <p:txEl>
                                              <p:charRg st="0" end="177"/>
                                            </p:txEl>
                                          </p:spTgt>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3">
                                            <p:txEl>
                                              <p:charRg st="0" end="177"/>
                                            </p:txEl>
                                          </p:spTgt>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3">
                                            <p:txEl>
                                              <p:charRg st="0" end="177"/>
                                            </p:txEl>
                                          </p:spTgt>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3">
                                            <p:txEl>
                                              <p:charRg st="0" end="177"/>
                                            </p:txEl>
                                          </p:spTgt>
                                        </p:tgtEl>
                                      </p:cBhvr>
                                      <p:to x="100000" y="60000"/>
                                    </p:animScale>
                                    <p:animScale>
                                      <p:cBhvr>
                                        <p:cTn id="14" dur="166" decel="50000">
                                          <p:stCondLst>
                                            <p:cond delay="676"/>
                                          </p:stCondLst>
                                        </p:cTn>
                                        <p:tgtEl>
                                          <p:spTgt spid="3">
                                            <p:txEl>
                                              <p:charRg st="0" end="177"/>
                                            </p:txEl>
                                          </p:spTgt>
                                        </p:tgtEl>
                                      </p:cBhvr>
                                      <p:to x="100000" y="100000"/>
                                    </p:animScale>
                                    <p:animScale>
                                      <p:cBhvr>
                                        <p:cTn id="15" dur="26">
                                          <p:stCondLst>
                                            <p:cond delay="1312"/>
                                          </p:stCondLst>
                                        </p:cTn>
                                        <p:tgtEl>
                                          <p:spTgt spid="3">
                                            <p:txEl>
                                              <p:charRg st="0" end="177"/>
                                            </p:txEl>
                                          </p:spTgt>
                                        </p:tgtEl>
                                      </p:cBhvr>
                                      <p:to x="100000" y="80000"/>
                                    </p:animScale>
                                    <p:animScale>
                                      <p:cBhvr>
                                        <p:cTn id="16" dur="166" decel="50000">
                                          <p:stCondLst>
                                            <p:cond delay="1338"/>
                                          </p:stCondLst>
                                        </p:cTn>
                                        <p:tgtEl>
                                          <p:spTgt spid="3">
                                            <p:txEl>
                                              <p:charRg st="0" end="177"/>
                                            </p:txEl>
                                          </p:spTgt>
                                        </p:tgtEl>
                                      </p:cBhvr>
                                      <p:to x="100000" y="100000"/>
                                    </p:animScale>
                                    <p:animScale>
                                      <p:cBhvr>
                                        <p:cTn id="17" dur="26">
                                          <p:stCondLst>
                                            <p:cond delay="1642"/>
                                          </p:stCondLst>
                                        </p:cTn>
                                        <p:tgtEl>
                                          <p:spTgt spid="3">
                                            <p:txEl>
                                              <p:charRg st="0" end="177"/>
                                            </p:txEl>
                                          </p:spTgt>
                                        </p:tgtEl>
                                      </p:cBhvr>
                                      <p:to x="100000" y="90000"/>
                                    </p:animScale>
                                    <p:animScale>
                                      <p:cBhvr>
                                        <p:cTn id="18" dur="166" decel="50000">
                                          <p:stCondLst>
                                            <p:cond delay="1668"/>
                                          </p:stCondLst>
                                        </p:cTn>
                                        <p:tgtEl>
                                          <p:spTgt spid="3">
                                            <p:txEl>
                                              <p:charRg st="0" end="177"/>
                                            </p:txEl>
                                          </p:spTgt>
                                        </p:tgtEl>
                                      </p:cBhvr>
                                      <p:to x="100000" y="100000"/>
                                    </p:animScale>
                                    <p:animScale>
                                      <p:cBhvr>
                                        <p:cTn id="19" dur="26">
                                          <p:stCondLst>
                                            <p:cond delay="1808"/>
                                          </p:stCondLst>
                                        </p:cTn>
                                        <p:tgtEl>
                                          <p:spTgt spid="3">
                                            <p:txEl>
                                              <p:charRg st="0" end="177"/>
                                            </p:txEl>
                                          </p:spTgt>
                                        </p:tgtEl>
                                      </p:cBhvr>
                                      <p:to x="100000" y="95000"/>
                                    </p:animScale>
                                    <p:animScale>
                                      <p:cBhvr>
                                        <p:cTn id="20" dur="166" decel="50000">
                                          <p:stCondLst>
                                            <p:cond delay="1834"/>
                                          </p:stCondLst>
                                        </p:cTn>
                                        <p:tgtEl>
                                          <p:spTgt spid="3">
                                            <p:txEl>
                                              <p:charRg st="0" end="177"/>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charRg st="178" end="181"/>
                                            </p:txEl>
                                          </p:spTgt>
                                        </p:tgtEl>
                                        <p:attrNameLst>
                                          <p:attrName>style.visibility</p:attrName>
                                        </p:attrNameLst>
                                      </p:cBhvr>
                                      <p:to>
                                        <p:strVal val="visible"/>
                                      </p:to>
                                    </p:set>
                                    <p:animEffect transition="in" filter="wipe(down)">
                                      <p:cBhvr>
                                        <p:cTn id="43" dur="580">
                                          <p:stCondLst>
                                            <p:cond delay="0"/>
                                          </p:stCondLst>
                                        </p:cTn>
                                        <p:tgtEl>
                                          <p:spTgt spid="3">
                                            <p:txEl>
                                              <p:charRg st="178" end="181"/>
                                            </p:txEl>
                                          </p:spTgt>
                                        </p:tgtEl>
                                      </p:cBhvr>
                                    </p:animEffect>
                                    <p:anim calcmode="lin" valueType="num">
                                      <p:cBhvr>
                                        <p:cTn id="44" dur="1822" tmFilter="0,0; 0.14,0.36; 0.43,0.73; 0.71,0.91; 1.0,1.0">
                                          <p:stCondLst>
                                            <p:cond delay="0"/>
                                          </p:stCondLst>
                                        </p:cTn>
                                        <p:tgtEl>
                                          <p:spTgt spid="3">
                                            <p:txEl>
                                              <p:charRg st="178" end="18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charRg st="178" end="181"/>
                                            </p:txEl>
                                          </p:spTgt>
                                        </p:tgtEl>
                                        <p:attrNameLst>
                                          <p:attrName>ppt_y</p:attrName>
                                        </p:attrNameLst>
                                      </p:cBhvr>
                                      <p:tavLst>
                                        <p:tav tm="0" fmla="#ppt_y-sin(pi*$)/3">
                                          <p:val>
                                            <p:fltVal val="0.500000"/>
                                          </p:val>
                                        </p:tav>
                                        <p:tav tm="100000">
                                          <p:val>
                                            <p:fltVal val="1.000000"/>
                                          </p:val>
                                        </p:tav>
                                      </p:tavLst>
                                    </p:anim>
                                    <p:anim calcmode="lin" valueType="num">
                                      <p:cBhvr>
                                        <p:cTn id="46" dur="664" tmFilter="0, 0; 0.125,0.2665; 0.25,0.4; 0.375,0.465; 0.5,0.5;  0.625,0.535; 0.75,0.6; 0.875,0.7335; 1,1">
                                          <p:stCondLst>
                                            <p:cond delay="664"/>
                                          </p:stCondLst>
                                        </p:cTn>
                                        <p:tgtEl>
                                          <p:spTgt spid="3">
                                            <p:txEl>
                                              <p:charRg st="178" end="181"/>
                                            </p:txEl>
                                          </p:spTgt>
                                        </p:tgtEl>
                                        <p:attrNameLst>
                                          <p:attrName>ppt_y</p:attrName>
                                        </p:attrNameLst>
                                      </p:cBhvr>
                                      <p:tavLst>
                                        <p:tav tm="0" fmla="#ppt_y-sin(pi*$)/9">
                                          <p:val>
                                            <p:fltVal val="0.000000"/>
                                          </p:val>
                                        </p:tav>
                                        <p:tav tm="100000">
                                          <p:val>
                                            <p:fltVal val="1.000000"/>
                                          </p:val>
                                        </p:tav>
                                      </p:tavLst>
                                    </p:anim>
                                    <p:anim calcmode="lin" valueType="num">
                                      <p:cBhvr>
                                        <p:cTn id="47" dur="332" tmFilter="0, 0; 0.125,0.2665; 0.25,0.4; 0.375,0.465; 0.5,0.5;  0.625,0.535; 0.75,0.6; 0.875,0.7335; 1,1">
                                          <p:stCondLst>
                                            <p:cond delay="1324"/>
                                          </p:stCondLst>
                                        </p:cTn>
                                        <p:tgtEl>
                                          <p:spTgt spid="3">
                                            <p:txEl>
                                              <p:charRg st="178" end="181"/>
                                            </p:txEl>
                                          </p:spTgt>
                                        </p:tgtEl>
                                        <p:attrNameLst>
                                          <p:attrName>ppt_y</p:attrName>
                                        </p:attrNameLst>
                                      </p:cBhvr>
                                      <p:tavLst>
                                        <p:tav tm="0" fmla="#ppt_y-sin(pi*$)/27">
                                          <p:val>
                                            <p:fltVal val="0.000000"/>
                                          </p:val>
                                        </p:tav>
                                        <p:tav tm="100000">
                                          <p:val>
                                            <p:fltVal val="1.000000"/>
                                          </p:val>
                                        </p:tav>
                                      </p:tavLst>
                                    </p:anim>
                                    <p:anim calcmode="lin" valueType="num">
                                      <p:cBhvr>
                                        <p:cTn id="48" dur="164" tmFilter="0, 0; 0.125,0.2665; 0.25,0.4; 0.375,0.465; 0.5,0.5;  0.625,0.535; 0.75,0.6; 0.875,0.7335; 1,1">
                                          <p:stCondLst>
                                            <p:cond delay="1656"/>
                                          </p:stCondLst>
                                        </p:cTn>
                                        <p:tgtEl>
                                          <p:spTgt spid="3">
                                            <p:txEl>
                                              <p:charRg st="178" end="181"/>
                                            </p:txEl>
                                          </p:spTgt>
                                        </p:tgtEl>
                                        <p:attrNameLst>
                                          <p:attrName>ppt_y</p:attrName>
                                        </p:attrNameLst>
                                      </p:cBhvr>
                                      <p:tavLst>
                                        <p:tav tm="0" fmla="#ppt_y-sin(pi*$)/81">
                                          <p:val>
                                            <p:fltVal val="0.000000"/>
                                          </p:val>
                                        </p:tav>
                                        <p:tav tm="100000">
                                          <p:val>
                                            <p:fltVal val="1.000000"/>
                                          </p:val>
                                        </p:tav>
                                      </p:tavLst>
                                    </p:anim>
                                    <p:animScale>
                                      <p:cBhvr>
                                        <p:cTn id="49" dur="26">
                                          <p:stCondLst>
                                            <p:cond delay="650"/>
                                          </p:stCondLst>
                                        </p:cTn>
                                        <p:tgtEl>
                                          <p:spTgt spid="3">
                                            <p:txEl>
                                              <p:charRg st="178" end="181"/>
                                            </p:txEl>
                                          </p:spTgt>
                                        </p:tgtEl>
                                      </p:cBhvr>
                                      <p:to x="100000" y="60000"/>
                                    </p:animScale>
                                    <p:animScale>
                                      <p:cBhvr>
                                        <p:cTn id="50" dur="166" decel="50000">
                                          <p:stCondLst>
                                            <p:cond delay="676"/>
                                          </p:stCondLst>
                                        </p:cTn>
                                        <p:tgtEl>
                                          <p:spTgt spid="3">
                                            <p:txEl>
                                              <p:charRg st="178" end="181"/>
                                            </p:txEl>
                                          </p:spTgt>
                                        </p:tgtEl>
                                      </p:cBhvr>
                                      <p:to x="100000" y="100000"/>
                                    </p:animScale>
                                    <p:animScale>
                                      <p:cBhvr>
                                        <p:cTn id="51" dur="26">
                                          <p:stCondLst>
                                            <p:cond delay="1312"/>
                                          </p:stCondLst>
                                        </p:cTn>
                                        <p:tgtEl>
                                          <p:spTgt spid="3">
                                            <p:txEl>
                                              <p:charRg st="178" end="181"/>
                                            </p:txEl>
                                          </p:spTgt>
                                        </p:tgtEl>
                                      </p:cBhvr>
                                      <p:to x="100000" y="80000"/>
                                    </p:animScale>
                                    <p:animScale>
                                      <p:cBhvr>
                                        <p:cTn id="52" dur="166" decel="50000">
                                          <p:stCondLst>
                                            <p:cond delay="1338"/>
                                          </p:stCondLst>
                                        </p:cTn>
                                        <p:tgtEl>
                                          <p:spTgt spid="3">
                                            <p:txEl>
                                              <p:charRg st="178" end="181"/>
                                            </p:txEl>
                                          </p:spTgt>
                                        </p:tgtEl>
                                      </p:cBhvr>
                                      <p:to x="100000" y="100000"/>
                                    </p:animScale>
                                    <p:animScale>
                                      <p:cBhvr>
                                        <p:cTn id="53" dur="26">
                                          <p:stCondLst>
                                            <p:cond delay="1642"/>
                                          </p:stCondLst>
                                        </p:cTn>
                                        <p:tgtEl>
                                          <p:spTgt spid="3">
                                            <p:txEl>
                                              <p:charRg st="178" end="181"/>
                                            </p:txEl>
                                          </p:spTgt>
                                        </p:tgtEl>
                                      </p:cBhvr>
                                      <p:to x="100000" y="90000"/>
                                    </p:animScale>
                                    <p:animScale>
                                      <p:cBhvr>
                                        <p:cTn id="54" dur="166" decel="50000">
                                          <p:stCondLst>
                                            <p:cond delay="1668"/>
                                          </p:stCondLst>
                                        </p:cTn>
                                        <p:tgtEl>
                                          <p:spTgt spid="3">
                                            <p:txEl>
                                              <p:charRg st="178" end="181"/>
                                            </p:txEl>
                                          </p:spTgt>
                                        </p:tgtEl>
                                      </p:cBhvr>
                                      <p:to x="100000" y="100000"/>
                                    </p:animScale>
                                    <p:animScale>
                                      <p:cBhvr>
                                        <p:cTn id="55" dur="26">
                                          <p:stCondLst>
                                            <p:cond delay="1808"/>
                                          </p:stCondLst>
                                        </p:cTn>
                                        <p:tgtEl>
                                          <p:spTgt spid="3">
                                            <p:txEl>
                                              <p:charRg st="178" end="181"/>
                                            </p:txEl>
                                          </p:spTgt>
                                        </p:tgtEl>
                                      </p:cBhvr>
                                      <p:to x="100000" y="95000"/>
                                    </p:animScale>
                                    <p:animScale>
                                      <p:cBhvr>
                                        <p:cTn id="56" dur="166" decel="50000">
                                          <p:stCondLst>
                                            <p:cond delay="1834"/>
                                          </p:stCondLst>
                                        </p:cTn>
                                        <p:tgtEl>
                                          <p:spTgt spid="3">
                                            <p:txEl>
                                              <p:charRg st="178" end="181"/>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xEl>
                                              <p:charRg st="181" end="308"/>
                                            </p:txEl>
                                          </p:spTgt>
                                        </p:tgtEl>
                                        <p:attrNameLst>
                                          <p:attrName>style.visibility</p:attrName>
                                        </p:attrNameLst>
                                      </p:cBhvr>
                                      <p:to>
                                        <p:strVal val="visible"/>
                                      </p:to>
                                    </p:set>
                                    <p:animEffect transition="in" filter="wipe(down)">
                                      <p:cBhvr>
                                        <p:cTn id="59" dur="580">
                                          <p:stCondLst>
                                            <p:cond delay="0"/>
                                          </p:stCondLst>
                                        </p:cTn>
                                        <p:tgtEl>
                                          <p:spTgt spid="3">
                                            <p:txEl>
                                              <p:charRg st="181" end="308"/>
                                            </p:txEl>
                                          </p:spTgt>
                                        </p:tgtEl>
                                      </p:cBhvr>
                                    </p:animEffect>
                                    <p:anim calcmode="lin" valueType="num">
                                      <p:cBhvr>
                                        <p:cTn id="60" dur="1822" tmFilter="0,0; 0.14,0.36; 0.43,0.73; 0.71,0.91; 1.0,1.0">
                                          <p:stCondLst>
                                            <p:cond delay="0"/>
                                          </p:stCondLst>
                                        </p:cTn>
                                        <p:tgtEl>
                                          <p:spTgt spid="3">
                                            <p:txEl>
                                              <p:charRg st="181" end="308"/>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charRg st="181" end="308"/>
                                            </p:txEl>
                                          </p:spTgt>
                                        </p:tgtEl>
                                        <p:attrNameLst>
                                          <p:attrName>ppt_y</p:attrName>
                                        </p:attrNameLst>
                                      </p:cBhvr>
                                      <p:tavLst>
                                        <p:tav tm="0" fmla="#ppt_y-sin(pi*$)/3">
                                          <p:val>
                                            <p:fltVal val="0.500000"/>
                                          </p:val>
                                        </p:tav>
                                        <p:tav tm="100000">
                                          <p:val>
                                            <p:fltVal val="1.000000"/>
                                          </p:val>
                                        </p:tav>
                                      </p:tavLst>
                                    </p:anim>
                                    <p:anim calcmode="lin" valueType="num">
                                      <p:cBhvr>
                                        <p:cTn id="62" dur="664" tmFilter="0, 0; 0.125,0.2665; 0.25,0.4; 0.375,0.465; 0.5,0.5;  0.625,0.535; 0.75,0.6; 0.875,0.7335; 1,1">
                                          <p:stCondLst>
                                            <p:cond delay="664"/>
                                          </p:stCondLst>
                                        </p:cTn>
                                        <p:tgtEl>
                                          <p:spTgt spid="3">
                                            <p:txEl>
                                              <p:charRg st="181" end="308"/>
                                            </p:txEl>
                                          </p:spTgt>
                                        </p:tgtEl>
                                        <p:attrNameLst>
                                          <p:attrName>ppt_y</p:attrName>
                                        </p:attrNameLst>
                                      </p:cBhvr>
                                      <p:tavLst>
                                        <p:tav tm="0" fmla="#ppt_y-sin(pi*$)/9">
                                          <p:val>
                                            <p:fltVal val="0.000000"/>
                                          </p:val>
                                        </p:tav>
                                        <p:tav tm="100000">
                                          <p:val>
                                            <p:fltVal val="1.000000"/>
                                          </p:val>
                                        </p:tav>
                                      </p:tavLst>
                                    </p:anim>
                                    <p:anim calcmode="lin" valueType="num">
                                      <p:cBhvr>
                                        <p:cTn id="63" dur="332" tmFilter="0, 0; 0.125,0.2665; 0.25,0.4; 0.375,0.465; 0.5,0.5;  0.625,0.535; 0.75,0.6; 0.875,0.7335; 1,1">
                                          <p:stCondLst>
                                            <p:cond delay="1324"/>
                                          </p:stCondLst>
                                        </p:cTn>
                                        <p:tgtEl>
                                          <p:spTgt spid="3">
                                            <p:txEl>
                                              <p:charRg st="181" end="308"/>
                                            </p:txEl>
                                          </p:spTgt>
                                        </p:tgtEl>
                                        <p:attrNameLst>
                                          <p:attrName>ppt_y</p:attrName>
                                        </p:attrNameLst>
                                      </p:cBhvr>
                                      <p:tavLst>
                                        <p:tav tm="0" fmla="#ppt_y-sin(pi*$)/27">
                                          <p:val>
                                            <p:fltVal val="0.000000"/>
                                          </p:val>
                                        </p:tav>
                                        <p:tav tm="100000">
                                          <p:val>
                                            <p:fltVal val="1.000000"/>
                                          </p:val>
                                        </p:tav>
                                      </p:tavLst>
                                    </p:anim>
                                    <p:anim calcmode="lin" valueType="num">
                                      <p:cBhvr>
                                        <p:cTn id="64" dur="164" tmFilter="0, 0; 0.125,0.2665; 0.25,0.4; 0.375,0.465; 0.5,0.5;  0.625,0.535; 0.75,0.6; 0.875,0.7335; 1,1">
                                          <p:stCondLst>
                                            <p:cond delay="1656"/>
                                          </p:stCondLst>
                                        </p:cTn>
                                        <p:tgtEl>
                                          <p:spTgt spid="3">
                                            <p:txEl>
                                              <p:charRg st="181" end="308"/>
                                            </p:txEl>
                                          </p:spTgt>
                                        </p:tgtEl>
                                        <p:attrNameLst>
                                          <p:attrName>ppt_y</p:attrName>
                                        </p:attrNameLst>
                                      </p:cBhvr>
                                      <p:tavLst>
                                        <p:tav tm="0" fmla="#ppt_y-sin(pi*$)/81">
                                          <p:val>
                                            <p:fltVal val="0.000000"/>
                                          </p:val>
                                        </p:tav>
                                        <p:tav tm="100000">
                                          <p:val>
                                            <p:fltVal val="1.000000"/>
                                          </p:val>
                                        </p:tav>
                                      </p:tavLst>
                                    </p:anim>
                                    <p:animScale>
                                      <p:cBhvr>
                                        <p:cTn id="65" dur="26">
                                          <p:stCondLst>
                                            <p:cond delay="650"/>
                                          </p:stCondLst>
                                        </p:cTn>
                                        <p:tgtEl>
                                          <p:spTgt spid="3">
                                            <p:txEl>
                                              <p:charRg st="181" end="308"/>
                                            </p:txEl>
                                          </p:spTgt>
                                        </p:tgtEl>
                                      </p:cBhvr>
                                      <p:to x="100000" y="60000"/>
                                    </p:animScale>
                                    <p:animScale>
                                      <p:cBhvr>
                                        <p:cTn id="66" dur="166" decel="50000">
                                          <p:stCondLst>
                                            <p:cond delay="676"/>
                                          </p:stCondLst>
                                        </p:cTn>
                                        <p:tgtEl>
                                          <p:spTgt spid="3">
                                            <p:txEl>
                                              <p:charRg st="181" end="308"/>
                                            </p:txEl>
                                          </p:spTgt>
                                        </p:tgtEl>
                                      </p:cBhvr>
                                      <p:to x="100000" y="100000"/>
                                    </p:animScale>
                                    <p:animScale>
                                      <p:cBhvr>
                                        <p:cTn id="67" dur="26">
                                          <p:stCondLst>
                                            <p:cond delay="1312"/>
                                          </p:stCondLst>
                                        </p:cTn>
                                        <p:tgtEl>
                                          <p:spTgt spid="3">
                                            <p:txEl>
                                              <p:charRg st="181" end="308"/>
                                            </p:txEl>
                                          </p:spTgt>
                                        </p:tgtEl>
                                      </p:cBhvr>
                                      <p:to x="100000" y="80000"/>
                                    </p:animScale>
                                    <p:animScale>
                                      <p:cBhvr>
                                        <p:cTn id="68" dur="166" decel="50000">
                                          <p:stCondLst>
                                            <p:cond delay="1338"/>
                                          </p:stCondLst>
                                        </p:cTn>
                                        <p:tgtEl>
                                          <p:spTgt spid="3">
                                            <p:txEl>
                                              <p:charRg st="181" end="308"/>
                                            </p:txEl>
                                          </p:spTgt>
                                        </p:tgtEl>
                                      </p:cBhvr>
                                      <p:to x="100000" y="100000"/>
                                    </p:animScale>
                                    <p:animScale>
                                      <p:cBhvr>
                                        <p:cTn id="69" dur="26">
                                          <p:stCondLst>
                                            <p:cond delay="1642"/>
                                          </p:stCondLst>
                                        </p:cTn>
                                        <p:tgtEl>
                                          <p:spTgt spid="3">
                                            <p:txEl>
                                              <p:charRg st="181" end="308"/>
                                            </p:txEl>
                                          </p:spTgt>
                                        </p:tgtEl>
                                      </p:cBhvr>
                                      <p:to x="100000" y="90000"/>
                                    </p:animScale>
                                    <p:animScale>
                                      <p:cBhvr>
                                        <p:cTn id="70" dur="166" decel="50000">
                                          <p:stCondLst>
                                            <p:cond delay="1668"/>
                                          </p:stCondLst>
                                        </p:cTn>
                                        <p:tgtEl>
                                          <p:spTgt spid="3">
                                            <p:txEl>
                                              <p:charRg st="181" end="308"/>
                                            </p:txEl>
                                          </p:spTgt>
                                        </p:tgtEl>
                                      </p:cBhvr>
                                      <p:to x="100000" y="100000"/>
                                    </p:animScale>
                                    <p:animScale>
                                      <p:cBhvr>
                                        <p:cTn id="71" dur="26">
                                          <p:stCondLst>
                                            <p:cond delay="1808"/>
                                          </p:stCondLst>
                                        </p:cTn>
                                        <p:tgtEl>
                                          <p:spTgt spid="3">
                                            <p:txEl>
                                              <p:charRg st="181" end="308"/>
                                            </p:txEl>
                                          </p:spTgt>
                                        </p:tgtEl>
                                      </p:cBhvr>
                                      <p:to x="100000" y="95000"/>
                                    </p:animScale>
                                    <p:animScale>
                                      <p:cBhvr>
                                        <p:cTn id="72" dur="166" decel="50000">
                                          <p:stCondLst>
                                            <p:cond delay="1834"/>
                                          </p:stCondLst>
                                        </p:cTn>
                                        <p:tgtEl>
                                          <p:spTgt spid="3">
                                            <p:txEl>
                                              <p:charRg st="181" end="30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5025,&quot;width&quot;:1075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4253</Words>
  <Application>WPS 演示</Application>
  <PresentationFormat>全屏显示(4:3)</PresentationFormat>
  <Paragraphs>158</Paragraphs>
  <Slides>18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宋体</vt:lpstr>
      <vt:lpstr>Wingdings</vt:lpstr>
      <vt:lpstr>Times New Roman</vt:lpstr>
      <vt:lpstr>仿宋</vt:lpstr>
      <vt:lpstr>Cambria</vt:lpstr>
      <vt:lpstr>Wingdings</vt:lpstr>
      <vt:lpstr>Calibri</vt:lpstr>
      <vt:lpstr>微软雅黑</vt:lpstr>
      <vt:lpstr>Arial Unicode MS</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活动安排小专题</vt:lpstr>
      <vt:lpstr>PowerPoint 演示文稿</vt:lpstr>
      <vt:lpstr>PowerPoint 演示文稿</vt:lpstr>
      <vt:lpstr>PowerPoint 演示文稿</vt:lpstr>
      <vt:lpstr>正  文</vt:lpstr>
      <vt:lpstr>正   文</vt:lpstr>
      <vt:lpstr>结   语</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南山有谷堆</cp:lastModifiedBy>
  <cp:revision>38</cp:revision>
  <dcterms:created xsi:type="dcterms:W3CDTF">2021-03-20T13:03:00Z</dcterms:created>
  <dcterms:modified xsi:type="dcterms:W3CDTF">2021-03-29T02:46:34Z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