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89" r:id="rId3"/>
    <p:sldId id="257" r:id="rId4"/>
    <p:sldId id="266" r:id="rId5"/>
    <p:sldId id="267" r:id="rId6"/>
    <p:sldId id="258" r:id="rId7"/>
    <p:sldId id="268" r:id="rId8"/>
    <p:sldId id="269" r:id="rId9"/>
    <p:sldId id="270" r:id="rId10"/>
    <p:sldId id="279" r:id="rId11"/>
    <p:sldId id="280" r:id="rId12"/>
    <p:sldId id="259" r:id="rId13"/>
    <p:sldId id="281" r:id="rId14"/>
    <p:sldId id="282" r:id="rId16"/>
    <p:sldId id="283" r:id="rId17"/>
    <p:sldId id="260" r:id="rId18"/>
    <p:sldId id="262" r:id="rId19"/>
    <p:sldId id="261" r:id="rId20"/>
    <p:sldId id="264" r:id="rId2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卢潇潇" initials="卢"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2" d="100"/>
          <a:sy n="82" d="100"/>
        </p:scale>
        <p:origin x="-2280" y="-90"/>
      </p:cViewPr>
      <p:guideLst>
        <p:guide orient="horz" pos="2110"/>
        <p:guide pos="279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notesMaster" Target="notesMasters/notesMaster1.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D6047DBF-95AA-40BC-A783-377E8F18B84D}" type="doc">
      <dgm:prSet loTypeId="hierarchy" loCatId="hierarchy" qsTypeId="urn:microsoft.com/office/officeart/2005/8/quickstyle/simple1" qsCatId="simple" csTypeId="urn:microsoft.com/office/officeart/2005/8/colors/accent1_2" csCatId="accent1" phldr="0"/>
      <dgm:spPr/>
      <dgm:t>
        <a:bodyPr/>
        <a:p>
          <a:endParaRPr lang="zh-CN" altLang="en-US"/>
        </a:p>
      </dgm:t>
    </dgm:pt>
    <dgm:pt modelId="{9CF950A0-AF63-4EEF-9FFD-96C1F7E7E392}">
      <dgm:prSet phldrT="[文本]" phldr="0" custT="0"/>
      <dgm:spPr/>
      <dgm:t>
        <a:bodyPr vert="horz" wrap="square"/>
        <a:p>
          <a:pPr>
            <a:lnSpc>
              <a:spcPct val="100000"/>
            </a:lnSpc>
            <a:spcBef>
              <a:spcPct val="0"/>
            </a:spcBef>
            <a:spcAft>
              <a:spcPct val="35000"/>
            </a:spcAft>
          </a:pPr>
          <a:r>
            <a:rPr lang="en-US" altLang="zh-CN"/>
            <a:t>eager to see his model car</a:t>
          </a:r>
          <a:r>
            <a:rPr lang="en-US" altLang="zh-CN"/>
            <a:t/>
          </a:r>
          <a:endParaRPr lang="en-US" altLang="zh-CN"/>
        </a:p>
      </dgm:t>
    </dgm:pt>
    <dgm:pt modelId="{C208B5D8-5995-4479-A42A-8A55E56C12D9}" cxnId="{38576BB3-5672-4001-9C67-7BF799221BC2}" type="parTrans">
      <dgm:prSet/>
      <dgm:spPr/>
      <dgm:t>
        <a:bodyPr/>
        <a:p>
          <a:endParaRPr lang="zh-CN" altLang="en-US"/>
        </a:p>
      </dgm:t>
    </dgm:pt>
    <dgm:pt modelId="{789CBC20-C209-4F6E-8277-16D1CD2BC23E}" cxnId="{38576BB3-5672-4001-9C67-7BF799221BC2}" type="sibTrans">
      <dgm:prSet/>
      <dgm:spPr/>
      <dgm:t>
        <a:bodyPr/>
        <a:p>
          <a:endParaRPr lang="zh-CN" altLang="en-US"/>
        </a:p>
      </dgm:t>
    </dgm:pt>
    <dgm:pt modelId="{43C98814-3703-4708-9480-0269618948C5}">
      <dgm:prSet phldrT="[文本]" phldr="0" custT="0"/>
      <dgm:spPr/>
      <dgm:t>
        <a:bodyPr vert="horz" wrap="square"/>
        <a:p>
          <a:pPr>
            <a:lnSpc>
              <a:spcPct val="100000"/>
            </a:lnSpc>
            <a:spcBef>
              <a:spcPct val="0"/>
            </a:spcBef>
            <a:spcAft>
              <a:spcPct val="35000"/>
            </a:spcAft>
          </a:pPr>
          <a:r>
            <a:rPr lang="en-US" altLang="zh-CN"/>
            <a:t>ran through his yard</a:t>
          </a:r>
          <a:r>
            <a:rPr lang="en-US" altLang="zh-CN"/>
            <a:t/>
          </a:r>
          <a:endParaRPr lang="en-US" altLang="zh-CN"/>
        </a:p>
      </dgm:t>
    </dgm:pt>
    <dgm:pt modelId="{CEE48522-27B1-4F7F-84F9-D98425D345C1}" cxnId="{799DE8B4-7650-498C-9C6A-742149C28953}" type="parTrans">
      <dgm:prSet/>
      <dgm:spPr/>
      <dgm:t>
        <a:bodyPr/>
        <a:p>
          <a:endParaRPr lang="zh-CN" altLang="en-US"/>
        </a:p>
      </dgm:t>
    </dgm:pt>
    <dgm:pt modelId="{8F8E0805-276C-4375-BEB7-3681B4D5E062}" cxnId="{799DE8B4-7650-498C-9C6A-742149C28953}" type="sibTrans">
      <dgm:prSet/>
      <dgm:spPr/>
      <dgm:t>
        <a:bodyPr/>
        <a:p>
          <a:endParaRPr lang="zh-CN" altLang="en-US"/>
        </a:p>
      </dgm:t>
    </dgm:pt>
    <dgm:pt modelId="{EEA9BF43-52EA-422D-B843-A7E2D98344F1}">
      <dgm:prSet phldrT="[文本]" phldr="0" custT="0"/>
      <dgm:spPr/>
      <dgm:t>
        <a:bodyPr vert="horz" wrap="square"/>
        <a:p>
          <a:pPr>
            <a:lnSpc>
              <a:spcPct val="100000"/>
            </a:lnSpc>
            <a:spcBef>
              <a:spcPct val="0"/>
            </a:spcBef>
            <a:spcAft>
              <a:spcPct val="35000"/>
            </a:spcAft>
          </a:pPr>
          <a:r>
            <a:rPr lang="en-US" altLang="zh-CN"/>
            <a:t>said a quick hello to </a:t>
          </a:r>
          <a:r>
            <a:rPr lang="en-US" altLang="zh-CN"/>
            <a:t/>
          </a:r>
          <a:endParaRPr lang="en-US" altLang="zh-CN"/>
        </a:p>
      </dgm:t>
    </dgm:pt>
    <dgm:pt modelId="{DD4B9A5E-AF0E-4E40-AE50-8ADA48B6C96E}" cxnId="{7B48FC63-6AF1-47AB-B8EB-25DB1F393B69}" type="parTrans">
      <dgm:prSet/>
      <dgm:spPr/>
      <dgm:t>
        <a:bodyPr/>
        <a:p>
          <a:endParaRPr lang="zh-CN" altLang="en-US"/>
        </a:p>
      </dgm:t>
    </dgm:pt>
    <dgm:pt modelId="{35829CFD-40BE-4AAC-B481-B24731CD799F}" cxnId="{7B48FC63-6AF1-47AB-B8EB-25DB1F393B69}" type="sibTrans">
      <dgm:prSet/>
      <dgm:spPr/>
      <dgm:t>
        <a:bodyPr/>
        <a:p>
          <a:endParaRPr lang="zh-CN" altLang="en-US"/>
        </a:p>
      </dgm:t>
    </dgm:pt>
    <dgm:pt modelId="{05B7883E-08CA-4B11-978A-0E031766AB04}">
      <dgm:prSet phldrT="[文本]" phldr="0" custT="0"/>
      <dgm:spPr/>
      <dgm:t>
        <a:bodyPr vert="horz" wrap="square"/>
        <a:p>
          <a:pPr>
            <a:lnSpc>
              <a:spcPct val="100000"/>
            </a:lnSpc>
            <a:spcBef>
              <a:spcPct val="0"/>
            </a:spcBef>
            <a:spcAft>
              <a:spcPct val="35000"/>
            </a:spcAft>
          </a:pPr>
          <a:r>
            <a:rPr lang="en-US" altLang="zh-CN"/>
            <a:t>ran up the stairs</a:t>
          </a:r>
          <a:endParaRPr lang="en-US" altLang="zh-CN"/>
        </a:p>
      </dgm:t>
    </dgm:pt>
    <dgm:pt modelId="{D3AE5FBF-22B8-495D-8175-D008E6DBE25A}" cxnId="{B3AB2029-42B9-4758-947F-D9B8E80DF5E6}" type="parTrans">
      <dgm:prSet/>
      <dgm:spPr/>
      <dgm:t>
        <a:bodyPr/>
        <a:p>
          <a:endParaRPr lang="zh-CN" altLang="en-US"/>
        </a:p>
      </dgm:t>
    </dgm:pt>
    <dgm:pt modelId="{07129F62-24FE-4443-9066-E2A8C0818369}" cxnId="{B3AB2029-42B9-4758-947F-D9B8E80DF5E6}" type="sibTrans">
      <dgm:prSet/>
      <dgm:spPr/>
      <dgm:t>
        <a:bodyPr/>
        <a:p>
          <a:endParaRPr lang="zh-CN" altLang="en-US"/>
        </a:p>
      </dgm:t>
    </dgm:pt>
    <dgm:pt modelId="{D46EE152-774F-4CA8-9116-98CB08AEFA88}" type="pres">
      <dgm:prSet presAssocID="{D6047DBF-95AA-40BC-A783-377E8F18B84D}" presName="Name0" presStyleCnt="0">
        <dgm:presLayoutVars>
          <dgm:chPref val="1"/>
          <dgm:dir/>
          <dgm:animOne val="branch"/>
          <dgm:animLvl val="lvl"/>
          <dgm:resizeHandles val="exact"/>
        </dgm:presLayoutVars>
      </dgm:prSet>
      <dgm:spPr/>
    </dgm:pt>
    <dgm:pt modelId="{D1C58439-AB41-4D73-94D5-800644F6883C}" type="pres">
      <dgm:prSet presAssocID="{9CF950A0-AF63-4EEF-9FFD-96C1F7E7E392}" presName="root1" presStyleCnt="0"/>
      <dgm:spPr/>
    </dgm:pt>
    <dgm:pt modelId="{9B9BF0AB-5901-4E79-B4D7-EC064A6E4281}" type="pres">
      <dgm:prSet presAssocID="{9CF950A0-AF63-4EEF-9FFD-96C1F7E7E392}" presName="LevelOneTextNode" presStyleLbl="node0" presStyleIdx="0" presStyleCnt="1">
        <dgm:presLayoutVars>
          <dgm:chPref val="3"/>
        </dgm:presLayoutVars>
      </dgm:prSet>
      <dgm:spPr/>
    </dgm:pt>
    <dgm:pt modelId="{A6E13702-6C97-4911-A4E2-59EE8E68C431}" type="pres">
      <dgm:prSet presAssocID="{9CF950A0-AF63-4EEF-9FFD-96C1F7E7E392}" presName="level2hierChild" presStyleCnt="0"/>
      <dgm:spPr/>
    </dgm:pt>
    <dgm:pt modelId="{64B430B3-FF1B-406C-9FF2-27BA23788747}" type="pres">
      <dgm:prSet presAssocID="{CEE48522-27B1-4F7F-84F9-D98425D345C1}" presName="conn2-1" presStyleLbl="parChTrans1D2" presStyleIdx="0" presStyleCnt="3"/>
      <dgm:spPr/>
    </dgm:pt>
    <dgm:pt modelId="{C069D299-1B39-4BB1-9C27-833B58C46156}" type="pres">
      <dgm:prSet presAssocID="{CEE48522-27B1-4F7F-84F9-D98425D345C1}" presName="connTx" presStyleCnt="0"/>
      <dgm:spPr/>
    </dgm:pt>
    <dgm:pt modelId="{9C4BE19C-8DBD-46B6-9067-607184141480}" type="pres">
      <dgm:prSet presAssocID="{43C98814-3703-4708-9480-0269618948C5}" presName="root2" presStyleCnt="0"/>
      <dgm:spPr/>
    </dgm:pt>
    <dgm:pt modelId="{CDA235D6-AC41-4ED3-AF28-D9CD9EDCBAED}" type="pres">
      <dgm:prSet presAssocID="{43C98814-3703-4708-9480-0269618948C5}" presName="LevelTwoTextNode" presStyleLbl="node2" presStyleIdx="0" presStyleCnt="3">
        <dgm:presLayoutVars>
          <dgm:chPref val="3"/>
        </dgm:presLayoutVars>
      </dgm:prSet>
      <dgm:spPr/>
    </dgm:pt>
    <dgm:pt modelId="{72E265FC-36E6-4BBF-AC05-214FD6415DAB}" type="pres">
      <dgm:prSet presAssocID="{43C98814-3703-4708-9480-0269618948C5}" presName="level3hierChild" presStyleCnt="0"/>
      <dgm:spPr/>
    </dgm:pt>
    <dgm:pt modelId="{2F66960D-CF7A-443C-8CB9-E7DD0B261214}" type="pres">
      <dgm:prSet presAssocID="{DD4B9A5E-AF0E-4E40-AE50-8ADA48B6C96E}" presName="conn2-1" presStyleLbl="parChTrans1D2" presStyleIdx="1" presStyleCnt="3"/>
      <dgm:spPr/>
    </dgm:pt>
    <dgm:pt modelId="{5BBFF12A-A69F-4078-A83D-A1EAB54C5269}" type="pres">
      <dgm:prSet presAssocID="{DD4B9A5E-AF0E-4E40-AE50-8ADA48B6C96E}" presName="connTx" presStyleCnt="0"/>
      <dgm:spPr/>
    </dgm:pt>
    <dgm:pt modelId="{C34060C1-0884-4F60-ADDF-610222CEEF01}" type="pres">
      <dgm:prSet presAssocID="{EEA9BF43-52EA-422D-B843-A7E2D98344F1}" presName="root2" presStyleCnt="0"/>
      <dgm:spPr/>
    </dgm:pt>
    <dgm:pt modelId="{3540059A-19CD-4FBD-A598-B7A4BB9DA52D}" type="pres">
      <dgm:prSet presAssocID="{EEA9BF43-52EA-422D-B843-A7E2D98344F1}" presName="LevelTwoTextNode" presStyleLbl="node2" presStyleIdx="1" presStyleCnt="3">
        <dgm:presLayoutVars>
          <dgm:chPref val="3"/>
        </dgm:presLayoutVars>
      </dgm:prSet>
      <dgm:spPr/>
    </dgm:pt>
    <dgm:pt modelId="{5F2B1077-175E-4F04-9ED5-8097B74233FF}" type="pres">
      <dgm:prSet presAssocID="{EEA9BF43-52EA-422D-B843-A7E2D98344F1}" presName="level3hierChild" presStyleCnt="0"/>
      <dgm:spPr/>
    </dgm:pt>
    <dgm:pt modelId="{CED1A3A3-B184-469E-86AE-670623BA4E5D}" type="pres">
      <dgm:prSet presAssocID="{D3AE5FBF-22B8-495D-8175-D008E6DBE25A}" presName="conn2-1" presStyleLbl="parChTrans1D2" presStyleIdx="2" presStyleCnt="3"/>
      <dgm:spPr/>
    </dgm:pt>
    <dgm:pt modelId="{925CFC76-454F-4CEF-ADE7-B0D5EBC96571}" type="pres">
      <dgm:prSet presAssocID="{D3AE5FBF-22B8-495D-8175-D008E6DBE25A}" presName="connTx" presStyleCnt="0"/>
      <dgm:spPr/>
    </dgm:pt>
    <dgm:pt modelId="{FE25D188-752C-49DB-8CF7-81DAD4AA116D}" type="pres">
      <dgm:prSet presAssocID="{05B7883E-08CA-4B11-978A-0E031766AB04}" presName="root2" presStyleCnt="0"/>
      <dgm:spPr/>
    </dgm:pt>
    <dgm:pt modelId="{E8D2105A-5421-473B-835F-F6E08D9D2D9B}" type="pres">
      <dgm:prSet presAssocID="{05B7883E-08CA-4B11-978A-0E031766AB04}" presName="LevelTwoTextNode" presStyleLbl="node2" presStyleIdx="2" presStyleCnt="3">
        <dgm:presLayoutVars>
          <dgm:chPref val="3"/>
        </dgm:presLayoutVars>
      </dgm:prSet>
      <dgm:spPr/>
    </dgm:pt>
    <dgm:pt modelId="{8A9817AD-1B7B-4DD1-A786-15A6E30FA3D8}" type="pres">
      <dgm:prSet presAssocID="{05B7883E-08CA-4B11-978A-0E031766AB04}" presName="level3hierChild" presStyleCnt="0"/>
      <dgm:spPr/>
    </dgm:pt>
  </dgm:ptLst>
  <dgm:cxnLst>
    <dgm:cxn modelId="{38576BB3-5672-4001-9C67-7BF799221BC2}" srcId="{D6047DBF-95AA-40BC-A783-377E8F18B84D}" destId="{9CF950A0-AF63-4EEF-9FFD-96C1F7E7E392}" srcOrd="0" destOrd="0" parTransId="{C208B5D8-5995-4479-A42A-8A55E56C12D9}" sibTransId="{789CBC20-C209-4F6E-8277-16D1CD2BC23E}"/>
    <dgm:cxn modelId="{799DE8B4-7650-498C-9C6A-742149C28953}" srcId="{9CF950A0-AF63-4EEF-9FFD-96C1F7E7E392}" destId="{43C98814-3703-4708-9480-0269618948C5}" srcOrd="0" destOrd="0" parTransId="{CEE48522-27B1-4F7F-84F9-D98425D345C1}" sibTransId="{8F8E0805-276C-4375-BEB7-3681B4D5E062}"/>
    <dgm:cxn modelId="{7B48FC63-6AF1-47AB-B8EB-25DB1F393B69}" srcId="{9CF950A0-AF63-4EEF-9FFD-96C1F7E7E392}" destId="{EEA9BF43-52EA-422D-B843-A7E2D98344F1}" srcOrd="1" destOrd="0" parTransId="{DD4B9A5E-AF0E-4E40-AE50-8ADA48B6C96E}" sibTransId="{35829CFD-40BE-4AAC-B481-B24731CD799F}"/>
    <dgm:cxn modelId="{B3AB2029-42B9-4758-947F-D9B8E80DF5E6}" srcId="{9CF950A0-AF63-4EEF-9FFD-96C1F7E7E392}" destId="{05B7883E-08CA-4B11-978A-0E031766AB04}" srcOrd="2" destOrd="0" parTransId="{D3AE5FBF-22B8-495D-8175-D008E6DBE25A}" sibTransId="{07129F62-24FE-4443-9066-E2A8C0818369}"/>
    <dgm:cxn modelId="{5B5BC377-C04E-4778-8BE3-E6A6B6B421AD}" type="presOf" srcId="{D6047DBF-95AA-40BC-A783-377E8F18B84D}" destId="{D46EE152-774F-4CA8-9116-98CB08AEFA88}" srcOrd="0" destOrd="0" presId="urn:microsoft.com/office/officeart/2008/layout/HorizontalMultiLevelHierarchy"/>
    <dgm:cxn modelId="{C5503DF5-502E-42D2-88EA-F3498BAA6971}" type="presParOf" srcId="{D46EE152-774F-4CA8-9116-98CB08AEFA88}" destId="{D1C58439-AB41-4D73-94D5-800644F6883C}" srcOrd="0" destOrd="0" presId="urn:microsoft.com/office/officeart/2008/layout/HorizontalMultiLevelHierarchy"/>
    <dgm:cxn modelId="{A7B157F5-0FE3-46AA-B6C2-43FDD86AF547}" type="presParOf" srcId="{D1C58439-AB41-4D73-94D5-800644F6883C}" destId="{9B9BF0AB-5901-4E79-B4D7-EC064A6E4281}" srcOrd="0" destOrd="0" presId="urn:microsoft.com/office/officeart/2008/layout/HorizontalMultiLevelHierarchy"/>
    <dgm:cxn modelId="{884A0973-6F1A-42D8-88A0-3DD18C2EA312}" type="presOf" srcId="{9CF950A0-AF63-4EEF-9FFD-96C1F7E7E392}" destId="{9B9BF0AB-5901-4E79-B4D7-EC064A6E4281}" srcOrd="0" destOrd="0" presId="urn:microsoft.com/office/officeart/2008/layout/HorizontalMultiLevelHierarchy"/>
    <dgm:cxn modelId="{B021B2E8-AAAB-46FE-9002-CC894070E41A}" type="presParOf" srcId="{D1C58439-AB41-4D73-94D5-800644F6883C}" destId="{A6E13702-6C97-4911-A4E2-59EE8E68C431}" srcOrd="1" destOrd="0" presId="urn:microsoft.com/office/officeart/2008/layout/HorizontalMultiLevelHierarchy"/>
    <dgm:cxn modelId="{3CA9F9A8-5C35-4DC5-908E-FB1810902DF5}" type="presParOf" srcId="{A6E13702-6C97-4911-A4E2-59EE8E68C431}" destId="{64B430B3-FF1B-406C-9FF2-27BA23788747}" srcOrd="0" destOrd="1" presId="urn:microsoft.com/office/officeart/2008/layout/HorizontalMultiLevelHierarchy"/>
    <dgm:cxn modelId="{DD0A41FA-5526-4AE2-B5BD-6C3C92703C2A}" type="presOf" srcId="{CEE48522-27B1-4F7F-84F9-D98425D345C1}" destId="{64B430B3-FF1B-406C-9FF2-27BA23788747}" srcOrd="0" destOrd="0" presId="urn:microsoft.com/office/officeart/2008/layout/HorizontalMultiLevelHierarchy"/>
    <dgm:cxn modelId="{C904DB52-AA11-418C-9EA1-F39ABCA44CA6}" type="presParOf" srcId="{64B430B3-FF1B-406C-9FF2-27BA23788747}" destId="{C069D299-1B39-4BB1-9C27-833B58C46156}" srcOrd="0" destOrd="0" presId="urn:microsoft.com/office/officeart/2008/layout/HorizontalMultiLevelHierarchy"/>
    <dgm:cxn modelId="{19EB9234-94B2-49E0-845A-ED4E92E5F7E1}" type="presOf" srcId="{CEE48522-27B1-4F7F-84F9-D98425D345C1}" destId="{C069D299-1B39-4BB1-9C27-833B58C46156}" srcOrd="1" destOrd="0" presId="urn:microsoft.com/office/officeart/2008/layout/HorizontalMultiLevelHierarchy"/>
    <dgm:cxn modelId="{8CE8E5BD-01A0-4AFE-B88C-CA68FA946E46}" type="presParOf" srcId="{A6E13702-6C97-4911-A4E2-59EE8E68C431}" destId="{9C4BE19C-8DBD-46B6-9067-607184141480}" srcOrd="1" destOrd="1" presId="urn:microsoft.com/office/officeart/2008/layout/HorizontalMultiLevelHierarchy"/>
    <dgm:cxn modelId="{9F9671A1-0C0A-49DD-8688-35CAAF3DE6BA}" type="presParOf" srcId="{9C4BE19C-8DBD-46B6-9067-607184141480}" destId="{CDA235D6-AC41-4ED3-AF28-D9CD9EDCBAED}" srcOrd="0" destOrd="1" presId="urn:microsoft.com/office/officeart/2008/layout/HorizontalMultiLevelHierarchy"/>
    <dgm:cxn modelId="{A2D748DC-6DDF-435A-AD7E-007B603A32ED}" type="presOf" srcId="{43C98814-3703-4708-9480-0269618948C5}" destId="{CDA235D6-AC41-4ED3-AF28-D9CD9EDCBAED}" srcOrd="0" destOrd="0" presId="urn:microsoft.com/office/officeart/2008/layout/HorizontalMultiLevelHierarchy"/>
    <dgm:cxn modelId="{2DA93DCB-F0EB-42A5-8B18-135F48958DB3}" type="presParOf" srcId="{9C4BE19C-8DBD-46B6-9067-607184141480}" destId="{72E265FC-36E6-4BBF-AC05-214FD6415DAB}" srcOrd="1" destOrd="1" presId="urn:microsoft.com/office/officeart/2008/layout/HorizontalMultiLevelHierarchy"/>
    <dgm:cxn modelId="{914AE86C-A3FF-4646-A7C8-5B7ABE37A82B}" type="presParOf" srcId="{A6E13702-6C97-4911-A4E2-59EE8E68C431}" destId="{2F66960D-CF7A-443C-8CB9-E7DD0B261214}" srcOrd="2" destOrd="1" presId="urn:microsoft.com/office/officeart/2008/layout/HorizontalMultiLevelHierarchy"/>
    <dgm:cxn modelId="{60591174-EE95-4F00-89E2-359F10829365}" type="presOf" srcId="{DD4B9A5E-AF0E-4E40-AE50-8ADA48B6C96E}" destId="{2F66960D-CF7A-443C-8CB9-E7DD0B261214}" srcOrd="0" destOrd="0" presId="urn:microsoft.com/office/officeart/2008/layout/HorizontalMultiLevelHierarchy"/>
    <dgm:cxn modelId="{605D3066-7250-4B76-ACF4-F1EC29EE069A}" type="presParOf" srcId="{2F66960D-CF7A-443C-8CB9-E7DD0B261214}" destId="{5BBFF12A-A69F-4078-A83D-A1EAB54C5269}" srcOrd="0" destOrd="2" presId="urn:microsoft.com/office/officeart/2008/layout/HorizontalMultiLevelHierarchy"/>
    <dgm:cxn modelId="{327D6D05-6A75-42AE-A1B6-55077A094B0E}" type="presOf" srcId="{DD4B9A5E-AF0E-4E40-AE50-8ADA48B6C96E}" destId="{5BBFF12A-A69F-4078-A83D-A1EAB54C5269}" srcOrd="1" destOrd="0" presId="urn:microsoft.com/office/officeart/2008/layout/HorizontalMultiLevelHierarchy"/>
    <dgm:cxn modelId="{4A0065E4-F531-42A4-996A-86C63E68F99A}" type="presParOf" srcId="{A6E13702-6C97-4911-A4E2-59EE8E68C431}" destId="{C34060C1-0884-4F60-ADDF-610222CEEF01}" srcOrd="3" destOrd="1" presId="urn:microsoft.com/office/officeart/2008/layout/HorizontalMultiLevelHierarchy"/>
    <dgm:cxn modelId="{7B22BAFA-6A4D-40F6-B3B2-DEFB9EBD6726}" type="presParOf" srcId="{C34060C1-0884-4F60-ADDF-610222CEEF01}" destId="{3540059A-19CD-4FBD-A598-B7A4BB9DA52D}" srcOrd="0" destOrd="3" presId="urn:microsoft.com/office/officeart/2008/layout/HorizontalMultiLevelHierarchy"/>
    <dgm:cxn modelId="{70063B5C-CA68-4336-A3DE-D7FBE1FC83DF}" type="presOf" srcId="{EEA9BF43-52EA-422D-B843-A7E2D98344F1}" destId="{3540059A-19CD-4FBD-A598-B7A4BB9DA52D}" srcOrd="0" destOrd="0" presId="urn:microsoft.com/office/officeart/2008/layout/HorizontalMultiLevelHierarchy"/>
    <dgm:cxn modelId="{C5EC82ED-D9EB-4B07-8F66-69CB7B529F49}" type="presParOf" srcId="{C34060C1-0884-4F60-ADDF-610222CEEF01}" destId="{5F2B1077-175E-4F04-9ED5-8097B74233FF}" srcOrd="1" destOrd="3" presId="urn:microsoft.com/office/officeart/2008/layout/HorizontalMultiLevelHierarchy"/>
    <dgm:cxn modelId="{1ABB7A41-93BF-49BB-A4DA-E05DA9AA1694}" type="presParOf" srcId="{A6E13702-6C97-4911-A4E2-59EE8E68C431}" destId="{CED1A3A3-B184-469E-86AE-670623BA4E5D}" srcOrd="4" destOrd="1" presId="urn:microsoft.com/office/officeart/2008/layout/HorizontalMultiLevelHierarchy"/>
    <dgm:cxn modelId="{33552EA5-F1B2-47AD-9DA6-E0B7C44564E5}" type="presOf" srcId="{D3AE5FBF-22B8-495D-8175-D008E6DBE25A}" destId="{CED1A3A3-B184-469E-86AE-670623BA4E5D}" srcOrd="0" destOrd="0" presId="urn:microsoft.com/office/officeart/2008/layout/HorizontalMultiLevelHierarchy"/>
    <dgm:cxn modelId="{63AEB4A3-D9FC-4C7E-A3BD-DF09714C48E6}" type="presParOf" srcId="{CED1A3A3-B184-469E-86AE-670623BA4E5D}" destId="{925CFC76-454F-4CEF-ADE7-B0D5EBC96571}" srcOrd="0" destOrd="4" presId="urn:microsoft.com/office/officeart/2008/layout/HorizontalMultiLevelHierarchy"/>
    <dgm:cxn modelId="{B4253A50-B31F-4654-8B67-8529585B12DC}" type="presOf" srcId="{D3AE5FBF-22B8-495D-8175-D008E6DBE25A}" destId="{925CFC76-454F-4CEF-ADE7-B0D5EBC96571}" srcOrd="1" destOrd="0" presId="urn:microsoft.com/office/officeart/2008/layout/HorizontalMultiLevelHierarchy"/>
    <dgm:cxn modelId="{E95D95A7-B17A-4C6F-A984-58457514D75C}" type="presParOf" srcId="{A6E13702-6C97-4911-A4E2-59EE8E68C431}" destId="{FE25D188-752C-49DB-8CF7-81DAD4AA116D}" srcOrd="5" destOrd="1" presId="urn:microsoft.com/office/officeart/2008/layout/HorizontalMultiLevelHierarchy"/>
    <dgm:cxn modelId="{7C930546-76A4-4196-A103-15AB418F5718}" type="presParOf" srcId="{FE25D188-752C-49DB-8CF7-81DAD4AA116D}" destId="{E8D2105A-5421-473B-835F-F6E08D9D2D9B}" srcOrd="0" destOrd="5" presId="urn:microsoft.com/office/officeart/2008/layout/HorizontalMultiLevelHierarchy"/>
    <dgm:cxn modelId="{A5D12BD1-48AB-4762-AC11-0D66738C84C6}" type="presOf" srcId="{05B7883E-08CA-4B11-978A-0E031766AB04}" destId="{E8D2105A-5421-473B-835F-F6E08D9D2D9B}" srcOrd="0" destOrd="0" presId="urn:microsoft.com/office/officeart/2008/layout/HorizontalMultiLevelHierarchy"/>
    <dgm:cxn modelId="{63735E05-B5DD-4591-9636-63B05DC4312F}" type="presParOf" srcId="{FE25D188-752C-49DB-8CF7-81DAD4AA116D}" destId="{8A9817AD-1B7B-4DD1-A786-15A6E30FA3D8}" srcOrd="1" destOrd="5" presId="urn:microsoft.com/office/officeart/2008/layout/HorizontalMultiLevelHierarchy"/>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组合 1"/>
      <dsp:cNvGrpSpPr/>
    </dsp:nvGrpSpPr>
    <dsp:grpSpPr>
      <a:xfrm>
        <a:off x="0" y="0"/>
        <a:ext cx="4006215" cy="4853305"/>
        <a:chOff x="0" y="0"/>
        <a:chExt cx="4006215" cy="4853305"/>
      </a:xfrm>
    </dsp:grpSpPr>
    <dsp:sp modelId="{64B430B3-FF1B-406C-9FF2-27BA23788747}">
      <dsp:nvSpPr>
        <dsp:cNvPr id="4" name="任意多边形 3"/>
        <dsp:cNvSpPr/>
      </dsp:nvSpPr>
      <dsp:spPr bwMode="white">
        <a:xfrm>
          <a:off x="811632" y="1412113"/>
          <a:ext cx="532431" cy="1014540"/>
        </a:xfrm>
        <a:custGeom>
          <a:avLst/>
          <a:gdLst/>
          <a:ahLst/>
          <a:cxnLst/>
          <a:pathLst>
            <a:path w="838" h="1598">
              <a:moveTo>
                <a:pt x="0" y="1598"/>
              </a:moveTo>
              <a:lnTo>
                <a:pt x="419" y="1598"/>
              </a:lnTo>
              <a:lnTo>
                <a:pt x="419" y="0"/>
              </a:lnTo>
              <a:lnTo>
                <a:pt x="838" y="0"/>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0"/>
          </a:lvl1pPr>
          <a:lvl2pPr marL="285750" indent="-285750" algn="ctr">
            <a:defRPr sz="3900"/>
          </a:lvl2pPr>
          <a:lvl3pPr marL="571500" indent="-285750" algn="ctr">
            <a:defRPr sz="3900"/>
          </a:lvl3pPr>
          <a:lvl4pPr marL="857250" indent="-285750" algn="ctr">
            <a:defRPr sz="3900"/>
          </a:lvl4pPr>
          <a:lvl5pPr marL="1143000" indent="-285750" algn="ctr">
            <a:defRPr sz="3900"/>
          </a:lvl5pPr>
          <a:lvl6pPr marL="1428750" indent="-285750" algn="ctr">
            <a:defRPr sz="3900"/>
          </a:lvl6pPr>
          <a:lvl7pPr marL="1714500" indent="-285750" algn="ctr">
            <a:defRPr sz="3900"/>
          </a:lvl7pPr>
          <a:lvl8pPr marL="2000250" indent="-285750" algn="ctr">
            <a:defRPr sz="3900"/>
          </a:lvl8pPr>
          <a:lvl9pPr marL="2286000" indent="-285750" algn="ctr">
            <a:defRPr sz="3900"/>
          </a:lvl9pPr>
        </a:lstStyle>
        <a:p>
          <a:pPr lvl="0">
            <a:lnSpc>
              <a:spcPct val="100000"/>
            </a:lnSpc>
            <a:spcBef>
              <a:spcPct val="0"/>
            </a:spcBef>
            <a:spcAft>
              <a:spcPct val="35000"/>
            </a:spcAft>
          </a:pPr>
          <a:endParaRPr lang="zh-CN" altLang="en-US"/>
        </a:p>
      </dsp:txBody>
      <dsp:txXfrm>
        <a:off x="811632" y="1412113"/>
        <a:ext cx="532431" cy="1014540"/>
      </dsp:txXfrm>
    </dsp:sp>
    <dsp:sp modelId="{2F66960D-CF7A-443C-8CB9-E7DD0B261214}">
      <dsp:nvSpPr>
        <dsp:cNvPr id="6" name="任意多边形 5"/>
        <dsp:cNvSpPr/>
      </dsp:nvSpPr>
      <dsp:spPr bwMode="white">
        <a:xfrm>
          <a:off x="811632" y="2426653"/>
          <a:ext cx="532431" cy="0"/>
        </a:xfrm>
        <a:custGeom>
          <a:avLst/>
          <a:gdLst/>
          <a:ahLst/>
          <a:cxnLst/>
          <a:pathLst>
            <a:path w="838">
              <a:moveTo>
                <a:pt x="0" y="0"/>
              </a:moveTo>
              <a:lnTo>
                <a:pt x="838" y="0"/>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
          </a:lvl1pPr>
          <a:lvl2pPr marL="57150" indent="-57150" algn="ctr">
            <a:defRPr sz="400"/>
          </a:lvl2pPr>
          <a:lvl3pPr marL="114300" indent="-57150" algn="ctr">
            <a:defRPr sz="400"/>
          </a:lvl3pPr>
          <a:lvl4pPr marL="171450" indent="-57150" algn="ctr">
            <a:defRPr sz="400"/>
          </a:lvl4pPr>
          <a:lvl5pPr marL="228600" indent="-57150" algn="ctr">
            <a:defRPr sz="400"/>
          </a:lvl5pPr>
          <a:lvl6pPr marL="285750" indent="-57150" algn="ctr">
            <a:defRPr sz="400"/>
          </a:lvl6pPr>
          <a:lvl7pPr marL="342900" indent="-57150" algn="ctr">
            <a:defRPr sz="400"/>
          </a:lvl7pPr>
          <a:lvl8pPr marL="400050" indent="-57150" algn="ctr">
            <a:defRPr sz="400"/>
          </a:lvl8pPr>
          <a:lvl9pPr marL="457200" indent="-57150" algn="ctr">
            <a:defRPr sz="400"/>
          </a:lvl9pPr>
        </a:lstStyle>
        <a:p>
          <a:pPr lvl="0">
            <a:lnSpc>
              <a:spcPct val="100000"/>
            </a:lnSpc>
            <a:spcBef>
              <a:spcPct val="0"/>
            </a:spcBef>
            <a:spcAft>
              <a:spcPct val="35000"/>
            </a:spcAft>
          </a:pPr>
          <a:endParaRPr lang="zh-CN" altLang="en-US"/>
        </a:p>
      </dsp:txBody>
      <dsp:txXfrm>
        <a:off x="811632" y="2426653"/>
        <a:ext cx="532431" cy="0"/>
      </dsp:txXfrm>
    </dsp:sp>
    <dsp:sp modelId="{CED1A3A3-B184-469E-86AE-670623BA4E5D}">
      <dsp:nvSpPr>
        <dsp:cNvPr id="8" name="任意多边形 7"/>
        <dsp:cNvSpPr/>
      </dsp:nvSpPr>
      <dsp:spPr bwMode="white">
        <a:xfrm>
          <a:off x="811632" y="2426653"/>
          <a:ext cx="532431" cy="1014540"/>
        </a:xfrm>
        <a:custGeom>
          <a:avLst/>
          <a:gdLst/>
          <a:ahLst/>
          <a:cxnLst/>
          <a:pathLst>
            <a:path w="838" h="1598">
              <a:moveTo>
                <a:pt x="0" y="0"/>
              </a:moveTo>
              <a:lnTo>
                <a:pt x="419" y="0"/>
              </a:lnTo>
              <a:lnTo>
                <a:pt x="419" y="1598"/>
              </a:lnTo>
              <a:lnTo>
                <a:pt x="838" y="1598"/>
              </a:lnTo>
            </a:path>
          </a:pathLst>
        </a:custGeom>
      </dsp:spPr>
      <dsp:style>
        <a:lnRef idx="2">
          <a:schemeClr val="accent1">
            <a:shade val="60000"/>
          </a:schemeClr>
        </a:lnRef>
        <a:fillRef idx="0">
          <a:schemeClr val="accent1"/>
        </a:fillRef>
        <a:effectRef idx="0">
          <a:scrgbClr r="0" g="0" b="0"/>
        </a:effectRef>
        <a:fontRef idx="minor"/>
      </dsp:style>
      <dsp:txBody>
        <a:bodyPr lIns="12700" tIns="0" rIns="12700" bIns="0" anchor="ctr"/>
        <a:lstStyle>
          <a:lvl1pPr algn="ctr">
            <a:defRPr sz="5000"/>
          </a:lvl1pPr>
          <a:lvl2pPr marL="285750" indent="-285750" algn="ctr">
            <a:defRPr sz="3900"/>
          </a:lvl2pPr>
          <a:lvl3pPr marL="571500" indent="-285750" algn="ctr">
            <a:defRPr sz="3900"/>
          </a:lvl3pPr>
          <a:lvl4pPr marL="857250" indent="-285750" algn="ctr">
            <a:defRPr sz="3900"/>
          </a:lvl4pPr>
          <a:lvl5pPr marL="1143000" indent="-285750" algn="ctr">
            <a:defRPr sz="3900"/>
          </a:lvl5pPr>
          <a:lvl6pPr marL="1428750" indent="-285750" algn="ctr">
            <a:defRPr sz="3900"/>
          </a:lvl6pPr>
          <a:lvl7pPr marL="1714500" indent="-285750" algn="ctr">
            <a:defRPr sz="3900"/>
          </a:lvl7pPr>
          <a:lvl8pPr marL="2000250" indent="-285750" algn="ctr">
            <a:defRPr sz="3900"/>
          </a:lvl8pPr>
          <a:lvl9pPr marL="2286000" indent="-285750" algn="ctr">
            <a:defRPr sz="3900"/>
          </a:lvl9pPr>
        </a:lstStyle>
        <a:p>
          <a:pPr lvl="0">
            <a:lnSpc>
              <a:spcPct val="100000"/>
            </a:lnSpc>
            <a:spcBef>
              <a:spcPct val="0"/>
            </a:spcBef>
            <a:spcAft>
              <a:spcPct val="35000"/>
            </a:spcAft>
          </a:pPr>
          <a:endParaRPr lang="zh-CN" altLang="en-US"/>
        </a:p>
      </dsp:txBody>
      <dsp:txXfrm>
        <a:off x="811632" y="2426653"/>
        <a:ext cx="532431" cy="1014540"/>
      </dsp:txXfrm>
    </dsp:sp>
    <dsp:sp modelId="{9B9BF0AB-5901-4E79-B4D7-EC064A6E4281}">
      <dsp:nvSpPr>
        <dsp:cNvPr id="3" name="矩形 2"/>
        <dsp:cNvSpPr/>
      </dsp:nvSpPr>
      <dsp:spPr bwMode="white">
        <a:xfrm rot="16200000">
          <a:off x="-1730057" y="2020837"/>
          <a:ext cx="4271747" cy="811632"/>
        </a:xfrm>
        <a:prstGeom prst="rect">
          <a:avLst/>
        </a:prstGeom>
      </dsp:spPr>
      <dsp:style>
        <a:lnRef idx="2">
          <a:schemeClr val="lt1"/>
        </a:lnRef>
        <a:fillRef idx="1">
          <a:schemeClr val="accent1"/>
        </a:fillRef>
        <a:effectRef idx="0">
          <a:scrgbClr r="0" g="0" b="0"/>
        </a:effectRef>
        <a:fontRef idx="minor">
          <a:schemeClr val="lt1"/>
        </a:fontRef>
      </dsp:style>
      <dsp:txBody>
        <a:bodyPr vert="horz" wrap="square" lIns="19685" tIns="19685" rIns="19685" bIns="19685" anchor="ctr"/>
        <a:lstStyle>
          <a:lvl1pPr algn="ctr">
            <a:defRPr sz="31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en-US" altLang="zh-CN"/>
            <a:t>eager to see his model car</a:t>
          </a:r>
          <a:endParaRPr lang="en-US" altLang="zh-CN"/>
        </a:p>
      </dsp:txBody>
      <dsp:txXfrm rot="16200000">
        <a:off x="-1730057" y="2020837"/>
        <a:ext cx="4271747" cy="811632"/>
      </dsp:txXfrm>
    </dsp:sp>
    <dsp:sp modelId="{CDA235D6-AC41-4ED3-AF28-D9CD9EDCBAED}">
      <dsp:nvSpPr>
        <dsp:cNvPr id="5" name="矩形 4"/>
        <dsp:cNvSpPr/>
      </dsp:nvSpPr>
      <dsp:spPr bwMode="white">
        <a:xfrm>
          <a:off x="1344062" y="1006297"/>
          <a:ext cx="2662153" cy="811632"/>
        </a:xfrm>
        <a:prstGeom prst="rect">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ltLang="zh-CN"/>
            <a:t>ran through his yard</a:t>
          </a:r>
          <a:endParaRPr lang="en-US" altLang="zh-CN"/>
        </a:p>
      </dsp:txBody>
      <dsp:txXfrm>
        <a:off x="1344062" y="1006297"/>
        <a:ext cx="2662153" cy="811632"/>
      </dsp:txXfrm>
    </dsp:sp>
    <dsp:sp modelId="{3540059A-19CD-4FBD-A598-B7A4BB9DA52D}">
      <dsp:nvSpPr>
        <dsp:cNvPr id="7" name="矩形 6"/>
        <dsp:cNvSpPr/>
      </dsp:nvSpPr>
      <dsp:spPr bwMode="white">
        <a:xfrm>
          <a:off x="1344062" y="2020837"/>
          <a:ext cx="2662153" cy="811632"/>
        </a:xfrm>
        <a:prstGeom prst="rect">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ltLang="zh-CN"/>
            <a:t>said a quick hello to </a:t>
          </a:r>
          <a:endParaRPr lang="en-US" altLang="zh-CN"/>
        </a:p>
      </dsp:txBody>
      <dsp:txXfrm>
        <a:off x="1344062" y="2020837"/>
        <a:ext cx="2662153" cy="811632"/>
      </dsp:txXfrm>
    </dsp:sp>
    <dsp:sp modelId="{E8D2105A-5421-473B-835F-F6E08D9D2D9B}">
      <dsp:nvSpPr>
        <dsp:cNvPr id="9" name="矩形 8"/>
        <dsp:cNvSpPr/>
      </dsp:nvSpPr>
      <dsp:spPr bwMode="white">
        <a:xfrm>
          <a:off x="1344062" y="3035376"/>
          <a:ext cx="2662153" cy="811632"/>
        </a:xfrm>
        <a:prstGeom prst="rect">
          <a:avLst/>
        </a:prstGeom>
      </dsp:spPr>
      <dsp:style>
        <a:lnRef idx="2">
          <a:schemeClr val="lt1"/>
        </a:lnRef>
        <a:fillRef idx="1">
          <a:schemeClr val="accent1"/>
        </a:fillRef>
        <a:effectRef idx="0">
          <a:scrgbClr r="0" g="0" b="0"/>
        </a:effectRef>
        <a:fontRef idx="minor">
          <a:schemeClr val="lt1"/>
        </a:fontRef>
      </dsp:style>
      <dsp:txBody>
        <a:bodyPr vert="horz" wrap="square" lIns="15875" tIns="15875" rIns="15875" bIns="15875" anchor="ctr"/>
        <a:lstStyle>
          <a:lvl1pPr algn="ctr">
            <a:defRPr sz="2500"/>
          </a:lvl1pPr>
          <a:lvl2pPr marL="171450" indent="-171450" algn="ctr">
            <a:defRPr sz="1900"/>
          </a:lvl2pPr>
          <a:lvl3pPr marL="342900" indent="-171450" algn="ctr">
            <a:defRPr sz="1900"/>
          </a:lvl3pPr>
          <a:lvl4pPr marL="514350" indent="-171450" algn="ctr">
            <a:defRPr sz="1900"/>
          </a:lvl4pPr>
          <a:lvl5pPr marL="685800" indent="-171450" algn="ctr">
            <a:defRPr sz="1900"/>
          </a:lvl5pPr>
          <a:lvl6pPr marL="857250" indent="-171450" algn="ctr">
            <a:defRPr sz="1900"/>
          </a:lvl6pPr>
          <a:lvl7pPr marL="1028700" indent="-171450" algn="ctr">
            <a:defRPr sz="1900"/>
          </a:lvl7pPr>
          <a:lvl8pPr marL="1200150" indent="-171450" algn="ctr">
            <a:defRPr sz="1900"/>
          </a:lvl8pPr>
          <a:lvl9pPr marL="1371600" indent="-171450" algn="ctr">
            <a:defRPr sz="1900"/>
          </a:lvl9pPr>
        </a:lstStyle>
        <a:p>
          <a:pPr lvl="0">
            <a:lnSpc>
              <a:spcPct val="100000"/>
            </a:lnSpc>
            <a:spcBef>
              <a:spcPct val="0"/>
            </a:spcBef>
            <a:spcAft>
              <a:spcPct val="35000"/>
            </a:spcAft>
          </a:pPr>
          <a:r>
            <a:rPr lang="en-US" altLang="zh-CN"/>
            <a:t>ran up the stairs</a:t>
          </a:r>
          <a:endParaRPr lang="en-US" altLang="zh-CN"/>
        </a:p>
      </dsp:txBody>
      <dsp:txXfrm>
        <a:off x="1344062" y="3035376"/>
        <a:ext cx="2662153" cy="811632"/>
      </dsp:txXfrm>
    </dsp:sp>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rSet qsTypeId="urn:microsoft.com/office/officeart/2005/8/quickstyle/simple5"/>
        </dgm:pt>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type="rect" r:blip="" rot="270">
                  <dgm:adjLst/>
                </dgm:shape>
              </dgm:if>
              <dgm:else name="Name11">
                <dgm:shape xmlns:r="http://schemas.openxmlformats.org/officeDocument/2006/relationships" type="rect" r:blip="" rot="90">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endSty" val="noArr"/>
                        <dgm:param type="connRout" val="bend"/>
                        <dgm:param type="begPts" val="midR"/>
                        <dgm:param type="endPts" val="midL"/>
                      </dgm:alg>
                    </dgm:if>
                    <dgm:else name="Name18">
                      <dgm:alg type="conn">
                        <dgm:param type="dim" val="1D"/>
                        <dgm:param type="endSty" val="noArr"/>
                        <dgm:param type="connRout" val="bend"/>
                        <dgm:param type="begPts" val="midL"/>
                        <dgm:param type="endPts" val="midR"/>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3868A9C5-4DB2-41CC-879A-C1C09E606CE9}"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9532210C-60C3-4D96-87CC-2D063E4E1A17}"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8A9C5-4DB2-41CC-879A-C1C09E606CE9}" type="datetimeFigureOut">
              <a:rPr lang="zh-CN" altLang="en-US" smtClean="0"/>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32210C-60C3-4D96-87CC-2D063E4E1A17}" type="slidenum">
              <a:rPr lang="zh-CN" altLang="en-US" smtClean="0"/>
            </a:fld>
            <a:endParaRPr lang="zh-CN" altLang="en-US"/>
          </a:p>
        </p:txBody>
      </p:sp>
      <p:pic>
        <p:nvPicPr>
          <p:cNvPr id="12" name="图片 11" descr="水印"/>
          <p:cNvPicPr>
            <a:picLocks noChangeAspect="1"/>
          </p:cNvPicPr>
          <p:nvPr userDrawn="1"/>
        </p:nvPicPr>
        <p:blipFill>
          <a:blip r:embed="rId12"/>
          <a:stretch>
            <a:fillRect/>
          </a:stretch>
        </p:blipFill>
        <p:spPr>
          <a:xfrm>
            <a:off x="5453221" y="134620"/>
            <a:ext cx="3676650" cy="119014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tags" Target="../tags/tag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6" Type="http://schemas.openxmlformats.org/officeDocument/2006/relationships/slideLayout" Target="../slideLayouts/slideLayout7.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jpeg"/><Relationship Id="rId1" Type="http://schemas.openxmlformats.org/officeDocument/2006/relationships/tags" Target="../tags/ta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1792129"/>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2562701"/>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2069783"/>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custDataLst>
              <p:tags r:id="rId1"/>
            </p:custDataLst>
          </p:nvPr>
        </p:nvPicPr>
        <p:blipFill>
          <a:blip r:embed="rId2"/>
          <a:stretch>
            <a:fillRect/>
          </a:stretch>
        </p:blipFill>
        <p:spPr>
          <a:xfrm>
            <a:off x="201295" y="113665"/>
            <a:ext cx="8797290" cy="1877060"/>
          </a:xfrm>
          <a:prstGeom prst="rect">
            <a:avLst/>
          </a:prstGeom>
          <a:noFill/>
          <a:ln w="9525">
            <a:noFill/>
          </a:ln>
        </p:spPr>
      </p:pic>
      <p:sp>
        <p:nvSpPr>
          <p:cNvPr id="6145" name="标题 1"/>
          <p:cNvSpPr>
            <a:spLocks noGrp="1"/>
          </p:cNvSpPr>
          <p:nvPr/>
        </p:nvSpPr>
        <p:spPr>
          <a:xfrm>
            <a:off x="201295" y="548958"/>
            <a:ext cx="8229600" cy="1143000"/>
          </a:xfrm>
          <a:prstGeom prst="rect">
            <a:avLst/>
          </a:prstGeom>
          <a:noFill/>
          <a:ln w="9525">
            <a:noFill/>
          </a:ln>
        </p:spPr>
        <p:txBody>
          <a:bodyPr anchor="ctr"/>
          <a:lst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a:lstStyle>
          <a:p>
            <a:r>
              <a:rPr lang="en-US" altLang="zh-CN" b="1">
                <a:solidFill>
                  <a:srgbClr val="0000FF"/>
                </a:solidFill>
                <a:latin typeface="Cambria" panose="02040503050406030204" charset="0"/>
              </a:rPr>
              <a:t>Work Out Possible Plots</a:t>
            </a:r>
            <a:r>
              <a:rPr lang="en-US" altLang="zh-CN" sz="4400" b="1">
                <a:solidFill>
                  <a:srgbClr val="0000FF"/>
                </a:solidFill>
                <a:latin typeface="Cambria" panose="02040503050406030204" charset="0"/>
              </a:rPr>
              <a:t> in Paragraph2?</a:t>
            </a:r>
            <a:endParaRPr lang="en-US" altLang="zh-CN" sz="4400" b="1">
              <a:solidFill>
                <a:srgbClr val="0000FF"/>
              </a:solidFill>
              <a:latin typeface="Cambria" panose="02040503050406030204" charset="0"/>
            </a:endParaRPr>
          </a:p>
        </p:txBody>
      </p:sp>
      <p:sp>
        <p:nvSpPr>
          <p:cNvPr id="4" name="文本框 3"/>
          <p:cNvSpPr txBox="1"/>
          <p:nvPr/>
        </p:nvSpPr>
        <p:spPr>
          <a:xfrm>
            <a:off x="251460" y="1989455"/>
            <a:ext cx="8771255" cy="1468755"/>
          </a:xfrm>
          <a:prstGeom prst="rect">
            <a:avLst/>
          </a:prstGeom>
          <a:noFill/>
        </p:spPr>
        <p:txBody>
          <a:bodyPr wrap="square" rtlCol="0" anchor="t">
            <a:spAutoFit/>
          </a:bodyPr>
          <a:p>
            <a:pPr indent="266700" algn="just" fontAlgn="auto">
              <a:lnSpc>
                <a:spcPts val="3580"/>
              </a:lnSpc>
            </a:pPr>
            <a:r>
              <a:rPr lang="en-US" altLang="en-US" sz="3200">
                <a:latin typeface="Times New Roman" panose="02020603050405020304" charset="0"/>
                <a:ea typeface="宋体" panose="02010600030101010101" pitchFamily="2" charset="-122"/>
                <a:sym typeface="+mn-ea"/>
              </a:rPr>
              <a:t> Paragraph2:  </a:t>
            </a:r>
            <a:endParaRPr lang="en-US" altLang="en-US" sz="3200" b="0">
              <a:latin typeface="Times New Roman" panose="02020603050405020304" charset="0"/>
              <a:ea typeface="宋体" panose="02010600030101010101" pitchFamily="2" charset="-122"/>
            </a:endParaRPr>
          </a:p>
          <a:p>
            <a:pPr indent="266700" algn="just" fontAlgn="auto">
              <a:lnSpc>
                <a:spcPts val="3580"/>
              </a:lnSpc>
            </a:pPr>
            <a:r>
              <a:rPr lang="en-US" altLang="en-US" sz="3200">
                <a:latin typeface="Times New Roman" panose="02020603050405020304" charset="0"/>
                <a:ea typeface="宋体" panose="02010600030101010101" pitchFamily="2" charset="-122"/>
                <a:sym typeface="+mn-ea"/>
              </a:rPr>
              <a:t>Carter took a deep breath and then unfolded his fist.  ______________________________________ </a:t>
            </a:r>
            <a:endParaRPr lang="en-US" altLang="en-US" sz="3200">
              <a:latin typeface="Times New Roman" panose="02020603050405020304" charset="0"/>
              <a:ea typeface="宋体" panose="02010600030101010101" pitchFamily="2" charset="-122"/>
              <a:sym typeface="+mn-ea"/>
            </a:endParaRPr>
          </a:p>
        </p:txBody>
      </p:sp>
      <p:sp>
        <p:nvSpPr>
          <p:cNvPr id="5" name="文本框 4"/>
          <p:cNvSpPr txBox="1"/>
          <p:nvPr/>
        </p:nvSpPr>
        <p:spPr>
          <a:xfrm>
            <a:off x="452755" y="3645535"/>
            <a:ext cx="8239125" cy="1722120"/>
          </a:xfrm>
          <a:prstGeom prst="rect">
            <a:avLst/>
          </a:prstGeom>
          <a:noFill/>
        </p:spPr>
        <p:txBody>
          <a:bodyPr wrap="square" rtlCol="0">
            <a:spAutoFit/>
          </a:bodyPr>
          <a:p>
            <a:pPr marL="285750" indent="-285750" fontAlgn="auto">
              <a:lnSpc>
                <a:spcPts val="4240"/>
              </a:lnSpc>
              <a:buFont typeface="Wingdings" panose="05000000000000000000" charset="0"/>
              <a:buChar char="Ø"/>
            </a:pPr>
            <a:r>
              <a:rPr lang="en-US" altLang="zh-CN" sz="3200">
                <a:solidFill>
                  <a:srgbClr val="7030A0"/>
                </a:solidFill>
                <a:latin typeface="Times New Roman" panose="02020603050405020304" charset="0"/>
                <a:cs typeface="Times New Roman" panose="02020603050405020304" charset="0"/>
              </a:rPr>
              <a:t> Why did he unfold his fist?</a:t>
            </a:r>
            <a:endParaRPr lang="en-US" altLang="zh-CN" sz="3200">
              <a:solidFill>
                <a:srgbClr val="7030A0"/>
              </a:solidFill>
              <a:latin typeface="Times New Roman" panose="02020603050405020304" charset="0"/>
              <a:cs typeface="Times New Roman" panose="02020603050405020304" charset="0"/>
            </a:endParaRPr>
          </a:p>
          <a:p>
            <a:pPr marL="285750" indent="-285750" fontAlgn="auto">
              <a:lnSpc>
                <a:spcPts val="4240"/>
              </a:lnSpc>
              <a:buFont typeface="Wingdings" panose="05000000000000000000" charset="0"/>
              <a:buChar char="Ø"/>
            </a:pPr>
            <a:r>
              <a:rPr lang="en-US" altLang="zh-CN" sz="3200">
                <a:solidFill>
                  <a:srgbClr val="7030A0"/>
                </a:solidFill>
                <a:latin typeface="Times New Roman" panose="02020603050405020304" charset="0"/>
                <a:cs typeface="Times New Roman" panose="02020603050405020304" charset="0"/>
              </a:rPr>
              <a:t>  Did he forgive his brother?</a:t>
            </a:r>
            <a:endParaRPr lang="en-US" altLang="zh-CN" sz="3200">
              <a:solidFill>
                <a:srgbClr val="7030A0"/>
              </a:solidFill>
              <a:latin typeface="Times New Roman" panose="02020603050405020304" charset="0"/>
              <a:cs typeface="Times New Roman" panose="02020603050405020304" charset="0"/>
            </a:endParaRPr>
          </a:p>
          <a:p>
            <a:pPr marL="285750" indent="-285750" fontAlgn="auto">
              <a:lnSpc>
                <a:spcPts val="4240"/>
              </a:lnSpc>
              <a:buFont typeface="Wingdings" panose="05000000000000000000" charset="0"/>
              <a:buChar char="Ø"/>
            </a:pPr>
            <a:r>
              <a:rPr lang="en-US" altLang="zh-CN" sz="3200">
                <a:solidFill>
                  <a:srgbClr val="7030A0"/>
                </a:solidFill>
                <a:latin typeface="Times New Roman" panose="02020603050405020304" charset="0"/>
                <a:cs typeface="Times New Roman" panose="02020603050405020304" charset="0"/>
              </a:rPr>
              <a:t> What did he learn from the conflict?</a:t>
            </a:r>
            <a:endParaRPr lang="en-US" altLang="zh-CN" sz="3200">
              <a:solidFill>
                <a:srgbClr val="7030A0"/>
              </a:solidFill>
              <a:latin typeface="Times New Roman" panose="02020603050405020304" charset="0"/>
              <a:cs typeface="Times New Roman" panose="02020603050405020304" charset="0"/>
            </a:endParaRPr>
          </a:p>
        </p:txBody>
      </p:sp>
      <p:sp>
        <p:nvSpPr>
          <p:cNvPr id="2" name="矩形 1"/>
          <p:cNvSpPr/>
          <p:nvPr/>
        </p:nvSpPr>
        <p:spPr>
          <a:xfrm>
            <a:off x="201295" y="5367655"/>
            <a:ext cx="8796655" cy="1198880"/>
          </a:xfrm>
          <a:prstGeom prst="rect">
            <a:avLst/>
          </a:prstGeom>
          <a:noFill/>
          <a:ln w="28575">
            <a:solidFill>
              <a:schemeClr val="accent1"/>
            </a:solidFill>
          </a:ln>
        </p:spPr>
        <p:txBody>
          <a:bodyPr wrap="square" rtlCol="0" anchor="t">
            <a:spAutoFit/>
          </a:bodyPr>
          <a:p>
            <a:pPr algn="just"/>
            <a:r>
              <a:rPr lang="en-US" altLang="zh-CN" sz="3600" b="1">
                <a:ln w="9525">
                  <a:solidFill>
                    <a:schemeClr val="bg1"/>
                  </a:solidFill>
                  <a:prstDash val="solid"/>
                </a:ln>
                <a:solidFill>
                  <a:srgbClr val="00B050"/>
                </a:solidFill>
                <a:effectLst>
                  <a:outerShdw blurRad="12700" dist="38100" dir="2700000" algn="tl" rotWithShape="0">
                    <a:schemeClr val="accent5">
                      <a:lumMod val="60000"/>
                      <a:lumOff val="40000"/>
                    </a:schemeClr>
                  </a:outerShdw>
                </a:effectLst>
              </a:rPr>
              <a:t>Thinking: What social value does the author want to convey in the story?</a:t>
            </a:r>
            <a:endParaRPr lang="en-US" altLang="zh-CN" sz="3600" b="1">
              <a:ln w="9525">
                <a:solidFill>
                  <a:schemeClr val="bg1"/>
                </a:solidFill>
                <a:prstDash val="solid"/>
              </a:ln>
              <a:solidFill>
                <a:srgbClr val="00B050"/>
              </a:solidFill>
              <a:effectLst>
                <a:outerShdw blurRad="12700" dist="38100" dir="2700000" algn="tl" rotWithShape="0">
                  <a:schemeClr val="accent5">
                    <a:lumMod val="60000"/>
                    <a:lumOff val="40000"/>
                  </a:scheme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标题 1"/>
          <p:cNvSpPr>
            <a:spLocks noGrp="1"/>
          </p:cNvSpPr>
          <p:nvPr/>
        </p:nvSpPr>
        <p:spPr>
          <a:xfrm>
            <a:off x="323850" y="11113"/>
            <a:ext cx="8229600"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3600" b="1">
                <a:solidFill>
                  <a:srgbClr val="0000FF"/>
                </a:solidFill>
                <a:latin typeface="Cambria" panose="02040503050406030204" charset="0"/>
              </a:rPr>
              <a:t>How to express annoyed or angry?</a:t>
            </a:r>
            <a:endParaRPr lang="en-US" altLang="zh-CN" sz="3600" b="1">
              <a:solidFill>
                <a:srgbClr val="0000FF"/>
              </a:solidFill>
              <a:latin typeface="Cambria" panose="02040503050406030204" charset="0"/>
            </a:endParaRPr>
          </a:p>
        </p:txBody>
      </p:sp>
      <p:sp>
        <p:nvSpPr>
          <p:cNvPr id="100" name="文本框 99"/>
          <p:cNvSpPr txBox="1"/>
          <p:nvPr/>
        </p:nvSpPr>
        <p:spPr>
          <a:xfrm>
            <a:off x="467360" y="620395"/>
            <a:ext cx="8530590" cy="5262245"/>
          </a:xfrm>
          <a:prstGeom prst="rect">
            <a:avLst/>
          </a:prstGeom>
          <a:noFill/>
          <a:ln w="9525">
            <a:noFill/>
          </a:ln>
        </p:spPr>
        <p:txBody>
          <a:bodyPr wrap="square">
            <a:spAutoFit/>
          </a:bodyPr>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  He was seized by anger.</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  His anger boiled over.</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 He could hardly contain his rage.</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 He was breathing fire and fury.</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 His voice trembled with anger.</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 His face clouded with anger.</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He flared</a:t>
            </a:r>
            <a:r>
              <a:rPr lang="zh-CN" sz="2400" b="0">
                <a:solidFill>
                  <a:srgbClr val="000000"/>
                </a:solidFill>
                <a:latin typeface="Times New Roman" panose="02020603050405020304" charset="0"/>
                <a:ea typeface="宋体" panose="02010600030101010101" pitchFamily="2" charset="-122"/>
              </a:rPr>
              <a:t>（燃烧，突然发怒）</a:t>
            </a:r>
            <a:r>
              <a:rPr lang="en-US" sz="2400" b="0">
                <a:solidFill>
                  <a:srgbClr val="000000"/>
                </a:solidFill>
                <a:latin typeface="Times New Roman" panose="02020603050405020304" charset="0"/>
                <a:ea typeface="宋体" panose="02010600030101010101" pitchFamily="2" charset="-122"/>
              </a:rPr>
              <a:t>up at the world.</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a:solidFill>
                  <a:srgbClr val="000000"/>
                </a:solidFill>
                <a:latin typeface="Times New Roman" panose="02020603050405020304" charset="0"/>
                <a:ea typeface="宋体" panose="02010600030101010101" pitchFamily="2" charset="-122"/>
                <a:sym typeface="+mn-ea"/>
              </a:rPr>
              <a:t>Carter, his eyes wide with terror, felt he was on fire.</a:t>
            </a:r>
            <a:endParaRPr lang="en-US" sz="2400">
              <a:solidFill>
                <a:srgbClr val="000000"/>
              </a:solidFill>
              <a:latin typeface="Times New Roman" panose="02020603050405020304" charset="0"/>
              <a:ea typeface="宋体" panose="02010600030101010101" pitchFamily="2" charset="-122"/>
              <a:sym typeface="+mn-ea"/>
            </a:endParaRPr>
          </a:p>
          <a:p>
            <a:pPr marL="266700" indent="-266700">
              <a:buFont typeface="Wingdings" panose="05000000000000000000" charset="0"/>
              <a:buChar char="Ø"/>
            </a:pPr>
            <a:r>
              <a:rPr lang="en-US" sz="2400">
                <a:solidFill>
                  <a:srgbClr val="000000"/>
                </a:solidFill>
                <a:latin typeface="Times New Roman" panose="02020603050405020304" charset="0"/>
                <a:ea typeface="宋体" panose="02010600030101010101" pitchFamily="2" charset="-122"/>
                <a:sym typeface="+mn-ea"/>
              </a:rPr>
              <a:t>Color was rising on his face. He bit his lips tightly and held his fist high.</a:t>
            </a:r>
            <a:endParaRPr lang="en-US" sz="2400">
              <a:solidFill>
                <a:srgbClr val="000000"/>
              </a:solidFill>
              <a:latin typeface="Times New Roman" panose="02020603050405020304" charset="0"/>
              <a:ea typeface="宋体" panose="02010600030101010101" pitchFamily="2" charset="-122"/>
              <a:sym typeface="+mn-ea"/>
            </a:endParaRPr>
          </a:p>
          <a:p>
            <a:pPr marL="266700" indent="-266700">
              <a:buFont typeface="Wingdings" panose="05000000000000000000" charset="0"/>
              <a:buChar char="Ø"/>
            </a:pPr>
            <a:endParaRPr lang="en-US" alt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endParaRPr lang="en-US" sz="2400" b="0">
              <a:solidFill>
                <a:srgbClr val="000000"/>
              </a:solidFill>
              <a:latin typeface="Times New Roman" panose="02020603050405020304" charset="0"/>
              <a:ea typeface="宋体" panose="02010600030101010101" pitchFamily="2" charset="-122"/>
            </a:endParaRPr>
          </a:p>
          <a:p>
            <a:pPr indent="0">
              <a:buFont typeface="Wingdings" panose="05000000000000000000" charset="0"/>
              <a:buNone/>
            </a:pPr>
            <a:endParaRPr lang="en-US" altLang="en-US" sz="2400" b="0">
              <a:solidFill>
                <a:srgbClr val="000000"/>
              </a:solidFill>
              <a:latin typeface="Times New Roman" panose="02020603050405020304" charset="0"/>
              <a:ea typeface="宋体" panose="02010600030101010101" pitchFamily="2" charset="-122"/>
            </a:endParaRPr>
          </a:p>
        </p:txBody>
      </p:sp>
      <p:sp>
        <p:nvSpPr>
          <p:cNvPr id="2" name="标题 1"/>
          <p:cNvSpPr>
            <a:spLocks noGrp="1"/>
          </p:cNvSpPr>
          <p:nvPr/>
        </p:nvSpPr>
        <p:spPr>
          <a:xfrm>
            <a:off x="395605" y="4148773"/>
            <a:ext cx="8229600" cy="754062"/>
          </a:xfrm>
          <a:prstGeom prst="rect">
            <a:avLst/>
          </a:prstGeom>
        </p:spPr>
        <p:txBody>
          <a:bodyPr vert="horz" lIns="91440" tIns="45720" rIns="91440" bIns="45720" rtlCol="0" anchor="ct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altLang="zh-CN" sz="3600" b="1">
                <a:solidFill>
                  <a:srgbClr val="0000FF"/>
                </a:solidFill>
                <a:latin typeface="Cambria" panose="02040503050406030204" charset="0"/>
              </a:rPr>
              <a:t>How to express alarmed or terrified?</a:t>
            </a:r>
            <a:endParaRPr lang="en-US" altLang="zh-CN" sz="3600" b="1">
              <a:solidFill>
                <a:srgbClr val="0000FF"/>
              </a:solidFill>
              <a:latin typeface="Cambria" panose="02040503050406030204" charset="0"/>
            </a:endParaRPr>
          </a:p>
        </p:txBody>
      </p:sp>
      <p:sp>
        <p:nvSpPr>
          <p:cNvPr id="3" name="文本框 2"/>
          <p:cNvSpPr txBox="1"/>
          <p:nvPr/>
        </p:nvSpPr>
        <p:spPr>
          <a:xfrm>
            <a:off x="323850" y="4796790"/>
            <a:ext cx="8611870" cy="2306955"/>
          </a:xfrm>
          <a:prstGeom prst="rect">
            <a:avLst/>
          </a:prstGeom>
          <a:noFill/>
          <a:ln w="9525">
            <a:noFill/>
          </a:ln>
        </p:spPr>
        <p:txBody>
          <a:bodyPr wrap="square">
            <a:spAutoFit/>
          </a:bodyPr>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He stared</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000000"/>
                </a:solidFill>
                <a:latin typeface="Times New Roman" panose="02020603050405020304" charset="0"/>
                <a:ea typeface="宋体" panose="02010600030101010101" pitchFamily="2" charset="-122"/>
              </a:rPr>
              <a:t>at Jackson as if he</a:t>
            </a:r>
            <a:r>
              <a:rPr lang="en-US" sz="2400" b="0">
                <a:solidFill>
                  <a:srgbClr val="000000"/>
                </a:solidFill>
                <a:latin typeface="Times New Roman" panose="02020603050405020304" charset="0"/>
                <a:ea typeface="宋体" panose="02010600030101010101" pitchFamily="2" charset="-122"/>
                <a:cs typeface="Times New Roman" panose="02020603050405020304" charset="0"/>
              </a:rPr>
              <a:t> </a:t>
            </a:r>
            <a:r>
              <a:rPr lang="en-US" sz="2400" b="0">
                <a:solidFill>
                  <a:srgbClr val="000000"/>
                </a:solidFill>
                <a:latin typeface="Times New Roman" panose="02020603050405020304" charset="0"/>
                <a:ea typeface="宋体" panose="02010600030101010101" pitchFamily="2" charset="-122"/>
              </a:rPr>
              <a:t>were a ghost.</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Carter’s face froze into a dreadful stillness.</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Jackson stood still in horror, frozen with fear.</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r>
              <a:rPr lang="en-US" sz="2400" b="0">
                <a:solidFill>
                  <a:srgbClr val="000000"/>
                </a:solidFill>
                <a:latin typeface="Times New Roman" panose="02020603050405020304" charset="0"/>
                <a:ea typeface="宋体" panose="02010600030101010101" pitchFamily="2" charset="-122"/>
              </a:rPr>
              <a:t>Astonished at Carter’s extreme anger, Jackson were frozen to the spot, body trembling violently and tears rolling down helplessly.</a:t>
            </a:r>
            <a:endParaRPr lang="en-US" sz="2400" b="0">
              <a:solidFill>
                <a:srgbClr val="000000"/>
              </a:solidFill>
              <a:latin typeface="Times New Roman" panose="02020603050405020304" charset="0"/>
              <a:ea typeface="宋体" panose="02010600030101010101" pitchFamily="2" charset="-122"/>
            </a:endParaRPr>
          </a:p>
          <a:p>
            <a:pPr marL="266700" indent="-266700">
              <a:buFont typeface="Wingdings" panose="05000000000000000000" charset="0"/>
              <a:buChar char="Ø"/>
            </a:pPr>
            <a:endParaRPr lang="en-US" altLang="en-US" sz="2400" b="0">
              <a:solidFill>
                <a:srgbClr val="000000"/>
              </a:solidFill>
              <a:latin typeface="Times New Roman" panose="02020603050405020304" charset="0"/>
              <a:ea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Effect transition="in" filter="blinds(horizontal)">
                                      <p:cBhvr>
                                        <p:cTn id="7" dur="500"/>
                                        <p:tgtEl>
                                          <p:spTgt spid="10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00" grpId="1"/>
      <p:bldP spid="2" grpId="0"/>
      <p:bldP spid="2" grpId="1"/>
      <p:bldP spid="3" grpId="0"/>
      <p:bldP spid="3"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五边形 1"/>
          <p:cNvSpPr/>
          <p:nvPr/>
        </p:nvSpPr>
        <p:spPr>
          <a:xfrm>
            <a:off x="-57785" y="370205"/>
            <a:ext cx="6876415" cy="734060"/>
          </a:xfrm>
          <a:prstGeom prst="homePlat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600" b="1">
                <a:latin typeface="微软雅黑" panose="020B0503020204020204" charset="-122"/>
                <a:ea typeface="微软雅黑" panose="020B0503020204020204" charset="-122"/>
              </a:rPr>
              <a:t>Learn some writing skills</a:t>
            </a:r>
            <a:endParaRPr lang="en-US" altLang="zh-CN" sz="3600" b="1">
              <a:latin typeface="微软雅黑" panose="020B0503020204020204" charset="-122"/>
              <a:ea typeface="微软雅黑" panose="020B0503020204020204" charset="-122"/>
            </a:endParaRPr>
          </a:p>
        </p:txBody>
      </p:sp>
      <p:sp>
        <p:nvSpPr>
          <p:cNvPr id="6" name="文本框 5"/>
          <p:cNvSpPr txBox="1"/>
          <p:nvPr/>
        </p:nvSpPr>
        <p:spPr>
          <a:xfrm>
            <a:off x="212090" y="1196340"/>
            <a:ext cx="8749665" cy="953135"/>
          </a:xfrm>
          <a:prstGeom prst="rect">
            <a:avLst/>
          </a:prstGeom>
          <a:noFill/>
        </p:spPr>
        <p:txBody>
          <a:bodyPr wrap="square" rtlCol="0">
            <a:spAutoFit/>
          </a:bodyPr>
          <a:p>
            <a:r>
              <a:rPr lang="en-US" altLang="zh-CN" sz="2800"/>
              <a:t>T</a:t>
            </a:r>
            <a:r>
              <a:rPr lang="zh-CN" altLang="en-US" sz="2800"/>
              <a:t>o make </a:t>
            </a:r>
            <a:r>
              <a:rPr lang="en-US" altLang="zh-CN" sz="2800"/>
              <a:t>one’s story</a:t>
            </a:r>
            <a:r>
              <a:rPr lang="zh-CN" altLang="en-US" sz="2800"/>
              <a:t> touching</a:t>
            </a:r>
            <a:r>
              <a:rPr lang="en-US" altLang="zh-CN" sz="2800"/>
              <a:t>, the writer often use</a:t>
            </a:r>
            <a:r>
              <a:rPr lang="en-US" altLang="zh-CN" sz="2800">
                <a:solidFill>
                  <a:srgbClr val="00B050"/>
                </a:solidFill>
              </a:rPr>
              <a:t> </a:t>
            </a:r>
            <a:r>
              <a:rPr lang="en-US" altLang="zh-CN" sz="2800" b="1">
                <a:solidFill>
                  <a:srgbClr val="00B050"/>
                </a:solidFill>
              </a:rPr>
              <a:t>rhetoric</a:t>
            </a:r>
            <a:r>
              <a:rPr lang="en-US" altLang="zh-CN" sz="2800"/>
              <a:t> to let their articles more powerful. </a:t>
            </a:r>
            <a:endParaRPr lang="en-US" altLang="zh-CN" sz="2800"/>
          </a:p>
        </p:txBody>
      </p:sp>
      <p:sp>
        <p:nvSpPr>
          <p:cNvPr id="7" name="双波形 6"/>
          <p:cNvSpPr/>
          <p:nvPr/>
        </p:nvSpPr>
        <p:spPr>
          <a:xfrm>
            <a:off x="-36195" y="2149475"/>
            <a:ext cx="4029710" cy="863600"/>
          </a:xfrm>
          <a:prstGeom prst="doubleWave">
            <a:avLst/>
          </a:prstGeom>
          <a:solidFill>
            <a:srgbClr val="C0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a:t>Rhetorical device</a:t>
            </a:r>
            <a:endParaRPr lang="en-US" altLang="zh-CN" sz="3200" b="1"/>
          </a:p>
        </p:txBody>
      </p:sp>
      <p:sp>
        <p:nvSpPr>
          <p:cNvPr id="8" name="文本框 7"/>
          <p:cNvSpPr txBox="1"/>
          <p:nvPr/>
        </p:nvSpPr>
        <p:spPr>
          <a:xfrm>
            <a:off x="323215" y="3213100"/>
            <a:ext cx="2630170" cy="518160"/>
          </a:xfrm>
          <a:prstGeom prst="rect">
            <a:avLst/>
          </a:prstGeom>
          <a:solidFill>
            <a:srgbClr val="FFCCCC"/>
          </a:solidFill>
        </p:spPr>
        <p:txBody>
          <a:bodyPr wrap="square" rtlCol="0">
            <a:spAutoFit/>
          </a:bodyPr>
          <a:p>
            <a:r>
              <a:rPr lang="en-US" altLang="zh-CN" sz="2800" b="1"/>
              <a:t>Simile</a:t>
            </a:r>
            <a:r>
              <a:rPr lang="zh-CN" altLang="en-US" sz="2800" b="1"/>
              <a:t>（明喻）</a:t>
            </a:r>
            <a:endParaRPr lang="zh-CN" altLang="en-US" sz="2800" b="1"/>
          </a:p>
        </p:txBody>
      </p:sp>
      <p:sp>
        <p:nvSpPr>
          <p:cNvPr id="9" name="文本框 8"/>
          <p:cNvSpPr txBox="1"/>
          <p:nvPr/>
        </p:nvSpPr>
        <p:spPr>
          <a:xfrm>
            <a:off x="395605" y="3860800"/>
            <a:ext cx="8209915" cy="1066800"/>
          </a:xfrm>
          <a:prstGeom prst="rect">
            <a:avLst/>
          </a:prstGeom>
          <a:noFill/>
        </p:spPr>
        <p:txBody>
          <a:bodyPr wrap="square" rtlCol="0">
            <a:spAutoFit/>
          </a:bodyPr>
          <a:p>
            <a:r>
              <a:rPr lang="zh-CN" altLang="en-US" sz="3200" b="1">
                <a:latin typeface="Times New Roman" panose="02020603050405020304" charset="0"/>
              </a:rPr>
              <a:t>A simile compares two things by using words such as </a:t>
            </a:r>
            <a:r>
              <a:rPr lang="en-US" altLang="zh-CN" sz="3200" b="1">
                <a:latin typeface="Times New Roman" panose="02020603050405020304" charset="0"/>
              </a:rPr>
              <a:t>“</a:t>
            </a:r>
            <a:r>
              <a:rPr lang="zh-CN" altLang="en-US" sz="3200" b="1">
                <a:latin typeface="Times New Roman" panose="02020603050405020304" charset="0"/>
              </a:rPr>
              <a:t>like</a:t>
            </a:r>
            <a:r>
              <a:rPr lang="en-US" altLang="zh-CN" sz="3200" b="1">
                <a:latin typeface="Times New Roman" panose="02020603050405020304" charset="0"/>
              </a:rPr>
              <a:t>”</a:t>
            </a:r>
            <a:r>
              <a:rPr lang="zh-CN" altLang="en-US" sz="3200" b="1">
                <a:latin typeface="Times New Roman" panose="02020603050405020304" charset="0"/>
              </a:rPr>
              <a:t> or </a:t>
            </a:r>
            <a:r>
              <a:rPr lang="en-US" altLang="zh-CN" sz="3200" b="1">
                <a:latin typeface="Times New Roman" panose="02020603050405020304" charset="0"/>
              </a:rPr>
              <a:t>“</a:t>
            </a:r>
            <a:r>
              <a:rPr lang="zh-CN" altLang="en-US" sz="3200" b="1">
                <a:latin typeface="Times New Roman" panose="02020603050405020304" charset="0"/>
              </a:rPr>
              <a:t>as</a:t>
            </a:r>
            <a:r>
              <a:rPr lang="en-US" altLang="zh-CN" sz="3200" b="1">
                <a:latin typeface="Times New Roman" panose="02020603050405020304" charset="0"/>
              </a:rPr>
              <a:t>”</a:t>
            </a:r>
            <a:r>
              <a:rPr lang="zh-CN" altLang="en-US" sz="3200" b="1">
                <a:latin typeface="Times New Roman" panose="02020603050405020304" charset="0"/>
              </a:rPr>
              <a:t>. </a:t>
            </a:r>
            <a:endParaRPr lang="zh-CN" altLang="en-US" sz="3200" b="1">
              <a:latin typeface="Times New Roman" panose="02020603050405020304" charset="0"/>
            </a:endParaRPr>
          </a:p>
        </p:txBody>
      </p:sp>
      <p:sp>
        <p:nvSpPr>
          <p:cNvPr id="10" name="文本框 9"/>
          <p:cNvSpPr txBox="1"/>
          <p:nvPr/>
        </p:nvSpPr>
        <p:spPr>
          <a:xfrm>
            <a:off x="393700" y="4940935"/>
            <a:ext cx="3169285" cy="518160"/>
          </a:xfrm>
          <a:prstGeom prst="rect">
            <a:avLst/>
          </a:prstGeom>
          <a:solidFill>
            <a:srgbClr val="FFCCCC"/>
          </a:solidFill>
        </p:spPr>
        <p:txBody>
          <a:bodyPr wrap="square" rtlCol="0">
            <a:spAutoFit/>
          </a:bodyPr>
          <a:p>
            <a:r>
              <a:rPr lang="zh-CN" altLang="en-US" sz="2800" b="1">
                <a:sym typeface="+mn-ea"/>
              </a:rPr>
              <a:t>Metaphor（隐喻） </a:t>
            </a:r>
            <a:endParaRPr lang="zh-CN" altLang="en-US" sz="2800" b="1"/>
          </a:p>
        </p:txBody>
      </p:sp>
      <p:sp>
        <p:nvSpPr>
          <p:cNvPr id="11" name="文本框 10"/>
          <p:cNvSpPr txBox="1"/>
          <p:nvPr/>
        </p:nvSpPr>
        <p:spPr>
          <a:xfrm>
            <a:off x="3059430" y="3213100"/>
            <a:ext cx="6039485" cy="521970"/>
          </a:xfrm>
          <a:prstGeom prst="rect">
            <a:avLst/>
          </a:prstGeom>
          <a:solidFill>
            <a:srgbClr val="CCECFF"/>
          </a:solidFill>
        </p:spPr>
        <p:txBody>
          <a:bodyPr wrap="square" rtlCol="0">
            <a:spAutoFit/>
          </a:bodyPr>
          <a:p>
            <a:r>
              <a:rPr sz="2800" b="1">
                <a:solidFill>
                  <a:schemeClr val="accent2"/>
                </a:solidFill>
                <a:sym typeface="+mn-ea"/>
              </a:rPr>
              <a:t>She hung her head like a dying flower. </a:t>
            </a:r>
            <a:endParaRPr sz="2800" b="1">
              <a:solidFill>
                <a:schemeClr val="accent2"/>
              </a:solidFill>
              <a:sym typeface="+mn-ea"/>
            </a:endParaRPr>
          </a:p>
        </p:txBody>
      </p:sp>
      <p:sp>
        <p:nvSpPr>
          <p:cNvPr id="12" name="文本框 11"/>
          <p:cNvSpPr txBox="1"/>
          <p:nvPr/>
        </p:nvSpPr>
        <p:spPr>
          <a:xfrm>
            <a:off x="395605" y="5516880"/>
            <a:ext cx="8484870" cy="1066800"/>
          </a:xfrm>
          <a:prstGeom prst="rect">
            <a:avLst/>
          </a:prstGeom>
          <a:noFill/>
        </p:spPr>
        <p:txBody>
          <a:bodyPr wrap="square" rtlCol="0">
            <a:spAutoFit/>
          </a:bodyPr>
          <a:p>
            <a:r>
              <a:rPr lang="zh-CN" altLang="en-US" sz="3200" b="1">
                <a:latin typeface="Times New Roman" panose="02020603050405020304" charset="0"/>
                <a:cs typeface="+mn-ea"/>
                <a:sym typeface="+mn-ea"/>
              </a:rPr>
              <a:t>A metaphor compares two things that are unrelated, but which are similar in some </a:t>
            </a:r>
            <a:r>
              <a:rPr lang="en-US" altLang="zh-CN" sz="3200" b="1">
                <a:latin typeface="Times New Roman" panose="02020603050405020304" charset="0"/>
                <a:cs typeface="+mn-ea"/>
                <a:sym typeface="+mn-ea"/>
              </a:rPr>
              <a:t>way.</a:t>
            </a:r>
            <a:endParaRPr lang="en-US" altLang="zh-CN" sz="3200" b="1">
              <a:latin typeface="Times New Roman" panose="02020603050405020304" charset="0"/>
              <a:cs typeface="+mn-ea"/>
              <a:sym typeface="+mn-ea"/>
            </a:endParaRPr>
          </a:p>
        </p:txBody>
      </p:sp>
      <p:sp>
        <p:nvSpPr>
          <p:cNvPr id="13" name="文本框 12"/>
          <p:cNvSpPr txBox="1"/>
          <p:nvPr/>
        </p:nvSpPr>
        <p:spPr>
          <a:xfrm>
            <a:off x="3646170" y="4949825"/>
            <a:ext cx="5499735" cy="521970"/>
          </a:xfrm>
          <a:prstGeom prst="rect">
            <a:avLst/>
          </a:prstGeom>
          <a:solidFill>
            <a:srgbClr val="CCECFF"/>
          </a:solidFill>
        </p:spPr>
        <p:txBody>
          <a:bodyPr wrap="square" rtlCol="0">
            <a:spAutoFit/>
          </a:bodyPr>
          <a:p>
            <a:r>
              <a:rPr sz="2800" b="1">
                <a:solidFill>
                  <a:schemeClr val="accent2"/>
                </a:solidFill>
                <a:sym typeface="+mn-ea"/>
              </a:rPr>
              <a:t>The curtain of night fell upon us.</a:t>
            </a:r>
            <a:endParaRPr sz="2800" b="1">
              <a:solidFill>
                <a:schemeClr val="accent2"/>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500" fill="hold"/>
                                        <p:tgtEl>
                                          <p:spTgt spid="8"/>
                                        </p:tgtEl>
                                        <p:attrNameLst>
                                          <p:attrName>ppt_w</p:attrName>
                                        </p:attrNameLst>
                                      </p:cBhvr>
                                      <p:tavLst>
                                        <p:tav tm="0">
                                          <p:val>
                                            <p:fltVal val="0"/>
                                          </p:val>
                                        </p:tav>
                                        <p:tav tm="100000">
                                          <p:val>
                                            <p:strVal val="#ppt_w"/>
                                          </p:val>
                                        </p:tav>
                                      </p:tavLst>
                                    </p:anim>
                                    <p:anim calcmode="lin" valueType="num">
                                      <p:cBhvr>
                                        <p:cTn id="13" dur="500" fill="hold"/>
                                        <p:tgtEl>
                                          <p:spTgt spid="8"/>
                                        </p:tgtEl>
                                        <p:attrNameLst>
                                          <p:attrName>ppt_h</p:attrName>
                                        </p:attrNameLst>
                                      </p:cBhvr>
                                      <p:tavLst>
                                        <p:tav tm="0">
                                          <p:val>
                                            <p:fltVal val="0"/>
                                          </p:val>
                                        </p:tav>
                                        <p:tav tm="100000">
                                          <p:val>
                                            <p:strVal val="#ppt_h"/>
                                          </p:val>
                                        </p:tav>
                                      </p:tavLst>
                                    </p:anim>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wipe(down)">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p:cTn id="28" dur="500" fill="hold"/>
                                        <p:tgtEl>
                                          <p:spTgt spid="10"/>
                                        </p:tgtEl>
                                        <p:attrNameLst>
                                          <p:attrName>ppt_w</p:attrName>
                                        </p:attrNameLst>
                                      </p:cBhvr>
                                      <p:tavLst>
                                        <p:tav tm="0">
                                          <p:val>
                                            <p:fltVal val="0"/>
                                          </p:val>
                                        </p:tav>
                                        <p:tav tm="100000">
                                          <p:val>
                                            <p:strVal val="#ppt_w"/>
                                          </p:val>
                                        </p:tav>
                                      </p:tavLst>
                                    </p:anim>
                                    <p:anim calcmode="lin" valueType="num">
                                      <p:cBhvr>
                                        <p:cTn id="29" dur="500" fill="hold"/>
                                        <p:tgtEl>
                                          <p:spTgt spid="10"/>
                                        </p:tgtEl>
                                        <p:attrNameLst>
                                          <p:attrName>ppt_h</p:attrName>
                                        </p:attrNameLst>
                                      </p:cBhvr>
                                      <p:tavLst>
                                        <p:tav tm="0">
                                          <p:val>
                                            <p:fltVal val="0"/>
                                          </p:val>
                                        </p:tav>
                                        <p:tav tm="100000">
                                          <p:val>
                                            <p:strVal val="#ppt_h"/>
                                          </p:val>
                                        </p:tav>
                                      </p:tavLst>
                                    </p:anim>
                                    <p:animEffect transition="in" filter="fade">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animEffect transition="in" filter="wipe(down)">
                                      <p:cBhvr>
                                        <p:cTn id="35" dur="500"/>
                                        <p:tgtEl>
                                          <p:spTgt spid="13"/>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P spid="11" grpId="0" bldLvl="0" animBg="1"/>
      <p:bldP spid="9" grpId="0"/>
      <p:bldP spid="10" grpId="0" bldLvl="0" animBg="1"/>
      <p:bldP spid="13" grpId="0" bldLvl="0" animBg="1"/>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双波形 6"/>
          <p:cNvSpPr/>
          <p:nvPr/>
        </p:nvSpPr>
        <p:spPr>
          <a:xfrm>
            <a:off x="-25400" y="297815"/>
            <a:ext cx="4029710" cy="863600"/>
          </a:xfrm>
          <a:prstGeom prst="doubleWave">
            <a:avLst/>
          </a:prstGeom>
          <a:solidFill>
            <a:srgbClr val="C0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a:t>Rhetorical device</a:t>
            </a:r>
            <a:endParaRPr lang="en-US" altLang="zh-CN" sz="3200" b="1"/>
          </a:p>
        </p:txBody>
      </p:sp>
      <p:sp>
        <p:nvSpPr>
          <p:cNvPr id="8" name="文本框 7"/>
          <p:cNvSpPr txBox="1"/>
          <p:nvPr/>
        </p:nvSpPr>
        <p:spPr>
          <a:xfrm>
            <a:off x="379730" y="1329690"/>
            <a:ext cx="2953385" cy="521970"/>
          </a:xfrm>
          <a:prstGeom prst="rect">
            <a:avLst/>
          </a:prstGeom>
          <a:solidFill>
            <a:srgbClr val="FFCCCC"/>
          </a:solidFill>
        </p:spPr>
        <p:txBody>
          <a:bodyPr wrap="square" rtlCol="0">
            <a:spAutoFit/>
          </a:bodyPr>
          <a:p>
            <a:r>
              <a:rPr lang="en-US" sz="2800" b="1">
                <a:latin typeface="Times New Roman" panose="02020603050405020304" charset="0"/>
                <a:sym typeface="+mn-ea"/>
              </a:rPr>
              <a:t>H</a:t>
            </a:r>
            <a:r>
              <a:rPr sz="2800" b="1">
                <a:latin typeface="Times New Roman" panose="02020603050405020304" charset="0"/>
                <a:sym typeface="+mn-ea"/>
              </a:rPr>
              <a:t>yperbole 夸张法</a:t>
            </a:r>
            <a:endParaRPr lang="zh-CN" altLang="en-US" sz="2800" b="1">
              <a:latin typeface="Times New Roman" panose="02020603050405020304" charset="0"/>
              <a:sym typeface="+mn-ea"/>
            </a:endParaRPr>
          </a:p>
        </p:txBody>
      </p:sp>
      <p:sp>
        <p:nvSpPr>
          <p:cNvPr id="9" name="文本框 8"/>
          <p:cNvSpPr txBox="1"/>
          <p:nvPr/>
        </p:nvSpPr>
        <p:spPr>
          <a:xfrm>
            <a:off x="379730" y="2493010"/>
            <a:ext cx="8328660" cy="1568450"/>
          </a:xfrm>
          <a:prstGeom prst="rect">
            <a:avLst/>
          </a:prstGeom>
          <a:noFill/>
        </p:spPr>
        <p:txBody>
          <a:bodyPr wrap="square" rtlCol="0">
            <a:spAutoFit/>
          </a:bodyPr>
          <a:p>
            <a:r>
              <a:rPr lang="en-US" sz="3200" b="1">
                <a:latin typeface="Times New Roman" panose="02020603050405020304" charset="0"/>
                <a:sym typeface="+mn-ea"/>
              </a:rPr>
              <a:t>H</a:t>
            </a:r>
            <a:r>
              <a:rPr sz="3200" b="1">
                <a:latin typeface="Times New Roman" panose="02020603050405020304" charset="0"/>
                <a:sym typeface="+mn-ea"/>
              </a:rPr>
              <a:t>yperbole</a:t>
            </a:r>
            <a:r>
              <a:rPr lang="en-US" sz="3200" b="1">
                <a:latin typeface="Times New Roman" panose="02020603050405020304" charset="0"/>
                <a:sym typeface="+mn-ea"/>
              </a:rPr>
              <a:t> is a way of describing something by saying it is much bigger, smaller, worse etc than it actually is </a:t>
            </a:r>
            <a:endParaRPr lang="en-US" sz="3200" b="1">
              <a:latin typeface="Times New Roman" panose="02020603050405020304" charset="0"/>
              <a:sym typeface="+mn-ea"/>
            </a:endParaRPr>
          </a:p>
        </p:txBody>
      </p:sp>
      <p:sp>
        <p:nvSpPr>
          <p:cNvPr id="10" name="文本框 9"/>
          <p:cNvSpPr txBox="1"/>
          <p:nvPr/>
        </p:nvSpPr>
        <p:spPr>
          <a:xfrm>
            <a:off x="379730" y="4037965"/>
            <a:ext cx="2953385" cy="944880"/>
          </a:xfrm>
          <a:prstGeom prst="rect">
            <a:avLst/>
          </a:prstGeom>
          <a:solidFill>
            <a:srgbClr val="FFCCCC"/>
          </a:solidFill>
        </p:spPr>
        <p:txBody>
          <a:bodyPr wrap="square" rtlCol="0">
            <a:spAutoFit/>
          </a:bodyPr>
          <a:p>
            <a:r>
              <a:rPr lang="zh-CN" altLang="en-US" sz="2800" b="1">
                <a:sym typeface="+mn-ea"/>
              </a:rPr>
              <a:t> Personification（拟人） </a:t>
            </a:r>
            <a:endParaRPr lang="zh-CN" altLang="en-US" sz="2800" b="1"/>
          </a:p>
        </p:txBody>
      </p:sp>
      <p:sp>
        <p:nvSpPr>
          <p:cNvPr id="11" name="文本框 10"/>
          <p:cNvSpPr txBox="1"/>
          <p:nvPr/>
        </p:nvSpPr>
        <p:spPr>
          <a:xfrm>
            <a:off x="3333115" y="4037965"/>
            <a:ext cx="5813425" cy="953135"/>
          </a:xfrm>
          <a:prstGeom prst="rect">
            <a:avLst/>
          </a:prstGeom>
          <a:solidFill>
            <a:srgbClr val="CCECFF"/>
          </a:solidFill>
        </p:spPr>
        <p:txBody>
          <a:bodyPr wrap="square" rtlCol="0">
            <a:spAutoFit/>
          </a:bodyPr>
          <a:p>
            <a:r>
              <a:rPr sz="2800" b="1">
                <a:solidFill>
                  <a:schemeClr val="accent2"/>
                </a:solidFill>
                <a:sym typeface="+mn-ea"/>
              </a:rPr>
              <a:t>The </a:t>
            </a:r>
            <a:r>
              <a:rPr lang="en-US" sz="2800" b="1">
                <a:solidFill>
                  <a:schemeClr val="accent2"/>
                </a:solidFill>
                <a:sym typeface="+mn-ea"/>
              </a:rPr>
              <a:t>leaves are daning in the tree.</a:t>
            </a:r>
            <a:endParaRPr lang="en-US" sz="2800" b="1">
              <a:solidFill>
                <a:schemeClr val="accent2"/>
              </a:solidFill>
              <a:sym typeface="+mn-ea"/>
            </a:endParaRPr>
          </a:p>
          <a:p>
            <a:endParaRPr lang="en-US" sz="2800" b="1">
              <a:solidFill>
                <a:schemeClr val="accent2"/>
              </a:solidFill>
              <a:sym typeface="+mn-ea"/>
            </a:endParaRPr>
          </a:p>
        </p:txBody>
      </p:sp>
      <p:sp>
        <p:nvSpPr>
          <p:cNvPr id="12" name="文本框 11"/>
          <p:cNvSpPr txBox="1"/>
          <p:nvPr/>
        </p:nvSpPr>
        <p:spPr>
          <a:xfrm>
            <a:off x="379730" y="5198110"/>
            <a:ext cx="8329295" cy="1066800"/>
          </a:xfrm>
          <a:prstGeom prst="rect">
            <a:avLst/>
          </a:prstGeom>
          <a:noFill/>
        </p:spPr>
        <p:txBody>
          <a:bodyPr wrap="square" rtlCol="0">
            <a:spAutoFit/>
          </a:bodyPr>
          <a:p>
            <a:r>
              <a:rPr sz="3200" b="1">
                <a:latin typeface="Times New Roman" panose="02020603050405020304" charset="0"/>
                <a:cs typeface="+mn-ea"/>
                <a:sym typeface="+mn-ea"/>
              </a:rPr>
              <a:t>Personification is when a thing</a:t>
            </a:r>
            <a:r>
              <a:rPr lang="en-US" sz="3200" b="1">
                <a:latin typeface="Times New Roman" panose="02020603050405020304" charset="0"/>
                <a:cs typeface="+mn-ea"/>
                <a:sym typeface="+mn-ea"/>
              </a:rPr>
              <a:t>, </a:t>
            </a:r>
            <a:r>
              <a:rPr sz="3200" b="1">
                <a:latin typeface="Times New Roman" panose="02020603050405020304" charset="0"/>
                <a:cs typeface="+mn-ea"/>
                <a:sym typeface="+mn-ea"/>
              </a:rPr>
              <a:t>ide</a:t>
            </a:r>
            <a:r>
              <a:rPr lang="en-US" sz="3200" b="1">
                <a:latin typeface="Times New Roman" panose="02020603050405020304" charset="0"/>
                <a:cs typeface="+mn-ea"/>
                <a:sym typeface="+mn-ea"/>
              </a:rPr>
              <a:t>a, </a:t>
            </a:r>
            <a:r>
              <a:rPr sz="3200" b="1">
                <a:latin typeface="Times New Roman" panose="02020603050405020304" charset="0"/>
                <a:cs typeface="+mn-ea"/>
                <a:sym typeface="+mn-ea"/>
              </a:rPr>
              <a:t>or animal is given human attributes</a:t>
            </a:r>
            <a:r>
              <a:rPr lang="en-US" sz="3200" b="1">
                <a:latin typeface="Times New Roman" panose="02020603050405020304" charset="0"/>
                <a:cs typeface="+mn-ea"/>
                <a:sym typeface="+mn-ea"/>
              </a:rPr>
              <a:t>.</a:t>
            </a:r>
            <a:endParaRPr lang="en-US" sz="3200" b="1">
              <a:latin typeface="Times New Roman" panose="02020603050405020304" charset="0"/>
              <a:cs typeface="+mn-ea"/>
              <a:sym typeface="+mn-ea"/>
            </a:endParaRPr>
          </a:p>
        </p:txBody>
      </p:sp>
      <p:sp>
        <p:nvSpPr>
          <p:cNvPr id="3" name="文本框 2"/>
          <p:cNvSpPr txBox="1"/>
          <p:nvPr/>
        </p:nvSpPr>
        <p:spPr>
          <a:xfrm>
            <a:off x="3333115" y="1329690"/>
            <a:ext cx="5813425" cy="953135"/>
          </a:xfrm>
          <a:prstGeom prst="rect">
            <a:avLst/>
          </a:prstGeom>
          <a:solidFill>
            <a:srgbClr val="CCECFF"/>
          </a:solidFill>
        </p:spPr>
        <p:txBody>
          <a:bodyPr wrap="square" rtlCol="0">
            <a:spAutoFit/>
          </a:bodyPr>
          <a:p>
            <a:r>
              <a:rPr sz="2800" b="1">
                <a:solidFill>
                  <a:schemeClr val="accent2"/>
                </a:solidFill>
                <a:sym typeface="+mn-ea"/>
              </a:rPr>
              <a:t>I was so hungry that I could eat a horse.</a:t>
            </a:r>
            <a:endParaRPr sz="2800" b="1">
              <a:solidFill>
                <a:schemeClr val="accent2"/>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500" fill="hold"/>
                                        <p:tgtEl>
                                          <p:spTgt spid="10"/>
                                        </p:tgtEl>
                                        <p:attrNameLst>
                                          <p:attrName>ppt_w</p:attrName>
                                        </p:attrNameLst>
                                      </p:cBhvr>
                                      <p:tavLst>
                                        <p:tav tm="0">
                                          <p:val>
                                            <p:fltVal val="0"/>
                                          </p:val>
                                        </p:tav>
                                        <p:tav tm="100000">
                                          <p:val>
                                            <p:strVal val="#ppt_w"/>
                                          </p:val>
                                        </p:tav>
                                      </p:tavLst>
                                    </p:anim>
                                    <p:anim calcmode="lin" valueType="num">
                                      <p:cBhvr>
                                        <p:cTn id="24" dur="500" fill="hold"/>
                                        <p:tgtEl>
                                          <p:spTgt spid="10"/>
                                        </p:tgtEl>
                                        <p:attrNameLst>
                                          <p:attrName>ppt_h</p:attrName>
                                        </p:attrNameLst>
                                      </p:cBhvr>
                                      <p:tavLst>
                                        <p:tav tm="0">
                                          <p:val>
                                            <p:fltVal val="0"/>
                                          </p:val>
                                        </p:tav>
                                        <p:tav tm="100000">
                                          <p:val>
                                            <p:strVal val="#ppt_h"/>
                                          </p:val>
                                        </p:tav>
                                      </p:tavLst>
                                    </p:anim>
                                    <p:animEffect transition="in" filter="fade">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down)">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 grpId="0" bldLvl="0" animBg="1"/>
      <p:bldP spid="9" grpId="0"/>
      <p:bldP spid="10" grpId="0" bldLvl="0" animBg="1"/>
      <p:bldP spid="11" grpId="0" bldLvl="0" animBg="1"/>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双波形 6"/>
          <p:cNvSpPr/>
          <p:nvPr/>
        </p:nvSpPr>
        <p:spPr>
          <a:xfrm>
            <a:off x="-25400" y="297815"/>
            <a:ext cx="4029710" cy="863600"/>
          </a:xfrm>
          <a:prstGeom prst="doubleWave">
            <a:avLst/>
          </a:prstGeom>
          <a:solidFill>
            <a:srgbClr val="C0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200" b="1"/>
              <a:t>Rhetorical device</a:t>
            </a:r>
            <a:endParaRPr lang="en-US" altLang="zh-CN" sz="3200" b="1"/>
          </a:p>
        </p:txBody>
      </p:sp>
      <p:sp>
        <p:nvSpPr>
          <p:cNvPr id="8" name="文本框 7"/>
          <p:cNvSpPr txBox="1"/>
          <p:nvPr/>
        </p:nvSpPr>
        <p:spPr>
          <a:xfrm>
            <a:off x="379730" y="1329690"/>
            <a:ext cx="2953385" cy="1371600"/>
          </a:xfrm>
          <a:prstGeom prst="rect">
            <a:avLst/>
          </a:prstGeom>
          <a:solidFill>
            <a:srgbClr val="FFCCCC"/>
          </a:solidFill>
        </p:spPr>
        <p:txBody>
          <a:bodyPr wrap="square" rtlCol="0">
            <a:spAutoFit/>
          </a:bodyPr>
          <a:p>
            <a:r>
              <a:rPr lang="en-US" altLang="zh-CN" sz="2800" b="1"/>
              <a:t>Quote</a:t>
            </a:r>
            <a:r>
              <a:rPr lang="zh-CN" altLang="en-US" sz="2800" b="1"/>
              <a:t>（引用）</a:t>
            </a:r>
            <a:endParaRPr lang="zh-CN" altLang="en-US" sz="2800" b="1"/>
          </a:p>
          <a:p>
            <a:endParaRPr lang="zh-CN" altLang="en-US" sz="2800" b="1"/>
          </a:p>
          <a:p>
            <a:endParaRPr lang="zh-CN" altLang="en-US" sz="2800" b="1"/>
          </a:p>
        </p:txBody>
      </p:sp>
      <p:sp>
        <p:nvSpPr>
          <p:cNvPr id="9" name="文本框 8"/>
          <p:cNvSpPr txBox="1"/>
          <p:nvPr/>
        </p:nvSpPr>
        <p:spPr>
          <a:xfrm>
            <a:off x="379095" y="2701290"/>
            <a:ext cx="8767445" cy="1397635"/>
          </a:xfrm>
          <a:prstGeom prst="rect">
            <a:avLst/>
          </a:prstGeom>
          <a:noFill/>
        </p:spPr>
        <p:txBody>
          <a:bodyPr wrap="square" rtlCol="0">
            <a:spAutoFit/>
          </a:bodyPr>
          <a:p>
            <a:pPr>
              <a:lnSpc>
                <a:spcPts val="3340"/>
              </a:lnSpc>
            </a:pPr>
            <a:r>
              <a:rPr sz="3200" b="1">
                <a:latin typeface="Times New Roman" panose="02020603050405020304" charset="0"/>
              </a:rPr>
              <a:t>To quote is to repeat a short passage, word, phrase, or sentence that came from somewhere or someone else. </a:t>
            </a:r>
            <a:endParaRPr sz="3200" b="1">
              <a:latin typeface="Times New Roman" panose="02020603050405020304" charset="0"/>
            </a:endParaRPr>
          </a:p>
        </p:txBody>
      </p:sp>
      <p:sp>
        <p:nvSpPr>
          <p:cNvPr id="10" name="文本框 9"/>
          <p:cNvSpPr txBox="1"/>
          <p:nvPr/>
        </p:nvSpPr>
        <p:spPr>
          <a:xfrm>
            <a:off x="407670" y="4070985"/>
            <a:ext cx="2953385" cy="944880"/>
          </a:xfrm>
          <a:prstGeom prst="rect">
            <a:avLst/>
          </a:prstGeom>
          <a:solidFill>
            <a:srgbClr val="FFCCCC"/>
          </a:solidFill>
        </p:spPr>
        <p:txBody>
          <a:bodyPr wrap="square" rtlCol="0">
            <a:spAutoFit/>
          </a:bodyPr>
          <a:p>
            <a:r>
              <a:rPr lang="zh-CN" altLang="en-US" sz="2800" b="1">
                <a:sym typeface="+mn-ea"/>
              </a:rPr>
              <a:t> Repetition</a:t>
            </a:r>
            <a:endParaRPr lang="zh-CN" altLang="en-US" sz="2800" b="1">
              <a:sym typeface="+mn-ea"/>
            </a:endParaRPr>
          </a:p>
          <a:p>
            <a:r>
              <a:rPr lang="zh-CN" altLang="en-US" sz="2800" b="1">
                <a:sym typeface="+mn-ea"/>
              </a:rPr>
              <a:t>（重复） </a:t>
            </a:r>
            <a:endParaRPr lang="zh-CN" altLang="en-US" sz="2800" b="1"/>
          </a:p>
        </p:txBody>
      </p:sp>
      <p:sp>
        <p:nvSpPr>
          <p:cNvPr id="11" name="文本框 10"/>
          <p:cNvSpPr txBox="1"/>
          <p:nvPr/>
        </p:nvSpPr>
        <p:spPr>
          <a:xfrm>
            <a:off x="3333115" y="4070985"/>
            <a:ext cx="5813425" cy="944880"/>
          </a:xfrm>
          <a:prstGeom prst="rect">
            <a:avLst/>
          </a:prstGeom>
          <a:solidFill>
            <a:srgbClr val="CCECFF"/>
          </a:solidFill>
        </p:spPr>
        <p:txBody>
          <a:bodyPr wrap="square" rtlCol="0">
            <a:spAutoFit/>
          </a:bodyPr>
          <a:p>
            <a:r>
              <a:rPr sz="2800" b="1">
                <a:solidFill>
                  <a:schemeClr val="accent2"/>
                </a:solidFill>
                <a:sym typeface="+mn-ea"/>
              </a:rPr>
              <a:t> I came, I saw, I conquered.</a:t>
            </a:r>
            <a:endParaRPr sz="2800" b="1">
              <a:solidFill>
                <a:schemeClr val="accent2"/>
              </a:solidFill>
              <a:sym typeface="+mn-ea"/>
            </a:endParaRPr>
          </a:p>
          <a:p>
            <a:endParaRPr sz="2800" b="1">
              <a:solidFill>
                <a:schemeClr val="accent2"/>
              </a:solidFill>
              <a:sym typeface="+mn-ea"/>
            </a:endParaRPr>
          </a:p>
        </p:txBody>
      </p:sp>
      <p:sp>
        <p:nvSpPr>
          <p:cNvPr id="12" name="文本框 11"/>
          <p:cNvSpPr txBox="1"/>
          <p:nvPr/>
        </p:nvSpPr>
        <p:spPr>
          <a:xfrm>
            <a:off x="379095" y="5048885"/>
            <a:ext cx="8578215" cy="1821815"/>
          </a:xfrm>
          <a:prstGeom prst="rect">
            <a:avLst/>
          </a:prstGeom>
          <a:noFill/>
        </p:spPr>
        <p:txBody>
          <a:bodyPr wrap="square" rtlCol="0">
            <a:spAutoFit/>
          </a:bodyPr>
          <a:p>
            <a:pPr>
              <a:lnSpc>
                <a:spcPts val="3340"/>
              </a:lnSpc>
            </a:pPr>
            <a:r>
              <a:rPr sz="3200" b="1">
                <a:latin typeface="Times New Roman" panose="02020603050405020304" charset="0"/>
                <a:cs typeface="+mn-ea"/>
                <a:sym typeface="+mn-ea"/>
              </a:rPr>
              <a:t>Repetition is the use of the same word or phrase in a poem, speech, ete. It can be used for different purposes, such as to heighten tension or to give emphasis.</a:t>
            </a:r>
            <a:endParaRPr sz="3200" b="1">
              <a:latin typeface="Times New Roman" panose="02020603050405020304" charset="0"/>
              <a:cs typeface="+mn-ea"/>
              <a:sym typeface="+mn-ea"/>
            </a:endParaRPr>
          </a:p>
        </p:txBody>
      </p:sp>
      <p:sp>
        <p:nvSpPr>
          <p:cNvPr id="3" name="文本框 2"/>
          <p:cNvSpPr txBox="1"/>
          <p:nvPr/>
        </p:nvSpPr>
        <p:spPr>
          <a:xfrm>
            <a:off x="3333115" y="1329690"/>
            <a:ext cx="5813425" cy="1371600"/>
          </a:xfrm>
          <a:prstGeom prst="rect">
            <a:avLst/>
          </a:prstGeom>
          <a:solidFill>
            <a:srgbClr val="CCECFF"/>
          </a:solidFill>
        </p:spPr>
        <p:txBody>
          <a:bodyPr wrap="square" rtlCol="0">
            <a:spAutoFit/>
          </a:bodyPr>
          <a:p>
            <a:r>
              <a:rPr lang="en-US" sz="2800" b="1">
                <a:solidFill>
                  <a:schemeClr val="accent2"/>
                </a:solidFill>
                <a:sym typeface="+mn-ea"/>
              </a:rPr>
              <a:t>...</a:t>
            </a:r>
            <a:r>
              <a:rPr sz="2800" b="1">
                <a:solidFill>
                  <a:schemeClr val="accent2"/>
                </a:solidFill>
                <a:sym typeface="+mn-ea"/>
              </a:rPr>
              <a:t>as Longfellow says, </a:t>
            </a:r>
            <a:r>
              <a:rPr lang="en-US" sz="2800" b="1">
                <a:solidFill>
                  <a:schemeClr val="accent2"/>
                </a:solidFill>
                <a:sym typeface="+mn-ea"/>
              </a:rPr>
              <a:t>“</a:t>
            </a:r>
            <a:r>
              <a:rPr sz="2800" b="1">
                <a:solidFill>
                  <a:schemeClr val="accent2"/>
                </a:solidFill>
                <a:sym typeface="+mn-ea"/>
              </a:rPr>
              <a:t>Music is the universal language of mankind</a:t>
            </a:r>
            <a:r>
              <a:rPr lang="en-US" sz="2800" b="1">
                <a:solidFill>
                  <a:schemeClr val="accent2"/>
                </a:solidFill>
                <a:sym typeface="+mn-ea"/>
              </a:rPr>
              <a:t>.”</a:t>
            </a:r>
            <a:endParaRPr lang="en-US" sz="2800" b="1">
              <a:solidFill>
                <a:schemeClr val="accent2"/>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500" fill="hold"/>
                                        <p:tgtEl>
                                          <p:spTgt spid="10"/>
                                        </p:tgtEl>
                                        <p:attrNameLst>
                                          <p:attrName>ppt_w</p:attrName>
                                        </p:attrNameLst>
                                      </p:cBhvr>
                                      <p:tavLst>
                                        <p:tav tm="0">
                                          <p:val>
                                            <p:fltVal val="0"/>
                                          </p:val>
                                        </p:tav>
                                        <p:tav tm="100000">
                                          <p:val>
                                            <p:strVal val="#ppt_w"/>
                                          </p:val>
                                        </p:tav>
                                      </p:tavLst>
                                    </p:anim>
                                    <p:anim calcmode="lin" valueType="num">
                                      <p:cBhvr>
                                        <p:cTn id="24" dur="500" fill="hold"/>
                                        <p:tgtEl>
                                          <p:spTgt spid="10"/>
                                        </p:tgtEl>
                                        <p:attrNameLst>
                                          <p:attrName>ppt_h</p:attrName>
                                        </p:attrNameLst>
                                      </p:cBhvr>
                                      <p:tavLst>
                                        <p:tav tm="0">
                                          <p:val>
                                            <p:fltVal val="0"/>
                                          </p:val>
                                        </p:tav>
                                        <p:tav tm="100000">
                                          <p:val>
                                            <p:strVal val="#ppt_h"/>
                                          </p:val>
                                        </p:tav>
                                      </p:tavLst>
                                    </p:anim>
                                    <p:animEffect transition="in" filter="fade">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down)">
                                      <p:cBhvr>
                                        <p:cTn id="30" dur="500"/>
                                        <p:tgtEl>
                                          <p:spTgt spid="11"/>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ldLvl="0" animBg="1"/>
      <p:bldP spid="3" grpId="0" bldLvl="0" animBg="1"/>
      <p:bldP spid="9" grpId="0"/>
      <p:bldP spid="10" grpId="0" bldLvl="0" animBg="1"/>
      <p:bldP spid="11" grpId="0" bldLvl="0" animBg="1"/>
      <p:bldP spid="1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五边形 1"/>
          <p:cNvSpPr/>
          <p:nvPr/>
        </p:nvSpPr>
        <p:spPr>
          <a:xfrm>
            <a:off x="104775" y="189230"/>
            <a:ext cx="8934450" cy="696595"/>
          </a:xfrm>
          <a:prstGeom prst="homePlate">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just"/>
            <a:r>
              <a:rPr lang="en-US" altLang="zh-CN" sz="3200" b="1">
                <a:latin typeface="微软雅黑" panose="020B0503020204020204" charset="-122"/>
                <a:ea typeface="微软雅黑" panose="020B0503020204020204" charset="-122"/>
              </a:rPr>
              <a:t>Some examples about </a:t>
            </a:r>
            <a:r>
              <a:rPr lang="en-US" altLang="zh-CN" sz="3600" b="1">
                <a:latin typeface="微软雅黑" panose="020B0503020204020204" charset="-122"/>
                <a:ea typeface="微软雅黑" panose="020B0503020204020204" charset="-122"/>
              </a:rPr>
              <a:t>r</a:t>
            </a:r>
            <a:r>
              <a:rPr lang="en-US" altLang="zh-CN" sz="3600" b="1">
                <a:sym typeface="+mn-ea"/>
              </a:rPr>
              <a:t>hetoric</a:t>
            </a:r>
            <a:endParaRPr lang="en-US" altLang="zh-CN" sz="3600" b="1">
              <a:latin typeface="微软雅黑" panose="020B0503020204020204" charset="-122"/>
              <a:ea typeface="微软雅黑" panose="020B0503020204020204" charset="-122"/>
              <a:sym typeface="+mn-ea"/>
            </a:endParaRPr>
          </a:p>
        </p:txBody>
      </p:sp>
      <p:sp>
        <p:nvSpPr>
          <p:cNvPr id="100" name="文本框 99"/>
          <p:cNvSpPr txBox="1"/>
          <p:nvPr/>
        </p:nvSpPr>
        <p:spPr>
          <a:xfrm>
            <a:off x="128905" y="981075"/>
            <a:ext cx="8886825" cy="5692775"/>
          </a:xfrm>
          <a:prstGeom prst="rect">
            <a:avLst/>
          </a:prstGeom>
          <a:noFill/>
          <a:ln w="9525">
            <a:noFill/>
          </a:ln>
        </p:spPr>
        <p:txBody>
          <a:bodyPr wrap="square">
            <a:spAutoFit/>
          </a:bodyPr>
          <a:p>
            <a:pPr marL="457200" indent="-457200" algn="just">
              <a:buFont typeface="Wingdings" panose="05000000000000000000" charset="0"/>
              <a:buChar char="Ø"/>
            </a:pPr>
            <a:r>
              <a:rPr lang="en-US" sz="2800">
                <a:solidFill>
                  <a:srgbClr val="000000"/>
                </a:solidFill>
                <a:latin typeface="Times New Roman" panose="02020603050405020304" charset="0"/>
              </a:rPr>
              <a:t>He was as cunning as a fox.</a:t>
            </a:r>
            <a:endParaRPr lang="en-US" sz="2800">
              <a:solidFill>
                <a:srgbClr val="000000"/>
              </a:solidFill>
              <a:latin typeface="Times New Roman" panose="02020603050405020304" charset="0"/>
            </a:endParaRPr>
          </a:p>
          <a:p>
            <a:pPr marL="457200" indent="-457200" algn="just">
              <a:buFont typeface="Wingdings" panose="05000000000000000000" charset="0"/>
              <a:buChar char="Ø"/>
            </a:pPr>
            <a:r>
              <a:rPr lang="en-US" altLang="en-US" sz="2800">
                <a:solidFill>
                  <a:srgbClr val="000000"/>
                </a:solidFill>
                <a:latin typeface="Times New Roman" panose="02020603050405020304" charset="0"/>
              </a:rPr>
              <a:t>When she heard the bad news, a river of tears poured out.</a:t>
            </a:r>
            <a:endParaRPr lang="en-US" altLang="en-US" sz="2800">
              <a:solidFill>
                <a:srgbClr val="000000"/>
              </a:solidFill>
              <a:latin typeface="Times New Roman" panose="02020603050405020304" charset="0"/>
            </a:endParaRPr>
          </a:p>
          <a:p>
            <a:pPr marL="457200" indent="-457200" algn="just">
              <a:buFont typeface="Wingdings" panose="05000000000000000000" charset="0"/>
              <a:buChar char="Ø"/>
            </a:pPr>
            <a:r>
              <a:rPr lang="en-US" altLang="en-US" sz="2800">
                <a:solidFill>
                  <a:srgbClr val="000000"/>
                </a:solidFill>
                <a:latin typeface="Times New Roman" panose="02020603050405020304" charset="0"/>
              </a:rPr>
              <a:t>My hopes were all dead, and my future was empty. I lay on my bed, faint and wishing for death, while darkness swam around me. </a:t>
            </a:r>
            <a:endParaRPr lang="en-US" altLang="en-US" sz="2800">
              <a:solidFill>
                <a:srgbClr val="000000"/>
              </a:solidFill>
              <a:latin typeface="Times New Roman" panose="02020603050405020304" charset="0"/>
            </a:endParaRPr>
          </a:p>
          <a:p>
            <a:pPr marL="457200" indent="-457200" algn="just">
              <a:buFont typeface="Wingdings" panose="05000000000000000000" charset="0"/>
              <a:buChar char="Ø"/>
            </a:pPr>
            <a:r>
              <a:rPr lang="en-US" altLang="en-US" sz="2800">
                <a:solidFill>
                  <a:srgbClr val="000000"/>
                </a:solidFill>
                <a:latin typeface="Times New Roman" panose="02020603050405020304" charset="0"/>
              </a:rPr>
              <a:t>Mr Rochester’s face was like colorless marble. </a:t>
            </a:r>
            <a:endParaRPr lang="en-US" altLang="en-US" sz="2800">
              <a:solidFill>
                <a:srgbClr val="000000"/>
              </a:solidFill>
              <a:latin typeface="Times New Roman" panose="02020603050405020304" charset="0"/>
            </a:endParaRPr>
          </a:p>
          <a:p>
            <a:pPr marL="457200" indent="-457200" algn="just">
              <a:buFont typeface="Wingdings" panose="05000000000000000000" charset="0"/>
              <a:buChar char="Ø"/>
            </a:pPr>
            <a:r>
              <a:rPr lang="en-US" altLang="en-US" sz="2800">
                <a:solidFill>
                  <a:srgbClr val="000000"/>
                </a:solidFill>
                <a:latin typeface="Times New Roman" panose="02020603050405020304" charset="0"/>
              </a:rPr>
              <a:t>Anger was boiling up inside me. </a:t>
            </a:r>
            <a:endParaRPr lang="en-US" altLang="en-US" sz="2800">
              <a:solidFill>
                <a:srgbClr val="000000"/>
              </a:solidFill>
              <a:latin typeface="Times New Roman" panose="02020603050405020304" charset="0"/>
            </a:endParaRPr>
          </a:p>
          <a:p>
            <a:pPr marL="457200" indent="-457200" algn="just">
              <a:buFont typeface="Wingdings" panose="05000000000000000000" charset="0"/>
              <a:buChar char="Ø"/>
            </a:pPr>
            <a:r>
              <a:rPr lang="en-US" altLang="en-US" sz="2800">
                <a:solidFill>
                  <a:srgbClr val="000000"/>
                </a:solidFill>
                <a:latin typeface="Times New Roman" panose="02020603050405020304" charset="0"/>
              </a:rPr>
              <a:t> He breathed deeply and his chest rose, as if his heart wanted to fly out of its cage, but he said nothing.</a:t>
            </a:r>
            <a:endParaRPr lang="en-US" altLang="en-US" sz="2800">
              <a:solidFill>
                <a:srgbClr val="000000"/>
              </a:solidFill>
              <a:latin typeface="Times New Roman" panose="02020603050405020304" charset="0"/>
            </a:endParaRPr>
          </a:p>
          <a:p>
            <a:pPr marL="457200" indent="-457200" algn="just">
              <a:buFont typeface="Wingdings" panose="05000000000000000000" charset="0"/>
              <a:buChar char="Ø"/>
            </a:pPr>
            <a:r>
              <a:rPr lang="en-US" altLang="en-US" sz="2800">
                <a:solidFill>
                  <a:srgbClr val="000000"/>
                </a:solidFill>
                <a:latin typeface="Times New Roman" panose="02020603050405020304" charset="0"/>
              </a:rPr>
              <a:t>The early sun warmed the bench and the birds were singing.</a:t>
            </a:r>
            <a:endParaRPr lang="en-US" altLang="en-US" sz="2800">
              <a:solidFill>
                <a:srgbClr val="000000"/>
              </a:solidFill>
              <a:latin typeface="Times New Roman" panose="02020603050405020304" charset="0"/>
            </a:endParaRPr>
          </a:p>
          <a:p>
            <a:pPr marL="457200" indent="-457200" algn="just">
              <a:buFont typeface="Wingdings" panose="05000000000000000000" charset="0"/>
              <a:buChar char="Ø"/>
            </a:pPr>
            <a:r>
              <a:rPr lang="en-US" altLang="en-US" sz="2800">
                <a:solidFill>
                  <a:srgbClr val="000000"/>
                </a:solidFill>
                <a:latin typeface="Times New Roman" panose="02020603050405020304" charset="0"/>
              </a:rPr>
              <a:t>I could not stop looking at him rather like a thirsty man who knows the water is poisoned but can’t resist drinking.</a:t>
            </a:r>
            <a:endParaRPr lang="en-US" altLang="en-US" sz="2800">
              <a:solidFill>
                <a:srgbClr val="000000"/>
              </a:solidFill>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07950" y="836930"/>
            <a:ext cx="8923655" cy="6000750"/>
          </a:xfrm>
          <a:prstGeom prst="rect">
            <a:avLst/>
          </a:prstGeom>
          <a:noFill/>
          <a:ln w="9525">
            <a:noFill/>
          </a:ln>
        </p:spPr>
        <p:txBody>
          <a:bodyPr wrap="square">
            <a:spAutoFit/>
          </a:bodyPr>
          <a:p>
            <a:pPr indent="266700" algn="just"/>
            <a:r>
              <a:rPr lang="en-US" sz="2400" b="0" i="1">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rPr>
              <a:t>Carter looked down at his desk in horror.</a:t>
            </a:r>
            <a:r>
              <a:rPr lang="en-US" sz="2400" b="0" i="1">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ea typeface="宋体" panose="02010600030101010101" pitchFamily="2" charset="-122"/>
                <a:cs typeface="Times New Roman" panose="02020603050405020304" charset="0"/>
              </a:rPr>
              <a:t>His Corvette! What an awful dull shade of red! “Why did you do that?” </a:t>
            </a:r>
            <a:r>
              <a:rPr lang="en-US" sz="2400" b="0" u="sng">
                <a:latin typeface="Times New Roman" panose="02020603050405020304" charset="0"/>
                <a:ea typeface="宋体" panose="02010600030101010101" pitchFamily="2" charset="-122"/>
                <a:cs typeface="Times New Roman" panose="02020603050405020304" charset="0"/>
              </a:rPr>
              <a:t>Carter</a:t>
            </a:r>
            <a:r>
              <a:rPr lang="en-US" sz="2400" b="0">
                <a:latin typeface="Times New Roman" panose="02020603050405020304" charset="0"/>
                <a:ea typeface="宋体" panose="02010600030101010101" pitchFamily="2" charset="-122"/>
                <a:cs typeface="Times New Roman" panose="02020603050405020304" charset="0"/>
              </a:rPr>
              <a:t> yelled loudly. “I just wanted to </a:t>
            </a:r>
            <a:r>
              <a:rPr lang="en-US" sz="2400" b="0" u="sng">
                <a:latin typeface="Times New Roman" panose="02020603050405020304" charset="0"/>
                <a:ea typeface="宋体" panose="02010600030101010101" pitchFamily="2" charset="-122"/>
                <a:cs typeface="Times New Roman" panose="02020603050405020304" charset="0"/>
              </a:rPr>
              <a:t>surprise</a:t>
            </a:r>
            <a:r>
              <a:rPr lang="en-US" sz="2400" b="0">
                <a:latin typeface="Times New Roman" panose="02020603050405020304" charset="0"/>
                <a:ea typeface="宋体" panose="02010600030101010101" pitchFamily="2" charset="-122"/>
                <a:cs typeface="Times New Roman" panose="02020603050405020304" charset="0"/>
              </a:rPr>
              <a:t> you!” </a:t>
            </a:r>
            <a:r>
              <a:rPr lang="en-US" sz="2400" b="0" u="sng">
                <a:latin typeface="Times New Roman" panose="02020603050405020304" charset="0"/>
                <a:ea typeface="宋体" panose="02010600030101010101" pitchFamily="2" charset="-122"/>
                <a:cs typeface="Times New Roman" panose="02020603050405020304" charset="0"/>
              </a:rPr>
              <a:t>Jackson</a:t>
            </a:r>
            <a:r>
              <a:rPr lang="en-US" sz="2400" b="0">
                <a:latin typeface="Times New Roman" panose="02020603050405020304" charset="0"/>
                <a:ea typeface="宋体" panose="02010600030101010101" pitchFamily="2" charset="-122"/>
                <a:cs typeface="Times New Roman" panose="02020603050405020304" charset="0"/>
              </a:rPr>
              <a:t> pouted his lips and grinned at me proudly. “Isn’t it cool?” he continued. Color was rising on Carter’s face. He bit his lips tightly and held his fist high. Astonished at Carter’s extreme anger, Jackson were frozen to the spot, innocent tears rolling down. “I thought you would like it...!” he drooped his head and murmured.</a:t>
            </a:r>
            <a:r>
              <a:rPr lang="en-US" sz="2400" b="0" i="1">
                <a:latin typeface="Times New Roman" panose="02020603050405020304" charset="0"/>
                <a:ea typeface="宋体" panose="02010600030101010101" pitchFamily="2" charset="-122"/>
                <a:cs typeface="Times New Roman" panose="02020603050405020304" charset="0"/>
              </a:rPr>
              <a:t>    </a:t>
            </a:r>
            <a:r>
              <a:rPr lang="en-US" sz="2400" b="0" i="1">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rPr>
              <a:t>Carter took a deep breath and then unfolded his fist</a:t>
            </a:r>
            <a:r>
              <a:rPr lang="en-US" sz="2400" b="0">
                <a:gradFill>
                  <a:gsLst>
                    <a:gs pos="0">
                      <a:srgbClr val="007BD3"/>
                    </a:gs>
                    <a:gs pos="100000">
                      <a:srgbClr val="034373"/>
                    </a:gs>
                  </a:gsLst>
                  <a:lin scaled="0"/>
                </a:gradFill>
                <a:latin typeface="Times New Roman" panose="02020603050405020304" charset="0"/>
                <a:ea typeface="宋体" panose="02010600030101010101" pitchFamily="2" charset="-122"/>
                <a:cs typeface="Times New Roman" panose="02020603050405020304" charset="0"/>
              </a:rPr>
              <a:t>. </a:t>
            </a:r>
            <a:r>
              <a:rPr lang="en-US" sz="2400" b="0">
                <a:latin typeface="Times New Roman" panose="02020603050405020304" charset="0"/>
                <a:ea typeface="宋体" panose="02010600030101010101" pitchFamily="2" charset="-122"/>
                <a:cs typeface="Times New Roman" panose="02020603050405020304" charset="0"/>
              </a:rPr>
              <a:t>Jackson’s sad and hopeless expression is somewhat familiar to him. The sight of Billy’s getting picked on was burned into his memory again. “Of course it’s cool!” Carter took a breath of relief and walked towards the table where the car was still drying. He stroked Jackson on the clown-like face and comforted him , “A sweet surprise!” Suddenly, a big and bright smile spread across Jackson’s little face.  </a:t>
            </a:r>
            <a:endParaRPr lang="en-US" altLang="en-US" sz="2400" b="0">
              <a:latin typeface="Times New Roman" panose="02020603050405020304" charset="0"/>
              <a:ea typeface="宋体" panose="02010600030101010101" pitchFamily="2" charset="-122"/>
              <a:cs typeface="Times New Roman" panose="02020603050405020304" charset="0"/>
            </a:endParaRPr>
          </a:p>
        </p:txBody>
      </p:sp>
      <p:sp>
        <p:nvSpPr>
          <p:cNvPr id="2" name="文本框 1"/>
          <p:cNvSpPr txBox="1"/>
          <p:nvPr/>
        </p:nvSpPr>
        <p:spPr>
          <a:xfrm>
            <a:off x="107950" y="260985"/>
            <a:ext cx="3886200" cy="408940"/>
          </a:xfrm>
          <a:prstGeom prst="rect">
            <a:avLst/>
          </a:prstGeom>
          <a:noFill/>
        </p:spPr>
        <p:txBody>
          <a:bodyPr wrap="none" rtlCol="0" anchor="t">
            <a:spAutoFit/>
          </a:bodyPr>
          <a:p>
            <a:pPr indent="0" algn="just" fontAlgn="auto">
              <a:lnSpc>
                <a:spcPts val="2480"/>
              </a:lnSpc>
            </a:pPr>
            <a:r>
              <a:rPr lang="en-US" sz="3200" b="1">
                <a:solidFill>
                  <a:srgbClr val="FF0000"/>
                </a:solidFill>
                <a:latin typeface="Times New Roman" panose="02020603050405020304" charset="0"/>
                <a:sym typeface="+mn-ea"/>
              </a:rPr>
              <a:t>One possible version:</a:t>
            </a:r>
            <a:endParaRPr lang="en-US" altLang="en-US" sz="3200" b="1">
              <a:solidFill>
                <a:srgbClr val="FF0000"/>
              </a:solidFill>
              <a:latin typeface="Times New Roman" panose="02020603050405020304" charset="0"/>
              <a:sym typeface="+mn-ea"/>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60020" y="116840"/>
            <a:ext cx="8823325" cy="6770370"/>
          </a:xfrm>
          <a:prstGeom prst="rect">
            <a:avLst/>
          </a:prstGeom>
          <a:noFill/>
          <a:ln w="9525">
            <a:noFill/>
          </a:ln>
        </p:spPr>
        <p:txBody>
          <a:bodyPr wrap="square">
            <a:spAutoFit/>
          </a:bodyPr>
          <a:p>
            <a:pPr indent="0" algn="just" fontAlgn="auto">
              <a:lnSpc>
                <a:spcPts val="2480"/>
              </a:lnSpc>
            </a:pPr>
            <a:r>
              <a:rPr lang="en-US" sz="3200" b="1">
                <a:solidFill>
                  <a:srgbClr val="FF0000"/>
                </a:solidFill>
                <a:latin typeface="Times New Roman" panose="02020603050405020304" charset="0"/>
              </a:rPr>
              <a:t>One possible version:</a:t>
            </a:r>
            <a:endParaRPr lang="en-US" sz="3200" b="0" i="1">
              <a:solidFill>
                <a:srgbClr val="FF0000"/>
              </a:solidFill>
              <a:latin typeface="Times New Roman" panose="02020603050405020304" charset="0"/>
            </a:endParaRPr>
          </a:p>
          <a:p>
            <a:pPr indent="0" algn="just" fontAlgn="auto">
              <a:lnSpc>
                <a:spcPts val="2480"/>
              </a:lnSpc>
            </a:pPr>
            <a:r>
              <a:rPr lang="en-US" sz="2400" b="0" i="1">
                <a:latin typeface="Times New Roman" panose="02020603050405020304" charset="0"/>
              </a:rPr>
              <a:t>    </a:t>
            </a:r>
            <a:r>
              <a:rPr lang="en-US" sz="2400" b="0" i="1">
                <a:gradFill>
                  <a:gsLst>
                    <a:gs pos="0">
                      <a:srgbClr val="007BD3"/>
                    </a:gs>
                    <a:gs pos="100000">
                      <a:srgbClr val="034373"/>
                    </a:gs>
                  </a:gsLst>
                  <a:lin scaled="0"/>
                </a:gradFill>
                <a:latin typeface="Times New Roman" panose="02020603050405020304" charset="0"/>
              </a:rPr>
              <a:t>Carter looked down at his desk in horror.</a:t>
            </a:r>
            <a:r>
              <a:rPr lang="en-US" sz="2400" b="0" i="1">
                <a:latin typeface="Times New Roman" panose="02020603050405020304" charset="0"/>
              </a:rPr>
              <a:t> </a:t>
            </a:r>
            <a:r>
              <a:rPr lang="en-US" sz="2400" b="0">
                <a:latin typeface="Times New Roman" panose="02020603050405020304" charset="0"/>
              </a:rPr>
              <a:t>His Corvette! Jackson had painted it red. An awful dull shade of red! “Why would you do that?” </a:t>
            </a:r>
            <a:r>
              <a:rPr lang="en-US" sz="2400" b="0" u="sng">
                <a:latin typeface="Times New Roman" panose="02020603050405020304" charset="0"/>
              </a:rPr>
              <a:t>Carter</a:t>
            </a:r>
            <a:r>
              <a:rPr lang="en-US" sz="2400" b="0">
                <a:latin typeface="Times New Roman" panose="02020603050405020304" charset="0"/>
              </a:rPr>
              <a:t> shouted. “I wanted to </a:t>
            </a:r>
            <a:r>
              <a:rPr lang="en-US" sz="2400" b="0" u="sng">
                <a:latin typeface="Times New Roman" panose="02020603050405020304" charset="0"/>
              </a:rPr>
              <a:t>surprise</a:t>
            </a:r>
            <a:r>
              <a:rPr lang="en-US" sz="2400" b="0">
                <a:latin typeface="Times New Roman" panose="02020603050405020304" charset="0"/>
              </a:rPr>
              <a:t> you!” </a:t>
            </a:r>
            <a:r>
              <a:rPr lang="en-US" sz="2400" b="0" u="sng">
                <a:latin typeface="Times New Roman" panose="02020603050405020304" charset="0"/>
              </a:rPr>
              <a:t>Jackson</a:t>
            </a:r>
            <a:r>
              <a:rPr lang="en-US" sz="2400" b="0">
                <a:latin typeface="Times New Roman" panose="02020603050405020304" charset="0"/>
              </a:rPr>
              <a:t> grinned,with his eyes gleaming. Carter could feel the anger growing, bubbling up inside him, his hands curling into fists. Jackson kept saying something, but so angry was Carter that he couldn’t even hear</a:t>
            </a:r>
            <a:r>
              <a:rPr lang="en-US" sz="2400" b="0">
                <a:latin typeface="宋体" panose="02010600030101010101" pitchFamily="2" charset="-122"/>
              </a:rPr>
              <a:t> </a:t>
            </a:r>
            <a:r>
              <a:rPr lang="en-US" sz="2400" b="0">
                <a:latin typeface="Times New Roman" panose="02020603050405020304" charset="0"/>
              </a:rPr>
              <a:t>a word. “Do you like it? I tried so hard. Look!”</a:t>
            </a:r>
            <a:r>
              <a:rPr lang="en-US" sz="2400" b="0">
                <a:latin typeface="宋体" panose="02010600030101010101" pitchFamily="2" charset="-122"/>
              </a:rPr>
              <a:t> </a:t>
            </a:r>
            <a:r>
              <a:rPr lang="en-US" sz="2400" b="0">
                <a:latin typeface="Times New Roman" panose="02020603050405020304" charset="0"/>
              </a:rPr>
              <a:t>asked Jackson. Red paint was smeared across his </a:t>
            </a:r>
            <a:r>
              <a:rPr lang="en-US" sz="2400" b="0" u="sng">
                <a:latin typeface="Times New Roman" panose="02020603050405020304" charset="0"/>
              </a:rPr>
              <a:t>face</a:t>
            </a:r>
            <a:r>
              <a:rPr lang="en-US" sz="2400" b="0">
                <a:latin typeface="Times New Roman" panose="02020603050405020304" charset="0"/>
              </a:rPr>
              <a:t>, forehead, even hair. Looking at Jackson, Carter couldn’t help imagining his little </a:t>
            </a:r>
            <a:r>
              <a:rPr lang="en-US" sz="2400" b="0" u="sng">
                <a:latin typeface="Times New Roman" panose="02020603050405020304" charset="0"/>
              </a:rPr>
              <a:t>brother</a:t>
            </a:r>
            <a:r>
              <a:rPr lang="en-US" sz="2400" b="0">
                <a:latin typeface="Times New Roman" panose="02020603050405020304" charset="0"/>
              </a:rPr>
              <a:t> spending the whole day carefully </a:t>
            </a:r>
            <a:r>
              <a:rPr lang="en-US" sz="2400" b="0" u="sng">
                <a:latin typeface="Times New Roman" panose="02020603050405020304" charset="0"/>
              </a:rPr>
              <a:t>painting</a:t>
            </a:r>
            <a:r>
              <a:rPr lang="en-US" sz="2400" b="0">
                <a:latin typeface="Times New Roman" panose="02020603050405020304" charset="0"/>
              </a:rPr>
              <a:t> the </a:t>
            </a:r>
            <a:r>
              <a:rPr lang="en-US" sz="2400" b="0" u="sng">
                <a:latin typeface="Times New Roman" panose="02020603050405020304" charset="0"/>
              </a:rPr>
              <a:t>car</a:t>
            </a:r>
            <a:r>
              <a:rPr lang="en-US" sz="2400" b="0">
                <a:latin typeface="Times New Roman" panose="02020603050405020304" charset="0"/>
              </a:rPr>
              <a:t>.  </a:t>
            </a:r>
            <a:r>
              <a:rPr lang="en-US" sz="2400" b="0" i="1">
                <a:latin typeface="Times New Roman" panose="02020603050405020304" charset="0"/>
              </a:rPr>
              <a:t>    </a:t>
            </a:r>
            <a:r>
              <a:rPr lang="en-US" sz="2400" b="0" i="1">
                <a:gradFill>
                  <a:gsLst>
                    <a:gs pos="0">
                      <a:srgbClr val="007BD3"/>
                    </a:gs>
                    <a:gs pos="100000">
                      <a:srgbClr val="034373"/>
                    </a:gs>
                  </a:gsLst>
                  <a:lin scaled="0"/>
                </a:gradFill>
                <a:latin typeface="Times New Roman" panose="02020603050405020304" charset="0"/>
              </a:rPr>
              <a:t>Carter</a:t>
            </a:r>
            <a:r>
              <a:rPr lang="en-US" sz="2400" b="0" i="1">
                <a:gradFill>
                  <a:gsLst>
                    <a:gs pos="0">
                      <a:srgbClr val="007BD3"/>
                    </a:gs>
                    <a:gs pos="100000">
                      <a:srgbClr val="034373"/>
                    </a:gs>
                  </a:gsLst>
                  <a:lin scaled="0"/>
                </a:gradFill>
                <a:latin typeface="宋体" panose="02010600030101010101" pitchFamily="2" charset="-122"/>
              </a:rPr>
              <a:t> </a:t>
            </a:r>
            <a:r>
              <a:rPr lang="en-US" sz="2400" b="0" i="1">
                <a:gradFill>
                  <a:gsLst>
                    <a:gs pos="0">
                      <a:srgbClr val="007BD3"/>
                    </a:gs>
                    <a:gs pos="100000">
                      <a:srgbClr val="034373"/>
                    </a:gs>
                  </a:gsLst>
                  <a:lin scaled="0"/>
                </a:gradFill>
                <a:latin typeface="Times New Roman" panose="02020603050405020304" charset="0"/>
              </a:rPr>
              <a:t>took a deep breath and then unfolded his fist</a:t>
            </a:r>
            <a:r>
              <a:rPr lang="en-US" sz="2400" b="0">
                <a:gradFill>
                  <a:gsLst>
                    <a:gs pos="0">
                      <a:srgbClr val="007BD3"/>
                    </a:gs>
                    <a:gs pos="100000">
                      <a:srgbClr val="034373"/>
                    </a:gs>
                  </a:gsLst>
                  <a:lin scaled="0"/>
                </a:gradFill>
                <a:latin typeface="Times New Roman" panose="02020603050405020304" charset="0"/>
              </a:rPr>
              <a:t>.</a:t>
            </a:r>
            <a:r>
              <a:rPr lang="en-US" sz="2400" b="0">
                <a:latin typeface="Times New Roman" panose="02020603050405020304" charset="0"/>
              </a:rPr>
              <a:t> Picturing the scene that Billy sit on the ground </a:t>
            </a:r>
            <a:r>
              <a:rPr lang="en-US" sz="2400" b="0" u="sng">
                <a:latin typeface="Times New Roman" panose="02020603050405020304" charset="0"/>
              </a:rPr>
              <a:t>wiping</a:t>
            </a:r>
            <a:r>
              <a:rPr lang="en-US" sz="2400" b="0">
                <a:latin typeface="Times New Roman" panose="02020603050405020304" charset="0"/>
              </a:rPr>
              <a:t> at his eyes as his big brother </a:t>
            </a:r>
            <a:r>
              <a:rPr lang="en-US" sz="2400" b="0" u="sng">
                <a:latin typeface="Times New Roman" panose="02020603050405020304" charset="0"/>
              </a:rPr>
              <a:t>Dexter</a:t>
            </a:r>
            <a:r>
              <a:rPr lang="en-US" sz="2400" b="0">
                <a:latin typeface="Times New Roman" panose="02020603050405020304" charset="0"/>
              </a:rPr>
              <a:t> walked away, Carter stepped toward the table where the car was still drying. Carter wasn’t sure what to say. He didn’t want to lie, but he didn’t want to hurt his brother’s feelings either. Jackson was only trying to surprise him. He could see that now. “Do you? Do you like it?” Jackson insisted.“Every time I look at this car, I’m going to think of you,” Carter responded,</a:t>
            </a:r>
            <a:r>
              <a:rPr lang="en-US" sz="2400" b="0">
                <a:latin typeface="宋体" panose="02010600030101010101" pitchFamily="2" charset="-122"/>
              </a:rPr>
              <a:t> </a:t>
            </a:r>
            <a:r>
              <a:rPr lang="en-US" sz="2400" b="0">
                <a:latin typeface="Times New Roman" panose="02020603050405020304" charset="0"/>
              </a:rPr>
              <a:t>a smile stretching across his face. And that was the truth. “Now, we’d better get that paint off your face before dinner.”</a:t>
            </a:r>
            <a:endParaRPr lang="en-US" altLang="en-US" sz="2400" b="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微信图片_20201105110852"/>
          <p:cNvPicPr>
            <a:picLocks noChangeAspect="1"/>
          </p:cNvPicPr>
          <p:nvPr/>
        </p:nvPicPr>
        <p:blipFill>
          <a:blip r:embed="rId1"/>
          <a:stretch>
            <a:fillRect/>
          </a:stretch>
        </p:blipFill>
        <p:spPr>
          <a:xfrm>
            <a:off x="209550" y="130810"/>
            <a:ext cx="8756015" cy="6619875"/>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descr="R094994c8b43ebba0e8e26c9157387fa9"/>
          <p:cNvPicPr>
            <a:picLocks noChangeAspect="1"/>
          </p:cNvPicPr>
          <p:nvPr/>
        </p:nvPicPr>
        <p:blipFill>
          <a:blip r:embed="rId1"/>
          <a:stretch>
            <a:fillRect/>
          </a:stretch>
        </p:blipFill>
        <p:spPr>
          <a:xfrm>
            <a:off x="6789420" y="0"/>
            <a:ext cx="2256790" cy="1692910"/>
          </a:xfrm>
          <a:prstGeom prst="rect">
            <a:avLst/>
          </a:prstGeom>
        </p:spPr>
      </p:pic>
      <p:sp>
        <p:nvSpPr>
          <p:cNvPr id="4" name="矩形 3"/>
          <p:cNvSpPr/>
          <p:nvPr/>
        </p:nvSpPr>
        <p:spPr>
          <a:xfrm>
            <a:off x="467501" y="1629306"/>
            <a:ext cx="8140700" cy="2306955"/>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zh-CN" altLang="en-US" sz="48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衢</a:t>
            </a:r>
            <a:r>
              <a:rPr lang="zh-CN" altLang="en-US" sz="48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州、湖州、丽水三地市</a:t>
            </a:r>
            <a:r>
              <a:rPr lang="zh-CN" altLang="en-US"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联考</a:t>
            </a:r>
            <a:endParaRPr lang="zh-CN" altLang="en-US"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endParaRPr lang="zh-CN" altLang="en-US"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r>
              <a:rPr lang="zh-CN" altLang="en-US"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读后续写评析</a:t>
            </a:r>
            <a:endParaRPr lang="zh-CN" altLang="en-US" sz="48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2" name="文本框 1"/>
          <p:cNvSpPr txBox="1"/>
          <p:nvPr/>
        </p:nvSpPr>
        <p:spPr>
          <a:xfrm>
            <a:off x="4008120" y="5293995"/>
            <a:ext cx="4627880" cy="521970"/>
          </a:xfrm>
          <a:prstGeom prst="rect">
            <a:avLst/>
          </a:prstGeom>
          <a:noFill/>
        </p:spPr>
        <p:txBody>
          <a:bodyPr wrap="none" rtlCol="0">
            <a:spAutoFit/>
          </a:bodyPr>
          <a:lstStyle/>
          <a:p>
            <a:r>
              <a:rPr lang="zh-CN" altLang="zh-CN" sz="2800">
                <a:latin typeface="华文楷体" panose="02010600040101010101" charset="-122"/>
                <a:ea typeface="华文楷体" panose="02010600040101010101" charset="-122"/>
                <a:cs typeface="华文楷体" panose="02010600040101010101" charset="-122"/>
              </a:rPr>
              <a:t>浙江省衢州第一中学  徐荣仙</a:t>
            </a:r>
            <a:endParaRPr lang="zh-CN" altLang="zh-CN" sz="2800">
              <a:latin typeface="华文楷体" panose="02010600040101010101" charset="-122"/>
              <a:ea typeface="华文楷体" panose="02010600040101010101" charset="-122"/>
              <a:cs typeface="华文楷体" panose="02010600040101010101" charset="-122"/>
            </a:endParaRPr>
          </a:p>
        </p:txBody>
      </p:sp>
      <p:pic>
        <p:nvPicPr>
          <p:cNvPr id="6" name="图片 5" descr="bullying-doesnt-stop"/>
          <p:cNvPicPr>
            <a:picLocks noChangeAspect="1"/>
          </p:cNvPicPr>
          <p:nvPr/>
        </p:nvPicPr>
        <p:blipFill>
          <a:blip r:embed="rId2"/>
          <a:stretch>
            <a:fillRect/>
          </a:stretch>
        </p:blipFill>
        <p:spPr>
          <a:xfrm>
            <a:off x="107315" y="4437380"/>
            <a:ext cx="3763010" cy="211709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07315" y="189230"/>
            <a:ext cx="8906510" cy="6985635"/>
          </a:xfrm>
          <a:prstGeom prst="rect">
            <a:avLst/>
          </a:prstGeom>
          <a:noFill/>
          <a:ln w="9525">
            <a:noFill/>
          </a:ln>
        </p:spPr>
        <p:txBody>
          <a:bodyPr wrap="square">
            <a:spAutoFit/>
          </a:bodyPr>
          <a:p>
            <a:pPr indent="266700" algn="just" fontAlgn="auto">
              <a:lnSpc>
                <a:spcPts val="2560"/>
              </a:lnSpc>
            </a:pPr>
            <a:r>
              <a:rPr lang="en-US" sz="2400" b="0">
                <a:latin typeface="Times New Roman" panose="02020603050405020304" charset="0"/>
                <a:ea typeface="宋体" panose="02010600030101010101" pitchFamily="2" charset="-122"/>
              </a:rPr>
              <a:t>Carter enjoyed riding the school bus home. The ride home gave him some time to relax after a busy day of fifth grade. He usually sat alone and enjoyed that too. With four siblings (</a:t>
            </a:r>
            <a:r>
              <a:rPr lang="zh-CN" sz="2400" b="0">
                <a:ea typeface="宋体" panose="02010600030101010101" pitchFamily="2" charset="-122"/>
              </a:rPr>
              <a:t>兄妹</a:t>
            </a:r>
            <a:r>
              <a:rPr lang="en-US" sz="2400" b="0">
                <a:latin typeface="Times New Roman" panose="02020603050405020304" charset="0"/>
                <a:ea typeface="宋体" panose="02010600030101010101" pitchFamily="2" charset="-122"/>
              </a:rPr>
              <a:t>) he didn’t get much time alone. Sometimes he sat with his younger brother, </a:t>
            </a:r>
            <a:r>
              <a:rPr lang="en-US" sz="2400" b="0" u="sng">
                <a:latin typeface="Times New Roman" panose="02020603050405020304" charset="0"/>
                <a:ea typeface="宋体" panose="02010600030101010101" pitchFamily="2" charset="-122"/>
              </a:rPr>
              <a:t>Jackson</a:t>
            </a:r>
            <a:r>
              <a:rPr lang="en-US" sz="2400" b="0">
                <a:latin typeface="Times New Roman" panose="02020603050405020304" charset="0"/>
                <a:ea typeface="宋体" panose="02010600030101010101" pitchFamily="2" charset="-122"/>
              </a:rPr>
              <a:t>, but Jackson was sick at home today.     The bus stopped and the tallest boy in his class, </a:t>
            </a:r>
            <a:r>
              <a:rPr lang="en-US" sz="2400" b="0" u="sng">
                <a:latin typeface="Times New Roman" panose="02020603050405020304" charset="0"/>
                <a:ea typeface="宋体" panose="02010600030101010101" pitchFamily="2" charset="-122"/>
              </a:rPr>
              <a:t>Dexter</a:t>
            </a:r>
            <a:r>
              <a:rPr lang="en-US" sz="2400" b="0">
                <a:latin typeface="Times New Roman" panose="02020603050405020304" charset="0"/>
                <a:ea typeface="宋体" panose="02010600030101010101" pitchFamily="2" charset="-122"/>
              </a:rPr>
              <a:t>, stepped off followed by his younger </a:t>
            </a:r>
            <a:r>
              <a:rPr lang="en-US" sz="2400" b="0" u="sng">
                <a:latin typeface="Times New Roman" panose="02020603050405020304" charset="0"/>
                <a:ea typeface="宋体" panose="02010600030101010101" pitchFamily="2" charset="-122"/>
              </a:rPr>
              <a:t>brother</a:t>
            </a:r>
            <a:r>
              <a:rPr lang="en-US" sz="2400" b="0">
                <a:latin typeface="Times New Roman" panose="02020603050405020304" charset="0"/>
                <a:ea typeface="宋体" panose="02010600030101010101" pitchFamily="2" charset="-122"/>
              </a:rPr>
              <a:t>, Billy. As the bus pulled away, Carter looked back over his shoulder to watch the boys. Dexter was yelling and waving his hands at his little brother. Billy said something Carter could not hear. Dexter </a:t>
            </a:r>
            <a:r>
              <a:rPr lang="en-US" sz="2400" b="0" u="sng">
                <a:latin typeface="Times New Roman" panose="02020603050405020304" charset="0"/>
                <a:ea typeface="宋体" panose="02010600030101010101" pitchFamily="2" charset="-122"/>
              </a:rPr>
              <a:t>yelled</a:t>
            </a:r>
            <a:r>
              <a:rPr lang="en-US" sz="2400" b="0">
                <a:latin typeface="Times New Roman" panose="02020603050405020304" charset="0"/>
                <a:ea typeface="宋体" panose="02010600030101010101" pitchFamily="2" charset="-122"/>
              </a:rPr>
              <a:t>, gave his younger brother a hard shove and knocked him to the ground. Billy was on the ground wiping at his eyes, but Dexter walked away.     Carter turned in his seat, feeling disgusted. He hated seeing little kids get picked on (</a:t>
            </a:r>
            <a:r>
              <a:rPr lang="zh-CN" sz="2400" b="0">
                <a:ea typeface="宋体" panose="02010600030101010101" pitchFamily="2" charset="-122"/>
              </a:rPr>
              <a:t>欺负</a:t>
            </a:r>
            <a:r>
              <a:rPr lang="en-US" sz="2400" b="0">
                <a:latin typeface="Times New Roman" panose="02020603050405020304" charset="0"/>
                <a:ea typeface="宋体" panose="02010600030101010101" pitchFamily="2" charset="-122"/>
              </a:rPr>
              <a:t>). The sight of Billy on the ground crying was burned into his memory. He tried to think of something else.</a:t>
            </a:r>
            <a:endParaRPr lang="en-US" sz="2400" b="0">
              <a:latin typeface="Times New Roman" panose="02020603050405020304" charset="0"/>
              <a:ea typeface="宋体" panose="02010600030101010101" pitchFamily="2" charset="-122"/>
            </a:endParaRPr>
          </a:p>
          <a:p>
            <a:pPr indent="266700" algn="just" fontAlgn="auto">
              <a:lnSpc>
                <a:spcPts val="2560"/>
              </a:lnSpc>
            </a:pPr>
            <a:r>
              <a:rPr lang="en-US" altLang="en-US" sz="2400" b="0">
                <a:latin typeface="Times New Roman" panose="02020603050405020304" charset="0"/>
                <a:ea typeface="宋体" panose="02010600030101010101" pitchFamily="2" charset="-122"/>
              </a:rPr>
              <a:t>    </a:t>
            </a:r>
            <a:r>
              <a:rPr lang="en-US" sz="2400">
                <a:latin typeface="Times New Roman" panose="02020603050405020304" charset="0"/>
                <a:ea typeface="宋体" panose="02010600030101010101" pitchFamily="2" charset="-122"/>
                <a:sym typeface="+mn-ea"/>
              </a:rPr>
              <a:t>He thought of the model </a:t>
            </a:r>
            <a:r>
              <a:rPr lang="en-US" sz="2400" u="sng">
                <a:latin typeface="Times New Roman" panose="02020603050405020304" charset="0"/>
                <a:ea typeface="宋体" panose="02010600030101010101" pitchFamily="2" charset="-122"/>
                <a:sym typeface="+mn-ea"/>
              </a:rPr>
              <a:t>car</a:t>
            </a:r>
            <a:r>
              <a:rPr lang="en-US" sz="2400">
                <a:latin typeface="Times New Roman" panose="02020603050405020304" charset="0"/>
                <a:ea typeface="宋体" panose="02010600030101010101" pitchFamily="2" charset="-122"/>
                <a:sym typeface="+mn-ea"/>
              </a:rPr>
              <a:t> he was working on at home, a 1967 Corvette. He started building it over a week ago and just finished putting it together last night. Tonight, as soon as he finished his homework, he could start </a:t>
            </a:r>
            <a:r>
              <a:rPr lang="en-US" sz="2400" u="sng">
                <a:latin typeface="Times New Roman" panose="02020603050405020304" charset="0"/>
                <a:ea typeface="宋体" panose="02010600030101010101" pitchFamily="2" charset="-122"/>
                <a:sym typeface="+mn-ea"/>
              </a:rPr>
              <a:t>painting</a:t>
            </a:r>
            <a:r>
              <a:rPr lang="en-US" sz="2400">
                <a:latin typeface="Times New Roman" panose="02020603050405020304" charset="0"/>
                <a:ea typeface="宋体" panose="02010600030101010101" pitchFamily="2" charset="-122"/>
                <a:sym typeface="+mn-ea"/>
              </a:rPr>
              <a:t> the car. That was his favorite part. He already had the perfect </a:t>
            </a:r>
            <a:r>
              <a:rPr lang="en-US" sz="2400" u="sng">
                <a:latin typeface="Times New Roman" panose="02020603050405020304" charset="0"/>
                <a:ea typeface="宋体" panose="02010600030101010101" pitchFamily="2" charset="-122"/>
                <a:sym typeface="+mn-ea"/>
              </a:rPr>
              <a:t>color</a:t>
            </a:r>
            <a:r>
              <a:rPr lang="en-US" sz="2400">
                <a:latin typeface="Times New Roman" panose="02020603050405020304" charset="0"/>
                <a:ea typeface="宋体" panose="02010600030101010101" pitchFamily="2" charset="-122"/>
                <a:sym typeface="+mn-ea"/>
              </a:rPr>
              <a:t> of blue picked out. </a:t>
            </a:r>
            <a:endParaRPr lang="en-US" sz="2400">
              <a:latin typeface="Times New Roman" panose="02020603050405020304" charset="0"/>
              <a:ea typeface="宋体" panose="02010600030101010101" pitchFamily="2" charset="-122"/>
              <a:sym typeface="+mn-ea"/>
            </a:endParaRPr>
          </a:p>
          <a:p>
            <a:pPr indent="266700" algn="just" fontAlgn="auto">
              <a:lnSpc>
                <a:spcPts val="2560"/>
              </a:lnSpc>
            </a:pPr>
            <a:endParaRPr lang="en-US" altLang="en-US" sz="2400" b="0">
              <a:latin typeface="Times New Roman" panose="02020603050405020304" charset="0"/>
              <a:ea typeface="宋体" panose="02010600030101010101" pitchFamily="2"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07315" y="240030"/>
            <a:ext cx="8829675" cy="6377940"/>
          </a:xfrm>
          <a:prstGeom prst="rect">
            <a:avLst/>
          </a:prstGeom>
          <a:noFill/>
          <a:ln w="9525">
            <a:noFill/>
          </a:ln>
        </p:spPr>
        <p:txBody>
          <a:bodyPr wrap="square">
            <a:spAutoFit/>
          </a:bodyPr>
          <a:p>
            <a:pPr indent="266700" algn="just" fontAlgn="auto">
              <a:lnSpc>
                <a:spcPts val="2580"/>
              </a:lnSpc>
            </a:pPr>
            <a:r>
              <a:rPr lang="en-US" sz="2400" b="0">
                <a:latin typeface="Times New Roman" panose="02020603050405020304" charset="0"/>
                <a:ea typeface="宋体" panose="02010600030101010101" pitchFamily="2" charset="-122"/>
              </a:rPr>
              <a:t>He hurried off the bus, ran through his yard, and breezed through the kitchen with a quick hello to his mom. She was making spaghetti, which smelled delicious. He ran up the stairs two at a time and rushed into his room.“</a:t>
            </a:r>
            <a:r>
              <a:rPr lang="en-US" sz="2400" b="0" u="sng">
                <a:latin typeface="Times New Roman" panose="02020603050405020304" charset="0"/>
                <a:ea typeface="宋体" panose="02010600030101010101" pitchFamily="2" charset="-122"/>
              </a:rPr>
              <a:t>Surprise</a:t>
            </a:r>
            <a:r>
              <a:rPr lang="en-US" sz="2400" b="0">
                <a:latin typeface="Times New Roman" panose="02020603050405020304" charset="0"/>
                <a:ea typeface="宋体" panose="02010600030101010101" pitchFamily="2" charset="-122"/>
              </a:rPr>
              <a:t>!” his brother Jackson said, throwing his arms into the air.“What are you doing in my room? I thought you were sick!”“I feel better!”“What’s on your </a:t>
            </a:r>
            <a:r>
              <a:rPr lang="en-US" sz="2400" b="0" u="sng">
                <a:latin typeface="Times New Roman" panose="02020603050405020304" charset="0"/>
                <a:ea typeface="宋体" panose="02010600030101010101" pitchFamily="2" charset="-122"/>
              </a:rPr>
              <a:t>face</a:t>
            </a:r>
            <a:r>
              <a:rPr lang="en-US" sz="2400" b="0">
                <a:latin typeface="Times New Roman" panose="02020603050405020304" charset="0"/>
                <a:ea typeface="宋体" panose="02010600030101010101" pitchFamily="2" charset="-122"/>
              </a:rPr>
              <a:t>? Are you bleeding?”“No! I’m not bleeding.” Jackson </a:t>
            </a:r>
            <a:r>
              <a:rPr lang="en-US" sz="2400" b="0" u="sng">
                <a:latin typeface="Times New Roman" panose="02020603050405020304" charset="0"/>
                <a:ea typeface="宋体" panose="02010600030101010101" pitchFamily="2" charset="-122"/>
              </a:rPr>
              <a:t>wiped</a:t>
            </a:r>
            <a:r>
              <a:rPr lang="en-US" sz="2400" b="0">
                <a:latin typeface="Times New Roman" panose="02020603050405020304" charset="0"/>
                <a:ea typeface="宋体" panose="02010600030101010101" pitchFamily="2" charset="-122"/>
              </a:rPr>
              <a:t> at his face. “It’s probably just paint. Look! Look what I did!” He pointed at the desk in the corner of Carter’ s room.</a:t>
            </a:r>
            <a:endParaRPr lang="en-US" sz="2400" b="0">
              <a:latin typeface="Times New Roman" panose="02020603050405020304" charset="0"/>
              <a:ea typeface="宋体" panose="02010600030101010101" pitchFamily="2" charset="-122"/>
            </a:endParaRPr>
          </a:p>
          <a:p>
            <a:pPr indent="266700" algn="just" fontAlgn="auto">
              <a:lnSpc>
                <a:spcPts val="2580"/>
              </a:lnSpc>
            </a:pPr>
            <a:r>
              <a:rPr lang="en-US" altLang="en-US" sz="2400" b="0">
                <a:latin typeface="Times New Roman" panose="02020603050405020304" charset="0"/>
                <a:ea typeface="宋体" panose="02010600030101010101" pitchFamily="2" charset="-122"/>
              </a:rPr>
              <a:t> Paragraph 1: </a:t>
            </a:r>
            <a:endParaRPr lang="en-US" altLang="en-US" sz="2400" b="0">
              <a:latin typeface="Times New Roman" panose="02020603050405020304" charset="0"/>
              <a:ea typeface="宋体" panose="02010600030101010101" pitchFamily="2" charset="-122"/>
            </a:endParaRPr>
          </a:p>
          <a:p>
            <a:pPr indent="266700" algn="just" fontAlgn="auto">
              <a:lnSpc>
                <a:spcPts val="2580"/>
              </a:lnSpc>
            </a:pPr>
            <a:r>
              <a:rPr lang="en-US" altLang="en-US" sz="2400" b="0">
                <a:latin typeface="Times New Roman" panose="02020603050405020304" charset="0"/>
                <a:ea typeface="宋体" panose="02010600030101010101" pitchFamily="2" charset="-122"/>
              </a:rPr>
              <a:t>Carter looked down at his desk in horror. _____________________</a:t>
            </a:r>
            <a:endParaRPr lang="en-US" altLang="en-US" sz="2400" b="0">
              <a:latin typeface="Times New Roman" panose="02020603050405020304" charset="0"/>
              <a:ea typeface="宋体" panose="02010600030101010101" pitchFamily="2" charset="-122"/>
            </a:endParaRPr>
          </a:p>
          <a:p>
            <a:pPr indent="266700" algn="just" fontAlgn="auto">
              <a:lnSpc>
                <a:spcPts val="2580"/>
              </a:lnSpc>
            </a:pPr>
            <a:r>
              <a:rPr lang="en-US" altLang="en-US" sz="2400" b="0">
                <a:latin typeface="Times New Roman" panose="02020603050405020304" charset="0"/>
                <a:ea typeface="宋体" panose="02010600030101010101" pitchFamily="2" charset="-122"/>
              </a:rPr>
              <a:t>______________________________________________________                                                                                                                   </a:t>
            </a:r>
            <a:endParaRPr lang="en-US" altLang="en-US" sz="2400" b="0">
              <a:latin typeface="Times New Roman" panose="02020603050405020304" charset="0"/>
              <a:ea typeface="宋体" panose="02010600030101010101" pitchFamily="2" charset="-122"/>
            </a:endParaRPr>
          </a:p>
          <a:p>
            <a:pPr indent="266700" algn="just" fontAlgn="auto">
              <a:lnSpc>
                <a:spcPts val="2580"/>
              </a:lnSpc>
            </a:pPr>
            <a:r>
              <a:rPr lang="en-US" altLang="en-US" sz="2400" b="0">
                <a:latin typeface="Times New Roman" panose="02020603050405020304" charset="0"/>
                <a:ea typeface="宋体" panose="02010600030101010101" pitchFamily="2" charset="-122"/>
              </a:rPr>
              <a:t>                                                                                        </a:t>
            </a:r>
            <a:endParaRPr lang="en-US" altLang="en-US" sz="2400" b="0">
              <a:latin typeface="Times New Roman" panose="02020603050405020304" charset="0"/>
              <a:ea typeface="宋体" panose="02010600030101010101" pitchFamily="2" charset="-122"/>
            </a:endParaRPr>
          </a:p>
          <a:p>
            <a:pPr indent="266700" algn="just" fontAlgn="auto">
              <a:lnSpc>
                <a:spcPts val="2580"/>
              </a:lnSpc>
            </a:pPr>
            <a:r>
              <a:rPr lang="en-US" altLang="en-US" sz="2400" b="0">
                <a:latin typeface="Times New Roman" panose="02020603050405020304" charset="0"/>
                <a:ea typeface="宋体" panose="02010600030101010101" pitchFamily="2" charset="-122"/>
              </a:rPr>
              <a:t>Paragraph2:  </a:t>
            </a:r>
            <a:endParaRPr lang="en-US" altLang="en-US" sz="2400" b="0">
              <a:latin typeface="Times New Roman" panose="02020603050405020304" charset="0"/>
              <a:ea typeface="宋体" panose="02010600030101010101" pitchFamily="2" charset="-122"/>
            </a:endParaRPr>
          </a:p>
          <a:p>
            <a:pPr indent="266700" algn="just" fontAlgn="auto">
              <a:lnSpc>
                <a:spcPts val="2580"/>
              </a:lnSpc>
            </a:pPr>
            <a:r>
              <a:rPr lang="en-US" altLang="en-US" sz="2400" b="0">
                <a:latin typeface="Times New Roman" panose="02020603050405020304" charset="0"/>
                <a:ea typeface="宋体" panose="02010600030101010101" pitchFamily="2" charset="-122"/>
              </a:rPr>
              <a:t>Carter took a deep breath and then unfolded his fist.  ____________</a:t>
            </a:r>
            <a:endParaRPr lang="en-US" altLang="en-US" sz="2400" b="0">
              <a:latin typeface="Times New Roman" panose="02020603050405020304" charset="0"/>
              <a:ea typeface="宋体" panose="02010600030101010101" pitchFamily="2" charset="-122"/>
            </a:endParaRPr>
          </a:p>
          <a:p>
            <a:pPr indent="266700" algn="just" fontAlgn="auto">
              <a:lnSpc>
                <a:spcPts val="2580"/>
              </a:lnSpc>
            </a:pPr>
            <a:r>
              <a:rPr lang="en-US" altLang="en-US" sz="2400" b="0">
                <a:latin typeface="Times New Roman" panose="02020603050405020304" charset="0"/>
                <a:ea typeface="宋体" panose="02010600030101010101" pitchFamily="2" charset="-122"/>
              </a:rPr>
              <a:t>______________________________________________________                                     </a:t>
            </a:r>
            <a:endParaRPr lang="en-US" altLang="en-US" sz="2400" b="0">
              <a:latin typeface="Times New Roman" panose="02020603050405020304" charset="0"/>
              <a:ea typeface="宋体" panose="02010600030101010101" pitchFamily="2" charset="-122"/>
            </a:endParaRPr>
          </a:p>
          <a:p>
            <a:pPr indent="266700" algn="just" fontAlgn="auto">
              <a:lnSpc>
                <a:spcPts val="2580"/>
              </a:lnSpc>
            </a:pPr>
            <a:r>
              <a:rPr lang="en-US" altLang="en-US" sz="2400" b="0">
                <a:latin typeface="Times New Roman" panose="02020603050405020304" charset="0"/>
                <a:ea typeface="宋体" panose="02010600030101010101" pitchFamily="2" charset="-122"/>
              </a:rPr>
              <a:t>                                                                                    </a:t>
            </a:r>
            <a:endParaRPr lang="en-US" altLang="en-US" sz="2400" b="0">
              <a:latin typeface="Times New Roman" panose="02020603050405020304" charset="0"/>
              <a:ea typeface="宋体" panose="02010600030101010101" pitchFamily="2"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0" name="文本框 99"/>
          <p:cNvSpPr txBox="1"/>
          <p:nvPr/>
        </p:nvSpPr>
        <p:spPr>
          <a:xfrm>
            <a:off x="179070" y="836930"/>
            <a:ext cx="8746490" cy="5692775"/>
          </a:xfrm>
          <a:prstGeom prst="rect">
            <a:avLst/>
          </a:prstGeom>
          <a:noFill/>
          <a:ln w="9525">
            <a:noFill/>
          </a:ln>
        </p:spPr>
        <p:txBody>
          <a:bodyPr wrap="square">
            <a:spAutoFit/>
          </a:bodyPr>
          <a:p>
            <a:pPr indent="0" algn="just" fontAlgn="auto"/>
            <a:r>
              <a:rPr lang="zh-CN" sz="2800" b="1">
                <a:gradFill>
                  <a:gsLst>
                    <a:gs pos="0">
                      <a:srgbClr val="007BD3"/>
                    </a:gs>
                    <a:gs pos="100000">
                      <a:srgbClr val="034373"/>
                    </a:gs>
                  </a:gsLst>
                  <a:lin scaled="0"/>
                </a:gradFill>
                <a:ea typeface="仿宋" panose="02010609060101010101" charset="-122"/>
              </a:rPr>
              <a:t>主题语境</a:t>
            </a:r>
            <a:r>
              <a:rPr lang="zh-CN" sz="2800" b="1">
                <a:solidFill>
                  <a:srgbClr val="000000"/>
                </a:solidFill>
                <a:ea typeface="仿宋" panose="02010609060101010101" charset="-122"/>
              </a:rPr>
              <a:t>：</a:t>
            </a:r>
            <a:r>
              <a:rPr lang="zh-CN" sz="2800" b="0">
                <a:solidFill>
                  <a:srgbClr val="000000"/>
                </a:solidFill>
                <a:ea typeface="仿宋" panose="02010609060101010101" charset="-122"/>
              </a:rPr>
              <a:t>人与社会</a:t>
            </a:r>
            <a:endParaRPr lang="zh-CN" sz="2800" b="0">
              <a:solidFill>
                <a:srgbClr val="000000"/>
              </a:solidFill>
              <a:ea typeface="仿宋" panose="02010609060101010101" charset="-122"/>
            </a:endParaRPr>
          </a:p>
          <a:p>
            <a:pPr indent="0" algn="just" fontAlgn="auto"/>
            <a:endParaRPr lang="en-US" sz="2800" b="0">
              <a:solidFill>
                <a:srgbClr val="000000"/>
              </a:solidFill>
              <a:latin typeface="Times New Roman" panose="02020603050405020304" charset="0"/>
              <a:ea typeface="仿宋" panose="02010609060101010101" charset="-122"/>
            </a:endParaRPr>
          </a:p>
          <a:p>
            <a:pPr indent="0" algn="just" fontAlgn="auto"/>
            <a:r>
              <a:rPr lang="zh-CN" sz="2800" b="1">
                <a:gradFill>
                  <a:gsLst>
                    <a:gs pos="0">
                      <a:srgbClr val="007BD3"/>
                    </a:gs>
                    <a:gs pos="100000">
                      <a:srgbClr val="034373"/>
                    </a:gs>
                  </a:gsLst>
                  <a:lin scaled="0"/>
                </a:gradFill>
                <a:ea typeface="仿宋" panose="02010609060101010101" charset="-122"/>
              </a:rPr>
              <a:t>语篇类型</a:t>
            </a:r>
            <a:r>
              <a:rPr lang="zh-CN" sz="2800" b="1">
                <a:solidFill>
                  <a:srgbClr val="000000"/>
                </a:solidFill>
                <a:ea typeface="仿宋" panose="02010609060101010101" charset="-122"/>
              </a:rPr>
              <a:t>：</a:t>
            </a:r>
            <a:r>
              <a:rPr lang="zh-CN" sz="2800" b="0">
                <a:solidFill>
                  <a:srgbClr val="000000"/>
                </a:solidFill>
                <a:ea typeface="仿宋" panose="02010609060101010101" charset="-122"/>
              </a:rPr>
              <a:t>记叙文</a:t>
            </a:r>
            <a:endParaRPr lang="zh-CN" sz="2800" b="0">
              <a:solidFill>
                <a:srgbClr val="000000"/>
              </a:solidFill>
              <a:ea typeface="仿宋" panose="02010609060101010101" charset="-122"/>
            </a:endParaRPr>
          </a:p>
          <a:p>
            <a:pPr indent="0" algn="just" fontAlgn="auto"/>
            <a:endParaRPr lang="en-US" sz="2800" b="0">
              <a:solidFill>
                <a:srgbClr val="000000"/>
              </a:solidFill>
              <a:latin typeface="Times New Roman" panose="02020603050405020304" charset="0"/>
              <a:ea typeface="仿宋" panose="02010609060101010101" charset="-122"/>
            </a:endParaRPr>
          </a:p>
          <a:p>
            <a:pPr indent="0" algn="just" fontAlgn="auto"/>
            <a:r>
              <a:rPr lang="zh-CN" sz="2800" b="1">
                <a:gradFill>
                  <a:gsLst>
                    <a:gs pos="0">
                      <a:srgbClr val="007BD3"/>
                    </a:gs>
                    <a:gs pos="100000">
                      <a:srgbClr val="034373"/>
                    </a:gs>
                  </a:gsLst>
                  <a:lin scaled="0"/>
                </a:gradFill>
                <a:ea typeface="仿宋" panose="02010609060101010101" charset="-122"/>
              </a:rPr>
              <a:t>语篇背景介绍</a:t>
            </a:r>
            <a:r>
              <a:rPr lang="zh-CN" sz="2800" b="1">
                <a:solidFill>
                  <a:srgbClr val="000000"/>
                </a:solidFill>
                <a:ea typeface="仿宋" panose="02010609060101010101" charset="-122"/>
              </a:rPr>
              <a:t>：</a:t>
            </a:r>
            <a:endParaRPr lang="zh-CN" sz="2800" b="0">
              <a:solidFill>
                <a:srgbClr val="000000"/>
              </a:solidFill>
              <a:ea typeface="仿宋" panose="02010609060101010101" charset="-122"/>
            </a:endParaRPr>
          </a:p>
          <a:p>
            <a:pPr indent="0" algn="just" fontAlgn="auto"/>
            <a:r>
              <a:rPr lang="en-US" altLang="zh-CN" sz="2800" b="0">
                <a:solidFill>
                  <a:srgbClr val="000000"/>
                </a:solidFill>
                <a:ea typeface="仿宋" panose="02010609060101010101" charset="-122"/>
              </a:rPr>
              <a:t>    </a:t>
            </a:r>
            <a:r>
              <a:rPr lang="zh-CN" sz="2800" b="0">
                <a:solidFill>
                  <a:srgbClr val="000000"/>
                </a:solidFill>
                <a:ea typeface="仿宋" panose="02010609060101010101" charset="-122"/>
              </a:rPr>
              <a:t>本文讲述的兄弟之间冲突如何处理的</a:t>
            </a:r>
            <a:r>
              <a:rPr lang="zh-CN" sz="2800" b="0">
                <a:solidFill>
                  <a:srgbClr val="000000"/>
                </a:solidFill>
                <a:latin typeface="Times New Roman" panose="02020603050405020304" charset="0"/>
                <a:ea typeface="宋体" panose="02010600030101010101" pitchFamily="2" charset="-122"/>
              </a:rPr>
              <a:t>故</a:t>
            </a:r>
            <a:r>
              <a:rPr lang="zh-CN" sz="2800" b="0">
                <a:solidFill>
                  <a:srgbClr val="000000"/>
                </a:solidFill>
                <a:ea typeface="仿宋" panose="02010609060101010101" charset="-122"/>
              </a:rPr>
              <a:t>事。放学路上，</a:t>
            </a:r>
            <a:r>
              <a:rPr lang="en-US" sz="2800" b="0">
                <a:solidFill>
                  <a:srgbClr val="000000"/>
                </a:solidFill>
                <a:latin typeface="Times New Roman" panose="02020603050405020304" charset="0"/>
                <a:ea typeface="仿宋" panose="02010609060101010101" charset="-122"/>
              </a:rPr>
              <a:t>Carter </a:t>
            </a:r>
            <a:r>
              <a:rPr lang="zh-CN" sz="2800" b="0">
                <a:solidFill>
                  <a:srgbClr val="000000"/>
                </a:solidFill>
                <a:ea typeface="仿宋" panose="02010609060101010101" charset="-122"/>
              </a:rPr>
              <a:t>看到他的同学</a:t>
            </a:r>
            <a:r>
              <a:rPr lang="en-US" sz="2800" b="0">
                <a:solidFill>
                  <a:srgbClr val="000000"/>
                </a:solidFill>
                <a:latin typeface="Times New Roman" panose="02020603050405020304" charset="0"/>
                <a:ea typeface="仿宋" panose="02010609060101010101" charset="-122"/>
              </a:rPr>
              <a:t>Dexter</a:t>
            </a:r>
            <a:r>
              <a:rPr lang="zh-CN" sz="2800" b="0">
                <a:solidFill>
                  <a:srgbClr val="000000"/>
                </a:solidFill>
                <a:ea typeface="仿宋" panose="02010609060101010101" charset="-122"/>
              </a:rPr>
              <a:t>欺负他的弟弟</a:t>
            </a:r>
            <a:r>
              <a:rPr lang="en-US" sz="2800" b="0">
                <a:solidFill>
                  <a:srgbClr val="000000"/>
                </a:solidFill>
                <a:latin typeface="Times New Roman" panose="02020603050405020304" charset="0"/>
                <a:ea typeface="仿宋" panose="02010609060101010101" charset="-122"/>
              </a:rPr>
              <a:t>Billy</a:t>
            </a:r>
            <a:r>
              <a:rPr lang="zh-CN" sz="2800" b="0">
                <a:solidFill>
                  <a:srgbClr val="000000"/>
                </a:solidFill>
                <a:ea typeface="仿宋" panose="02010609060101010101" charset="-122"/>
              </a:rPr>
              <a:t>。</a:t>
            </a:r>
            <a:r>
              <a:rPr lang="en-US" sz="2800" b="0">
                <a:solidFill>
                  <a:srgbClr val="000000"/>
                </a:solidFill>
                <a:latin typeface="Times New Roman" panose="02020603050405020304" charset="0"/>
                <a:ea typeface="仿宋" panose="02010609060101010101" charset="-122"/>
              </a:rPr>
              <a:t>Carter</a:t>
            </a:r>
            <a:r>
              <a:rPr lang="zh-CN" sz="2800" b="0">
                <a:solidFill>
                  <a:srgbClr val="000000"/>
                </a:solidFill>
                <a:ea typeface="仿宋" panose="02010609060101010101" charset="-122"/>
              </a:rPr>
              <a:t>对这种兄弟之间欺凌现象比较反感。他迫使自己转移注意力，去关注他的模型车</a:t>
            </a:r>
            <a:r>
              <a:rPr lang="zh-CN" sz="2800" b="0">
                <a:solidFill>
                  <a:srgbClr val="000000"/>
                </a:solidFill>
                <a:latin typeface="Times New Roman" panose="02020603050405020304" charset="0"/>
                <a:ea typeface="宋体" panose="02010600030101010101" pitchFamily="2" charset="-122"/>
              </a:rPr>
              <a:t>，</a:t>
            </a:r>
            <a:r>
              <a:rPr lang="zh-CN" sz="2800" b="0">
                <a:solidFill>
                  <a:srgbClr val="000000"/>
                </a:solidFill>
                <a:ea typeface="仿宋" panose="02010609060101010101" charset="-122"/>
              </a:rPr>
              <a:t>一周前他已经拼好了，今天晚上回去就可以完成他最喜欢的部分</a:t>
            </a:r>
            <a:r>
              <a:rPr lang="zh-CN" sz="2800" b="0">
                <a:solidFill>
                  <a:srgbClr val="000000"/>
                </a:solidFill>
                <a:ea typeface="宋体" panose="02010600030101010101" pitchFamily="2" charset="-122"/>
              </a:rPr>
              <a:t>－</a:t>
            </a:r>
            <a:r>
              <a:rPr lang="zh-CN" sz="2800" b="0">
                <a:solidFill>
                  <a:srgbClr val="000000"/>
                </a:solidFill>
                <a:ea typeface="仿宋" panose="02010609060101010101" charset="-122"/>
              </a:rPr>
              <a:t>上色。当他匆忙到家后，发现他生病的弟弟</a:t>
            </a:r>
            <a:r>
              <a:rPr lang="en-US" sz="2800" b="0">
                <a:solidFill>
                  <a:srgbClr val="000000"/>
                </a:solidFill>
                <a:latin typeface="Times New Roman" panose="02020603050405020304" charset="0"/>
                <a:ea typeface="仿宋" panose="02010609060101010101" charset="-122"/>
              </a:rPr>
              <a:t>Jackson</a:t>
            </a:r>
            <a:r>
              <a:rPr lang="zh-CN" sz="2800" b="0">
                <a:solidFill>
                  <a:srgbClr val="000000"/>
                </a:solidFill>
                <a:ea typeface="仿宋" panose="02010609060101010101" charset="-122"/>
              </a:rPr>
              <a:t>在他的房间里，脸</a:t>
            </a:r>
            <a:r>
              <a:rPr lang="zh-CN" sz="2800" b="0">
                <a:solidFill>
                  <a:srgbClr val="000000"/>
                </a:solidFill>
                <a:latin typeface="Times New Roman" panose="02020603050405020304" charset="0"/>
                <a:ea typeface="宋体" panose="02010600030101010101" pitchFamily="2" charset="-122"/>
              </a:rPr>
              <a:t>上</a:t>
            </a:r>
            <a:r>
              <a:rPr lang="zh-CN" sz="2800" b="0">
                <a:solidFill>
                  <a:srgbClr val="000000"/>
                </a:solidFill>
                <a:ea typeface="仿宋" panose="02010609060101010101" charset="-122"/>
              </a:rPr>
              <a:t>都是像血一样的东西。弟弟指着桌子上的作品，得意</a:t>
            </a:r>
            <a:r>
              <a:rPr lang="zh-CN" sz="2800" b="0">
                <a:solidFill>
                  <a:srgbClr val="000000"/>
                </a:solidFill>
                <a:latin typeface="Times New Roman" panose="02020603050405020304" charset="0"/>
                <a:ea typeface="宋体" panose="02010600030101010101" pitchFamily="2" charset="-122"/>
              </a:rPr>
              <a:t>地</a:t>
            </a:r>
            <a:r>
              <a:rPr lang="zh-CN" sz="2800" b="0">
                <a:solidFill>
                  <a:srgbClr val="000000"/>
                </a:solidFill>
                <a:ea typeface="仿宋" panose="02010609060101010101" charset="-122"/>
              </a:rPr>
              <a:t>和哥哥炫耀</a:t>
            </a:r>
            <a:r>
              <a:rPr lang="zh-CN" sz="2800" b="0">
                <a:solidFill>
                  <a:srgbClr val="000000"/>
                </a:solidFill>
                <a:latin typeface="Times New Roman" panose="02020603050405020304" charset="0"/>
                <a:ea typeface="宋体" panose="02010600030101010101" pitchFamily="2" charset="-122"/>
              </a:rPr>
              <a:t>自己的成果</a:t>
            </a:r>
            <a:r>
              <a:rPr lang="zh-CN" sz="2800" b="0">
                <a:solidFill>
                  <a:srgbClr val="000000"/>
                </a:solidFill>
                <a:ea typeface="仿宋" panose="02010609060101010101" charset="-122"/>
              </a:rPr>
              <a:t>。</a:t>
            </a:r>
            <a:endParaRPr lang="zh-CN" altLang="en-US" sz="2800" b="0">
              <a:solidFill>
                <a:srgbClr val="000000"/>
              </a:solidFill>
              <a:ea typeface="仿宋" panose="02010609060101010101" charset="-122"/>
            </a:endParaRPr>
          </a:p>
        </p:txBody>
      </p:sp>
      <p:sp>
        <p:nvSpPr>
          <p:cNvPr id="2" name="文本框 1"/>
          <p:cNvSpPr txBox="1"/>
          <p:nvPr/>
        </p:nvSpPr>
        <p:spPr>
          <a:xfrm>
            <a:off x="2913380" y="240030"/>
            <a:ext cx="2914650" cy="706755"/>
          </a:xfrm>
          <a:prstGeom prst="rect">
            <a:avLst/>
          </a:prstGeom>
          <a:noFill/>
        </p:spPr>
        <p:txBody>
          <a:bodyPr wrap="none" rtlCol="0" anchor="t">
            <a:spAutoFit/>
          </a:bodyPr>
          <a:p>
            <a:pPr algn="ctr"/>
            <a:r>
              <a:rPr lang="zh-CN" altLang="en-US" sz="4000" b="1">
                <a:ln w="22225">
                  <a:solidFill>
                    <a:schemeClr val="accent2"/>
                  </a:solidFill>
                  <a:prstDash val="solid"/>
                </a:ln>
                <a:solidFill>
                  <a:schemeClr val="accent2">
                    <a:lumMod val="40000"/>
                    <a:lumOff val="60000"/>
                  </a:schemeClr>
                </a:solidFill>
                <a:effectLst/>
                <a:sym typeface="+mn-ea"/>
              </a:rPr>
              <a:t>读  后  续  写 </a:t>
            </a:r>
            <a:endParaRPr lang="zh-CN" altLang="en-US" sz="4000" b="1">
              <a:ln w="22225">
                <a:solidFill>
                  <a:schemeClr val="accent2"/>
                </a:solidFill>
                <a:prstDash val="solid"/>
              </a:ln>
              <a:solidFill>
                <a:schemeClr val="accent2">
                  <a:lumMod val="40000"/>
                  <a:lumOff val="60000"/>
                </a:schemeClr>
              </a:solidFill>
              <a:effectLst/>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Rectangle 3"/>
          <p:cNvSpPr txBox="1"/>
          <p:nvPr/>
        </p:nvSpPr>
        <p:spPr>
          <a:xfrm>
            <a:off x="214313" y="1125538"/>
            <a:ext cx="8942387" cy="4897437"/>
          </a:xfrm>
          <a:prstGeom prst="rect">
            <a:avLst/>
          </a:prstGeom>
          <a:noFill/>
          <a:ln w="9525">
            <a:noFill/>
          </a:ln>
        </p:spPr>
        <p:txBody>
          <a:bodyPr/>
          <a:p>
            <a:pPr marL="342900" indent="-342900">
              <a:spcBef>
                <a:spcPct val="20000"/>
              </a:spcBef>
            </a:pPr>
            <a:r>
              <a:rPr lang="en-US" altLang="zh-CN" sz="3200">
                <a:latin typeface="Times New Roman" panose="02020603050405020304" charset="0"/>
              </a:rPr>
              <a:t>⑴. Type of writing  ___________</a:t>
            </a:r>
            <a:endParaRPr lang="en-US" altLang="zh-CN" sz="3200">
              <a:latin typeface="Times New Roman" panose="02020603050405020304" charset="0"/>
            </a:endParaRPr>
          </a:p>
          <a:p>
            <a:pPr marL="342900" indent="-342900">
              <a:spcBef>
                <a:spcPct val="20000"/>
              </a:spcBef>
            </a:pPr>
            <a:r>
              <a:rPr lang="en-US" altLang="zh-CN" sz="3200">
                <a:latin typeface="Times New Roman" panose="02020603050405020304" charset="0"/>
              </a:rPr>
              <a:t>⑵. In what order is the material developed?</a:t>
            </a:r>
            <a:endParaRPr lang="en-US" altLang="zh-CN" sz="3200">
              <a:latin typeface="Times New Roman" panose="02020603050405020304" charset="0"/>
            </a:endParaRPr>
          </a:p>
          <a:p>
            <a:pPr marL="342900" indent="-342900">
              <a:spcBef>
                <a:spcPct val="20000"/>
              </a:spcBef>
            </a:pPr>
            <a:r>
              <a:rPr lang="en-US" altLang="zh-CN" sz="3200">
                <a:latin typeface="Times New Roman" panose="02020603050405020304" charset="0"/>
              </a:rPr>
              <a:t>    </a:t>
            </a:r>
            <a:endParaRPr lang="en-US" altLang="zh-CN" sz="3200" i="1">
              <a:solidFill>
                <a:srgbClr val="000099"/>
              </a:solidFill>
              <a:latin typeface="Times New Roman" panose="02020603050405020304" charset="0"/>
            </a:endParaRPr>
          </a:p>
          <a:p>
            <a:pPr marL="342900" indent="-342900">
              <a:spcBef>
                <a:spcPct val="20000"/>
              </a:spcBef>
            </a:pPr>
            <a:endParaRPr lang="en-US" altLang="zh-CN" sz="3200">
              <a:latin typeface="Times New Roman" panose="02020603050405020304" charset="0"/>
            </a:endParaRPr>
          </a:p>
          <a:p>
            <a:pPr marL="342900" indent="-342900">
              <a:spcBef>
                <a:spcPct val="20000"/>
              </a:spcBef>
            </a:pPr>
            <a:endParaRPr lang="en-US" altLang="zh-CN" sz="3200">
              <a:latin typeface="Times New Roman" panose="02020603050405020304" charset="0"/>
            </a:endParaRPr>
          </a:p>
          <a:p>
            <a:pPr marL="342900" indent="-342900">
              <a:spcBef>
                <a:spcPct val="20000"/>
              </a:spcBef>
            </a:pPr>
            <a:endParaRPr lang="en-US" altLang="zh-CN" sz="3200">
              <a:latin typeface="Times New Roman" panose="02020603050405020304" charset="0"/>
            </a:endParaRPr>
          </a:p>
          <a:p>
            <a:pPr marL="342900" indent="-342900">
              <a:spcBef>
                <a:spcPct val="20000"/>
              </a:spcBef>
            </a:pPr>
            <a:r>
              <a:rPr lang="en-US" altLang="zh-CN" sz="3200">
                <a:latin typeface="Times New Roman" panose="02020603050405020304" charset="0"/>
              </a:rPr>
              <a:t>⑶. Three elements (</a:t>
            </a:r>
            <a:r>
              <a:rPr lang="zh-CN" altLang="en-US" sz="3200" dirty="0">
                <a:latin typeface="Times New Roman" panose="02020603050405020304" charset="0"/>
              </a:rPr>
              <a:t>要素</a:t>
            </a:r>
            <a:r>
              <a:rPr lang="en-US" altLang="zh-CN" sz="3200">
                <a:latin typeface="Times New Roman" panose="02020603050405020304" charset="0"/>
              </a:rPr>
              <a:t>) for a narrative:</a:t>
            </a:r>
            <a:endParaRPr lang="en-US" altLang="zh-CN" sz="3200">
              <a:latin typeface="Times New Roman" panose="02020603050405020304" charset="0"/>
            </a:endParaRPr>
          </a:p>
          <a:p>
            <a:pPr marL="342900" indent="-342900">
              <a:spcBef>
                <a:spcPct val="20000"/>
              </a:spcBef>
            </a:pPr>
            <a:r>
              <a:rPr lang="en-US" altLang="zh-CN" sz="3200">
                <a:latin typeface="Times New Roman" panose="02020603050405020304" charset="0"/>
              </a:rPr>
              <a:t>       </a:t>
            </a:r>
            <a:r>
              <a:rPr lang="en-US" altLang="zh-CN" sz="2800" i="1">
                <a:solidFill>
                  <a:srgbClr val="000099"/>
                </a:solidFill>
                <a:latin typeface="Times New Roman" panose="02020603050405020304" charset="0"/>
              </a:rPr>
              <a:t>Character</a:t>
            </a:r>
            <a:endParaRPr lang="en-US" altLang="zh-CN" sz="2800" i="1">
              <a:solidFill>
                <a:srgbClr val="000099"/>
              </a:solidFill>
              <a:latin typeface="Times New Roman" panose="02020603050405020304" charset="0"/>
            </a:endParaRPr>
          </a:p>
          <a:p>
            <a:pPr marL="342900" indent="-342900">
              <a:spcBef>
                <a:spcPct val="20000"/>
              </a:spcBef>
            </a:pPr>
            <a:r>
              <a:rPr lang="en-US" altLang="zh-CN" sz="2800">
                <a:latin typeface="Times New Roman" panose="02020603050405020304" charset="0"/>
              </a:rPr>
              <a:t>        </a:t>
            </a:r>
            <a:r>
              <a:rPr lang="en-US" altLang="zh-CN" sz="2800" i="1">
                <a:solidFill>
                  <a:srgbClr val="000099"/>
                </a:solidFill>
                <a:latin typeface="Times New Roman" panose="02020603050405020304" charset="0"/>
              </a:rPr>
              <a:t>Setting</a:t>
            </a:r>
            <a:endParaRPr lang="en-US" altLang="zh-CN" sz="2800" i="1">
              <a:solidFill>
                <a:srgbClr val="000099"/>
              </a:solidFill>
              <a:latin typeface="Times New Roman" panose="02020603050405020304" charset="0"/>
            </a:endParaRPr>
          </a:p>
          <a:p>
            <a:pPr marL="342900" indent="-342900">
              <a:spcBef>
                <a:spcPct val="20000"/>
              </a:spcBef>
            </a:pPr>
            <a:r>
              <a:rPr lang="en-US" altLang="zh-CN" sz="2800">
                <a:latin typeface="Times New Roman" panose="02020603050405020304" charset="0"/>
              </a:rPr>
              <a:t>        </a:t>
            </a:r>
            <a:r>
              <a:rPr lang="en-US" altLang="zh-CN" sz="2800" i="1">
                <a:solidFill>
                  <a:srgbClr val="000099"/>
                </a:solidFill>
                <a:latin typeface="Times New Roman" panose="02020603050405020304" charset="0"/>
              </a:rPr>
              <a:t>Plot</a:t>
            </a:r>
            <a:endParaRPr lang="en-US" altLang="zh-CN" sz="2800" i="1">
              <a:solidFill>
                <a:srgbClr val="000099"/>
              </a:solidFill>
              <a:latin typeface="Times New Roman" panose="02020603050405020304" charset="0"/>
            </a:endParaRPr>
          </a:p>
        </p:txBody>
      </p:sp>
      <p:sp>
        <p:nvSpPr>
          <p:cNvPr id="11266" name="矩形 7"/>
          <p:cNvSpPr/>
          <p:nvPr/>
        </p:nvSpPr>
        <p:spPr>
          <a:xfrm>
            <a:off x="214630" y="220980"/>
            <a:ext cx="7272338" cy="706755"/>
          </a:xfrm>
          <a:prstGeom prst="rect">
            <a:avLst/>
          </a:prstGeom>
          <a:noFill/>
          <a:ln w="9525">
            <a:noFill/>
          </a:ln>
        </p:spPr>
        <p:txBody>
          <a:bodyPr>
            <a:spAutoFit/>
          </a:bodyPr>
          <a:p>
            <a:r>
              <a:rPr lang="en-US" altLang="zh-CN" sz="4000">
                <a:solidFill>
                  <a:srgbClr val="1B28D5"/>
                </a:solidFill>
                <a:latin typeface="Times New Roman" panose="02020603050405020304" charset="0"/>
              </a:rPr>
              <a:t>Analyze the material</a:t>
            </a:r>
            <a:endParaRPr lang="en-US" altLang="zh-CN" sz="4000" dirty="0">
              <a:solidFill>
                <a:srgbClr val="1B28D5"/>
              </a:solidFill>
              <a:latin typeface="Times New Roman" panose="02020603050405020304" charset="0"/>
            </a:endParaRPr>
          </a:p>
        </p:txBody>
      </p:sp>
      <p:sp>
        <p:nvSpPr>
          <p:cNvPr id="985095" name="矩形 985094"/>
          <p:cNvSpPr/>
          <p:nvPr/>
        </p:nvSpPr>
        <p:spPr>
          <a:xfrm>
            <a:off x="3419475" y="1125538"/>
            <a:ext cx="2719388" cy="519112"/>
          </a:xfrm>
          <a:prstGeom prst="rect">
            <a:avLst/>
          </a:prstGeom>
          <a:noFill/>
          <a:ln w="9525">
            <a:noFill/>
          </a:ln>
        </p:spPr>
        <p:txBody>
          <a:bodyPr wrap="none">
            <a:spAutoFit/>
          </a:bodyPr>
          <a:p>
            <a:pPr>
              <a:spcBef>
                <a:spcPct val="20000"/>
              </a:spcBef>
            </a:pPr>
            <a:r>
              <a:rPr lang="en-US" altLang="zh-CN" sz="2800" i="1">
                <a:solidFill>
                  <a:srgbClr val="000099"/>
                </a:solidFill>
                <a:latin typeface="Times New Roman" panose="02020603050405020304" charset="0"/>
              </a:rPr>
              <a:t>Narrative </a:t>
            </a:r>
            <a:r>
              <a:rPr lang="zh-CN" altLang="en-US" sz="2800" i="1" dirty="0">
                <a:solidFill>
                  <a:srgbClr val="000099"/>
                </a:solidFill>
                <a:latin typeface="Times New Roman" panose="02020603050405020304" charset="0"/>
              </a:rPr>
              <a:t>记叙文</a:t>
            </a:r>
            <a:endParaRPr lang="zh-CN" altLang="en-US" sz="2800" i="1" dirty="0">
              <a:solidFill>
                <a:srgbClr val="000099"/>
              </a:solidFill>
              <a:latin typeface="Times New Roman" panose="02020603050405020304" charset="0"/>
            </a:endParaRPr>
          </a:p>
        </p:txBody>
      </p:sp>
      <p:sp>
        <p:nvSpPr>
          <p:cNvPr id="11268" name="左大括号 985096"/>
          <p:cNvSpPr/>
          <p:nvPr/>
        </p:nvSpPr>
        <p:spPr>
          <a:xfrm>
            <a:off x="611188" y="5300663"/>
            <a:ext cx="360362" cy="1368425"/>
          </a:xfrm>
          <a:prstGeom prst="leftBrace">
            <a:avLst>
              <a:gd name="adj1" fmla="val 31556"/>
              <a:gd name="adj2" fmla="val 50000"/>
            </a:avLst>
          </a:prstGeom>
          <a:noFill/>
          <a:ln w="25400" cap="flat" cmpd="sng">
            <a:solidFill>
              <a:schemeClr val="tx1"/>
            </a:solidFill>
            <a:prstDash val="solid"/>
            <a:headEnd type="none" w="med" len="med"/>
            <a:tailEnd type="none" w="med" len="med"/>
          </a:ln>
        </p:spPr>
        <p:txBody>
          <a:bodyPr/>
          <a:p>
            <a:endParaRPr lang="zh-CN" altLang="en-US" dirty="0">
              <a:latin typeface="Arial" panose="020B0604020202020204" pitchFamily="34" charset="0"/>
            </a:endParaRPr>
          </a:p>
        </p:txBody>
      </p:sp>
      <p:sp>
        <p:nvSpPr>
          <p:cNvPr id="7174" name="Rectangle 6"/>
          <p:cNvSpPr/>
          <p:nvPr/>
        </p:nvSpPr>
        <p:spPr>
          <a:xfrm>
            <a:off x="2843530" y="5229225"/>
            <a:ext cx="4784090" cy="609600"/>
          </a:xfrm>
          <a:prstGeom prst="rect">
            <a:avLst/>
          </a:prstGeom>
          <a:noFill/>
          <a:ln w="9525">
            <a:noFill/>
          </a:ln>
        </p:spPr>
        <p:txBody>
          <a:bodyPr/>
          <a:p>
            <a:pPr marL="342900" indent="-342900">
              <a:spcBef>
                <a:spcPct val="20000"/>
              </a:spcBef>
            </a:pPr>
            <a:r>
              <a:rPr lang="en-US" altLang="zh-CN" sz="2400" i="1">
                <a:solidFill>
                  <a:srgbClr val="FF0000"/>
                </a:solidFill>
                <a:latin typeface="Times New Roman" panose="02020603050405020304" charset="0"/>
                <a:ea typeface="楷体" panose="02010609060101010101" pitchFamily="49" charset="-122"/>
              </a:rPr>
              <a:t>Carter, Dexter, Billy, Jackson</a:t>
            </a:r>
            <a:endParaRPr lang="en-US" altLang="zh-CN" sz="2400" i="1">
              <a:solidFill>
                <a:srgbClr val="FF0000"/>
              </a:solidFill>
              <a:latin typeface="Times New Roman" panose="02020603050405020304" charset="0"/>
              <a:ea typeface="楷体" panose="02010609060101010101" pitchFamily="49" charset="-122"/>
            </a:endParaRPr>
          </a:p>
        </p:txBody>
      </p:sp>
      <p:sp>
        <p:nvSpPr>
          <p:cNvPr id="2" name="Rectangle 6"/>
          <p:cNvSpPr/>
          <p:nvPr/>
        </p:nvSpPr>
        <p:spPr>
          <a:xfrm>
            <a:off x="2843530" y="5805805"/>
            <a:ext cx="3025775" cy="461010"/>
          </a:xfrm>
          <a:prstGeom prst="rect">
            <a:avLst/>
          </a:prstGeom>
          <a:noFill/>
          <a:ln w="9525">
            <a:noFill/>
          </a:ln>
        </p:spPr>
        <p:txBody>
          <a:bodyPr/>
          <a:p>
            <a:pPr marL="342900" indent="-342900">
              <a:spcBef>
                <a:spcPct val="20000"/>
              </a:spcBef>
            </a:pPr>
            <a:r>
              <a:rPr lang="en-US" altLang="zh-CN" sz="2400" i="1">
                <a:solidFill>
                  <a:srgbClr val="FF0000"/>
                </a:solidFill>
                <a:latin typeface="Times New Roman" panose="02020603050405020304" charset="0"/>
                <a:ea typeface="楷体" panose="02010609060101010101" pitchFamily="49" charset="-122"/>
              </a:rPr>
              <a:t>In Carter’s room</a:t>
            </a:r>
            <a:endParaRPr lang="en-US" altLang="zh-CN" sz="2400" i="1">
              <a:solidFill>
                <a:srgbClr val="FF0000"/>
              </a:solidFill>
              <a:latin typeface="Times New Roman" panose="02020603050405020304" charset="0"/>
              <a:ea typeface="楷体" panose="02010609060101010101" pitchFamily="49" charset="-122"/>
            </a:endParaRPr>
          </a:p>
        </p:txBody>
      </p:sp>
      <p:sp>
        <p:nvSpPr>
          <p:cNvPr id="985105" name="矩形 985104"/>
          <p:cNvSpPr/>
          <p:nvPr/>
        </p:nvSpPr>
        <p:spPr>
          <a:xfrm>
            <a:off x="468313" y="3068638"/>
            <a:ext cx="1671955" cy="681355"/>
          </a:xfrm>
          <a:prstGeom prst="rect">
            <a:avLst/>
          </a:prstGeom>
          <a:noFill/>
          <a:ln w="9525">
            <a:noFill/>
          </a:ln>
        </p:spPr>
        <p:txBody>
          <a:bodyPr wrap="none">
            <a:spAutoFit/>
          </a:bodyPr>
          <a:p>
            <a:pPr>
              <a:lnSpc>
                <a:spcPct val="60000"/>
              </a:lnSpc>
            </a:pPr>
            <a:r>
              <a:rPr lang="en-US" altLang="zh-CN" sz="3200" i="1">
                <a:solidFill>
                  <a:srgbClr val="000099"/>
                </a:solidFill>
                <a:latin typeface="Times New Roman" panose="02020603050405020304" charset="0"/>
              </a:rPr>
              <a:t> Emotion</a:t>
            </a:r>
            <a:endParaRPr lang="en-US" altLang="zh-CN" sz="3200" i="1">
              <a:solidFill>
                <a:srgbClr val="000099"/>
              </a:solidFill>
              <a:latin typeface="Times New Roman" panose="02020603050405020304" charset="0"/>
            </a:endParaRPr>
          </a:p>
          <a:p>
            <a:pPr>
              <a:lnSpc>
                <a:spcPct val="60000"/>
              </a:lnSpc>
            </a:pPr>
            <a:r>
              <a:rPr lang="en-US" altLang="zh-CN" sz="3200" i="1">
                <a:solidFill>
                  <a:srgbClr val="000099"/>
                </a:solidFill>
                <a:latin typeface="Times New Roman" panose="02020603050405020304" charset="0"/>
              </a:rPr>
              <a:t>sequence</a:t>
            </a:r>
            <a:endParaRPr lang="zh-CN" altLang="en-US" sz="3200" i="1" dirty="0">
              <a:solidFill>
                <a:srgbClr val="000099"/>
              </a:solidFill>
              <a:latin typeface="Times New Roman" panose="02020603050405020304" charset="0"/>
            </a:endParaRPr>
          </a:p>
        </p:txBody>
      </p:sp>
      <p:sp>
        <p:nvSpPr>
          <p:cNvPr id="7173" name="Rectangle 5"/>
          <p:cNvSpPr/>
          <p:nvPr/>
        </p:nvSpPr>
        <p:spPr>
          <a:xfrm>
            <a:off x="2268538" y="2602230"/>
            <a:ext cx="5111750" cy="1944688"/>
          </a:xfrm>
          <a:prstGeom prst="rect">
            <a:avLst/>
          </a:prstGeom>
          <a:noFill/>
          <a:ln w="22225" cap="flat" cmpd="sng">
            <a:solidFill>
              <a:srgbClr val="800000"/>
            </a:solidFill>
            <a:prstDash val="dashDot"/>
            <a:miter/>
            <a:headEnd type="none" w="med" len="med"/>
            <a:tailEnd type="none" w="med" len="med"/>
          </a:ln>
        </p:spPr>
        <p:txBody>
          <a:bodyPr/>
          <a:p>
            <a:pPr marL="609600" indent="-609600"/>
            <a:r>
              <a:rPr lang="en-US" altLang="zh-CN" sz="2400" i="1">
                <a:solidFill>
                  <a:srgbClr val="FF3300"/>
                </a:solidFill>
                <a:latin typeface="Times New Roman" panose="02020603050405020304" charset="0"/>
              </a:rPr>
              <a:t>happy, relaxed </a:t>
            </a:r>
            <a:endParaRPr lang="en-US" altLang="zh-CN" sz="2400" i="1">
              <a:solidFill>
                <a:srgbClr val="FF3300"/>
              </a:solidFill>
              <a:latin typeface="Times New Roman" panose="02020603050405020304" charset="0"/>
            </a:endParaRPr>
          </a:p>
        </p:txBody>
      </p:sp>
      <p:sp>
        <p:nvSpPr>
          <p:cNvPr id="985109" name="直接连接符 985108"/>
          <p:cNvSpPr/>
          <p:nvPr/>
        </p:nvSpPr>
        <p:spPr>
          <a:xfrm flipV="1">
            <a:off x="2483168" y="3212783"/>
            <a:ext cx="4826000" cy="0"/>
          </a:xfrm>
          <a:prstGeom prst="line">
            <a:avLst/>
          </a:prstGeom>
          <a:ln w="12700" cap="flat" cmpd="sng">
            <a:solidFill>
              <a:schemeClr val="tx1"/>
            </a:solidFill>
            <a:prstDash val="solid"/>
            <a:headEnd type="none" w="med" len="med"/>
            <a:tailEnd type="none" w="med" len="med"/>
          </a:ln>
        </p:spPr>
      </p:sp>
      <p:sp>
        <p:nvSpPr>
          <p:cNvPr id="985110" name="直接连接符 985109"/>
          <p:cNvSpPr/>
          <p:nvPr/>
        </p:nvSpPr>
        <p:spPr>
          <a:xfrm flipV="1">
            <a:off x="2411413" y="3932873"/>
            <a:ext cx="4826000" cy="0"/>
          </a:xfrm>
          <a:prstGeom prst="line">
            <a:avLst/>
          </a:prstGeom>
          <a:ln w="12700" cap="flat" cmpd="sng">
            <a:solidFill>
              <a:schemeClr val="tx1"/>
            </a:solidFill>
            <a:prstDash val="solid"/>
            <a:headEnd type="none" w="med" len="med"/>
            <a:tailEnd type="none" w="med" len="med"/>
          </a:ln>
        </p:spPr>
      </p:sp>
      <p:sp>
        <p:nvSpPr>
          <p:cNvPr id="5" name="文本框 4"/>
          <p:cNvSpPr txBox="1"/>
          <p:nvPr/>
        </p:nvSpPr>
        <p:spPr>
          <a:xfrm>
            <a:off x="2411730" y="3429000"/>
            <a:ext cx="4295140" cy="460375"/>
          </a:xfrm>
          <a:prstGeom prst="rect">
            <a:avLst/>
          </a:prstGeom>
          <a:noFill/>
        </p:spPr>
        <p:txBody>
          <a:bodyPr wrap="none" rtlCol="0">
            <a:spAutoFit/>
          </a:bodyPr>
          <a:p>
            <a:r>
              <a:rPr lang="en-US" altLang="zh-CN" sz="2400" i="1">
                <a:solidFill>
                  <a:srgbClr val="FF3300"/>
                </a:solidFill>
                <a:latin typeface="Times New Roman" panose="02020603050405020304" charset="0"/>
              </a:rPr>
              <a:t>disgusted, anger, eager, expectant</a:t>
            </a:r>
            <a:endParaRPr lang="en-US" altLang="zh-CN"/>
          </a:p>
        </p:txBody>
      </p:sp>
      <p:sp>
        <p:nvSpPr>
          <p:cNvPr id="6" name="文本框 5"/>
          <p:cNvSpPr txBox="1"/>
          <p:nvPr/>
        </p:nvSpPr>
        <p:spPr>
          <a:xfrm>
            <a:off x="2411730" y="4178935"/>
            <a:ext cx="4690110" cy="460375"/>
          </a:xfrm>
          <a:prstGeom prst="rect">
            <a:avLst/>
          </a:prstGeom>
          <a:noFill/>
        </p:spPr>
        <p:txBody>
          <a:bodyPr wrap="none" rtlCol="0">
            <a:spAutoFit/>
          </a:bodyPr>
          <a:p>
            <a:r>
              <a:rPr lang="en-US" altLang="zh-CN" sz="2400" i="1">
                <a:solidFill>
                  <a:srgbClr val="FF3300"/>
                </a:solidFill>
                <a:latin typeface="Times New Roman" panose="02020603050405020304" charset="0"/>
              </a:rPr>
              <a:t>shocked, annoyed, tangled, relieved, </a:t>
            </a:r>
            <a:endParaRPr lang="en-US" altLang="zh-CN" sz="2400" i="1">
              <a:solidFill>
                <a:srgbClr val="FF3300"/>
              </a:solidFill>
              <a:latin typeface="Times New Roman" panose="02020603050405020304" charset="0"/>
            </a:endParaRPr>
          </a:p>
        </p:txBody>
      </p:sp>
      <p:sp>
        <p:nvSpPr>
          <p:cNvPr id="3" name="Rectangle 6"/>
          <p:cNvSpPr/>
          <p:nvPr/>
        </p:nvSpPr>
        <p:spPr>
          <a:xfrm>
            <a:off x="2843530" y="6266815"/>
            <a:ext cx="5948045" cy="461010"/>
          </a:xfrm>
          <a:prstGeom prst="rect">
            <a:avLst/>
          </a:prstGeom>
          <a:noFill/>
          <a:ln w="9525">
            <a:noFill/>
          </a:ln>
        </p:spPr>
        <p:txBody>
          <a:bodyPr/>
          <a:p>
            <a:pPr marL="342900" indent="-342900">
              <a:spcBef>
                <a:spcPct val="20000"/>
              </a:spcBef>
            </a:pPr>
            <a:r>
              <a:rPr lang="en-US" altLang="zh-CN" sz="2400" i="1">
                <a:solidFill>
                  <a:srgbClr val="FF0000"/>
                </a:solidFill>
                <a:latin typeface="Times New Roman" panose="02020603050405020304" charset="0"/>
                <a:ea typeface="楷体" panose="02010609060101010101" pitchFamily="49" charset="-122"/>
              </a:rPr>
              <a:t>how to deal with the relation between siblings</a:t>
            </a:r>
            <a:endParaRPr lang="en-US" altLang="zh-CN" sz="2400" i="1">
              <a:solidFill>
                <a:srgbClr val="FF0000"/>
              </a:solidFill>
              <a:latin typeface="Times New Roman" panose="02020603050405020304" charset="0"/>
              <a:ea typeface="楷体" panose="02010609060101010101" pitchFamily="49"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85095"/>
                                        </p:tgtEl>
                                        <p:attrNameLst>
                                          <p:attrName>style.visibility</p:attrName>
                                        </p:attrNameLst>
                                      </p:cBhvr>
                                      <p:to>
                                        <p:strVal val="visible"/>
                                      </p:to>
                                    </p:set>
                                    <p:animEffect transition="in" filter="blinds(horizontal)">
                                      <p:cBhvr>
                                        <p:cTn id="7" dur="500"/>
                                        <p:tgtEl>
                                          <p:spTgt spid="98509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85105"/>
                                        </p:tgtEl>
                                        <p:attrNameLst>
                                          <p:attrName>style.visibility</p:attrName>
                                        </p:attrNameLst>
                                      </p:cBhvr>
                                      <p:to>
                                        <p:strVal val="visible"/>
                                      </p:to>
                                    </p:set>
                                    <p:animEffect transition="in" filter="blinds(horizontal)">
                                      <p:cBhvr>
                                        <p:cTn id="12" dur="500"/>
                                        <p:tgtEl>
                                          <p:spTgt spid="98510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
                                            <p:txEl>
                                              <p:charRg st="76" end="81"/>
                                            </p:txEl>
                                          </p:spTgt>
                                        </p:tgtEl>
                                        <p:attrNameLst>
                                          <p:attrName>style.visibility</p:attrName>
                                        </p:attrNameLst>
                                      </p:cBhvr>
                                      <p:to>
                                        <p:strVal val="visible"/>
                                      </p:to>
                                    </p:set>
                                    <p:animEffect transition="in" filter="blinds(horizontal)">
                                      <p:cBhvr>
                                        <p:cTn id="17" dur="500"/>
                                        <p:tgtEl>
                                          <p:spTgt spid="4">
                                            <p:txEl>
                                              <p:charRg st="76" end="8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7173"/>
                                        </p:tgtEl>
                                        <p:attrNameLst>
                                          <p:attrName>style.visibility</p:attrName>
                                        </p:attrNameLst>
                                      </p:cBhvr>
                                      <p:to>
                                        <p:strVal val="visible"/>
                                      </p:to>
                                    </p:set>
                                    <p:animEffect transition="in" filter="blinds(horizontal)">
                                      <p:cBhvr>
                                        <p:cTn id="22" dur="500"/>
                                        <p:tgtEl>
                                          <p:spTgt spid="717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985109"/>
                                        </p:tgtEl>
                                        <p:attrNameLst>
                                          <p:attrName>style.visibility</p:attrName>
                                        </p:attrNameLst>
                                      </p:cBhvr>
                                      <p:to>
                                        <p:strVal val="visible"/>
                                      </p:to>
                                    </p:set>
                                    <p:animEffect transition="in" filter="blinds(horizontal)">
                                      <p:cBhvr>
                                        <p:cTn id="27" dur="500"/>
                                        <p:tgtEl>
                                          <p:spTgt spid="985109"/>
                                        </p:tgtEl>
                                      </p:cBhvr>
                                    </p:animEffect>
                                  </p:childTnLst>
                                </p:cTn>
                              </p:par>
                              <p:par>
                                <p:cTn id="28" presetID="3" presetClass="entr" presetSubtype="10" fill="hold" nodeType="withEffect">
                                  <p:stCondLst>
                                    <p:cond delay="0"/>
                                  </p:stCondLst>
                                  <p:childTnLst>
                                    <p:set>
                                      <p:cBhvr>
                                        <p:cTn id="29" dur="1" fill="hold">
                                          <p:stCondLst>
                                            <p:cond delay="0"/>
                                          </p:stCondLst>
                                        </p:cTn>
                                        <p:tgtEl>
                                          <p:spTgt spid="985110"/>
                                        </p:tgtEl>
                                        <p:attrNameLst>
                                          <p:attrName>style.visibility</p:attrName>
                                        </p:attrNameLst>
                                      </p:cBhvr>
                                      <p:to>
                                        <p:strVal val="visible"/>
                                      </p:to>
                                    </p:set>
                                    <p:animEffect transition="in" filter="blinds(horizontal)">
                                      <p:cBhvr>
                                        <p:cTn id="30" dur="500"/>
                                        <p:tgtEl>
                                          <p:spTgt spid="985110"/>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12" fill="hold" nodeType="clickEffect">
                                  <p:stCondLst>
                                    <p:cond delay="0"/>
                                  </p:stCondLst>
                                  <p:childTnLst>
                                    <p:set>
                                      <p:cBhvr>
                                        <p:cTn id="34" dur="1" fill="hold">
                                          <p:stCondLst>
                                            <p:cond delay="0"/>
                                          </p:stCondLst>
                                        </p:cTn>
                                        <p:tgtEl>
                                          <p:spTgt spid="7173">
                                            <p:txEl>
                                              <p:pRg st="0" end="0"/>
                                            </p:txEl>
                                          </p:spTgt>
                                        </p:tgtEl>
                                        <p:attrNameLst>
                                          <p:attrName>style.visibility</p:attrName>
                                        </p:attrNameLst>
                                      </p:cBhvr>
                                      <p:to>
                                        <p:strVal val="visible"/>
                                      </p:to>
                                    </p:set>
                                    <p:animEffect transition="in" filter="strips(downLeft)">
                                      <p:cBhvr>
                                        <p:cTn id="35" dur="500"/>
                                        <p:tgtEl>
                                          <p:spTgt spid="7173">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strips(downLeft)">
                                      <p:cBhvr>
                                        <p:cTn id="40" dur="500"/>
                                        <p:tgtEl>
                                          <p:spTgt spid="5"/>
                                        </p:tgtEl>
                                      </p:cBhvr>
                                    </p:animEffect>
                                  </p:childTnLst>
                                </p:cTn>
                              </p:par>
                            </p:childTnLst>
                          </p:cTn>
                        </p:par>
                      </p:childTnLst>
                    </p:cTn>
                  </p:par>
                  <p:par>
                    <p:cTn id="41" fill="hold">
                      <p:stCondLst>
                        <p:cond delay="indefinite"/>
                      </p:stCondLst>
                      <p:childTnLst>
                        <p:par>
                          <p:cTn id="42" fill="hold">
                            <p:stCondLst>
                              <p:cond delay="0"/>
                            </p:stCondLst>
                            <p:childTnLst>
                              <p:par>
                                <p:cTn id="43" presetID="18" presetClass="entr" presetSubtype="12" fill="hold" grpId="0" nodeType="click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strips(downLeft)">
                                      <p:cBhvr>
                                        <p:cTn id="45" dur="500"/>
                                        <p:tgtEl>
                                          <p:spTgt spid="6"/>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4">
                                            <p:txEl>
                                              <p:charRg st="124" end="141"/>
                                            </p:txEl>
                                          </p:spTgt>
                                        </p:tgtEl>
                                        <p:attrNameLst>
                                          <p:attrName>style.visibility</p:attrName>
                                        </p:attrNameLst>
                                      </p:cBhvr>
                                      <p:to>
                                        <p:strVal val="visible"/>
                                      </p:to>
                                    </p:set>
                                    <p:animEffect transition="in" filter="blinds(horizontal)">
                                      <p:cBhvr>
                                        <p:cTn id="50" dur="500"/>
                                        <p:tgtEl>
                                          <p:spTgt spid="4">
                                            <p:txEl>
                                              <p:charRg st="124" end="14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4">
                                            <p:txEl>
                                              <p:charRg st="141" end="157"/>
                                            </p:txEl>
                                          </p:spTgt>
                                        </p:tgtEl>
                                        <p:attrNameLst>
                                          <p:attrName>style.visibility</p:attrName>
                                        </p:attrNameLst>
                                      </p:cBhvr>
                                      <p:to>
                                        <p:strVal val="visible"/>
                                      </p:to>
                                    </p:set>
                                    <p:animEffect transition="in" filter="blinds(horizontal)">
                                      <p:cBhvr>
                                        <p:cTn id="55" dur="500"/>
                                        <p:tgtEl>
                                          <p:spTgt spid="4">
                                            <p:txEl>
                                              <p:charRg st="141" end="157"/>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4">
                                            <p:txEl>
                                              <p:charRg st="157" end="170"/>
                                            </p:txEl>
                                          </p:spTgt>
                                        </p:tgtEl>
                                        <p:attrNameLst>
                                          <p:attrName>style.visibility</p:attrName>
                                        </p:attrNameLst>
                                      </p:cBhvr>
                                      <p:to>
                                        <p:strVal val="visible"/>
                                      </p:to>
                                    </p:set>
                                    <p:animEffect transition="in" filter="blinds(horizontal)">
                                      <p:cBhvr>
                                        <p:cTn id="60" dur="500"/>
                                        <p:tgtEl>
                                          <p:spTgt spid="4">
                                            <p:txEl>
                                              <p:charRg st="157" end="17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4" presetClass="entr" presetSubtype="16" fill="hold" grpId="0" nodeType="clickEffect">
                                  <p:stCondLst>
                                    <p:cond delay="0"/>
                                  </p:stCondLst>
                                  <p:childTnLst>
                                    <p:set>
                                      <p:cBhvr>
                                        <p:cTn id="64" dur="1" fill="hold">
                                          <p:stCondLst>
                                            <p:cond delay="0"/>
                                          </p:stCondLst>
                                        </p:cTn>
                                        <p:tgtEl>
                                          <p:spTgt spid="7174"/>
                                        </p:tgtEl>
                                        <p:attrNameLst>
                                          <p:attrName>style.visibility</p:attrName>
                                        </p:attrNameLst>
                                      </p:cBhvr>
                                      <p:to>
                                        <p:strVal val="visible"/>
                                      </p:to>
                                    </p:set>
                                    <p:animEffect transition="in" filter="box(in)">
                                      <p:cBhvr>
                                        <p:cTn id="65" dur="500"/>
                                        <p:tgtEl>
                                          <p:spTgt spid="7174"/>
                                        </p:tgtEl>
                                      </p:cBhvr>
                                    </p:animEffect>
                                  </p:childTnLst>
                                </p:cTn>
                              </p:par>
                            </p:childTnLst>
                          </p:cTn>
                        </p:par>
                      </p:childTnLst>
                    </p:cTn>
                  </p:par>
                  <p:par>
                    <p:cTn id="66" fill="hold">
                      <p:stCondLst>
                        <p:cond delay="indefinite"/>
                      </p:stCondLst>
                      <p:childTnLst>
                        <p:par>
                          <p:cTn id="67" fill="hold">
                            <p:stCondLst>
                              <p:cond delay="0"/>
                            </p:stCondLst>
                            <p:childTnLst>
                              <p:par>
                                <p:cTn id="68" presetID="4" presetClass="entr" presetSubtype="16" fill="hold" grpId="0" nodeType="clickEffect">
                                  <p:stCondLst>
                                    <p:cond delay="0"/>
                                  </p:stCondLst>
                                  <p:childTnLst>
                                    <p:set>
                                      <p:cBhvr>
                                        <p:cTn id="69" dur="1" fill="hold">
                                          <p:stCondLst>
                                            <p:cond delay="0"/>
                                          </p:stCondLst>
                                        </p:cTn>
                                        <p:tgtEl>
                                          <p:spTgt spid="2"/>
                                        </p:tgtEl>
                                        <p:attrNameLst>
                                          <p:attrName>style.visibility</p:attrName>
                                        </p:attrNameLst>
                                      </p:cBhvr>
                                      <p:to>
                                        <p:strVal val="visible"/>
                                      </p:to>
                                    </p:set>
                                    <p:animEffect transition="in" filter="box(in)">
                                      <p:cBhvr>
                                        <p:cTn id="70" dur="500"/>
                                        <p:tgtEl>
                                          <p:spTgt spid="2"/>
                                        </p:tgtEl>
                                      </p:cBhvr>
                                    </p:animEffect>
                                  </p:childTnLst>
                                </p:cTn>
                              </p:par>
                            </p:childTnLst>
                          </p:cTn>
                        </p:par>
                      </p:childTnLst>
                    </p:cTn>
                  </p:par>
                  <p:par>
                    <p:cTn id="71" fill="hold">
                      <p:stCondLst>
                        <p:cond delay="indefinite"/>
                      </p:stCondLst>
                      <p:childTnLst>
                        <p:par>
                          <p:cTn id="72" fill="hold">
                            <p:stCondLst>
                              <p:cond delay="0"/>
                            </p:stCondLst>
                            <p:childTnLst>
                              <p:par>
                                <p:cTn id="73" presetID="4" presetClass="entr" presetSubtype="16" fill="hold" grpId="0" nodeType="clickEffect">
                                  <p:stCondLst>
                                    <p:cond delay="0"/>
                                  </p:stCondLst>
                                  <p:childTnLst>
                                    <p:set>
                                      <p:cBhvr>
                                        <p:cTn id="74" dur="1" fill="hold">
                                          <p:stCondLst>
                                            <p:cond delay="0"/>
                                          </p:stCondLst>
                                        </p:cTn>
                                        <p:tgtEl>
                                          <p:spTgt spid="3"/>
                                        </p:tgtEl>
                                        <p:attrNameLst>
                                          <p:attrName>style.visibility</p:attrName>
                                        </p:attrNameLst>
                                      </p:cBhvr>
                                      <p:to>
                                        <p:strVal val="visible"/>
                                      </p:to>
                                    </p:set>
                                    <p:animEffect transition="in" filter="box(in)">
                                      <p:cBhvr>
                                        <p:cTn id="7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5095" grpId="0"/>
      <p:bldP spid="7174" grpId="0"/>
      <p:bldP spid="2" grpId="0"/>
      <p:bldP spid="985105" grpId="0"/>
      <p:bldP spid="7173" grpId="0" bldLvl="0" animBg="1"/>
      <p:bldP spid="5" grpId="0"/>
      <p:bldP spid="5" grpId="1"/>
      <p:bldP spid="6" grpId="0"/>
      <p:bldP spid="6" grpId="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标题 1"/>
          <p:cNvSpPr>
            <a:spLocks noGrp="1"/>
          </p:cNvSpPr>
          <p:nvPr>
            <p:ph type="title"/>
          </p:nvPr>
        </p:nvSpPr>
        <p:spPr>
          <a:xfrm>
            <a:off x="457200" y="169863"/>
            <a:ext cx="8229600" cy="754062"/>
          </a:xfrm>
        </p:spPr>
        <p:txBody>
          <a:bodyPr anchor="ctr">
            <a:normAutofit fontScale="90000"/>
          </a:bodyPr>
          <a:lstStyle/>
          <a:p>
            <a:r>
              <a:rPr lang="en-US" altLang="zh-CN" b="1">
                <a:solidFill>
                  <a:srgbClr val="0000FF"/>
                </a:solidFill>
                <a:latin typeface="Cambria" panose="02040503050406030204" charset="0"/>
              </a:rPr>
              <a:t>Read for General Idea</a:t>
            </a:r>
            <a:endParaRPr lang="en-US" altLang="zh-CN" b="1">
              <a:solidFill>
                <a:srgbClr val="0000FF"/>
              </a:solidFill>
              <a:latin typeface="Cambria" panose="02040503050406030204" charset="0"/>
            </a:endParaRPr>
          </a:p>
        </p:txBody>
      </p:sp>
      <p:sp>
        <p:nvSpPr>
          <p:cNvPr id="5122" name="内容占位符 2"/>
          <p:cNvSpPr>
            <a:spLocks noGrp="1"/>
          </p:cNvSpPr>
          <p:nvPr>
            <p:ph idx="1"/>
          </p:nvPr>
        </p:nvSpPr>
        <p:spPr>
          <a:xfrm>
            <a:off x="200025" y="996950"/>
            <a:ext cx="8743950" cy="4527550"/>
          </a:xfrm>
        </p:spPr>
        <p:txBody>
          <a:bodyPr anchor="t">
            <a:noAutofit/>
          </a:bodyPr>
          <a:lstStyle/>
          <a:p>
            <a:pPr marL="0" indent="0">
              <a:buNone/>
            </a:pPr>
            <a:r>
              <a:rPr lang="en-US" altLang="zh-CN" sz="2800" b="1" dirty="0">
                <a:latin typeface="Cambria" panose="02040503050406030204" charset="0"/>
              </a:rPr>
              <a:t>What's the main idea of the given passage?</a:t>
            </a:r>
            <a:endParaRPr lang="en-US" altLang="zh-CN" sz="2800" b="1" dirty="0">
              <a:latin typeface="Cambria" panose="02040503050406030204" charset="0"/>
            </a:endParaRPr>
          </a:p>
          <a:p>
            <a:pPr marL="0" indent="0">
              <a:buNone/>
            </a:pPr>
            <a:endParaRPr lang="en-US" altLang="zh-CN" sz="2800" b="1" dirty="0">
              <a:latin typeface="Cambria" panose="02040503050406030204" charset="0"/>
            </a:endParaRPr>
          </a:p>
          <a:p>
            <a:pPr marL="0" indent="0">
              <a:buNone/>
            </a:pPr>
            <a:r>
              <a:rPr lang="en-US" altLang="zh-CN" sz="2800" dirty="0" err="1" smtClean="0">
                <a:latin typeface="Cambria" panose="02040503050406030204" charset="0"/>
              </a:rPr>
              <a:t>Carter went home after school and saw Billy knocked down on the ground by his brother, Dexter.</a:t>
            </a:r>
            <a:endParaRPr lang="en-US" altLang="zh-CN" sz="2800" dirty="0">
              <a:latin typeface="Cambria" panose="02040503050406030204" charset="0"/>
            </a:endParaRPr>
          </a:p>
          <a:p>
            <a:pPr marL="0" indent="0">
              <a:buNone/>
            </a:pPr>
            <a:endParaRPr lang="en-US" altLang="zh-CN" sz="2800" dirty="0">
              <a:latin typeface="Cambria" panose="02040503050406030204" charset="0"/>
            </a:endParaRPr>
          </a:p>
          <a:p>
            <a:pPr marL="0" indent="0">
              <a:buNone/>
            </a:pPr>
            <a:r>
              <a:rPr lang="en-US" altLang="zh-CN" sz="2800" dirty="0">
                <a:latin typeface="Cambria" panose="02040503050406030204" charset="0"/>
              </a:rPr>
              <a:t>He felt disgusted and turned his attention to his model car.</a:t>
            </a:r>
            <a:endParaRPr lang="en-US" altLang="zh-CN" sz="2800" dirty="0">
              <a:latin typeface="Cambria" panose="02040503050406030204" charset="0"/>
            </a:endParaRPr>
          </a:p>
          <a:p>
            <a:pPr marL="0" indent="0">
              <a:buNone/>
            </a:pPr>
            <a:endParaRPr lang="en-US" altLang="zh-CN" sz="2800" dirty="0">
              <a:latin typeface="Cambria" panose="02040503050406030204" charset="0"/>
            </a:endParaRPr>
          </a:p>
          <a:p>
            <a:pPr marL="0" indent="0">
              <a:buNone/>
            </a:pPr>
            <a:r>
              <a:rPr lang="en-US" altLang="zh-CN" sz="2800" dirty="0">
                <a:latin typeface="Cambria" panose="02040503050406030204" charset="0"/>
              </a:rPr>
              <a:t>Carter hurried home and found that his brother, Jackson, was in his room and that his model car was nearly ruined by his brother.</a:t>
            </a:r>
            <a:endParaRPr lang="en-US" altLang="zh-CN" sz="2800" dirty="0">
              <a:latin typeface="Cambria" panose="02040503050406030204" charset="0"/>
            </a:endParaRPr>
          </a:p>
          <a:p>
            <a:pPr marL="0" indent="0">
              <a:buNone/>
            </a:pPr>
            <a:endParaRPr lang="en-US" altLang="zh-CN" sz="2800" dirty="0">
              <a:latin typeface="Cambria" panose="02040503050406030204" charset="0"/>
            </a:endParaRPr>
          </a:p>
        </p:txBody>
      </p:sp>
      <p:sp>
        <p:nvSpPr>
          <p:cNvPr id="5" name="下箭头 4"/>
          <p:cNvSpPr/>
          <p:nvPr/>
        </p:nvSpPr>
        <p:spPr>
          <a:xfrm>
            <a:off x="4251325" y="2853055"/>
            <a:ext cx="360680" cy="784860"/>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
        <p:nvSpPr>
          <p:cNvPr id="6" name="下箭头 5"/>
          <p:cNvSpPr/>
          <p:nvPr/>
        </p:nvSpPr>
        <p:spPr>
          <a:xfrm>
            <a:off x="4251325" y="4030345"/>
            <a:ext cx="360680" cy="73850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trike="noStrike" noProof="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strips(downLeft)">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P spid="5" grpId="1" animBg="1"/>
      <p:bldP spid="6" grpId="0" bldLvl="0" animBg="1"/>
      <p:bldP spid="6"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08520" y="188640"/>
            <a:ext cx="9252520" cy="64633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zh-CN" sz="3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Analyze the Plots in the given </a:t>
            </a:r>
            <a:r>
              <a:rPr lang="en-US" altLang="zh-CN" sz="36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a:t>
            </a:r>
            <a:r>
              <a:rPr lang="en-US" altLang="zh-CN" sz="3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assage</a:t>
            </a:r>
            <a:endParaRPr lang="zh-CN" altLang="en-US" sz="36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cxnSp>
        <p:nvCxnSpPr>
          <p:cNvPr id="13" name="直接箭头连接符 12"/>
          <p:cNvCxnSpPr/>
          <p:nvPr/>
        </p:nvCxnSpPr>
        <p:spPr>
          <a:xfrm flipH="1" flipV="1">
            <a:off x="4356100" y="1151255"/>
            <a:ext cx="635" cy="489648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796593" y="931634"/>
            <a:ext cx="2883535" cy="460375"/>
          </a:xfrm>
          <a:prstGeom prst="rect">
            <a:avLst/>
          </a:prstGeom>
          <a:noFill/>
          <a:ln w="19050">
            <a:solidFill>
              <a:schemeClr val="accent6"/>
            </a:solidFill>
          </a:ln>
        </p:spPr>
        <p:txBody>
          <a:bodyPr wrap="none" rtlCol="0">
            <a:spAutoFit/>
          </a:bodyPr>
          <a:lstStyle/>
          <a:p>
            <a:r>
              <a:rPr lang="en-US" altLang="zh-CN" sz="2400" dirty="0" smtClean="0">
                <a:solidFill>
                  <a:srgbClr val="FF0000"/>
                </a:solidFill>
              </a:rPr>
              <a:t>after arriving at home</a:t>
            </a:r>
            <a:endParaRPr lang="zh-CN" altLang="en-US" sz="2400" dirty="0">
              <a:solidFill>
                <a:srgbClr val="FF0000"/>
              </a:solidFill>
            </a:endParaRPr>
          </a:p>
        </p:txBody>
      </p:sp>
      <p:sp>
        <p:nvSpPr>
          <p:cNvPr id="15" name="TextBox 14"/>
          <p:cNvSpPr txBox="1"/>
          <p:nvPr/>
        </p:nvSpPr>
        <p:spPr>
          <a:xfrm>
            <a:off x="107405" y="931823"/>
            <a:ext cx="3098800" cy="460375"/>
          </a:xfrm>
          <a:prstGeom prst="rect">
            <a:avLst/>
          </a:prstGeom>
          <a:noFill/>
          <a:ln w="22225">
            <a:solidFill>
              <a:schemeClr val="accent6"/>
            </a:solidFill>
          </a:ln>
        </p:spPr>
        <p:txBody>
          <a:bodyPr wrap="none" rtlCol="0">
            <a:spAutoFit/>
          </a:bodyPr>
          <a:lstStyle/>
          <a:p>
            <a:r>
              <a:rPr lang="en-US" altLang="zh-CN" sz="2400" dirty="0" smtClean="0">
                <a:solidFill>
                  <a:srgbClr val="FF0000"/>
                </a:solidFill>
              </a:rPr>
              <a:t>before arriving at home</a:t>
            </a:r>
            <a:endParaRPr lang="en-US" altLang="zh-CN" sz="2400" dirty="0">
              <a:solidFill>
                <a:srgbClr val="FF0000"/>
              </a:solidFill>
            </a:endParaRPr>
          </a:p>
        </p:txBody>
      </p:sp>
      <p:sp>
        <p:nvSpPr>
          <p:cNvPr id="6" name="文本框 5"/>
          <p:cNvSpPr txBox="1"/>
          <p:nvPr/>
        </p:nvSpPr>
        <p:spPr>
          <a:xfrm>
            <a:off x="255905" y="1552575"/>
            <a:ext cx="3923030" cy="521970"/>
          </a:xfrm>
          <a:prstGeom prst="rect">
            <a:avLst/>
          </a:prstGeom>
          <a:noFill/>
        </p:spPr>
        <p:txBody>
          <a:bodyPr wrap="square" rtlCol="0">
            <a:spAutoFit/>
          </a:bodyPr>
          <a:p>
            <a:r>
              <a:rPr lang="en-US" altLang="zh-CN" sz="2800">
                <a:solidFill>
                  <a:schemeClr val="accent6">
                    <a:lumMod val="75000"/>
                  </a:schemeClr>
                </a:solidFill>
              </a:rPr>
              <a:t>on his way home</a:t>
            </a:r>
            <a:endParaRPr lang="en-US" altLang="zh-CN" sz="2800">
              <a:solidFill>
                <a:schemeClr val="accent6">
                  <a:lumMod val="75000"/>
                </a:schemeClr>
              </a:solidFill>
            </a:endParaRPr>
          </a:p>
        </p:txBody>
      </p:sp>
      <p:cxnSp>
        <p:nvCxnSpPr>
          <p:cNvPr id="7" name="直接箭头连接符 6"/>
          <p:cNvCxnSpPr/>
          <p:nvPr/>
        </p:nvCxnSpPr>
        <p:spPr>
          <a:xfrm flipH="1">
            <a:off x="323215" y="2107565"/>
            <a:ext cx="576580" cy="6013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直接箭头连接符 7"/>
          <p:cNvCxnSpPr/>
          <p:nvPr/>
        </p:nvCxnSpPr>
        <p:spPr>
          <a:xfrm flipH="1">
            <a:off x="1303655" y="2997200"/>
            <a:ext cx="27940" cy="70675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a:off x="1482090" y="2074545"/>
            <a:ext cx="425450" cy="63436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255905" y="2764790"/>
            <a:ext cx="1084580" cy="460375"/>
          </a:xfrm>
          <a:prstGeom prst="rect">
            <a:avLst/>
          </a:prstGeom>
          <a:noFill/>
        </p:spPr>
        <p:txBody>
          <a:bodyPr wrap="none" rtlCol="0">
            <a:spAutoFit/>
          </a:bodyPr>
          <a:p>
            <a:r>
              <a:rPr lang="en-US" altLang="zh-CN" sz="2400"/>
              <a:t>relaxed</a:t>
            </a:r>
            <a:endParaRPr lang="en-US" altLang="zh-CN"/>
          </a:p>
        </p:txBody>
      </p:sp>
      <p:sp>
        <p:nvSpPr>
          <p:cNvPr id="12" name="文本框 11"/>
          <p:cNvSpPr txBox="1"/>
          <p:nvPr/>
        </p:nvSpPr>
        <p:spPr>
          <a:xfrm>
            <a:off x="1547495" y="2781300"/>
            <a:ext cx="1153795" cy="460375"/>
          </a:xfrm>
          <a:prstGeom prst="rect">
            <a:avLst/>
          </a:prstGeom>
          <a:noFill/>
        </p:spPr>
        <p:txBody>
          <a:bodyPr wrap="square" rtlCol="0">
            <a:spAutoFit/>
          </a:bodyPr>
          <a:p>
            <a:r>
              <a:rPr lang="en-US" altLang="zh-CN" sz="2400"/>
              <a:t>happy</a:t>
            </a:r>
            <a:endParaRPr lang="en-US" altLang="zh-CN"/>
          </a:p>
        </p:txBody>
      </p:sp>
      <p:sp>
        <p:nvSpPr>
          <p:cNvPr id="17" name="文本框 16"/>
          <p:cNvSpPr txBox="1"/>
          <p:nvPr/>
        </p:nvSpPr>
        <p:spPr>
          <a:xfrm>
            <a:off x="179705" y="3645535"/>
            <a:ext cx="3923030" cy="521970"/>
          </a:xfrm>
          <a:prstGeom prst="rect">
            <a:avLst/>
          </a:prstGeom>
          <a:noFill/>
        </p:spPr>
        <p:txBody>
          <a:bodyPr wrap="square" rtlCol="0">
            <a:spAutoFit/>
          </a:bodyPr>
          <a:p>
            <a:r>
              <a:rPr lang="en-US" altLang="zh-CN" sz="2800">
                <a:solidFill>
                  <a:schemeClr val="accent6">
                    <a:lumMod val="75000"/>
                  </a:schemeClr>
                </a:solidFill>
              </a:rPr>
              <a:t>on seeing Billy bullied</a:t>
            </a:r>
            <a:endParaRPr lang="en-US" altLang="zh-CN" sz="2800">
              <a:solidFill>
                <a:schemeClr val="accent6">
                  <a:lumMod val="75000"/>
                </a:schemeClr>
              </a:solidFill>
            </a:endParaRPr>
          </a:p>
        </p:txBody>
      </p:sp>
      <p:cxnSp>
        <p:nvCxnSpPr>
          <p:cNvPr id="18" name="直接箭头连接符 17"/>
          <p:cNvCxnSpPr/>
          <p:nvPr/>
        </p:nvCxnSpPr>
        <p:spPr>
          <a:xfrm flipH="1">
            <a:off x="255905" y="4100830"/>
            <a:ext cx="576580" cy="6013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flipH="1">
            <a:off x="1331595" y="4077335"/>
            <a:ext cx="635"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直接箭头连接符 19"/>
          <p:cNvCxnSpPr/>
          <p:nvPr/>
        </p:nvCxnSpPr>
        <p:spPr>
          <a:xfrm>
            <a:off x="2058670" y="4077335"/>
            <a:ext cx="497205" cy="5759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文本框 20"/>
          <p:cNvSpPr txBox="1"/>
          <p:nvPr/>
        </p:nvSpPr>
        <p:spPr>
          <a:xfrm>
            <a:off x="35560" y="4717415"/>
            <a:ext cx="1361440" cy="460375"/>
          </a:xfrm>
          <a:prstGeom prst="rect">
            <a:avLst/>
          </a:prstGeom>
          <a:noFill/>
        </p:spPr>
        <p:txBody>
          <a:bodyPr wrap="none" rtlCol="0">
            <a:spAutoFit/>
          </a:bodyPr>
          <a:p>
            <a:r>
              <a:rPr lang="en-US" altLang="zh-CN" sz="2400"/>
              <a:t>disgusted</a:t>
            </a:r>
            <a:endParaRPr lang="en-US" altLang="zh-CN"/>
          </a:p>
        </p:txBody>
      </p:sp>
      <p:sp>
        <p:nvSpPr>
          <p:cNvPr id="23" name="文本框 22"/>
          <p:cNvSpPr txBox="1"/>
          <p:nvPr/>
        </p:nvSpPr>
        <p:spPr>
          <a:xfrm>
            <a:off x="969010" y="4437380"/>
            <a:ext cx="877570" cy="460375"/>
          </a:xfrm>
          <a:prstGeom prst="rect">
            <a:avLst/>
          </a:prstGeom>
          <a:noFill/>
        </p:spPr>
        <p:txBody>
          <a:bodyPr wrap="none" rtlCol="0">
            <a:spAutoFit/>
          </a:bodyPr>
          <a:p>
            <a:r>
              <a:rPr lang="en-US" altLang="zh-CN" sz="2400"/>
              <a:t>angry</a:t>
            </a:r>
            <a:endParaRPr lang="en-US" altLang="zh-CN"/>
          </a:p>
        </p:txBody>
      </p:sp>
      <p:sp>
        <p:nvSpPr>
          <p:cNvPr id="24" name="文本框 23"/>
          <p:cNvSpPr txBox="1"/>
          <p:nvPr/>
        </p:nvSpPr>
        <p:spPr>
          <a:xfrm>
            <a:off x="1979930" y="4702175"/>
            <a:ext cx="1588135" cy="460375"/>
          </a:xfrm>
          <a:prstGeom prst="rect">
            <a:avLst/>
          </a:prstGeom>
          <a:noFill/>
        </p:spPr>
        <p:txBody>
          <a:bodyPr wrap="none" rtlCol="0">
            <a:spAutoFit/>
          </a:bodyPr>
          <a:p>
            <a:r>
              <a:rPr lang="en-US" altLang="zh-CN" sz="2400"/>
              <a:t>unbearable</a:t>
            </a:r>
            <a:endParaRPr lang="en-US" altLang="zh-CN"/>
          </a:p>
        </p:txBody>
      </p:sp>
      <p:sp>
        <p:nvSpPr>
          <p:cNvPr id="25" name="文本框 24"/>
          <p:cNvSpPr txBox="1"/>
          <p:nvPr/>
        </p:nvSpPr>
        <p:spPr>
          <a:xfrm>
            <a:off x="163195" y="5157470"/>
            <a:ext cx="4340860" cy="521970"/>
          </a:xfrm>
          <a:prstGeom prst="rect">
            <a:avLst/>
          </a:prstGeom>
          <a:noFill/>
        </p:spPr>
        <p:txBody>
          <a:bodyPr wrap="square" rtlCol="0">
            <a:spAutoFit/>
          </a:bodyPr>
          <a:p>
            <a:r>
              <a:rPr lang="en-US" altLang="zh-CN" sz="2800">
                <a:solidFill>
                  <a:schemeClr val="accent6">
                    <a:lumMod val="75000"/>
                  </a:schemeClr>
                </a:solidFill>
              </a:rPr>
              <a:t>on thinking of his model car</a:t>
            </a:r>
            <a:endParaRPr lang="en-US" altLang="zh-CN" sz="2800">
              <a:solidFill>
                <a:schemeClr val="accent6">
                  <a:lumMod val="75000"/>
                </a:schemeClr>
              </a:solidFill>
            </a:endParaRPr>
          </a:p>
        </p:txBody>
      </p:sp>
      <p:cxnSp>
        <p:nvCxnSpPr>
          <p:cNvPr id="27" name="直接箭头连接符 26"/>
          <p:cNvCxnSpPr/>
          <p:nvPr/>
        </p:nvCxnSpPr>
        <p:spPr>
          <a:xfrm flipH="1">
            <a:off x="392430" y="5541010"/>
            <a:ext cx="576580" cy="6013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直接箭头连接符 27"/>
          <p:cNvCxnSpPr/>
          <p:nvPr/>
        </p:nvCxnSpPr>
        <p:spPr>
          <a:xfrm>
            <a:off x="2268220" y="5589270"/>
            <a:ext cx="359410" cy="504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文本框 28"/>
          <p:cNvSpPr txBox="1"/>
          <p:nvPr/>
        </p:nvSpPr>
        <p:spPr>
          <a:xfrm>
            <a:off x="179705" y="6118860"/>
            <a:ext cx="1033145" cy="460375"/>
          </a:xfrm>
          <a:prstGeom prst="rect">
            <a:avLst/>
          </a:prstGeom>
          <a:noFill/>
        </p:spPr>
        <p:txBody>
          <a:bodyPr wrap="square" rtlCol="0">
            <a:spAutoFit/>
          </a:bodyPr>
          <a:p>
            <a:r>
              <a:rPr lang="en-US" altLang="zh-CN" sz="2400"/>
              <a:t>eager</a:t>
            </a:r>
            <a:endParaRPr lang="en-US" altLang="zh-CN"/>
          </a:p>
        </p:txBody>
      </p:sp>
      <p:sp>
        <p:nvSpPr>
          <p:cNvPr id="31" name="文本框 30"/>
          <p:cNvSpPr txBox="1"/>
          <p:nvPr/>
        </p:nvSpPr>
        <p:spPr>
          <a:xfrm>
            <a:off x="2106930" y="6118860"/>
            <a:ext cx="1405890" cy="460375"/>
          </a:xfrm>
          <a:prstGeom prst="rect">
            <a:avLst/>
          </a:prstGeom>
          <a:noFill/>
        </p:spPr>
        <p:txBody>
          <a:bodyPr wrap="none" rtlCol="0">
            <a:spAutoFit/>
          </a:bodyPr>
          <a:p>
            <a:r>
              <a:rPr lang="en-US" altLang="zh-CN" sz="2400"/>
              <a:t>expectant</a:t>
            </a:r>
            <a:endParaRPr lang="en-US" altLang="zh-CN"/>
          </a:p>
        </p:txBody>
      </p:sp>
      <p:cxnSp>
        <p:nvCxnSpPr>
          <p:cNvPr id="32" name="直接箭头连接符 31"/>
          <p:cNvCxnSpPr/>
          <p:nvPr/>
        </p:nvCxnSpPr>
        <p:spPr>
          <a:xfrm flipH="1">
            <a:off x="255905" y="4100830"/>
            <a:ext cx="576580" cy="60134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直接箭头连接符 32"/>
          <p:cNvCxnSpPr/>
          <p:nvPr/>
        </p:nvCxnSpPr>
        <p:spPr>
          <a:xfrm flipH="1">
            <a:off x="1331595" y="4077335"/>
            <a:ext cx="635"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aphicFrame>
        <p:nvGraphicFramePr>
          <p:cNvPr id="40" name="图示 39"/>
          <p:cNvGraphicFramePr/>
          <p:nvPr/>
        </p:nvGraphicFramePr>
        <p:xfrm>
          <a:off x="4644390" y="1412875"/>
          <a:ext cx="4006215" cy="485330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41" name="爆炸形 2 40"/>
          <p:cNvSpPr/>
          <p:nvPr/>
        </p:nvSpPr>
        <p:spPr>
          <a:xfrm>
            <a:off x="5362575" y="5291455"/>
            <a:ext cx="3674110" cy="1666240"/>
          </a:xfrm>
          <a:prstGeom prst="irregularSeal2">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p>
            <a:pPr algn="ctr"/>
            <a:endParaRPr lang="zh-CN" altLang="en-US"/>
          </a:p>
        </p:txBody>
      </p:sp>
      <p:sp>
        <p:nvSpPr>
          <p:cNvPr id="42" name="文本框 41"/>
          <p:cNvSpPr txBox="1"/>
          <p:nvPr/>
        </p:nvSpPr>
        <p:spPr>
          <a:xfrm>
            <a:off x="5724525" y="5805805"/>
            <a:ext cx="3347720" cy="460375"/>
          </a:xfrm>
          <a:prstGeom prst="rect">
            <a:avLst/>
          </a:prstGeom>
          <a:noFill/>
        </p:spPr>
        <p:txBody>
          <a:bodyPr wrap="none" rtlCol="0">
            <a:spAutoFit/>
          </a:bodyPr>
          <a:p>
            <a:r>
              <a:rPr lang="en-US" altLang="zh-CN" sz="2400">
                <a:solidFill>
                  <a:schemeClr val="tx1"/>
                </a:solidFill>
              </a:rPr>
              <a:t>ignore delicious spaghetti</a:t>
            </a:r>
            <a:endParaRPr lang="en-US" altLang="zh-CN" sz="2400">
              <a:solidFill>
                <a:schemeClr val="tx1"/>
              </a:solidFill>
            </a:endParaRPr>
          </a:p>
        </p:txBody>
      </p:sp>
      <p:sp>
        <p:nvSpPr>
          <p:cNvPr id="43" name="矩形 42"/>
          <p:cNvSpPr/>
          <p:nvPr/>
        </p:nvSpPr>
        <p:spPr>
          <a:xfrm>
            <a:off x="297815" y="2134870"/>
            <a:ext cx="8382000" cy="1753235"/>
          </a:xfrm>
          <a:prstGeom prst="rect">
            <a:avLst/>
          </a:prstGeom>
          <a:solidFill>
            <a:schemeClr val="bg1"/>
          </a:solidFill>
          <a:ln w="38100">
            <a:solidFill>
              <a:schemeClr val="accent1"/>
            </a:solidFill>
          </a:ln>
        </p:spPr>
        <p:txBody>
          <a:bodyPr wrap="square" rtlCol="0" anchor="t">
            <a:spAutoFit/>
            <a:scene3d>
              <a:camera prst="orthographicFront"/>
              <a:lightRig rig="threePt" dir="t"/>
            </a:scene3d>
          </a:bodyPr>
          <a:p>
            <a:pPr algn="ctr"/>
            <a:r>
              <a:rPr lang="en-US" altLang="zh-CN" sz="5400" b="1">
                <a:solidFill>
                  <a:schemeClr val="accent1"/>
                </a:solidFill>
                <a:effectLst>
                  <a:outerShdw blurRad="38100" dist="25400" dir="5400000" algn="ctr" rotWithShape="0">
                    <a:srgbClr val="6E747A">
                      <a:alpha val="43000"/>
                    </a:srgbClr>
                  </a:outerShdw>
                </a:effectLst>
              </a:rPr>
              <a:t>How would he react </a:t>
            </a:r>
            <a:endParaRPr lang="en-US" altLang="zh-CN" sz="5400" b="1">
              <a:solidFill>
                <a:schemeClr val="accent1"/>
              </a:solidFill>
              <a:effectLst>
                <a:outerShdw blurRad="38100" dist="25400" dir="5400000" algn="ctr" rotWithShape="0">
                  <a:srgbClr val="6E747A">
                    <a:alpha val="43000"/>
                  </a:srgbClr>
                </a:outerShdw>
              </a:effectLst>
            </a:endParaRPr>
          </a:p>
          <a:p>
            <a:pPr algn="ctr"/>
            <a:r>
              <a:rPr lang="en-US" altLang="zh-CN" sz="5400" b="1">
                <a:solidFill>
                  <a:schemeClr val="accent1"/>
                </a:solidFill>
                <a:effectLst>
                  <a:outerShdw blurRad="38100" dist="25400" dir="5400000" algn="ctr" rotWithShape="0">
                    <a:srgbClr val="6E747A">
                      <a:alpha val="43000"/>
                    </a:srgbClr>
                  </a:outerShdw>
                </a:effectLst>
              </a:rPr>
              <a:t>to the </a:t>
            </a:r>
            <a:r>
              <a:rPr lang="en-US" altLang="zh-CN" sz="5400" b="1">
                <a:solidFill>
                  <a:srgbClr val="FF0000"/>
                </a:solidFill>
                <a:effectLst>
                  <a:outerShdw blurRad="38100" dist="25400" dir="5400000" algn="ctr" rotWithShape="0">
                    <a:srgbClr val="6E747A">
                      <a:alpha val="43000"/>
                    </a:srgbClr>
                  </a:outerShdw>
                </a:effectLst>
              </a:rPr>
              <a:t>ruined</a:t>
            </a:r>
            <a:r>
              <a:rPr lang="en-US" altLang="zh-CN" sz="5400" b="1">
                <a:solidFill>
                  <a:schemeClr val="accent1"/>
                </a:solidFill>
                <a:effectLst>
                  <a:outerShdw blurRad="38100" dist="25400" dir="5400000" algn="ctr" rotWithShape="0">
                    <a:srgbClr val="6E747A">
                      <a:alpha val="43000"/>
                    </a:srgbClr>
                  </a:outerShdw>
                </a:effectLst>
              </a:rPr>
              <a:t> model car?</a:t>
            </a:r>
            <a:endParaRPr lang="en-US" altLang="zh-CN" sz="5400" b="1">
              <a:solidFill>
                <a:schemeClr val="accent1"/>
              </a:solidFill>
              <a:effectLst>
                <a:outerShdw blurRad="38100" dist="25400" dir="5400000" algn="ctr" rotWithShape="0">
                  <a:srgbClr val="6E747A">
                    <a:alpha val="43000"/>
                  </a:srgbClr>
                </a:outerShdw>
              </a:effectLst>
            </a:endParaRPr>
          </a:p>
        </p:txBody>
      </p:sp>
      <p:sp>
        <p:nvSpPr>
          <p:cNvPr id="44" name="矩形 43"/>
          <p:cNvSpPr/>
          <p:nvPr/>
        </p:nvSpPr>
        <p:spPr>
          <a:xfrm>
            <a:off x="3110230" y="765175"/>
            <a:ext cx="2756535" cy="922020"/>
          </a:xfrm>
          <a:prstGeom prst="rect">
            <a:avLst/>
          </a:prstGeom>
          <a:noFill/>
          <a:ln>
            <a:noFill/>
          </a:ln>
        </p:spPr>
        <p:txBody>
          <a:bodyPr wrap="square" rtlCol="0" anchor="t">
            <a:spAutoFit/>
          </a:bodyPr>
          <a:p>
            <a:pPr algn="ctr"/>
            <a:r>
              <a:rPr lang="en-US" altLang="zh-CN" sz="5400" b="1">
                <a:ln w="22225">
                  <a:solidFill>
                    <a:schemeClr val="accent2"/>
                  </a:solidFill>
                  <a:prstDash val="solid"/>
                </a:ln>
                <a:solidFill>
                  <a:srgbClr val="FF0000"/>
                </a:solidFill>
                <a:effectLst/>
              </a:rPr>
              <a:t>climax </a:t>
            </a:r>
            <a:endParaRPr lang="en-US" altLang="zh-CN" sz="5400" b="1">
              <a:ln w="22225">
                <a:solidFill>
                  <a:schemeClr val="accent2"/>
                </a:solidFill>
                <a:prstDash val="solid"/>
              </a:ln>
              <a:solidFill>
                <a:srgbClr val="FF0000"/>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linds(horizont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linds(horizont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par>
                                <p:cTn id="23" presetID="3" presetClass="entr" presetSubtype="10" fill="hold"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blinds(horizontal)">
                                      <p:cBhvr>
                                        <p:cTn id="25" dur="5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blinds(horizontal)">
                                      <p:cBhvr>
                                        <p:cTn id="30" dur="500"/>
                                        <p:tgtEl>
                                          <p:spTgt spid="10"/>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blinds(horizontal)">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nodeType="click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blinds(horizontal)">
                                      <p:cBhvr>
                                        <p:cTn id="40" dur="500"/>
                                        <p:tgtEl>
                                          <p:spTgt spid="8"/>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blinds(horizontal)">
                                      <p:cBhvr>
                                        <p:cTn id="45" dur="500"/>
                                        <p:tgtEl>
                                          <p:spTgt spid="17"/>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32"/>
                                        </p:tgtEl>
                                        <p:attrNameLst>
                                          <p:attrName>style.visibility</p:attrName>
                                        </p:attrNameLst>
                                      </p:cBhvr>
                                      <p:to>
                                        <p:strVal val="visible"/>
                                      </p:to>
                                    </p:set>
                                    <p:animEffect transition="in" filter="blinds(horizontal)">
                                      <p:cBhvr>
                                        <p:cTn id="50" dur="500"/>
                                        <p:tgtEl>
                                          <p:spTgt spid="32"/>
                                        </p:tgtEl>
                                      </p:cBhvr>
                                    </p:animEffect>
                                  </p:childTnLst>
                                </p:cTn>
                              </p:par>
                              <p:par>
                                <p:cTn id="51" presetID="3" presetClass="entr" presetSubtype="10" fill="hold" nodeType="with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blinds(horizontal)">
                                      <p:cBhvr>
                                        <p:cTn id="53" dur="500"/>
                                        <p:tgtEl>
                                          <p:spTgt spid="33"/>
                                        </p:tgtEl>
                                      </p:cBhvr>
                                    </p:animEffect>
                                  </p:childTnLst>
                                </p:cTn>
                              </p:par>
                              <p:par>
                                <p:cTn id="54" presetID="3" presetClass="entr" presetSubtype="10" fill="hold" nodeType="with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blinds(horizontal)">
                                      <p:cBhvr>
                                        <p:cTn id="56" dur="500"/>
                                        <p:tgtEl>
                                          <p:spTgt spid="20"/>
                                        </p:tgtEl>
                                      </p:cBhvr>
                                    </p:animEffect>
                                  </p:childTnLst>
                                </p:cTn>
                              </p:par>
                            </p:childTnLst>
                          </p:cTn>
                        </p:par>
                      </p:childTnLst>
                    </p:cTn>
                  </p:par>
                  <p:par>
                    <p:cTn id="57" fill="hold">
                      <p:stCondLst>
                        <p:cond delay="indefinite"/>
                      </p:stCondLst>
                      <p:childTnLst>
                        <p:par>
                          <p:cTn id="58" fill="hold">
                            <p:stCondLst>
                              <p:cond delay="0"/>
                            </p:stCondLst>
                            <p:childTnLst>
                              <p:par>
                                <p:cTn id="59" presetID="3" presetClass="entr" presetSubtype="10"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Effect transition="in" filter="blinds(horizontal)">
                                      <p:cBhvr>
                                        <p:cTn id="61" dur="500"/>
                                        <p:tgtEl>
                                          <p:spTgt spid="21"/>
                                        </p:tgtEl>
                                      </p:cBhvr>
                                    </p:animEffect>
                                  </p:childTnLst>
                                </p:cTn>
                              </p:par>
                            </p:childTnLst>
                          </p:cTn>
                        </p:par>
                      </p:childTnLst>
                    </p:cTn>
                  </p:par>
                  <p:par>
                    <p:cTn id="62" fill="hold">
                      <p:stCondLst>
                        <p:cond delay="indefinite"/>
                      </p:stCondLst>
                      <p:childTnLst>
                        <p:par>
                          <p:cTn id="63" fill="hold">
                            <p:stCondLst>
                              <p:cond delay="0"/>
                            </p:stCondLst>
                            <p:childTnLst>
                              <p:par>
                                <p:cTn id="64" presetID="3" presetClass="entr" presetSubtype="10" fill="hold" grpId="0" nodeType="clickEffect">
                                  <p:stCondLst>
                                    <p:cond delay="0"/>
                                  </p:stCondLst>
                                  <p:childTnLst>
                                    <p:set>
                                      <p:cBhvr>
                                        <p:cTn id="65" dur="1" fill="hold">
                                          <p:stCondLst>
                                            <p:cond delay="0"/>
                                          </p:stCondLst>
                                        </p:cTn>
                                        <p:tgtEl>
                                          <p:spTgt spid="23"/>
                                        </p:tgtEl>
                                        <p:attrNameLst>
                                          <p:attrName>style.visibility</p:attrName>
                                        </p:attrNameLst>
                                      </p:cBhvr>
                                      <p:to>
                                        <p:strVal val="visible"/>
                                      </p:to>
                                    </p:set>
                                    <p:animEffect transition="in" filter="blinds(horizontal)">
                                      <p:cBhvr>
                                        <p:cTn id="66" dur="500"/>
                                        <p:tgtEl>
                                          <p:spTgt spid="23"/>
                                        </p:tgtEl>
                                      </p:cBhvr>
                                    </p:animEffect>
                                  </p:childTnLst>
                                </p:cTn>
                              </p:par>
                            </p:childTnLst>
                          </p:cTn>
                        </p:par>
                      </p:childTnLst>
                    </p:cTn>
                  </p:par>
                  <p:par>
                    <p:cTn id="67" fill="hold">
                      <p:stCondLst>
                        <p:cond delay="indefinite"/>
                      </p:stCondLst>
                      <p:childTnLst>
                        <p:par>
                          <p:cTn id="68" fill="hold">
                            <p:stCondLst>
                              <p:cond delay="0"/>
                            </p:stCondLst>
                            <p:childTnLst>
                              <p:par>
                                <p:cTn id="69" presetID="3" presetClass="entr" presetSubtype="10" fill="hold" grpId="0" nodeType="clickEffect">
                                  <p:stCondLst>
                                    <p:cond delay="0"/>
                                  </p:stCondLst>
                                  <p:childTnLst>
                                    <p:set>
                                      <p:cBhvr>
                                        <p:cTn id="70" dur="1" fill="hold">
                                          <p:stCondLst>
                                            <p:cond delay="0"/>
                                          </p:stCondLst>
                                        </p:cTn>
                                        <p:tgtEl>
                                          <p:spTgt spid="24"/>
                                        </p:tgtEl>
                                        <p:attrNameLst>
                                          <p:attrName>style.visibility</p:attrName>
                                        </p:attrNameLst>
                                      </p:cBhvr>
                                      <p:to>
                                        <p:strVal val="visible"/>
                                      </p:to>
                                    </p:set>
                                    <p:animEffect transition="in" filter="blinds(horizontal)">
                                      <p:cBhvr>
                                        <p:cTn id="71" dur="500"/>
                                        <p:tgtEl>
                                          <p:spTgt spid="24"/>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25"/>
                                        </p:tgtEl>
                                        <p:attrNameLst>
                                          <p:attrName>style.visibility</p:attrName>
                                        </p:attrNameLst>
                                      </p:cBhvr>
                                      <p:to>
                                        <p:strVal val="visible"/>
                                      </p:to>
                                    </p:set>
                                    <p:animEffect transition="in" filter="blinds(horizontal)">
                                      <p:cBhvr>
                                        <p:cTn id="76" dur="500"/>
                                        <p:tgtEl>
                                          <p:spTgt spid="25"/>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nodeType="clickEffect">
                                  <p:stCondLst>
                                    <p:cond delay="0"/>
                                  </p:stCondLst>
                                  <p:childTnLst>
                                    <p:set>
                                      <p:cBhvr>
                                        <p:cTn id="80" dur="1" fill="hold">
                                          <p:stCondLst>
                                            <p:cond delay="0"/>
                                          </p:stCondLst>
                                        </p:cTn>
                                        <p:tgtEl>
                                          <p:spTgt spid="27"/>
                                        </p:tgtEl>
                                        <p:attrNameLst>
                                          <p:attrName>style.visibility</p:attrName>
                                        </p:attrNameLst>
                                      </p:cBhvr>
                                      <p:to>
                                        <p:strVal val="visible"/>
                                      </p:to>
                                    </p:set>
                                    <p:animEffect transition="in" filter="blinds(horizontal)">
                                      <p:cBhvr>
                                        <p:cTn id="81" dur="500"/>
                                        <p:tgtEl>
                                          <p:spTgt spid="27"/>
                                        </p:tgtEl>
                                      </p:cBhvr>
                                    </p:animEffect>
                                  </p:childTnLst>
                                </p:cTn>
                              </p:par>
                              <p:par>
                                <p:cTn id="82" presetID="3" presetClass="entr" presetSubtype="10" fill="hold" nodeType="withEffect">
                                  <p:stCondLst>
                                    <p:cond delay="0"/>
                                  </p:stCondLst>
                                  <p:childTnLst>
                                    <p:set>
                                      <p:cBhvr>
                                        <p:cTn id="83" dur="1" fill="hold">
                                          <p:stCondLst>
                                            <p:cond delay="0"/>
                                          </p:stCondLst>
                                        </p:cTn>
                                        <p:tgtEl>
                                          <p:spTgt spid="28"/>
                                        </p:tgtEl>
                                        <p:attrNameLst>
                                          <p:attrName>style.visibility</p:attrName>
                                        </p:attrNameLst>
                                      </p:cBhvr>
                                      <p:to>
                                        <p:strVal val="visible"/>
                                      </p:to>
                                    </p:set>
                                    <p:animEffect transition="in" filter="blinds(horizontal)">
                                      <p:cBhvr>
                                        <p:cTn id="84" dur="500"/>
                                        <p:tgtEl>
                                          <p:spTgt spid="28"/>
                                        </p:tgtEl>
                                      </p:cBhvr>
                                    </p:animEffect>
                                  </p:childTnLst>
                                </p:cTn>
                              </p:par>
                            </p:childTnLst>
                          </p:cTn>
                        </p:par>
                      </p:childTnLst>
                    </p:cTn>
                  </p:par>
                  <p:par>
                    <p:cTn id="85" fill="hold">
                      <p:stCondLst>
                        <p:cond delay="indefinite"/>
                      </p:stCondLst>
                      <p:childTnLst>
                        <p:par>
                          <p:cTn id="86" fill="hold">
                            <p:stCondLst>
                              <p:cond delay="0"/>
                            </p:stCondLst>
                            <p:childTnLst>
                              <p:par>
                                <p:cTn id="87" presetID="3" presetClass="entr" presetSubtype="10" fill="hold" grpId="0" nodeType="clickEffect">
                                  <p:stCondLst>
                                    <p:cond delay="0"/>
                                  </p:stCondLst>
                                  <p:childTnLst>
                                    <p:set>
                                      <p:cBhvr>
                                        <p:cTn id="88" dur="1" fill="hold">
                                          <p:stCondLst>
                                            <p:cond delay="0"/>
                                          </p:stCondLst>
                                        </p:cTn>
                                        <p:tgtEl>
                                          <p:spTgt spid="29"/>
                                        </p:tgtEl>
                                        <p:attrNameLst>
                                          <p:attrName>style.visibility</p:attrName>
                                        </p:attrNameLst>
                                      </p:cBhvr>
                                      <p:to>
                                        <p:strVal val="visible"/>
                                      </p:to>
                                    </p:set>
                                    <p:animEffect transition="in" filter="blinds(horizontal)">
                                      <p:cBhvr>
                                        <p:cTn id="89" dur="500"/>
                                        <p:tgtEl>
                                          <p:spTgt spid="29"/>
                                        </p:tgtEl>
                                      </p:cBhvr>
                                    </p:animEffect>
                                  </p:childTnLst>
                                </p:cTn>
                              </p:par>
                            </p:childTnLst>
                          </p:cTn>
                        </p:par>
                      </p:childTnLst>
                    </p:cTn>
                  </p:par>
                  <p:par>
                    <p:cTn id="90" fill="hold">
                      <p:stCondLst>
                        <p:cond delay="indefinite"/>
                      </p:stCondLst>
                      <p:childTnLst>
                        <p:par>
                          <p:cTn id="91" fill="hold">
                            <p:stCondLst>
                              <p:cond delay="0"/>
                            </p:stCondLst>
                            <p:childTnLst>
                              <p:par>
                                <p:cTn id="92" presetID="3" presetClass="entr" presetSubtype="10" fill="hold" grpId="0" nodeType="clickEffect">
                                  <p:stCondLst>
                                    <p:cond delay="0"/>
                                  </p:stCondLst>
                                  <p:childTnLst>
                                    <p:set>
                                      <p:cBhvr>
                                        <p:cTn id="93" dur="1" fill="hold">
                                          <p:stCondLst>
                                            <p:cond delay="0"/>
                                          </p:stCondLst>
                                        </p:cTn>
                                        <p:tgtEl>
                                          <p:spTgt spid="31"/>
                                        </p:tgtEl>
                                        <p:attrNameLst>
                                          <p:attrName>style.visibility</p:attrName>
                                        </p:attrNameLst>
                                      </p:cBhvr>
                                      <p:to>
                                        <p:strVal val="visible"/>
                                      </p:to>
                                    </p:set>
                                    <p:animEffect transition="in" filter="blinds(horizontal)">
                                      <p:cBhvr>
                                        <p:cTn id="94" dur="500"/>
                                        <p:tgtEl>
                                          <p:spTgt spid="31"/>
                                        </p:tgtEl>
                                      </p:cBhvr>
                                    </p:animEffect>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40"/>
                                        </p:tgtEl>
                                        <p:attrNameLst>
                                          <p:attrName>style.visibility</p:attrName>
                                        </p:attrNameLst>
                                      </p:cBhvr>
                                      <p:to>
                                        <p:strVal val="visible"/>
                                      </p:to>
                                    </p:set>
                                    <p:animEffect transition="in" filter="blinds(horizontal)">
                                      <p:cBhvr>
                                        <p:cTn id="99" dur="500"/>
                                        <p:tgtEl>
                                          <p:spTgt spid="40"/>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41"/>
                                        </p:tgtEl>
                                        <p:attrNameLst>
                                          <p:attrName>style.visibility</p:attrName>
                                        </p:attrNameLst>
                                      </p:cBhvr>
                                      <p:to>
                                        <p:strVal val="visible"/>
                                      </p:to>
                                    </p:set>
                                    <p:animEffect transition="in" filter="blinds(horizontal)">
                                      <p:cBhvr>
                                        <p:cTn id="104" dur="500"/>
                                        <p:tgtEl>
                                          <p:spTgt spid="41"/>
                                        </p:tgtEl>
                                      </p:cBhvr>
                                    </p:animEffect>
                                  </p:childTnLst>
                                </p:cTn>
                              </p:par>
                              <p:par>
                                <p:cTn id="105" presetID="3" presetClass="entr" presetSubtype="10" fill="hold" grpId="0" nodeType="withEffect">
                                  <p:stCondLst>
                                    <p:cond delay="0"/>
                                  </p:stCondLst>
                                  <p:childTnLst>
                                    <p:set>
                                      <p:cBhvr>
                                        <p:cTn id="106" dur="1" fill="hold">
                                          <p:stCondLst>
                                            <p:cond delay="0"/>
                                          </p:stCondLst>
                                        </p:cTn>
                                        <p:tgtEl>
                                          <p:spTgt spid="42"/>
                                        </p:tgtEl>
                                        <p:attrNameLst>
                                          <p:attrName>style.visibility</p:attrName>
                                        </p:attrNameLst>
                                      </p:cBhvr>
                                      <p:to>
                                        <p:strVal val="visible"/>
                                      </p:to>
                                    </p:set>
                                    <p:animEffect transition="in" filter="blinds(horizontal)">
                                      <p:cBhvr>
                                        <p:cTn id="107" dur="500"/>
                                        <p:tgtEl>
                                          <p:spTgt spid="42"/>
                                        </p:tgtEl>
                                      </p:cBhvr>
                                    </p:animEffect>
                                  </p:childTnLst>
                                </p:cTn>
                              </p:par>
                            </p:childTnLst>
                          </p:cTn>
                        </p:par>
                      </p:childTnLst>
                    </p:cTn>
                  </p:par>
                  <p:par>
                    <p:cTn id="108" fill="hold">
                      <p:stCondLst>
                        <p:cond delay="indefinite"/>
                      </p:stCondLst>
                      <p:childTnLst>
                        <p:par>
                          <p:cTn id="109" fill="hold">
                            <p:stCondLst>
                              <p:cond delay="0"/>
                            </p:stCondLst>
                            <p:childTnLst>
                              <p:par>
                                <p:cTn id="110" presetID="13" presetClass="entr" presetSubtype="16" fill="hold" grpId="0" nodeType="clickEffect">
                                  <p:stCondLst>
                                    <p:cond delay="0"/>
                                  </p:stCondLst>
                                  <p:childTnLst>
                                    <p:set>
                                      <p:cBhvr>
                                        <p:cTn id="111" dur="1" fill="hold">
                                          <p:stCondLst>
                                            <p:cond delay="0"/>
                                          </p:stCondLst>
                                        </p:cTn>
                                        <p:tgtEl>
                                          <p:spTgt spid="43"/>
                                        </p:tgtEl>
                                        <p:attrNameLst>
                                          <p:attrName>style.visibility</p:attrName>
                                        </p:attrNameLst>
                                      </p:cBhvr>
                                      <p:to>
                                        <p:strVal val="visible"/>
                                      </p:to>
                                    </p:set>
                                    <p:animEffect transition="in" filter="plus(in)">
                                      <p:cBhvr>
                                        <p:cTn id="112" dur="2000"/>
                                        <p:tgtEl>
                                          <p:spTgt spid="43"/>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44"/>
                                        </p:tgtEl>
                                        <p:attrNameLst>
                                          <p:attrName>style.visibility</p:attrName>
                                        </p:attrNameLst>
                                      </p:cBhvr>
                                      <p:to>
                                        <p:strVal val="visible"/>
                                      </p:to>
                                    </p:set>
                                    <p:animEffect transition="in" filter="blinds(horizontal)">
                                      <p:cBhvr>
                                        <p:cTn id="117"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4" grpId="0" animBg="1"/>
      <p:bldP spid="14" grpId="1" animBg="1"/>
      <p:bldP spid="6" grpId="0"/>
      <p:bldP spid="6" grpId="1"/>
      <p:bldP spid="10" grpId="0"/>
      <p:bldP spid="12" grpId="0"/>
      <p:bldP spid="17" grpId="0"/>
      <p:bldP spid="21" grpId="0"/>
      <p:bldP spid="23" grpId="0"/>
      <p:bldP spid="24" grpId="0"/>
      <p:bldP spid="25" grpId="0"/>
      <p:bldP spid="29" grpId="0"/>
      <p:bldP spid="31" grpId="0"/>
      <p:bldP spid="41" grpId="0" animBg="1"/>
      <p:bldP spid="42" grpId="0"/>
      <p:bldP spid="43" grpId="0" animBg="1"/>
      <p:bldP spid="43" grpId="1" animBg="1"/>
      <p:bldP spid="44" grpId="0"/>
      <p:bldP spid="44" grpId="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custDataLst>
              <p:tags r:id="rId1"/>
            </p:custDataLst>
          </p:nvPr>
        </p:nvPicPr>
        <p:blipFill>
          <a:blip r:embed="rId2"/>
          <a:stretch>
            <a:fillRect/>
          </a:stretch>
        </p:blipFill>
        <p:spPr>
          <a:xfrm>
            <a:off x="201295" y="113665"/>
            <a:ext cx="8797290" cy="1877060"/>
          </a:xfrm>
          <a:prstGeom prst="rect">
            <a:avLst/>
          </a:prstGeom>
          <a:noFill/>
          <a:ln w="9525">
            <a:noFill/>
          </a:ln>
        </p:spPr>
      </p:pic>
      <p:sp>
        <p:nvSpPr>
          <p:cNvPr id="6145" name="标题 1"/>
          <p:cNvSpPr>
            <a:spLocks noGrp="1"/>
          </p:cNvSpPr>
          <p:nvPr/>
        </p:nvSpPr>
        <p:spPr>
          <a:xfrm>
            <a:off x="201295" y="548958"/>
            <a:ext cx="8229600" cy="1143000"/>
          </a:xfrm>
          <a:prstGeom prst="rect">
            <a:avLst/>
          </a:prstGeom>
          <a:noFill/>
          <a:ln w="9525">
            <a:noFill/>
          </a:ln>
        </p:spPr>
        <p:txBody>
          <a:bodyPr anchor="ctr"/>
          <a:lst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a:lstStyle>
          <a:p>
            <a:r>
              <a:rPr lang="en-US" altLang="zh-CN" b="1">
                <a:solidFill>
                  <a:srgbClr val="0000FF"/>
                </a:solidFill>
                <a:latin typeface="Cambria" panose="02040503050406030204" charset="0"/>
              </a:rPr>
              <a:t>Work Out Possible Plots</a:t>
            </a:r>
            <a:r>
              <a:rPr lang="en-US" altLang="zh-CN" sz="4400" b="1">
                <a:solidFill>
                  <a:srgbClr val="0000FF"/>
                </a:solidFill>
                <a:latin typeface="Cambria" panose="02040503050406030204" charset="0"/>
              </a:rPr>
              <a:t> in Paragraph1?</a:t>
            </a:r>
            <a:endParaRPr lang="en-US" altLang="zh-CN" sz="4400" b="1">
              <a:solidFill>
                <a:srgbClr val="0000FF"/>
              </a:solidFill>
              <a:latin typeface="Cambria" panose="02040503050406030204" charset="0"/>
            </a:endParaRPr>
          </a:p>
        </p:txBody>
      </p:sp>
      <p:sp>
        <p:nvSpPr>
          <p:cNvPr id="4" name="文本框 3"/>
          <p:cNvSpPr txBox="1"/>
          <p:nvPr/>
        </p:nvSpPr>
        <p:spPr>
          <a:xfrm>
            <a:off x="251460" y="1917065"/>
            <a:ext cx="8771255" cy="1660525"/>
          </a:xfrm>
          <a:prstGeom prst="rect">
            <a:avLst/>
          </a:prstGeom>
          <a:noFill/>
        </p:spPr>
        <p:txBody>
          <a:bodyPr wrap="square" rtlCol="0" anchor="t">
            <a:spAutoFit/>
          </a:bodyPr>
          <a:p>
            <a:pPr indent="266700" algn="just" fontAlgn="auto">
              <a:lnSpc>
                <a:spcPts val="4080"/>
              </a:lnSpc>
            </a:pPr>
            <a:r>
              <a:rPr lang="en-US" altLang="en-US" sz="3200">
                <a:latin typeface="Times New Roman" panose="02020603050405020304" charset="0"/>
                <a:ea typeface="宋体" panose="02010600030101010101" pitchFamily="2" charset="-122"/>
                <a:sym typeface="+mn-ea"/>
              </a:rPr>
              <a:t> Paragraph 1: </a:t>
            </a:r>
            <a:endParaRPr lang="en-US" altLang="en-US" sz="3200" b="0">
              <a:latin typeface="Times New Roman" panose="02020603050405020304" charset="0"/>
              <a:ea typeface="宋体" panose="02010600030101010101" pitchFamily="2" charset="-122"/>
            </a:endParaRPr>
          </a:p>
          <a:p>
            <a:pPr indent="266700" algn="just" fontAlgn="auto">
              <a:lnSpc>
                <a:spcPts val="4080"/>
              </a:lnSpc>
            </a:pPr>
            <a:r>
              <a:rPr lang="en-US" altLang="en-US" sz="3200">
                <a:latin typeface="Times New Roman" panose="02020603050405020304" charset="0"/>
                <a:ea typeface="宋体" panose="02010600030101010101" pitchFamily="2" charset="-122"/>
                <a:sym typeface="+mn-ea"/>
              </a:rPr>
              <a:t>Carter looked down at his desk in horror. _______</a:t>
            </a:r>
            <a:endParaRPr lang="en-US" altLang="en-US" sz="3200" b="0">
              <a:latin typeface="Times New Roman" panose="02020603050405020304" charset="0"/>
              <a:ea typeface="宋体" panose="02010600030101010101" pitchFamily="2" charset="-122"/>
            </a:endParaRPr>
          </a:p>
          <a:p>
            <a:pPr indent="266700" algn="just" fontAlgn="auto">
              <a:lnSpc>
                <a:spcPts val="4080"/>
              </a:lnSpc>
            </a:pPr>
            <a:r>
              <a:rPr lang="en-US" altLang="en-US" sz="3200">
                <a:latin typeface="Times New Roman" panose="02020603050405020304" charset="0"/>
                <a:ea typeface="宋体" panose="02010600030101010101" pitchFamily="2" charset="-122"/>
                <a:sym typeface="+mn-ea"/>
              </a:rPr>
              <a:t>________________________________________ </a:t>
            </a:r>
            <a:endParaRPr lang="en-US" altLang="en-US" sz="3200">
              <a:latin typeface="Times New Roman" panose="02020603050405020304" charset="0"/>
              <a:ea typeface="宋体" panose="02010600030101010101" pitchFamily="2" charset="-122"/>
              <a:sym typeface="+mn-ea"/>
            </a:endParaRPr>
          </a:p>
        </p:txBody>
      </p:sp>
      <p:sp>
        <p:nvSpPr>
          <p:cNvPr id="5" name="文本框 4"/>
          <p:cNvSpPr txBox="1"/>
          <p:nvPr/>
        </p:nvSpPr>
        <p:spPr>
          <a:xfrm>
            <a:off x="452755" y="3501390"/>
            <a:ext cx="8239125" cy="2809875"/>
          </a:xfrm>
          <a:prstGeom prst="rect">
            <a:avLst/>
          </a:prstGeom>
          <a:noFill/>
        </p:spPr>
        <p:txBody>
          <a:bodyPr wrap="square" rtlCol="0">
            <a:spAutoFit/>
          </a:bodyPr>
          <a:p>
            <a:pPr marL="285750" indent="-285750" fontAlgn="auto">
              <a:lnSpc>
                <a:spcPts val="4240"/>
              </a:lnSpc>
              <a:buFont typeface="Wingdings" panose="05000000000000000000" charset="0"/>
              <a:buChar char="Ø"/>
            </a:pPr>
            <a:r>
              <a:rPr lang="en-US" altLang="zh-CN" sz="3200">
                <a:solidFill>
                  <a:srgbClr val="7030A0"/>
                </a:solidFill>
                <a:latin typeface="Times New Roman" panose="02020603050405020304" charset="0"/>
                <a:cs typeface="Times New Roman" panose="02020603050405020304" charset="0"/>
              </a:rPr>
              <a:t>What did he see?</a:t>
            </a:r>
            <a:endParaRPr lang="en-US" altLang="zh-CN" sz="3200">
              <a:solidFill>
                <a:srgbClr val="7030A0"/>
              </a:solidFill>
              <a:latin typeface="Times New Roman" panose="02020603050405020304" charset="0"/>
              <a:cs typeface="Times New Roman" panose="02020603050405020304" charset="0"/>
            </a:endParaRPr>
          </a:p>
          <a:p>
            <a:pPr marL="285750" indent="-285750" fontAlgn="auto">
              <a:lnSpc>
                <a:spcPts val="4240"/>
              </a:lnSpc>
              <a:buFont typeface="Wingdings" panose="05000000000000000000" charset="0"/>
              <a:buChar char="Ø"/>
            </a:pPr>
            <a:r>
              <a:rPr lang="en-US" altLang="zh-CN" sz="3200">
                <a:solidFill>
                  <a:srgbClr val="7030A0"/>
                </a:solidFill>
                <a:latin typeface="Times New Roman" panose="02020603050405020304" charset="0"/>
                <a:cs typeface="Times New Roman" panose="02020603050405020304" charset="0"/>
              </a:rPr>
              <a:t>What made his room horrible?</a:t>
            </a:r>
            <a:endParaRPr lang="en-US" altLang="zh-CN" sz="3200">
              <a:solidFill>
                <a:srgbClr val="7030A0"/>
              </a:solidFill>
              <a:latin typeface="Times New Roman" panose="02020603050405020304" charset="0"/>
              <a:cs typeface="Times New Roman" panose="02020603050405020304" charset="0"/>
            </a:endParaRPr>
          </a:p>
          <a:p>
            <a:pPr marL="285750" indent="-285750" fontAlgn="auto">
              <a:lnSpc>
                <a:spcPts val="4240"/>
              </a:lnSpc>
              <a:buFont typeface="Wingdings" panose="05000000000000000000" charset="0"/>
              <a:buChar char="Ø"/>
            </a:pPr>
            <a:r>
              <a:rPr lang="en-US" altLang="zh-CN" sz="3200">
                <a:solidFill>
                  <a:srgbClr val="7030A0"/>
                </a:solidFill>
                <a:latin typeface="Times New Roman" panose="02020603050405020304" charset="0"/>
                <a:cs typeface="Times New Roman" panose="02020603050405020304" charset="0"/>
              </a:rPr>
              <a:t>How did he feel?</a:t>
            </a:r>
            <a:endParaRPr lang="en-US" altLang="zh-CN" sz="3200">
              <a:solidFill>
                <a:srgbClr val="7030A0"/>
              </a:solidFill>
              <a:latin typeface="Times New Roman" panose="02020603050405020304" charset="0"/>
              <a:cs typeface="Times New Roman" panose="02020603050405020304" charset="0"/>
            </a:endParaRPr>
          </a:p>
          <a:p>
            <a:pPr marL="285750" indent="-285750" fontAlgn="auto">
              <a:lnSpc>
                <a:spcPts val="4240"/>
              </a:lnSpc>
              <a:buFont typeface="Wingdings" panose="05000000000000000000" charset="0"/>
              <a:buChar char="Ø"/>
            </a:pPr>
            <a:r>
              <a:rPr lang="en-US" altLang="zh-CN" sz="3200">
                <a:solidFill>
                  <a:srgbClr val="7030A0"/>
                </a:solidFill>
                <a:latin typeface="Times New Roman" panose="02020603050405020304" charset="0"/>
                <a:cs typeface="Times New Roman" panose="02020603050405020304" charset="0"/>
              </a:rPr>
              <a:t>What would he do? Would he knock his brother down to the ground?</a:t>
            </a:r>
            <a:endParaRPr lang="en-US" altLang="zh-CN" sz="3200">
              <a:solidFill>
                <a:srgbClr val="7030A0"/>
              </a:solidFill>
              <a:latin typeface="Times New Roman" panose="02020603050405020304" charset="0"/>
              <a:cs typeface="Times New Roman" panose="02020603050405020304" charset="0"/>
            </a:endParaRPr>
          </a:p>
        </p:txBody>
      </p:sp>
    </p:spTree>
  </p:cSld>
  <p:clrMapOvr>
    <a:masterClrMapping/>
  </p:clrMapOvr>
</p:sld>
</file>

<file path=ppt/tags/tag1.xml><?xml version="1.0" encoding="utf-8"?>
<p:tagLst xmlns:p="http://schemas.openxmlformats.org/presentationml/2006/main">
  <p:tag name="KSO_WM_UNIT_PLACING_PICTURE_USER_VIEWPORT" val="{&quot;height&quot;:4155,&quot;width&quot;:12960}"/>
</p:tagLst>
</file>

<file path=ppt/tags/tag2.xml><?xml version="1.0" encoding="utf-8"?>
<p:tagLst xmlns:p="http://schemas.openxmlformats.org/presentationml/2006/main">
  <p:tag name="KSO_WM_UNIT_PLACING_PICTURE_USER_VIEWPORT" val="{&quot;height&quot;:4155,&quot;width&quot;:12960}"/>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9043</Words>
  <Application>WPS 演示</Application>
  <PresentationFormat>全屏显示(4:3)</PresentationFormat>
  <Paragraphs>235</Paragraphs>
  <Slides>18</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18</vt:i4>
      </vt:variant>
    </vt:vector>
  </HeadingPairs>
  <TitlesOfParts>
    <vt:vector size="34" baseType="lpstr">
      <vt:lpstr>Arial</vt:lpstr>
      <vt:lpstr>宋体</vt:lpstr>
      <vt:lpstr>Wingdings</vt:lpstr>
      <vt:lpstr>华文楷体</vt:lpstr>
      <vt:lpstr>Times New Roman</vt:lpstr>
      <vt:lpstr>仿宋</vt:lpstr>
      <vt:lpstr>楷体</vt:lpstr>
      <vt:lpstr>Cambria</vt:lpstr>
      <vt:lpstr>Wingdings</vt:lpstr>
      <vt:lpstr>微软雅黑</vt:lpstr>
      <vt:lpstr>Calibri</vt:lpstr>
      <vt:lpstr>Arial Unicode MS</vt:lpstr>
      <vt:lpstr>HelveticaNeue</vt:lpstr>
      <vt:lpstr>Corbel</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Read for General Idea</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dc:creator>
  <cp:lastModifiedBy>南山有谷堆</cp:lastModifiedBy>
  <cp:revision>22</cp:revision>
  <dcterms:created xsi:type="dcterms:W3CDTF">2021-04-08T01:07:00Z</dcterms:created>
  <dcterms:modified xsi:type="dcterms:W3CDTF">2021-04-12T14:52:32Z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C30300BFE5634083B19331C527271559</vt:lpwstr>
  </property>
  <property fmtid="{D5CDD505-2E9C-101B-9397-08002B2CF9AE}" pid="3" name="KSOProductBuildVer">
    <vt:lpwstr>2052-11.8.2.8506</vt:lpwstr>
  </property>
</Properties>
</file>