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2.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3" Type="http://schemas.openxmlformats.org/package/2006/relationships/metadata/core-properties" Target="docProps/core.xml"/><Relationship Id="rId2" Type="http://schemas.openxmlformats.org/officeDocument/2006/relationships/extended-properties" Target="docProps/app.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5"/>
  </p:notesMasterIdLst>
  <p:sldIdLst>
    <p:sldId id="435" r:id="rId3"/>
    <p:sldId id="267" r:id="rId4"/>
    <p:sldId id="415" r:id="rId6"/>
    <p:sldId id="417" r:id="rId7"/>
    <p:sldId id="418" r:id="rId8"/>
    <p:sldId id="335" r:id="rId9"/>
    <p:sldId id="404" r:id="rId10"/>
    <p:sldId id="384" r:id="rId11"/>
    <p:sldId id="405" r:id="rId12"/>
    <p:sldId id="402" r:id="rId13"/>
    <p:sldId id="403" r:id="rId14"/>
    <p:sldId id="406" r:id="rId15"/>
    <p:sldId id="410" r:id="rId16"/>
    <p:sldId id="408" r:id="rId17"/>
    <p:sldId id="407" r:id="rId18"/>
    <p:sldId id="395" r:id="rId19"/>
    <p:sldId id="411" r:id="rId20"/>
    <p:sldId id="409" r:id="rId21"/>
    <p:sldId id="412" r:id="rId22"/>
    <p:sldId id="419" r:id="rId23"/>
    <p:sldId id="414" r:id="rId24"/>
  </p:sldIdLst>
  <p:sldSz cx="9144000" cy="6858000" type="screen4x3"/>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9FF99"/>
    <a:srgbClr val="0000CC"/>
    <a:srgbClr val="000000"/>
    <a:srgbClr val="08080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8015" autoAdjust="0"/>
    <p:restoredTop sz="95698" autoAdjust="0"/>
  </p:normalViewPr>
  <p:slideViewPr>
    <p:cSldViewPr snapToGrid="0">
      <p:cViewPr varScale="1">
        <p:scale>
          <a:sx n="67" d="100"/>
          <a:sy n="67" d="100"/>
        </p:scale>
        <p:origin x="-834" y="-10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6.xml"/><Relationship Id="rId8" Type="http://schemas.openxmlformats.org/officeDocument/2006/relationships/slide" Target="slides/slide5.xml"/><Relationship Id="rId7" Type="http://schemas.openxmlformats.org/officeDocument/2006/relationships/slide" Target="slides/slide4.xml"/><Relationship Id="rId6" Type="http://schemas.openxmlformats.org/officeDocument/2006/relationships/slide" Target="slides/slide3.xml"/><Relationship Id="rId5" Type="http://schemas.openxmlformats.org/officeDocument/2006/relationships/notesMaster" Target="notesMasters/notesMaster1.xml"/><Relationship Id="rId4" Type="http://schemas.openxmlformats.org/officeDocument/2006/relationships/slide" Target="slides/slide2.xml"/><Relationship Id="rId3" Type="http://schemas.openxmlformats.org/officeDocument/2006/relationships/slide" Target="slides/slide1.xml"/><Relationship Id="rId27" Type="http://schemas.openxmlformats.org/officeDocument/2006/relationships/tableStyles" Target="tableStyles.xml"/><Relationship Id="rId26" Type="http://schemas.openxmlformats.org/officeDocument/2006/relationships/viewProps" Target="viewProps.xml"/><Relationship Id="rId25" Type="http://schemas.openxmlformats.org/officeDocument/2006/relationships/presProps" Target="presProps.xml"/><Relationship Id="rId24" Type="http://schemas.openxmlformats.org/officeDocument/2006/relationships/slide" Target="slides/slide21.xml"/><Relationship Id="rId23" Type="http://schemas.openxmlformats.org/officeDocument/2006/relationships/slide" Target="slides/slide20.xml"/><Relationship Id="rId22" Type="http://schemas.openxmlformats.org/officeDocument/2006/relationships/slide" Target="slides/slide19.xml"/><Relationship Id="rId21" Type="http://schemas.openxmlformats.org/officeDocument/2006/relationships/slide" Target="slides/slide18.xml"/><Relationship Id="rId20" Type="http://schemas.openxmlformats.org/officeDocument/2006/relationships/slide" Target="slides/slide17.xml"/><Relationship Id="rId2" Type="http://schemas.openxmlformats.org/officeDocument/2006/relationships/theme" Target="theme/theme1.xml"/><Relationship Id="rId19" Type="http://schemas.openxmlformats.org/officeDocument/2006/relationships/slide" Target="slides/slide16.xml"/><Relationship Id="rId18" Type="http://schemas.openxmlformats.org/officeDocument/2006/relationships/slide" Target="slides/slide15.xml"/><Relationship Id="rId17" Type="http://schemas.openxmlformats.org/officeDocument/2006/relationships/slide" Target="slides/slide14.xml"/><Relationship Id="rId16" Type="http://schemas.openxmlformats.org/officeDocument/2006/relationships/slide" Target="slides/slide13.xml"/><Relationship Id="rId15" Type="http://schemas.openxmlformats.org/officeDocument/2006/relationships/slide" Target="slides/slide12.xml"/><Relationship Id="rId14" Type="http://schemas.openxmlformats.org/officeDocument/2006/relationships/slide" Target="slides/slide11.xml"/><Relationship Id="rId13" Type="http://schemas.openxmlformats.org/officeDocument/2006/relationships/slide" Target="slides/slide10.xml"/><Relationship Id="rId12" Type="http://schemas.openxmlformats.org/officeDocument/2006/relationships/slide" Target="slides/slide9.xml"/><Relationship Id="rId11" Type="http://schemas.openxmlformats.org/officeDocument/2006/relationships/slide" Target="slides/slide8.xml"/><Relationship Id="rId10" Type="http://schemas.openxmlformats.org/officeDocument/2006/relationships/slide" Target="slides/slide7.xml"/><Relationship Id="rId1" Type="http://schemas.openxmlformats.org/officeDocument/2006/relationships/slideMaster" Target="slideMasters/slide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48641" name="Rectangle 2"/>
          <p:cNvSpPr>
            <a:spLocks noGrp="1" noChangeArrowheads="1"/>
          </p:cNvSpPr>
          <p:nvPr>
            <p:ph type="hdr" sz="quarter"/>
          </p:nvPr>
        </p:nvSpPr>
        <p:spPr bwMode="auto">
          <a:xfrm>
            <a:off x="2" y="1"/>
            <a:ext cx="3076575" cy="512763"/>
          </a:xfrm>
          <a:prstGeom prst="rect">
            <a:avLst/>
          </a:prstGeom>
          <a:noFill/>
          <a:ln w="9525">
            <a:noFill/>
            <a:miter lim="800000"/>
          </a:ln>
          <a:effectLst/>
        </p:spPr>
        <p:txBody>
          <a:bodyPr vert="horz" wrap="square" lIns="91492" tIns="45745" rIns="91492" bIns="45745" numCol="1" anchor="t" anchorCtr="0" compatLnSpc="1"/>
          <a:lstStyle>
            <a:lvl1pPr algn="l">
              <a:defRPr sz="1100"/>
            </a:lvl1pPr>
          </a:lstStyle>
          <a:p>
            <a:endParaRPr lang="en-US"/>
          </a:p>
        </p:txBody>
      </p:sp>
      <p:sp>
        <p:nvSpPr>
          <p:cNvPr id="1048642" name="Rectangle 3"/>
          <p:cNvSpPr>
            <a:spLocks noGrp="1" noChangeArrowheads="1"/>
          </p:cNvSpPr>
          <p:nvPr>
            <p:ph type="dt" idx="1"/>
          </p:nvPr>
        </p:nvSpPr>
        <p:spPr bwMode="auto">
          <a:xfrm>
            <a:off x="4021139" y="1"/>
            <a:ext cx="3076575" cy="512763"/>
          </a:xfrm>
          <a:prstGeom prst="rect">
            <a:avLst/>
          </a:prstGeom>
          <a:noFill/>
          <a:ln w="9525">
            <a:noFill/>
            <a:miter lim="800000"/>
          </a:ln>
          <a:effectLst/>
        </p:spPr>
        <p:txBody>
          <a:bodyPr vert="horz" wrap="square" lIns="91492" tIns="45745" rIns="91492" bIns="45745" numCol="1" anchor="t" anchorCtr="0" compatLnSpc="1"/>
          <a:lstStyle>
            <a:lvl1pPr algn="r">
              <a:defRPr sz="1100"/>
            </a:lvl1pPr>
          </a:lstStyle>
          <a:p>
            <a:endParaRPr lang="en-US"/>
          </a:p>
        </p:txBody>
      </p:sp>
      <p:sp>
        <p:nvSpPr>
          <p:cNvPr id="1048643" name="Rectangle 4"/>
          <p:cNvSpPr>
            <a:spLocks noGrp="1" noRot="1" noChangeAspect="1" noChangeArrowheads="1" noTextEdit="1"/>
          </p:cNvSpPr>
          <p:nvPr>
            <p:ph type="sldImg" idx="2"/>
          </p:nvPr>
        </p:nvSpPr>
        <p:spPr bwMode="auto">
          <a:xfrm>
            <a:off x="990600" y="766763"/>
            <a:ext cx="5118100" cy="3838575"/>
          </a:xfrm>
          <a:prstGeom prst="rect">
            <a:avLst/>
          </a:prstGeom>
          <a:noFill/>
          <a:ln w="9525">
            <a:solidFill>
              <a:srgbClr val="000000"/>
            </a:solidFill>
            <a:miter lim="800000"/>
          </a:ln>
          <a:effectLst/>
        </p:spPr>
      </p:sp>
      <p:sp>
        <p:nvSpPr>
          <p:cNvPr id="1048644" name="Rectangle 5"/>
          <p:cNvSpPr>
            <a:spLocks noGrp="1" noChangeArrowheads="1"/>
          </p:cNvSpPr>
          <p:nvPr>
            <p:ph type="body" sz="quarter" idx="3"/>
          </p:nvPr>
        </p:nvSpPr>
        <p:spPr bwMode="auto">
          <a:xfrm>
            <a:off x="709614" y="4862514"/>
            <a:ext cx="5680075" cy="4605337"/>
          </a:xfrm>
          <a:prstGeom prst="rect">
            <a:avLst/>
          </a:prstGeom>
          <a:noFill/>
          <a:ln w="9525">
            <a:noFill/>
            <a:miter lim="800000"/>
          </a:ln>
          <a:effectLst/>
        </p:spPr>
        <p:txBody>
          <a:bodyPr vert="horz" wrap="square" lIns="91492" tIns="45745" rIns="91492" bIns="45745" numCol="1" anchor="t" anchorCtr="0" compatLnSpc="1"/>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1048645" name="Rectangle 6"/>
          <p:cNvSpPr>
            <a:spLocks noGrp="1" noChangeArrowheads="1"/>
          </p:cNvSpPr>
          <p:nvPr>
            <p:ph type="ftr" sz="quarter" idx="4"/>
          </p:nvPr>
        </p:nvSpPr>
        <p:spPr bwMode="auto">
          <a:xfrm>
            <a:off x="2" y="9720264"/>
            <a:ext cx="3076575" cy="512762"/>
          </a:xfrm>
          <a:prstGeom prst="rect">
            <a:avLst/>
          </a:prstGeom>
          <a:noFill/>
          <a:ln w="9525">
            <a:noFill/>
            <a:miter lim="800000"/>
          </a:ln>
          <a:effectLst/>
        </p:spPr>
        <p:txBody>
          <a:bodyPr vert="horz" wrap="square" lIns="91492" tIns="45745" rIns="91492" bIns="45745" numCol="1" anchor="b" anchorCtr="0" compatLnSpc="1"/>
          <a:lstStyle>
            <a:lvl1pPr algn="l">
              <a:defRPr sz="1100"/>
            </a:lvl1pPr>
          </a:lstStyle>
          <a:p>
            <a:endParaRPr lang="en-US"/>
          </a:p>
        </p:txBody>
      </p:sp>
      <p:sp>
        <p:nvSpPr>
          <p:cNvPr id="1048646" name="Rectangle 7"/>
          <p:cNvSpPr>
            <a:spLocks noGrp="1" noChangeArrowheads="1"/>
          </p:cNvSpPr>
          <p:nvPr>
            <p:ph type="sldNum" sz="quarter" idx="5"/>
          </p:nvPr>
        </p:nvSpPr>
        <p:spPr bwMode="auto">
          <a:xfrm>
            <a:off x="4021139" y="9720264"/>
            <a:ext cx="3076575" cy="512762"/>
          </a:xfrm>
          <a:prstGeom prst="rect">
            <a:avLst/>
          </a:prstGeom>
          <a:noFill/>
          <a:ln w="9525">
            <a:noFill/>
            <a:miter lim="800000"/>
          </a:ln>
          <a:effectLst/>
        </p:spPr>
        <p:txBody>
          <a:bodyPr vert="horz" wrap="square" lIns="91492" tIns="45745" rIns="91492" bIns="45745" numCol="1" anchor="b" anchorCtr="0" compatLnSpc="1"/>
          <a:lstStyle>
            <a:lvl1pPr algn="r">
              <a:defRPr sz="1100"/>
            </a:lvl1pPr>
          </a:lstStyle>
          <a:p>
            <a:fld id="{A9A0EA98-5831-4853-B862-C702E6EB345C}" type="slidenum">
              <a:rPr lang="en-US"/>
            </a:fld>
            <a:endParaRPr lang="en-US"/>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panose="020B0604020202020204" pitchFamily="34" charset="0"/>
        <a:ea typeface="+mn-ea"/>
        <a:cs typeface="+mn-cs"/>
      </a:defRPr>
    </a:lvl1pPr>
    <a:lvl2pPr marL="457200" algn="l" rtl="0" fontAlgn="base">
      <a:spcBef>
        <a:spcPct val="30000"/>
      </a:spcBef>
      <a:spcAft>
        <a:spcPct val="0"/>
      </a:spcAft>
      <a:defRPr sz="1200" kern="1200">
        <a:solidFill>
          <a:schemeClr val="tx1"/>
        </a:solidFill>
        <a:latin typeface="Arial" panose="020B0604020202020204" pitchFamily="34" charset="0"/>
        <a:ea typeface="+mn-ea"/>
        <a:cs typeface="+mn-cs"/>
      </a:defRPr>
    </a:lvl2pPr>
    <a:lvl3pPr marL="914400" algn="l" rtl="0" fontAlgn="base">
      <a:spcBef>
        <a:spcPct val="30000"/>
      </a:spcBef>
      <a:spcAft>
        <a:spcPct val="0"/>
      </a:spcAft>
      <a:defRPr sz="1200" kern="1200">
        <a:solidFill>
          <a:schemeClr val="tx1"/>
        </a:solidFill>
        <a:latin typeface="Arial" panose="020B0604020202020204" pitchFamily="34" charset="0"/>
        <a:ea typeface="+mn-ea"/>
        <a:cs typeface="+mn-cs"/>
      </a:defRPr>
    </a:lvl3pPr>
    <a:lvl4pPr marL="1371600" algn="l" rtl="0" fontAlgn="base">
      <a:spcBef>
        <a:spcPct val="30000"/>
      </a:spcBef>
      <a:spcAft>
        <a:spcPct val="0"/>
      </a:spcAft>
      <a:defRPr sz="1200" kern="1200">
        <a:solidFill>
          <a:schemeClr val="tx1"/>
        </a:solidFill>
        <a:latin typeface="Arial" panose="020B0604020202020204" pitchFamily="34" charset="0"/>
        <a:ea typeface="+mn-ea"/>
        <a:cs typeface="+mn-cs"/>
      </a:defRPr>
    </a:lvl4pPr>
    <a:lvl5pPr marL="1828800" algn="l" rtl="0" fontAlgn="base">
      <a:spcBef>
        <a:spcPct val="30000"/>
      </a:spcBef>
      <a:spcAft>
        <a:spcPct val="0"/>
      </a:spcAft>
      <a:defRPr sz="1200" kern="1200">
        <a:solidFill>
          <a:schemeClr val="tx1"/>
        </a:solidFill>
        <a:latin typeface="Arial" panose="020B0604020202020204"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45" name="幻灯片图像占位符 1"/>
          <p:cNvSpPr>
            <a:spLocks noGrp="1" noRot="1" noChangeAspect="1"/>
          </p:cNvSpPr>
          <p:nvPr>
            <p:ph type="sldImg"/>
          </p:nvPr>
        </p:nvSpPr>
        <p:spPr/>
      </p:sp>
      <p:sp>
        <p:nvSpPr>
          <p:cNvPr id="1048647" name="备注占位符 2"/>
          <p:cNvSpPr>
            <a:spLocks noGrp="1"/>
          </p:cNvSpPr>
          <p:nvPr>
            <p:ph type="body" idx="1"/>
          </p:nvPr>
        </p:nvSpPr>
        <p:spPr/>
        <p:txBody>
          <a:bodyPr/>
          <a:lstStyle/>
          <a:p>
            <a:endParaRPr lang="zh-CN" altLang="en-US"/>
          </a:p>
        </p:txBody>
      </p:sp>
      <p:sp>
        <p:nvSpPr>
          <p:cNvPr id="1048649" name="灯片编号占位符 3"/>
          <p:cNvSpPr>
            <a:spLocks noGrp="1"/>
          </p:cNvSpPr>
          <p:nvPr>
            <p:ph type="sldNum" sz="quarter" idx="10"/>
          </p:nvPr>
        </p:nvSpPr>
        <p:spPr/>
        <p:txBody>
          <a:bodyPr/>
          <a:lstStyle/>
          <a:p>
            <a:fld id="{FFC80A83-245C-4302-B20C-47FDD3DEF41A}" type="slidenum">
              <a:rPr lang="zh-CN" altLang="en-US" smtClean="0"/>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标题幻灯片">
    <p:spTree>
      <p:nvGrpSpPr>
        <p:cNvPr id="1" name=""/>
        <p:cNvGrpSpPr/>
        <p:nvPr/>
      </p:nvGrpSpPr>
      <p:grpSpPr>
        <a:xfrm>
          <a:off x="0" y="0"/>
          <a:ext cx="0" cy="0"/>
          <a:chOff x="0" y="0"/>
          <a:chExt cx="0" cy="0"/>
        </a:xfrm>
      </p:grpSpPr>
      <p:pic>
        <p:nvPicPr>
          <p:cNvPr id="2097159" name="图片 8"/>
          <p:cNvPicPr>
            <a:picLocks noChangeAspect="1"/>
          </p:cNvPicPr>
          <p:nvPr/>
        </p:nvPicPr>
        <p:blipFill rotWithShape="1">
          <a:blip r:embed="rId2" cstate="print"/>
          <a:srcRect l="77" t="10125" r="474" b="-5792"/>
          <a:stretch>
            <a:fillRect/>
          </a:stretch>
        </p:blipFill>
        <p:spPr>
          <a:xfrm>
            <a:off x="-892" y="-26126"/>
            <a:ext cx="9144891" cy="6675120"/>
          </a:xfrm>
          <a:prstGeom prst="rect">
            <a:avLst/>
          </a:prstGeom>
        </p:spPr>
      </p:pic>
      <p:sp>
        <p:nvSpPr>
          <p:cNvPr id="1048772" name="副标题 9"/>
          <p:cNvSpPr>
            <a:spLocks noGrp="1"/>
          </p:cNvSpPr>
          <p:nvPr>
            <p:ph type="subTitle" idx="1" hasCustomPrompt="1"/>
          </p:nvPr>
        </p:nvSpPr>
        <p:spPr>
          <a:xfrm>
            <a:off x="3043283" y="5747656"/>
            <a:ext cx="5362851" cy="402978"/>
          </a:xfrm>
          <a:custGeom>
            <a:avLst/>
            <a:gdLst>
              <a:gd name="connsiteX0" fmla="*/ 5209787 w 5209787"/>
              <a:gd name="connsiteY0" fmla="*/ 8709 h 316319"/>
              <a:gd name="connsiteX1" fmla="*/ 4376822 w 5209787"/>
              <a:gd name="connsiteY1" fmla="*/ 316319 h 316319"/>
              <a:gd name="connsiteX2" fmla="*/ 3804684 w 5209787"/>
              <a:gd name="connsiteY2" fmla="*/ 138589 h 316319"/>
              <a:gd name="connsiteX3" fmla="*/ 341626 w 5209787"/>
              <a:gd name="connsiteY3" fmla="*/ 0 h 316319"/>
              <a:gd name="connsiteX4" fmla="*/ 3231395 w 5209787"/>
              <a:gd name="connsiteY4" fmla="*/ 6989 h 316319"/>
              <a:gd name="connsiteX5" fmla="*/ 4135095 w 5209787"/>
              <a:gd name="connsiteY5" fmla="*/ 313875 h 316319"/>
              <a:gd name="connsiteX6" fmla="*/ 0 w 5209787"/>
              <a:gd name="connsiteY6" fmla="*/ 313875 h 31631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209787" h="316319">
                <a:moveTo>
                  <a:pt x="5209787" y="8709"/>
                </a:moveTo>
                <a:lnTo>
                  <a:pt x="4376822" y="316319"/>
                </a:lnTo>
                <a:lnTo>
                  <a:pt x="3804684" y="138589"/>
                </a:lnTo>
                <a:close/>
                <a:moveTo>
                  <a:pt x="341626" y="0"/>
                </a:moveTo>
                <a:lnTo>
                  <a:pt x="3231395" y="6989"/>
                </a:lnTo>
                <a:lnTo>
                  <a:pt x="4135095" y="313875"/>
                </a:lnTo>
                <a:lnTo>
                  <a:pt x="0" y="313875"/>
                </a:lnTo>
                <a:close/>
              </a:path>
            </a:pathLst>
          </a:custGeom>
          <a:solidFill>
            <a:schemeClr val="tx2"/>
          </a:solidFill>
          <a:effectLst>
            <a:outerShdw blurRad="76200" dist="12700" dir="2700000" sy="-23000" kx="-800400" algn="bl" rotWithShape="0">
              <a:prstClr val="black">
                <a:alpha val="20000"/>
              </a:prstClr>
            </a:outerShdw>
          </a:effectLst>
        </p:spPr>
        <p:txBody>
          <a:bodyPr wrap="square" lIns="324000" rIns="1872000" anchor="ctr">
            <a:normAutofit/>
          </a:bodyPr>
          <a:lstStyle>
            <a:lvl1pPr marL="0" indent="0" algn="ctr">
              <a:buFont typeface="Arial" panose="020B0604020202020204" pitchFamily="34" charset="0"/>
              <a:buNone/>
              <a:defRPr sz="1800" baseline="0">
                <a:solidFill>
                  <a:schemeClr val="bg1"/>
                </a:solidFill>
                <a:latin typeface="Arial" panose="020B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dirty="0"/>
              <a:t>单击此处添加您的副标题</a:t>
            </a:r>
            <a:endParaRPr lang="zh-CN" altLang="en-US" dirty="0"/>
          </a:p>
        </p:txBody>
      </p:sp>
      <p:sp>
        <p:nvSpPr>
          <p:cNvPr id="1048774" name="KSO_CT1"/>
          <p:cNvSpPr>
            <a:spLocks noGrp="1"/>
          </p:cNvSpPr>
          <p:nvPr>
            <p:ph type="title" hasCustomPrompt="1"/>
          </p:nvPr>
        </p:nvSpPr>
        <p:spPr>
          <a:xfrm>
            <a:off x="3043283" y="3901451"/>
            <a:ext cx="5352496" cy="1713459"/>
          </a:xfrm>
        </p:spPr>
        <p:txBody>
          <a:bodyPr>
            <a:normAutofit/>
          </a:bodyPr>
          <a:lstStyle>
            <a:lvl1pPr algn="ctr">
              <a:defRPr sz="4000" baseline="0">
                <a:solidFill>
                  <a:schemeClr val="tx2"/>
                </a:solidFill>
                <a:latin typeface="Arial" panose="020B0604020202020204" pitchFamily="34" charset="0"/>
              </a:defRPr>
            </a:lvl1pPr>
          </a:lstStyle>
          <a:p>
            <a:r>
              <a:rPr lang="zh-CN" altLang="en-US" dirty="0"/>
              <a:t>单击此处</a:t>
            </a:r>
            <a:br>
              <a:rPr lang="en-US" altLang="zh-CN" dirty="0"/>
            </a:br>
            <a:r>
              <a:rPr lang="zh-CN" altLang="en-US" dirty="0"/>
              <a:t>添加您的标题文本</a:t>
            </a:r>
            <a:endParaRPr lang="zh-CN" altLang="en-US" dirty="0"/>
          </a:p>
        </p:txBody>
      </p:sp>
      <p:sp>
        <p:nvSpPr>
          <p:cNvPr id="1048776" name="日期占位符 1"/>
          <p:cNvSpPr>
            <a:spLocks noGrp="1"/>
          </p:cNvSpPr>
          <p:nvPr>
            <p:ph type="dt" sz="half" idx="10"/>
          </p:nvPr>
        </p:nvSpPr>
        <p:spPr/>
        <p:txBody>
          <a:bodyPr/>
          <a:lstStyle/>
          <a:p>
            <a:fld id="{42DF1E59-AF93-417B-B1DB-A80C947A2699}" type="datetimeFigureOut">
              <a:rPr lang="zh-CN" altLang="en-US" smtClean="0"/>
            </a:fld>
            <a:endParaRPr lang="zh-CN" altLang="en-US"/>
          </a:p>
        </p:txBody>
      </p:sp>
      <p:sp>
        <p:nvSpPr>
          <p:cNvPr id="1048778" name="页脚占位符 2"/>
          <p:cNvSpPr>
            <a:spLocks noGrp="1"/>
          </p:cNvSpPr>
          <p:nvPr>
            <p:ph type="ftr" sz="quarter" idx="11"/>
          </p:nvPr>
        </p:nvSpPr>
        <p:spPr/>
        <p:txBody>
          <a:bodyPr/>
          <a:lstStyle/>
          <a:p>
            <a:endParaRPr lang="zh-CN" altLang="en-US"/>
          </a:p>
        </p:txBody>
      </p:sp>
      <p:sp>
        <p:nvSpPr>
          <p:cNvPr id="1048780" name="灯片编号占位符 3"/>
          <p:cNvSpPr>
            <a:spLocks noGrp="1"/>
          </p:cNvSpPr>
          <p:nvPr>
            <p:ph type="sldNum" sz="quarter" idx="12"/>
          </p:nvPr>
        </p:nvSpPr>
        <p:spPr/>
        <p:txBody>
          <a:bodyPr/>
          <a:lstStyle/>
          <a:p>
            <a:fld id="{EF5141B9-4633-46A8-8E3C-F4D827E26EE3}" type="slidenum">
              <a:rPr lang="zh-CN" altLang="en-US" smtClean="0"/>
            </a:fld>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内容">
    <p:spTree>
      <p:nvGrpSpPr>
        <p:cNvPr id="1" name=""/>
        <p:cNvGrpSpPr/>
        <p:nvPr/>
      </p:nvGrpSpPr>
      <p:grpSpPr>
        <a:xfrm>
          <a:off x="0" y="0"/>
          <a:ext cx="0" cy="0"/>
          <a:chOff x="0" y="0"/>
          <a:chExt cx="0" cy="0"/>
        </a:xfrm>
      </p:grpSpPr>
      <p:sp>
        <p:nvSpPr>
          <p:cNvPr id="1048868" name="日期占位符 2"/>
          <p:cNvSpPr>
            <a:spLocks noGrp="1"/>
          </p:cNvSpPr>
          <p:nvPr>
            <p:ph type="dt" sz="half" idx="10"/>
          </p:nvPr>
        </p:nvSpPr>
        <p:spPr>
          <a:xfrm>
            <a:off x="628650" y="6356351"/>
            <a:ext cx="2057400" cy="365125"/>
          </a:xfrm>
        </p:spPr>
        <p:txBody>
          <a:bodyPr/>
          <a:lstStyle/>
          <a:p>
            <a:fld id="{13D0CE79-49FB-443D-BEF8-6B709DE8FD0C}" type="datetimeFigureOut">
              <a:rPr lang="zh-CN" altLang="en-US" smtClean="0"/>
            </a:fld>
            <a:endParaRPr lang="zh-CN" altLang="en-US"/>
          </a:p>
        </p:txBody>
      </p:sp>
      <p:sp>
        <p:nvSpPr>
          <p:cNvPr id="1048870" name="页脚占位符 3"/>
          <p:cNvSpPr>
            <a:spLocks noGrp="1"/>
          </p:cNvSpPr>
          <p:nvPr>
            <p:ph type="ftr" sz="quarter" idx="11"/>
          </p:nvPr>
        </p:nvSpPr>
        <p:spPr>
          <a:xfrm>
            <a:off x="3028950" y="6356351"/>
            <a:ext cx="3086100" cy="365125"/>
          </a:xfrm>
        </p:spPr>
        <p:txBody>
          <a:bodyPr/>
          <a:lstStyle/>
          <a:p>
            <a:endParaRPr lang="zh-CN" altLang="en-US"/>
          </a:p>
        </p:txBody>
      </p:sp>
      <p:sp>
        <p:nvSpPr>
          <p:cNvPr id="1048872" name="灯片编号占位符 4"/>
          <p:cNvSpPr>
            <a:spLocks noGrp="1"/>
          </p:cNvSpPr>
          <p:nvPr>
            <p:ph type="sldNum" sz="quarter" idx="12"/>
          </p:nvPr>
        </p:nvSpPr>
        <p:spPr>
          <a:xfrm>
            <a:off x="6457950" y="6356351"/>
            <a:ext cx="2057400" cy="365125"/>
          </a:xfrm>
        </p:spPr>
        <p:txBody>
          <a:bodyPr/>
          <a:lstStyle/>
          <a:p>
            <a:fld id="{EF906490-237C-474C-BA2E-D98840BC1F8F}" type="slidenum">
              <a:rPr lang="zh-CN" altLang="en-US" smtClean="0"/>
            </a:fld>
            <a:endParaRPr lang="zh-CN" altLang="en-US"/>
          </a:p>
        </p:txBody>
      </p:sp>
      <p:sp>
        <p:nvSpPr>
          <p:cNvPr id="1048874" name="内容占位符 7"/>
          <p:cNvSpPr>
            <a:spLocks noGrp="1"/>
          </p:cNvSpPr>
          <p:nvPr>
            <p:ph sz="quarter" idx="13"/>
          </p:nvPr>
        </p:nvSpPr>
        <p:spPr>
          <a:xfrm>
            <a:off x="628650" y="571502"/>
            <a:ext cx="7886701" cy="5649913"/>
          </a:xfrm>
        </p:spPr>
        <p:txBody>
          <a:bodyPr/>
          <a:lstStyle>
            <a:lvl1pPr>
              <a:defRPr sz="2400"/>
            </a:lvl1pPr>
            <a:lvl2pPr>
              <a:defRPr sz="2000"/>
            </a:lvl2pPr>
            <a:lvl3pPr>
              <a:defRPr sz="1800"/>
            </a:lvl3pPr>
            <a:lvl4pPr>
              <a:defRPr sz="1800"/>
            </a:lvl4pPr>
            <a:lvl5pPr>
              <a:defRPr sz="1800"/>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标题和内容">
    <p:spTree>
      <p:nvGrpSpPr>
        <p:cNvPr id="1" name=""/>
        <p:cNvGrpSpPr/>
        <p:nvPr/>
      </p:nvGrpSpPr>
      <p:grpSpPr>
        <a:xfrm>
          <a:off x="0" y="0"/>
          <a:ext cx="0" cy="0"/>
          <a:chOff x="0" y="0"/>
          <a:chExt cx="0" cy="0"/>
        </a:xfrm>
      </p:grpSpPr>
      <p:sp>
        <p:nvSpPr>
          <p:cNvPr id="1048782" name="KSO_BT1"/>
          <p:cNvSpPr>
            <a:spLocks noGrp="1"/>
          </p:cNvSpPr>
          <p:nvPr>
            <p:ph type="title"/>
          </p:nvPr>
        </p:nvSpPr>
        <p:spPr>
          <a:xfrm>
            <a:off x="339634" y="603840"/>
            <a:ext cx="8370000" cy="590400"/>
          </a:xfrm>
        </p:spPr>
        <p:txBody>
          <a:bodyPr/>
          <a:lstStyle/>
          <a:p>
            <a:r>
              <a:rPr lang="zh-CN" altLang="en-US" dirty="0"/>
              <a:t>单击此处编辑母版标题样式</a:t>
            </a:r>
            <a:endParaRPr lang="en-US" dirty="0"/>
          </a:p>
        </p:txBody>
      </p:sp>
      <p:sp>
        <p:nvSpPr>
          <p:cNvPr id="1048784" name="KSO_BC1"/>
          <p:cNvSpPr>
            <a:spLocks noGrp="1"/>
          </p:cNvSpPr>
          <p:nvPr>
            <p:ph idx="1"/>
          </p:nvPr>
        </p:nvSpPr>
        <p:spPr>
          <a:xfrm>
            <a:off x="1328400" y="1263600"/>
            <a:ext cx="6501600" cy="5389200"/>
          </a:xfrm>
          <a:ln>
            <a:solidFill>
              <a:srgbClr val="DDDDDD"/>
            </a:solidFill>
            <a:miter lim="800000"/>
          </a:ln>
        </p:spPr>
        <p:txBody>
          <a:bodyPr lIns="216000" tIns="144000" rIns="216000" bIns="144000">
            <a:normAutofit/>
          </a:bodyPr>
          <a:lstStyle>
            <a:lvl1pPr marL="0" indent="0">
              <a:buFontTx/>
              <a:buNone/>
              <a:defRPr sz="2400">
                <a:solidFill>
                  <a:schemeClr val="accent1">
                    <a:lumMod val="75000"/>
                  </a:schemeClr>
                </a:solidFill>
              </a:defRPr>
            </a:lvl1pPr>
            <a:lvl2pPr marL="575945" indent="0">
              <a:spcAft>
                <a:spcPts val="0"/>
              </a:spcAft>
              <a:buFontTx/>
              <a:buNone/>
              <a:defRPr sz="2000">
                <a:solidFill>
                  <a:schemeClr val="accent1">
                    <a:lumMod val="75000"/>
                  </a:schemeClr>
                </a:solidFill>
              </a:defRPr>
            </a:lvl2pPr>
            <a:lvl3pPr marL="914400" indent="0">
              <a:buFontTx/>
              <a:buNone/>
              <a:defRPr sz="1800">
                <a:solidFill>
                  <a:schemeClr val="accent1">
                    <a:lumMod val="75000"/>
                  </a:schemeClr>
                </a:solidFill>
              </a:defRPr>
            </a:lvl3pPr>
            <a:lvl4pPr marL="1371600" indent="0">
              <a:buFontTx/>
              <a:buNone/>
              <a:defRPr sz="1800">
                <a:solidFill>
                  <a:schemeClr val="accent1">
                    <a:lumMod val="75000"/>
                  </a:schemeClr>
                </a:solidFill>
              </a:defRPr>
            </a:lvl4pPr>
            <a:lvl5pPr marL="1828800" indent="0">
              <a:buFontTx/>
              <a:buNone/>
              <a:defRPr sz="1800">
                <a:solidFill>
                  <a:schemeClr val="accent1">
                    <a:lumMod val="75000"/>
                  </a:schemeClr>
                </a:solidFill>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1048786" name="日期占位符 3"/>
          <p:cNvSpPr>
            <a:spLocks noGrp="1"/>
          </p:cNvSpPr>
          <p:nvPr>
            <p:ph type="dt" sz="half" idx="10"/>
          </p:nvPr>
        </p:nvSpPr>
        <p:spPr/>
        <p:txBody>
          <a:bodyPr/>
          <a:lstStyle/>
          <a:p>
            <a:fld id="{42DF1E59-AF93-417B-B1DB-A80C947A2699}" type="datetimeFigureOut">
              <a:rPr lang="zh-CN" altLang="en-US" smtClean="0"/>
            </a:fld>
            <a:endParaRPr lang="zh-CN" altLang="en-US"/>
          </a:p>
        </p:txBody>
      </p:sp>
      <p:sp>
        <p:nvSpPr>
          <p:cNvPr id="1048788" name="页脚占位符 4"/>
          <p:cNvSpPr>
            <a:spLocks noGrp="1"/>
          </p:cNvSpPr>
          <p:nvPr>
            <p:ph type="ftr" sz="quarter" idx="11"/>
          </p:nvPr>
        </p:nvSpPr>
        <p:spPr/>
        <p:txBody>
          <a:bodyPr/>
          <a:lstStyle/>
          <a:p>
            <a:endParaRPr lang="zh-CN" altLang="en-US"/>
          </a:p>
        </p:txBody>
      </p:sp>
      <p:sp>
        <p:nvSpPr>
          <p:cNvPr id="1048790" name="灯片编号占位符 5"/>
          <p:cNvSpPr>
            <a:spLocks noGrp="1"/>
          </p:cNvSpPr>
          <p:nvPr>
            <p:ph type="sldNum" sz="quarter" idx="12"/>
          </p:nvPr>
        </p:nvSpPr>
        <p:spPr/>
        <p:txBody>
          <a:bodyPr/>
          <a:lstStyle/>
          <a:p>
            <a:fld id="{EF5141B9-4633-46A8-8E3C-F4D827E26EE3}" type="slidenum">
              <a:rPr lang="zh-CN" altLang="en-US" smtClean="0"/>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节标题">
    <p:spTree>
      <p:nvGrpSpPr>
        <p:cNvPr id="1" name=""/>
        <p:cNvGrpSpPr/>
        <p:nvPr/>
      </p:nvGrpSpPr>
      <p:grpSpPr>
        <a:xfrm>
          <a:off x="0" y="0"/>
          <a:ext cx="0" cy="0"/>
          <a:chOff x="0" y="0"/>
          <a:chExt cx="0" cy="0"/>
        </a:xfrm>
      </p:grpSpPr>
      <p:cxnSp>
        <p:nvCxnSpPr>
          <p:cNvPr id="3145733" name="MH_Others_1"/>
          <p:cNvCxnSpPr>
            <a:cxnSpLocks noChangeShapeType="1"/>
          </p:cNvCxnSpPr>
          <p:nvPr userDrawn="1"/>
        </p:nvCxnSpPr>
        <p:spPr bwMode="auto">
          <a:xfrm>
            <a:off x="1087922" y="3208257"/>
            <a:ext cx="2608262" cy="0"/>
          </a:xfrm>
          <a:prstGeom prst="line">
            <a:avLst/>
          </a:prstGeom>
          <a:noFill/>
          <a:ln w="12700" cmpd="sng">
            <a:solidFill>
              <a:srgbClr val="CFCFCF"/>
            </a:solidFill>
            <a:round/>
          </a:ln>
        </p:spPr>
      </p:cxnSp>
      <p:cxnSp>
        <p:nvCxnSpPr>
          <p:cNvPr id="3145735" name="MH_Others_2"/>
          <p:cNvCxnSpPr>
            <a:cxnSpLocks noChangeShapeType="1"/>
          </p:cNvCxnSpPr>
          <p:nvPr userDrawn="1"/>
        </p:nvCxnSpPr>
        <p:spPr bwMode="auto">
          <a:xfrm>
            <a:off x="3297722" y="3006645"/>
            <a:ext cx="0" cy="1176337"/>
          </a:xfrm>
          <a:prstGeom prst="line">
            <a:avLst/>
          </a:prstGeom>
          <a:noFill/>
          <a:ln w="12700" cmpd="sng">
            <a:solidFill>
              <a:srgbClr val="CFCFCF"/>
            </a:solidFill>
            <a:round/>
          </a:ln>
        </p:spPr>
      </p:cxnSp>
      <p:sp>
        <p:nvSpPr>
          <p:cNvPr id="1048792" name="MH_Title"/>
          <p:cNvSpPr>
            <a:spLocks noChangeArrowheads="1"/>
          </p:cNvSpPr>
          <p:nvPr userDrawn="1"/>
        </p:nvSpPr>
        <p:spPr bwMode="auto">
          <a:xfrm>
            <a:off x="3297720" y="3309951"/>
            <a:ext cx="4745037" cy="660400"/>
          </a:xfrm>
          <a:prstGeom prst="rect">
            <a:avLst/>
          </a:prstGeom>
          <a:solidFill>
            <a:schemeClr val="accent2"/>
          </a:solidFill>
          <a:ln>
            <a:noFill/>
          </a:ln>
        </p:spPr>
        <p:txBody>
          <a:bodyPr lIns="0" tIns="0" rIns="0" bIns="0" anchor="ctr">
            <a:normAutofit/>
          </a:bodyPr>
          <a:lstStyle>
            <a:lvl1pPr>
              <a:defRPr>
                <a:solidFill>
                  <a:schemeClr val="tx1"/>
                </a:solidFill>
                <a:latin typeface="Arial" panose="020B0604020202020204" pitchFamily="34" charset="0"/>
                <a:ea typeface="幼圆" panose="02010509060101010101" pitchFamily="49" charset="-122"/>
              </a:defRPr>
            </a:lvl1pPr>
            <a:lvl2pPr marL="742950" indent="-285750">
              <a:defRPr>
                <a:solidFill>
                  <a:schemeClr val="tx1"/>
                </a:solidFill>
                <a:latin typeface="Arial" panose="020B0604020202020204" pitchFamily="34" charset="0"/>
                <a:ea typeface="幼圆" panose="02010509060101010101" pitchFamily="49" charset="-122"/>
              </a:defRPr>
            </a:lvl2pPr>
            <a:lvl3pPr marL="1143000" indent="-228600">
              <a:defRPr>
                <a:solidFill>
                  <a:schemeClr val="tx1"/>
                </a:solidFill>
                <a:latin typeface="Arial" panose="020B0604020202020204" pitchFamily="34" charset="0"/>
                <a:ea typeface="幼圆" panose="02010509060101010101" pitchFamily="49" charset="-122"/>
              </a:defRPr>
            </a:lvl3pPr>
            <a:lvl4pPr marL="1600200" indent="-228600">
              <a:defRPr>
                <a:solidFill>
                  <a:schemeClr val="tx1"/>
                </a:solidFill>
                <a:latin typeface="Arial" panose="020B0604020202020204" pitchFamily="34" charset="0"/>
                <a:ea typeface="幼圆" panose="02010509060101010101" pitchFamily="49" charset="-122"/>
              </a:defRPr>
            </a:lvl4pPr>
            <a:lvl5pPr marL="2057400" indent="-228600">
              <a:defRPr>
                <a:solidFill>
                  <a:schemeClr val="tx1"/>
                </a:solidFill>
                <a:latin typeface="Arial" panose="020B0604020202020204" pitchFamily="34" charset="0"/>
                <a:ea typeface="幼圆" panose="02010509060101010101" pitchFamily="49"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幼圆" panose="02010509060101010101" pitchFamily="49"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幼圆" panose="02010509060101010101" pitchFamily="49"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幼圆" panose="02010509060101010101" pitchFamily="49"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幼圆" panose="02010509060101010101" pitchFamily="49" charset="-122"/>
              </a:defRPr>
            </a:lvl9pPr>
          </a:lstStyle>
          <a:p>
            <a:pPr algn="ctr" eaLnBrk="1" hangingPunct="1"/>
            <a:endParaRPr lang="en-US" sz="2800" dirty="0">
              <a:solidFill>
                <a:srgbClr val="FFFFFF"/>
              </a:solidFill>
              <a:ea typeface="黑体" panose="02010609060101010101" pitchFamily="49" charset="-122"/>
            </a:endParaRPr>
          </a:p>
        </p:txBody>
      </p:sp>
      <p:sp>
        <p:nvSpPr>
          <p:cNvPr id="1048794" name="KSO_ST1"/>
          <p:cNvSpPr>
            <a:spLocks noGrp="1"/>
          </p:cNvSpPr>
          <p:nvPr>
            <p:ph type="title" hasCustomPrompt="1"/>
          </p:nvPr>
        </p:nvSpPr>
        <p:spPr>
          <a:xfrm>
            <a:off x="3297721" y="3322284"/>
            <a:ext cx="4745038" cy="650392"/>
          </a:xfrm>
        </p:spPr>
        <p:txBody>
          <a:bodyPr anchor="b">
            <a:normAutofit/>
          </a:bodyPr>
          <a:lstStyle>
            <a:lvl1pPr algn="ctr">
              <a:defRPr sz="4000">
                <a:solidFill>
                  <a:schemeClr val="bg1"/>
                </a:solidFill>
              </a:defRPr>
            </a:lvl1pPr>
          </a:lstStyle>
          <a:p>
            <a:r>
              <a:rPr lang="zh-CN" altLang="en-US" dirty="0"/>
              <a:t>此处添加您的标题</a:t>
            </a:r>
            <a:endParaRPr lang="en-US" dirty="0"/>
          </a:p>
        </p:txBody>
      </p:sp>
      <p:sp>
        <p:nvSpPr>
          <p:cNvPr id="1048796" name="日期占位符 2"/>
          <p:cNvSpPr>
            <a:spLocks noGrp="1"/>
          </p:cNvSpPr>
          <p:nvPr>
            <p:ph type="dt" sz="half" idx="10"/>
          </p:nvPr>
        </p:nvSpPr>
        <p:spPr/>
        <p:txBody>
          <a:bodyPr/>
          <a:lstStyle/>
          <a:p>
            <a:fld id="{42DF1E59-AF93-417B-B1DB-A80C947A2699}" type="datetimeFigureOut">
              <a:rPr lang="zh-CN" altLang="en-US" smtClean="0"/>
            </a:fld>
            <a:endParaRPr lang="zh-CN" altLang="en-US"/>
          </a:p>
        </p:txBody>
      </p:sp>
      <p:sp>
        <p:nvSpPr>
          <p:cNvPr id="1048798" name="页脚占位符 3"/>
          <p:cNvSpPr>
            <a:spLocks noGrp="1"/>
          </p:cNvSpPr>
          <p:nvPr>
            <p:ph type="ftr" sz="quarter" idx="11"/>
          </p:nvPr>
        </p:nvSpPr>
        <p:spPr/>
        <p:txBody>
          <a:bodyPr/>
          <a:lstStyle/>
          <a:p>
            <a:endParaRPr lang="zh-CN" altLang="en-US"/>
          </a:p>
        </p:txBody>
      </p:sp>
      <p:sp>
        <p:nvSpPr>
          <p:cNvPr id="1048800" name="灯片编号占位符 4"/>
          <p:cNvSpPr>
            <a:spLocks noGrp="1"/>
          </p:cNvSpPr>
          <p:nvPr>
            <p:ph type="sldNum" sz="quarter" idx="12"/>
          </p:nvPr>
        </p:nvSpPr>
        <p:spPr/>
        <p:txBody>
          <a:bodyPr/>
          <a:lstStyle/>
          <a:p>
            <a:fld id="{EF5141B9-4633-46A8-8E3C-F4D827E26EE3}" type="slidenum">
              <a:rPr lang="zh-CN" altLang="en-US" smtClean="0"/>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1048802" name="KSO_BT1"/>
          <p:cNvSpPr>
            <a:spLocks noGrp="1"/>
          </p:cNvSpPr>
          <p:nvPr>
            <p:ph type="title"/>
          </p:nvPr>
        </p:nvSpPr>
        <p:spPr/>
        <p:txBody>
          <a:bodyPr/>
          <a:lstStyle/>
          <a:p>
            <a:r>
              <a:rPr lang="zh-CN" altLang="en-US" dirty="0"/>
              <a:t>单击此处编辑母版标题样式</a:t>
            </a:r>
            <a:endParaRPr lang="en-US" dirty="0"/>
          </a:p>
        </p:txBody>
      </p:sp>
      <p:sp>
        <p:nvSpPr>
          <p:cNvPr id="1048804" name="KSO_BC1"/>
          <p:cNvSpPr>
            <a:spLocks noGrp="1"/>
          </p:cNvSpPr>
          <p:nvPr>
            <p:ph sz="half" idx="1"/>
          </p:nvPr>
        </p:nvSpPr>
        <p:spPr>
          <a:xfrm>
            <a:off x="1065600" y="1472400"/>
            <a:ext cx="3376800" cy="5014800"/>
          </a:xfrm>
          <a:ln>
            <a:solidFill>
              <a:srgbClr val="DDDDDD"/>
            </a:solidFill>
            <a:miter lim="800000"/>
          </a:ln>
        </p:spPr>
        <p:txBody>
          <a:bodyPr lIns="216000" tIns="144000" rIns="216000" bIns="144000" anchor="ctr" anchorCtr="0">
            <a:normAutofit/>
          </a:bodyPr>
          <a:lstStyle>
            <a:lvl1pPr marL="0" indent="0">
              <a:buFontTx/>
              <a:buNone/>
              <a:defRPr sz="2400">
                <a:solidFill>
                  <a:schemeClr val="tx1"/>
                </a:solidFill>
              </a:defRPr>
            </a:lvl1pPr>
            <a:lvl2pPr marL="575945" indent="0">
              <a:buFontTx/>
              <a:buNone/>
              <a:defRPr sz="2000">
                <a:solidFill>
                  <a:schemeClr val="tx1"/>
                </a:solidFill>
              </a:defRPr>
            </a:lvl2pPr>
            <a:lvl3pPr marL="914400" indent="0">
              <a:buFontTx/>
              <a:buNone/>
            </a:lvl3pPr>
            <a:lvl4pPr marL="1371600" indent="0">
              <a:buFontTx/>
              <a:buNone/>
            </a:lvl4pPr>
            <a:lvl5pPr marL="1828800" indent="0">
              <a:buFontTx/>
              <a:buNone/>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1048806" name="KSO_BC2"/>
          <p:cNvSpPr>
            <a:spLocks noGrp="1"/>
          </p:cNvSpPr>
          <p:nvPr>
            <p:ph sz="half" idx="2"/>
          </p:nvPr>
        </p:nvSpPr>
        <p:spPr>
          <a:xfrm>
            <a:off x="4708800" y="1472400"/>
            <a:ext cx="3376800" cy="5014800"/>
          </a:xfrm>
          <a:ln>
            <a:solidFill>
              <a:srgbClr val="DDDDDD"/>
            </a:solidFill>
            <a:miter lim="800000"/>
          </a:ln>
        </p:spPr>
        <p:txBody>
          <a:bodyPr lIns="216000" tIns="144000" rIns="216000" bIns="144000" anchor="ctr" anchorCtr="0">
            <a:normAutofit/>
          </a:bodyPr>
          <a:lstStyle>
            <a:lvl1pPr marL="0" indent="0">
              <a:buFontTx/>
              <a:buNone/>
              <a:defRPr sz="2400">
                <a:solidFill>
                  <a:schemeClr val="tx1"/>
                </a:solidFill>
              </a:defRPr>
            </a:lvl1pPr>
            <a:lvl2pPr marL="575945" indent="0">
              <a:buFontTx/>
              <a:buNone/>
              <a:defRPr sz="2000">
                <a:solidFill>
                  <a:schemeClr val="tx1"/>
                </a:solidFill>
              </a:defRPr>
            </a:lvl2pPr>
            <a:lvl3pPr marL="914400" indent="0">
              <a:buFontTx/>
              <a:buNone/>
            </a:lvl3pPr>
            <a:lvl4pPr marL="1371600" indent="0">
              <a:buFontTx/>
              <a:buNone/>
            </a:lvl4pPr>
            <a:lvl5pPr marL="1828800" indent="0">
              <a:buFontTx/>
              <a:buNone/>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1048808" name="日期占位符 4"/>
          <p:cNvSpPr>
            <a:spLocks noGrp="1"/>
          </p:cNvSpPr>
          <p:nvPr>
            <p:ph type="dt" sz="half" idx="10"/>
          </p:nvPr>
        </p:nvSpPr>
        <p:spPr/>
        <p:txBody>
          <a:bodyPr/>
          <a:lstStyle/>
          <a:p>
            <a:fld id="{42DF1E59-AF93-417B-B1DB-A80C947A2699}" type="datetimeFigureOut">
              <a:rPr lang="zh-CN" altLang="en-US" smtClean="0"/>
            </a:fld>
            <a:endParaRPr lang="zh-CN" altLang="en-US"/>
          </a:p>
        </p:txBody>
      </p:sp>
      <p:sp>
        <p:nvSpPr>
          <p:cNvPr id="1048810" name="页脚占位符 5"/>
          <p:cNvSpPr>
            <a:spLocks noGrp="1"/>
          </p:cNvSpPr>
          <p:nvPr>
            <p:ph type="ftr" sz="quarter" idx="11"/>
          </p:nvPr>
        </p:nvSpPr>
        <p:spPr/>
        <p:txBody>
          <a:bodyPr/>
          <a:lstStyle/>
          <a:p>
            <a:endParaRPr lang="zh-CN" altLang="en-US"/>
          </a:p>
        </p:txBody>
      </p:sp>
      <p:sp>
        <p:nvSpPr>
          <p:cNvPr id="1048812" name="灯片编号占位符 6"/>
          <p:cNvSpPr>
            <a:spLocks noGrp="1"/>
          </p:cNvSpPr>
          <p:nvPr>
            <p:ph type="sldNum" sz="quarter" idx="12"/>
          </p:nvPr>
        </p:nvSpPr>
        <p:spPr/>
        <p:txBody>
          <a:bodyPr/>
          <a:lstStyle/>
          <a:p>
            <a:fld id="{EF5141B9-4633-46A8-8E3C-F4D827E26EE3}" type="slidenum">
              <a:rPr lang="zh-CN" altLang="en-US" smtClean="0"/>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1048814" name="KSO_BT1"/>
          <p:cNvSpPr>
            <a:spLocks noGrp="1"/>
          </p:cNvSpPr>
          <p:nvPr>
            <p:ph type="title"/>
          </p:nvPr>
        </p:nvSpPr>
        <p:spPr>
          <a:xfrm>
            <a:off x="1727199" y="118532"/>
            <a:ext cx="6984076" cy="717022"/>
          </a:xfrm>
        </p:spPr>
        <p:txBody>
          <a:bodyPr/>
          <a:lstStyle/>
          <a:p>
            <a:r>
              <a:rPr lang="zh-CN" altLang="en-US"/>
              <a:t>单击此处编辑母版标题样式</a:t>
            </a:r>
            <a:endParaRPr lang="en-US" dirty="0"/>
          </a:p>
        </p:txBody>
      </p:sp>
      <p:sp>
        <p:nvSpPr>
          <p:cNvPr id="1048816" name="Text Placeholder 2"/>
          <p:cNvSpPr>
            <a:spLocks noGrp="1"/>
          </p:cNvSpPr>
          <p:nvPr>
            <p:ph type="body" idx="1"/>
          </p:nvPr>
        </p:nvSpPr>
        <p:spPr>
          <a:xfrm>
            <a:off x="824576" y="1376362"/>
            <a:ext cx="3868340" cy="823912"/>
          </a:xfrm>
        </p:spPr>
        <p:txBody>
          <a:bodyPr anchor="b">
            <a:normAutofit/>
          </a:bodyPr>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dirty="0"/>
              <a:t>单击此处编辑母版文本样式</a:t>
            </a:r>
            <a:endParaRPr lang="zh-CN" altLang="en-US" dirty="0"/>
          </a:p>
        </p:txBody>
      </p:sp>
      <p:sp>
        <p:nvSpPr>
          <p:cNvPr id="1048818" name="KSO_BC1"/>
          <p:cNvSpPr>
            <a:spLocks noGrp="1"/>
          </p:cNvSpPr>
          <p:nvPr>
            <p:ph sz="half" idx="2"/>
          </p:nvPr>
        </p:nvSpPr>
        <p:spPr>
          <a:xfrm>
            <a:off x="824576" y="2200274"/>
            <a:ext cx="3868340" cy="3684588"/>
          </a:xfrm>
        </p:spPr>
        <p:txBody>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1048820" name="Text Placeholder 4"/>
          <p:cNvSpPr>
            <a:spLocks noGrp="1"/>
          </p:cNvSpPr>
          <p:nvPr>
            <p:ph type="body" sz="quarter" idx="3"/>
          </p:nvPr>
        </p:nvSpPr>
        <p:spPr>
          <a:xfrm>
            <a:off x="4823884" y="1376362"/>
            <a:ext cx="3887391" cy="823912"/>
          </a:xfrm>
        </p:spPr>
        <p:txBody>
          <a:bodyPr anchor="b">
            <a:normAutofit/>
          </a:bodyPr>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dirty="0"/>
              <a:t>单击此处编辑母版文本样式</a:t>
            </a:r>
            <a:endParaRPr lang="zh-CN" altLang="en-US" dirty="0"/>
          </a:p>
        </p:txBody>
      </p:sp>
      <p:sp>
        <p:nvSpPr>
          <p:cNvPr id="1048822" name="KSO_BC2"/>
          <p:cNvSpPr>
            <a:spLocks noGrp="1"/>
          </p:cNvSpPr>
          <p:nvPr>
            <p:ph sz="quarter" idx="4"/>
          </p:nvPr>
        </p:nvSpPr>
        <p:spPr>
          <a:xfrm>
            <a:off x="4823884" y="2200274"/>
            <a:ext cx="3887391" cy="3684588"/>
          </a:xfrm>
        </p:spPr>
        <p:txBody>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1048824" name="日期占位符 6"/>
          <p:cNvSpPr>
            <a:spLocks noGrp="1"/>
          </p:cNvSpPr>
          <p:nvPr>
            <p:ph type="dt" sz="half" idx="10"/>
          </p:nvPr>
        </p:nvSpPr>
        <p:spPr/>
        <p:txBody>
          <a:bodyPr/>
          <a:lstStyle/>
          <a:p>
            <a:fld id="{42DF1E59-AF93-417B-B1DB-A80C947A2699}" type="datetimeFigureOut">
              <a:rPr lang="zh-CN" altLang="en-US" smtClean="0"/>
            </a:fld>
            <a:endParaRPr lang="zh-CN" altLang="en-US"/>
          </a:p>
        </p:txBody>
      </p:sp>
      <p:sp>
        <p:nvSpPr>
          <p:cNvPr id="1048826" name="页脚占位符 7"/>
          <p:cNvSpPr>
            <a:spLocks noGrp="1"/>
          </p:cNvSpPr>
          <p:nvPr>
            <p:ph type="ftr" sz="quarter" idx="11"/>
          </p:nvPr>
        </p:nvSpPr>
        <p:spPr/>
        <p:txBody>
          <a:bodyPr/>
          <a:lstStyle/>
          <a:p>
            <a:endParaRPr lang="zh-CN" altLang="en-US"/>
          </a:p>
        </p:txBody>
      </p:sp>
      <p:sp>
        <p:nvSpPr>
          <p:cNvPr id="1048828" name="灯片编号占位符 8"/>
          <p:cNvSpPr>
            <a:spLocks noGrp="1"/>
          </p:cNvSpPr>
          <p:nvPr>
            <p:ph type="sldNum" sz="quarter" idx="12"/>
          </p:nvPr>
        </p:nvSpPr>
        <p:spPr/>
        <p:txBody>
          <a:bodyPr/>
          <a:lstStyle/>
          <a:p>
            <a:fld id="{EF5141B9-4633-46A8-8E3C-F4D827E26EE3}" type="slidenum">
              <a:rPr lang="zh-CN" altLang="en-US" smtClean="0"/>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1048830" name="标题 1"/>
          <p:cNvSpPr>
            <a:spLocks noGrp="1"/>
          </p:cNvSpPr>
          <p:nvPr>
            <p:ph type="title" hasCustomPrompt="1"/>
          </p:nvPr>
        </p:nvSpPr>
        <p:spPr>
          <a:xfrm>
            <a:off x="1028274" y="2478156"/>
            <a:ext cx="7087452" cy="1118114"/>
          </a:xfrm>
        </p:spPr>
        <p:txBody>
          <a:bodyPr>
            <a:noAutofit/>
          </a:bodyPr>
          <a:lstStyle>
            <a:lvl1pPr algn="ctr">
              <a:defRPr sz="6600"/>
            </a:lvl1pPr>
          </a:lstStyle>
          <a:p>
            <a:r>
              <a:rPr lang="zh-CN" altLang="en-US" dirty="0"/>
              <a:t>编辑标题</a:t>
            </a:r>
            <a:endParaRPr lang="zh-CN" altLang="en-US" dirty="0"/>
          </a:p>
        </p:txBody>
      </p:sp>
      <p:sp>
        <p:nvSpPr>
          <p:cNvPr id="1048832" name="日期占位符 2"/>
          <p:cNvSpPr>
            <a:spLocks noGrp="1"/>
          </p:cNvSpPr>
          <p:nvPr>
            <p:ph type="dt" sz="half" idx="10"/>
          </p:nvPr>
        </p:nvSpPr>
        <p:spPr>
          <a:xfrm>
            <a:off x="628650" y="6356350"/>
            <a:ext cx="2057400" cy="365125"/>
          </a:xfrm>
          <a:prstGeom prst="rect">
            <a:avLst/>
          </a:prstGeom>
        </p:spPr>
        <p:txBody>
          <a:bodyPr/>
          <a:lstStyle/>
          <a:p>
            <a:fld id="{2C668A94-C526-4A4C-98D3-6D1C871139E8}" type="datetimeFigureOut">
              <a:rPr lang="zh-CN" altLang="en-US" smtClean="0"/>
            </a:fld>
            <a:endParaRPr lang="zh-CN" altLang="en-US"/>
          </a:p>
        </p:txBody>
      </p:sp>
      <p:sp>
        <p:nvSpPr>
          <p:cNvPr id="1048834" name="页脚占位符 3"/>
          <p:cNvSpPr>
            <a:spLocks noGrp="1"/>
          </p:cNvSpPr>
          <p:nvPr>
            <p:ph type="ftr" sz="quarter" idx="11"/>
          </p:nvPr>
        </p:nvSpPr>
        <p:spPr>
          <a:xfrm>
            <a:off x="3028950" y="6356350"/>
            <a:ext cx="3086100" cy="365125"/>
          </a:xfrm>
          <a:prstGeom prst="rect">
            <a:avLst/>
          </a:prstGeom>
        </p:spPr>
        <p:txBody>
          <a:bodyPr/>
          <a:lstStyle/>
          <a:p>
            <a:endParaRPr lang="zh-CN" altLang="en-US"/>
          </a:p>
        </p:txBody>
      </p:sp>
      <p:sp>
        <p:nvSpPr>
          <p:cNvPr id="1048836" name="灯片编号占位符 4"/>
          <p:cNvSpPr>
            <a:spLocks noGrp="1"/>
          </p:cNvSpPr>
          <p:nvPr>
            <p:ph type="sldNum" sz="quarter" idx="12"/>
          </p:nvPr>
        </p:nvSpPr>
        <p:spPr>
          <a:xfrm>
            <a:off x="6457950" y="6356350"/>
            <a:ext cx="2057400" cy="365125"/>
          </a:xfrm>
          <a:prstGeom prst="rect">
            <a:avLst/>
          </a:prstGeom>
        </p:spPr>
        <p:txBody>
          <a:bodyPr/>
          <a:lstStyle/>
          <a:p>
            <a:fld id="{54BA3F52-EB2C-4565-937B-416FAD8E6149}" type="slidenum">
              <a:rPr lang="zh-CN" altLang="en-US" smtClean="0"/>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1048838" name="日期占位符 1"/>
          <p:cNvSpPr>
            <a:spLocks noGrp="1"/>
          </p:cNvSpPr>
          <p:nvPr>
            <p:ph type="dt" sz="half" idx="10"/>
          </p:nvPr>
        </p:nvSpPr>
        <p:spPr/>
        <p:txBody>
          <a:bodyPr/>
          <a:lstStyle/>
          <a:p>
            <a:fld id="{42DF1E59-AF93-417B-B1DB-A80C947A2699}" type="datetimeFigureOut">
              <a:rPr lang="zh-CN" altLang="en-US" smtClean="0"/>
            </a:fld>
            <a:endParaRPr lang="zh-CN" altLang="en-US"/>
          </a:p>
        </p:txBody>
      </p:sp>
      <p:sp>
        <p:nvSpPr>
          <p:cNvPr id="1048840" name="页脚占位符 2"/>
          <p:cNvSpPr>
            <a:spLocks noGrp="1"/>
          </p:cNvSpPr>
          <p:nvPr>
            <p:ph type="ftr" sz="quarter" idx="11"/>
          </p:nvPr>
        </p:nvSpPr>
        <p:spPr/>
        <p:txBody>
          <a:bodyPr/>
          <a:lstStyle/>
          <a:p>
            <a:endParaRPr lang="zh-CN" altLang="en-US"/>
          </a:p>
        </p:txBody>
      </p:sp>
      <p:sp>
        <p:nvSpPr>
          <p:cNvPr id="1048842" name="灯片编号占位符 3"/>
          <p:cNvSpPr>
            <a:spLocks noGrp="1"/>
          </p:cNvSpPr>
          <p:nvPr>
            <p:ph type="sldNum" sz="quarter" idx="12"/>
          </p:nvPr>
        </p:nvSpPr>
        <p:spPr/>
        <p:txBody>
          <a:bodyPr/>
          <a:lstStyle/>
          <a:p>
            <a:fld id="{EF5141B9-4633-46A8-8E3C-F4D827E26EE3}" type="slidenum">
              <a:rPr lang="zh-CN" altLang="en-US" smtClean="0"/>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1048844" name="KSO_BT1"/>
          <p:cNvSpPr>
            <a:spLocks noGrp="1"/>
          </p:cNvSpPr>
          <p:nvPr>
            <p:ph type="title"/>
          </p:nvPr>
        </p:nvSpPr>
        <p:spPr>
          <a:xfrm>
            <a:off x="338400" y="594000"/>
            <a:ext cx="8370000" cy="590400"/>
          </a:xfrm>
        </p:spPr>
        <p:txBody>
          <a:bodyPr anchor="b">
            <a:normAutofit/>
          </a:bodyPr>
          <a:lstStyle>
            <a:lvl1pPr>
              <a:defRPr sz="3000"/>
            </a:lvl1pPr>
          </a:lstStyle>
          <a:p>
            <a:r>
              <a:rPr lang="zh-CN" altLang="en-US" dirty="0"/>
              <a:t>单击此处编辑母版标题样式</a:t>
            </a:r>
            <a:endParaRPr lang="en-US" dirty="0"/>
          </a:p>
        </p:txBody>
      </p:sp>
      <p:sp>
        <p:nvSpPr>
          <p:cNvPr id="1048846" name="KSO_BC1"/>
          <p:cNvSpPr>
            <a:spLocks noGrp="1"/>
          </p:cNvSpPr>
          <p:nvPr>
            <p:ph type="pic" idx="1"/>
          </p:nvPr>
        </p:nvSpPr>
        <p:spPr>
          <a:xfrm>
            <a:off x="1278000" y="1922400"/>
            <a:ext cx="6606000" cy="2570400"/>
          </a:xfrm>
        </p:spPr>
        <p:txBody>
          <a:bodyPr anchor="ctr" anchorCtr="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dirty="0"/>
              <a:t>单击图标添加图片</a:t>
            </a:r>
            <a:endParaRPr lang="en-US" dirty="0"/>
          </a:p>
        </p:txBody>
      </p:sp>
      <p:sp>
        <p:nvSpPr>
          <p:cNvPr id="1048848" name="KSO_BC2"/>
          <p:cNvSpPr>
            <a:spLocks noGrp="1"/>
          </p:cNvSpPr>
          <p:nvPr>
            <p:ph type="body" sz="half" idx="2"/>
          </p:nvPr>
        </p:nvSpPr>
        <p:spPr>
          <a:xfrm>
            <a:off x="1278000" y="4629600"/>
            <a:ext cx="6606000" cy="1360800"/>
          </a:xfrm>
          <a:solidFill>
            <a:schemeClr val="accent2"/>
          </a:solidFill>
        </p:spPr>
        <p:txBody>
          <a:bodyPr anchor="ctr" anchorCtr="0">
            <a:normAutofit/>
          </a:bodyPr>
          <a:lstStyle>
            <a:lvl1pPr marL="0" indent="0">
              <a:buNone/>
              <a:defRPr sz="18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dirty="0"/>
              <a:t>单击此处编辑母版文本样式</a:t>
            </a:r>
            <a:endParaRPr lang="zh-CN" altLang="en-US" dirty="0"/>
          </a:p>
        </p:txBody>
      </p:sp>
      <p:sp>
        <p:nvSpPr>
          <p:cNvPr id="1048850" name="矩形 1"/>
          <p:cNvSpPr>
            <a:spLocks noChangeArrowheads="1"/>
          </p:cNvSpPr>
          <p:nvPr userDrawn="1"/>
        </p:nvSpPr>
        <p:spPr bwMode="auto">
          <a:xfrm>
            <a:off x="1276350" y="3992563"/>
            <a:ext cx="6605588" cy="498475"/>
          </a:xfrm>
          <a:prstGeom prst="rect">
            <a:avLst/>
          </a:prstGeom>
          <a:solidFill>
            <a:srgbClr val="FFFFFF">
              <a:alpha val="59999"/>
            </a:srgbClr>
          </a:solidFill>
          <a:ln>
            <a:noFill/>
          </a:ln>
        </p:spPr>
        <p:txBody>
          <a:bodyPr anchor="ctr">
            <a:normAutofit/>
          </a:bodyPr>
          <a:lstStyle>
            <a:lvl1pPr>
              <a:defRPr>
                <a:solidFill>
                  <a:schemeClr val="tx1"/>
                </a:solidFill>
                <a:latin typeface="Arial" panose="020B0604020202020204" pitchFamily="34" charset="0"/>
                <a:ea typeface="幼圆" panose="02010509060101010101" pitchFamily="49" charset="-122"/>
              </a:defRPr>
            </a:lvl1pPr>
            <a:lvl2pPr marL="742950" indent="-285750">
              <a:defRPr>
                <a:solidFill>
                  <a:schemeClr val="tx1"/>
                </a:solidFill>
                <a:latin typeface="Arial" panose="020B0604020202020204" pitchFamily="34" charset="0"/>
                <a:ea typeface="幼圆" panose="02010509060101010101" pitchFamily="49" charset="-122"/>
              </a:defRPr>
            </a:lvl2pPr>
            <a:lvl3pPr marL="1143000" indent="-228600">
              <a:defRPr>
                <a:solidFill>
                  <a:schemeClr val="tx1"/>
                </a:solidFill>
                <a:latin typeface="Arial" panose="020B0604020202020204" pitchFamily="34" charset="0"/>
                <a:ea typeface="幼圆" panose="02010509060101010101" pitchFamily="49" charset="-122"/>
              </a:defRPr>
            </a:lvl3pPr>
            <a:lvl4pPr marL="1600200" indent="-228600">
              <a:defRPr>
                <a:solidFill>
                  <a:schemeClr val="tx1"/>
                </a:solidFill>
                <a:latin typeface="Arial" panose="020B0604020202020204" pitchFamily="34" charset="0"/>
                <a:ea typeface="幼圆" panose="02010509060101010101" pitchFamily="49" charset="-122"/>
              </a:defRPr>
            </a:lvl4pPr>
            <a:lvl5pPr marL="2057400" indent="-228600">
              <a:defRPr>
                <a:solidFill>
                  <a:schemeClr val="tx1"/>
                </a:solidFill>
                <a:latin typeface="Arial" panose="020B0604020202020204" pitchFamily="34" charset="0"/>
                <a:ea typeface="幼圆" panose="02010509060101010101" pitchFamily="49"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幼圆" panose="02010509060101010101" pitchFamily="49"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幼圆" panose="02010509060101010101" pitchFamily="49"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幼圆" panose="02010509060101010101" pitchFamily="49"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幼圆" panose="02010509060101010101" pitchFamily="49" charset="-122"/>
              </a:defRPr>
            </a:lvl9pPr>
          </a:lstStyle>
          <a:p>
            <a:pPr algn="ctr" eaLnBrk="1" hangingPunct="1"/>
            <a:endParaRPr lang="zh-CN" altLang="en-US" sz="1300">
              <a:solidFill>
                <a:srgbClr val="FFFFFF"/>
              </a:solidFill>
              <a:latin typeface="宋体" panose="02010600030101010101" pitchFamily="2" charset="-122"/>
              <a:ea typeface="黑体" panose="02010609060101010101" pitchFamily="49" charset="-122"/>
              <a:sym typeface="宋体" panose="02010600030101010101" pitchFamily="2" charset="-122"/>
            </a:endParaRPr>
          </a:p>
        </p:txBody>
      </p:sp>
      <p:sp>
        <p:nvSpPr>
          <p:cNvPr id="1048852" name="日期占位符 4"/>
          <p:cNvSpPr>
            <a:spLocks noGrp="1"/>
          </p:cNvSpPr>
          <p:nvPr>
            <p:ph type="dt" sz="half" idx="10"/>
          </p:nvPr>
        </p:nvSpPr>
        <p:spPr/>
        <p:txBody>
          <a:bodyPr/>
          <a:lstStyle/>
          <a:p>
            <a:fld id="{42DF1E59-AF93-417B-B1DB-A80C947A2699}" type="datetimeFigureOut">
              <a:rPr lang="zh-CN" altLang="en-US" smtClean="0"/>
            </a:fld>
            <a:endParaRPr lang="zh-CN" altLang="en-US"/>
          </a:p>
        </p:txBody>
      </p:sp>
      <p:sp>
        <p:nvSpPr>
          <p:cNvPr id="1048854" name="页脚占位符 5"/>
          <p:cNvSpPr>
            <a:spLocks noGrp="1"/>
          </p:cNvSpPr>
          <p:nvPr>
            <p:ph type="ftr" sz="quarter" idx="11"/>
          </p:nvPr>
        </p:nvSpPr>
        <p:spPr/>
        <p:txBody>
          <a:bodyPr/>
          <a:lstStyle/>
          <a:p>
            <a:endParaRPr lang="zh-CN" altLang="en-US"/>
          </a:p>
        </p:txBody>
      </p:sp>
      <p:sp>
        <p:nvSpPr>
          <p:cNvPr id="1048856" name="灯片编号占位符 6"/>
          <p:cNvSpPr>
            <a:spLocks noGrp="1"/>
          </p:cNvSpPr>
          <p:nvPr>
            <p:ph type="sldNum" sz="quarter" idx="12"/>
          </p:nvPr>
        </p:nvSpPr>
        <p:spPr/>
        <p:txBody>
          <a:bodyPr/>
          <a:lstStyle/>
          <a:p>
            <a:fld id="{EF5141B9-4633-46A8-8E3C-F4D827E26EE3}" type="slidenum">
              <a:rPr lang="zh-CN" altLang="en-US" smtClean="0"/>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itleAndTx" preserve="1">
  <p:cSld name="垂直排列标题与 文本">
    <p:spTree>
      <p:nvGrpSpPr>
        <p:cNvPr id="1" name=""/>
        <p:cNvGrpSpPr/>
        <p:nvPr/>
      </p:nvGrpSpPr>
      <p:grpSpPr>
        <a:xfrm>
          <a:off x="0" y="0"/>
          <a:ext cx="0" cy="0"/>
          <a:chOff x="0" y="0"/>
          <a:chExt cx="0" cy="0"/>
        </a:xfrm>
      </p:grpSpPr>
      <p:sp>
        <p:nvSpPr>
          <p:cNvPr id="1048858" name="KSO_BT1"/>
          <p:cNvSpPr>
            <a:spLocks noGrp="1"/>
          </p:cNvSpPr>
          <p:nvPr>
            <p:ph type="title" orient="vert"/>
          </p:nvPr>
        </p:nvSpPr>
        <p:spPr>
          <a:xfrm>
            <a:off x="7628467" y="365125"/>
            <a:ext cx="886883" cy="5811838"/>
          </a:xfrm>
        </p:spPr>
        <p:txBody>
          <a:bodyPr vert="eaVert"/>
          <a:lstStyle/>
          <a:p>
            <a:r>
              <a:rPr lang="zh-CN" altLang="en-US"/>
              <a:t>单击此处编辑母版标题样式</a:t>
            </a:r>
            <a:endParaRPr lang="en-US" dirty="0"/>
          </a:p>
        </p:txBody>
      </p:sp>
      <p:sp>
        <p:nvSpPr>
          <p:cNvPr id="1048860" name="KSO_BC1"/>
          <p:cNvSpPr>
            <a:spLocks noGrp="1"/>
          </p:cNvSpPr>
          <p:nvPr>
            <p:ph type="body" orient="vert" idx="1"/>
          </p:nvPr>
        </p:nvSpPr>
        <p:spPr>
          <a:xfrm>
            <a:off x="1585381" y="365125"/>
            <a:ext cx="5949952" cy="5811838"/>
          </a:xfrm>
        </p:spPr>
        <p:txBody>
          <a:bodyPr vert="eaVert"/>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1048862" name="日期占位符 3"/>
          <p:cNvSpPr>
            <a:spLocks noGrp="1"/>
          </p:cNvSpPr>
          <p:nvPr>
            <p:ph type="dt" sz="half" idx="10"/>
          </p:nvPr>
        </p:nvSpPr>
        <p:spPr/>
        <p:txBody>
          <a:bodyPr/>
          <a:lstStyle/>
          <a:p>
            <a:fld id="{42DF1E59-AF93-417B-B1DB-A80C947A2699}" type="datetimeFigureOut">
              <a:rPr lang="zh-CN" altLang="en-US" smtClean="0"/>
            </a:fld>
            <a:endParaRPr lang="zh-CN" altLang="en-US"/>
          </a:p>
        </p:txBody>
      </p:sp>
      <p:sp>
        <p:nvSpPr>
          <p:cNvPr id="1048864" name="页脚占位符 4"/>
          <p:cNvSpPr>
            <a:spLocks noGrp="1"/>
          </p:cNvSpPr>
          <p:nvPr>
            <p:ph type="ftr" sz="quarter" idx="11"/>
          </p:nvPr>
        </p:nvSpPr>
        <p:spPr/>
        <p:txBody>
          <a:bodyPr/>
          <a:lstStyle/>
          <a:p>
            <a:endParaRPr lang="zh-CN" altLang="en-US"/>
          </a:p>
        </p:txBody>
      </p:sp>
      <p:sp>
        <p:nvSpPr>
          <p:cNvPr id="1048866" name="灯片编号占位符 5"/>
          <p:cNvSpPr>
            <a:spLocks noGrp="1"/>
          </p:cNvSpPr>
          <p:nvPr>
            <p:ph type="sldNum" sz="quarter" idx="12"/>
          </p:nvPr>
        </p:nvSpPr>
        <p:spPr/>
        <p:txBody>
          <a:bodyPr/>
          <a:lstStyle/>
          <a:p>
            <a:fld id="{EF5141B9-4633-46A8-8E3C-F4D827E26EE3}" type="slidenum">
              <a:rPr lang="zh-CN" altLang="en-US" smtClean="0"/>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3" Type="http://schemas.openxmlformats.org/officeDocument/2006/relationships/theme" Target="../theme/theme1.xml"/><Relationship Id="rId12" Type="http://schemas.openxmlformats.org/officeDocument/2006/relationships/image" Target="../media/image3.png"/><Relationship Id="rId11" Type="http://schemas.openxmlformats.org/officeDocument/2006/relationships/image" Target="../media/image2.png"/><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rgbClr val="FFEFD1"/>
            </a:gs>
            <a:gs pos="64999">
              <a:srgbClr val="F0EBD5"/>
            </a:gs>
            <a:gs pos="100000">
              <a:srgbClr val="D1C39F"/>
            </a:gs>
          </a:gsLst>
          <a:lin ang="4800000" scaled="0"/>
          <a:tileRect/>
        </a:gradFill>
        <a:effectLst/>
      </p:bgPr>
    </p:bg>
    <p:spTree>
      <p:nvGrpSpPr>
        <p:cNvPr id="1" name=""/>
        <p:cNvGrpSpPr/>
        <p:nvPr/>
      </p:nvGrpSpPr>
      <p:grpSpPr>
        <a:xfrm>
          <a:off x="0" y="0"/>
          <a:ext cx="0" cy="0"/>
          <a:chOff x="0" y="0"/>
          <a:chExt cx="0" cy="0"/>
        </a:xfrm>
      </p:grpSpPr>
      <p:pic>
        <p:nvPicPr>
          <p:cNvPr id="2097157" name="图片 6"/>
          <p:cNvPicPr>
            <a:picLocks noChangeAspect="1"/>
          </p:cNvPicPr>
          <p:nvPr userDrawn="1"/>
        </p:nvPicPr>
        <p:blipFill rotWithShape="1">
          <a:blip r:embed="rId11" cstate="print"/>
          <a:srcRect l="1053" t="286" r="1619" b="92966"/>
          <a:stretch>
            <a:fillRect/>
          </a:stretch>
        </p:blipFill>
        <p:spPr>
          <a:xfrm>
            <a:off x="1" y="1"/>
            <a:ext cx="9144000" cy="481913"/>
          </a:xfrm>
          <a:prstGeom prst="rect">
            <a:avLst/>
          </a:prstGeom>
        </p:spPr>
      </p:pic>
      <p:sp>
        <p:nvSpPr>
          <p:cNvPr id="1048762" name="KSO_BT1"/>
          <p:cNvSpPr>
            <a:spLocks noGrp="1"/>
          </p:cNvSpPr>
          <p:nvPr>
            <p:ph type="title"/>
          </p:nvPr>
        </p:nvSpPr>
        <p:spPr>
          <a:xfrm>
            <a:off x="339634" y="595131"/>
            <a:ext cx="8370453" cy="589244"/>
          </a:xfrm>
          <a:prstGeom prst="rect">
            <a:avLst/>
          </a:prstGeom>
        </p:spPr>
        <p:txBody>
          <a:bodyPr vert="horz" lIns="91440" tIns="45720" rIns="91440" bIns="45720" rtlCol="0" anchor="b">
            <a:normAutofit/>
          </a:bodyPr>
          <a:lstStyle/>
          <a:p>
            <a:r>
              <a:rPr lang="zh-CN" altLang="en-US" dirty="0"/>
              <a:t>单击此处编辑母版标题样式</a:t>
            </a:r>
            <a:endParaRPr lang="en-US" dirty="0"/>
          </a:p>
        </p:txBody>
      </p:sp>
      <p:sp>
        <p:nvSpPr>
          <p:cNvPr id="1048764" name="KSO_BC1"/>
          <p:cNvSpPr>
            <a:spLocks noGrp="1"/>
          </p:cNvSpPr>
          <p:nvPr>
            <p:ph type="body" idx="1"/>
          </p:nvPr>
        </p:nvSpPr>
        <p:spPr>
          <a:xfrm>
            <a:off x="339634" y="1393371"/>
            <a:ext cx="8361986" cy="4829629"/>
          </a:xfrm>
          <a:prstGeom prst="rect">
            <a:avLst/>
          </a:prstGeom>
        </p:spPr>
        <p:txBody>
          <a:bodyPr vert="horz" lIns="91440" tIns="45720" rIns="91440" bIns="45720" rtlCol="0">
            <a:normAutofit/>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1048766" name="日期占位符 3"/>
          <p:cNvSpPr>
            <a:spLocks noGrp="1"/>
          </p:cNvSpPr>
          <p:nvPr>
            <p:ph type="dt" sz="half" idx="2"/>
          </p:nvPr>
        </p:nvSpPr>
        <p:spPr>
          <a:xfrm>
            <a:off x="628650" y="6356350"/>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2DF1E59-AF93-417B-B1DB-A80C947A2699}" type="datetimeFigureOut">
              <a:rPr lang="zh-CN" altLang="en-US" smtClean="0"/>
            </a:fld>
            <a:endParaRPr lang="zh-CN" altLang="en-US"/>
          </a:p>
        </p:txBody>
      </p:sp>
      <p:sp>
        <p:nvSpPr>
          <p:cNvPr id="1048768" name="页脚占位符 4"/>
          <p:cNvSpPr>
            <a:spLocks noGrp="1"/>
          </p:cNvSpPr>
          <p:nvPr>
            <p:ph type="ftr" sz="quarter" idx="3"/>
          </p:nvPr>
        </p:nvSpPr>
        <p:spPr>
          <a:xfrm>
            <a:off x="3028950" y="6356350"/>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1048770" name="灯片编号占位符 5"/>
          <p:cNvSpPr>
            <a:spLocks noGrp="1"/>
          </p:cNvSpPr>
          <p:nvPr>
            <p:ph type="sldNum" sz="quarter" idx="4"/>
          </p:nvPr>
        </p:nvSpPr>
        <p:spPr>
          <a:xfrm>
            <a:off x="6457950" y="6356350"/>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F5141B9-4633-46A8-8E3C-F4D827E26EE3}" type="slidenum">
              <a:rPr lang="zh-CN" altLang="en-US" smtClean="0"/>
            </a:fld>
            <a:endParaRPr lang="zh-CN" altLang="en-US"/>
          </a:p>
        </p:txBody>
      </p:sp>
      <p:pic>
        <p:nvPicPr>
          <p:cNvPr id="8" name="图片 7" descr="水印"/>
          <p:cNvPicPr>
            <a:picLocks noChangeAspect="1"/>
          </p:cNvPicPr>
          <p:nvPr userDrawn="1"/>
        </p:nvPicPr>
        <p:blipFill>
          <a:blip r:embed="rId12"/>
          <a:stretch>
            <a:fillRect/>
          </a:stretch>
        </p:blipFill>
        <p:spPr>
          <a:xfrm>
            <a:off x="5186363" y="904875"/>
            <a:ext cx="3880009" cy="1255871"/>
          </a:xfrm>
          <a:prstGeom prst="rect">
            <a:avLst/>
          </a:prstGeom>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Lst>
  <p:txStyles>
    <p:titleStyle>
      <a:lvl1pPr algn="l" defTabSz="914400" rtl="0" eaLnBrk="1" latinLnBrk="0" hangingPunct="1">
        <a:lnSpc>
          <a:spcPct val="90000"/>
        </a:lnSpc>
        <a:spcBef>
          <a:spcPct val="0"/>
        </a:spcBef>
        <a:buNone/>
        <a:defRPr sz="3000" b="1" i="0" kern="1200" baseline="0">
          <a:solidFill>
            <a:schemeClr val="tx2"/>
          </a:solidFill>
          <a:latin typeface="Arial" panose="020B0604020202020204" pitchFamily="34" charset="0"/>
          <a:ea typeface="黑体" panose="02010609060101010101" pitchFamily="49" charset="-122"/>
          <a:cs typeface="+mj-cs"/>
        </a:defRPr>
      </a:lvl1pPr>
    </p:titleStyle>
    <p:bodyStyle>
      <a:lvl1pPr marL="357505" indent="-357505" algn="just" defTabSz="914400" rtl="0" eaLnBrk="1" latinLnBrk="0" hangingPunct="1">
        <a:lnSpc>
          <a:spcPct val="110000"/>
        </a:lnSpc>
        <a:spcBef>
          <a:spcPts val="1800"/>
        </a:spcBef>
        <a:spcAft>
          <a:spcPts val="0"/>
        </a:spcAft>
        <a:buClr>
          <a:schemeClr val="tx2">
            <a:lumMod val="75000"/>
          </a:schemeClr>
        </a:buClr>
        <a:buSzPct val="60000"/>
        <a:buFont typeface="Wingdings" panose="05000000000000000000" pitchFamily="2" charset="2"/>
        <a:buChar char="u"/>
        <a:defRPr sz="2400" kern="1200" baseline="0">
          <a:solidFill>
            <a:schemeClr val="accent1">
              <a:lumMod val="75000"/>
            </a:schemeClr>
          </a:solidFill>
          <a:latin typeface="Arial" panose="020B0604020202020204" pitchFamily="34" charset="0"/>
          <a:ea typeface="黑体" panose="02010609060101010101" pitchFamily="49" charset="-122"/>
          <a:cs typeface="+mn-cs"/>
        </a:defRPr>
      </a:lvl1pPr>
      <a:lvl2pPr marL="575945" indent="-230505" algn="just" defTabSz="914400" rtl="0" eaLnBrk="1" latinLnBrk="0" hangingPunct="1">
        <a:lnSpc>
          <a:spcPct val="130000"/>
        </a:lnSpc>
        <a:spcBef>
          <a:spcPts val="0"/>
        </a:spcBef>
        <a:spcAft>
          <a:spcPts val="0"/>
        </a:spcAft>
        <a:buClr>
          <a:schemeClr val="accent1">
            <a:lumMod val="75000"/>
          </a:schemeClr>
        </a:buClr>
        <a:buFont typeface="Arial" panose="020B0604020202020204" pitchFamily="34" charset="0"/>
        <a:buChar char="•"/>
        <a:defRPr sz="2000" kern="1200" baseline="0">
          <a:solidFill>
            <a:schemeClr val="accent1">
              <a:lumMod val="75000"/>
            </a:schemeClr>
          </a:solidFill>
          <a:latin typeface="幼圆" panose="02010509060101010101" pitchFamily="49" charset="-122"/>
          <a:ea typeface="黑体" panose="02010609060101010101" pitchFamily="49" charset="-122"/>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accent1">
              <a:lumMod val="75000"/>
            </a:schemeClr>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accent1">
              <a:lumMod val="75000"/>
            </a:schemeClr>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accent1">
              <a:lumMod val="75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3.png"/><Relationship Id="rId1" Type="http://schemas.openxmlformats.org/officeDocument/2006/relationships/image" Target="../media/image4.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5" Type="http://schemas.openxmlformats.org/officeDocument/2006/relationships/notesSlide" Target="../notesSlides/notesSlide1.xml"/><Relationship Id="rId4" Type="http://schemas.openxmlformats.org/officeDocument/2006/relationships/slideLayout" Target="../slideLayouts/slideLayout1.xml"/><Relationship Id="rId3" Type="http://schemas.openxmlformats.org/officeDocument/2006/relationships/tags" Target="../tags/tag2.xml"/><Relationship Id="rId2" Type="http://schemas.openxmlformats.org/officeDocument/2006/relationships/image" Target="../media/image5.jpeg"/><Relationship Id="rId1" Type="http://schemas.openxmlformats.org/officeDocument/2006/relationships/tags" Target="../tags/tag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6.jpeg"/></Relationships>
</file>

<file path=ppt/slides/_rels/slide3.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3.png"/></Relationships>
</file>

<file path=ppt/slides/_rels/slide4.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3.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3.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矩形 1"/>
          <p:cNvSpPr>
            <a:spLocks noChangeArrowheads="1"/>
          </p:cNvSpPr>
          <p:nvPr/>
        </p:nvSpPr>
        <p:spPr bwMode="auto">
          <a:xfrm>
            <a:off x="571500" y="1792129"/>
            <a:ext cx="4903946" cy="3784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kumimoji="1" sz="3200">
                <a:solidFill>
                  <a:schemeClr val="tx1"/>
                </a:solidFill>
                <a:latin typeface="Times New Roman" panose="02020603050405020304" charset="0"/>
                <a:ea typeface="宋体" panose="02010600030101010101" pitchFamily="2" charset="-122"/>
              </a:defRPr>
            </a:lvl1pPr>
            <a:lvl2pPr marL="742950" indent="-285750">
              <a:spcBef>
                <a:spcPct val="20000"/>
              </a:spcBef>
              <a:buChar char="–"/>
              <a:defRPr kumimoji="1" sz="2800">
                <a:solidFill>
                  <a:schemeClr val="tx1"/>
                </a:solidFill>
                <a:latin typeface="Times New Roman" panose="02020603050405020304" charset="0"/>
                <a:ea typeface="宋体" panose="02010600030101010101" pitchFamily="2" charset="-122"/>
              </a:defRPr>
            </a:lvl2pPr>
            <a:lvl3pPr marL="1143000" indent="-228600">
              <a:spcBef>
                <a:spcPct val="20000"/>
              </a:spcBef>
              <a:buChar char="•"/>
              <a:defRPr kumimoji="1" sz="2400">
                <a:solidFill>
                  <a:schemeClr val="tx1"/>
                </a:solidFill>
                <a:latin typeface="Times New Roman" panose="02020603050405020304" charset="0"/>
                <a:ea typeface="宋体" panose="02010600030101010101" pitchFamily="2" charset="-122"/>
              </a:defRPr>
            </a:lvl3pPr>
            <a:lvl4pPr marL="1600200" indent="-228600">
              <a:spcBef>
                <a:spcPct val="20000"/>
              </a:spcBef>
              <a:buChar char="–"/>
              <a:defRPr kumimoji="1" sz="2000">
                <a:solidFill>
                  <a:schemeClr val="tx1"/>
                </a:solidFill>
                <a:latin typeface="Times New Roman" panose="02020603050405020304" charset="0"/>
                <a:ea typeface="宋体" panose="02010600030101010101" pitchFamily="2" charset="-122"/>
              </a:defRPr>
            </a:lvl4pPr>
            <a:lvl5pPr marL="2057400" indent="-228600">
              <a:spcBef>
                <a:spcPct val="20000"/>
              </a:spcBef>
              <a:buChar char="»"/>
              <a:defRPr kumimoji="1" sz="2000">
                <a:solidFill>
                  <a:schemeClr val="tx1"/>
                </a:solidFill>
                <a:latin typeface="Times New Roman" panose="02020603050405020304" charset="0"/>
                <a:ea typeface="宋体" panose="02010600030101010101" pitchFamily="2" charset="-122"/>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charset="0"/>
                <a:ea typeface="宋体" panose="02010600030101010101" pitchFamily="2" charset="-122"/>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charset="0"/>
                <a:ea typeface="宋体" panose="02010600030101010101" pitchFamily="2" charset="-122"/>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charset="0"/>
                <a:ea typeface="宋体" panose="02010600030101010101" pitchFamily="2" charset="-122"/>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charset="0"/>
                <a:ea typeface="宋体" panose="02010600030101010101" pitchFamily="2" charset="-122"/>
              </a:defRPr>
            </a:lvl9pPr>
          </a:lstStyle>
          <a:p>
            <a:pPr eaLnBrk="1" hangingPunct="1">
              <a:spcBef>
                <a:spcPct val="0"/>
              </a:spcBef>
              <a:buFontTx/>
              <a:buNone/>
              <a:defRPr/>
            </a:pPr>
            <a:r>
              <a:rPr lang="zh-CN" altLang="en-US" sz="3000" b="1">
                <a:solidFill>
                  <a:srgbClr val="FF0000"/>
                </a:solidFill>
                <a:latin typeface="HelveticaNeue" panose="02000503000000020004" pitchFamily="2" charset="0"/>
              </a:rPr>
              <a:t>感恩遇见，相互成就，本课件资料仅供您个人参考、教学使用，严禁自行在网络传播，违者依知识产权法追究法律责任。</a:t>
            </a:r>
            <a:endParaRPr lang="en-US" altLang="zh-CN" sz="3000" b="1">
              <a:solidFill>
                <a:srgbClr val="FF0000"/>
              </a:solidFill>
              <a:latin typeface="HelveticaNeue" panose="02000503000000020004" pitchFamily="2" charset="0"/>
            </a:endParaRPr>
          </a:p>
          <a:p>
            <a:pPr eaLnBrk="1" hangingPunct="1">
              <a:spcBef>
                <a:spcPct val="0"/>
              </a:spcBef>
              <a:buFontTx/>
              <a:buNone/>
              <a:defRPr/>
            </a:pPr>
            <a:endParaRPr lang="en-US" altLang="zh-CN" sz="3000" b="1">
              <a:solidFill>
                <a:srgbClr val="FF0000"/>
              </a:solidFill>
              <a:latin typeface="HelveticaNeue" panose="02000503000000020004" pitchFamily="2" charset="0"/>
            </a:endParaRPr>
          </a:p>
          <a:p>
            <a:pPr eaLnBrk="1" hangingPunct="1">
              <a:spcBef>
                <a:spcPct val="0"/>
              </a:spcBef>
              <a:buFontTx/>
              <a:buNone/>
              <a:defRPr/>
            </a:pPr>
            <a:r>
              <a:rPr lang="zh-CN" altLang="en-US" sz="3000" b="1">
                <a:solidFill>
                  <a:srgbClr val="FF0000"/>
                </a:solidFill>
                <a:latin typeface="HelveticaNeue" panose="02000503000000020004" pitchFamily="2" charset="0"/>
              </a:rPr>
              <a:t>更多教学资源请关注</a:t>
            </a:r>
            <a:endParaRPr lang="en-US" altLang="zh-CN" sz="3000" b="1">
              <a:solidFill>
                <a:srgbClr val="FF0000"/>
              </a:solidFill>
              <a:latin typeface="HelveticaNeue" panose="02000503000000020004" pitchFamily="2" charset="0"/>
            </a:endParaRPr>
          </a:p>
          <a:p>
            <a:pPr eaLnBrk="1" hangingPunct="1">
              <a:spcBef>
                <a:spcPct val="0"/>
              </a:spcBef>
              <a:buFontTx/>
              <a:buNone/>
              <a:defRPr/>
            </a:pPr>
            <a:r>
              <a:rPr lang="zh-CN" altLang="en-US" sz="3000" b="1">
                <a:solidFill>
                  <a:srgbClr val="FF0000"/>
                </a:solidFill>
                <a:latin typeface="HelveticaNeue" panose="02000503000000020004" pitchFamily="2" charset="0"/>
              </a:rPr>
              <a:t>公众号：溯恩高中英语</a:t>
            </a:r>
            <a:endParaRPr lang="zh-CN" altLang="en-US" sz="3000" b="1">
              <a:solidFill>
                <a:srgbClr val="FF0000"/>
              </a:solidFill>
              <a:latin typeface="HelveticaNeue" panose="02000503000000020004" pitchFamily="2" charset="0"/>
            </a:endParaRPr>
          </a:p>
        </p:txBody>
      </p:sp>
      <p:pic>
        <p:nvPicPr>
          <p:cNvPr id="14338" name="图片 2"/>
          <p:cNvPicPr>
            <a:picLocks noChangeAspect="1" noChangeArrowheads="1"/>
          </p:cNvPicPr>
          <p:nvPr/>
        </p:nvPicPr>
        <p:blipFill>
          <a:blip r:embed="rId1">
            <a:extLst>
              <a:ext uri="{28A0092B-C50C-407E-A947-70E740481C1C}">
                <a14:useLocalDpi xmlns:a14="http://schemas.microsoft.com/office/drawing/2010/main" val="0"/>
              </a:ext>
            </a:extLst>
          </a:blip>
          <a:srcRect/>
          <a:stretch>
            <a:fillRect/>
          </a:stretch>
        </p:blipFill>
        <p:spPr bwMode="auto">
          <a:xfrm>
            <a:off x="5453539" y="2562701"/>
            <a:ext cx="2519363" cy="2519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9459" name="矩形 3"/>
          <p:cNvSpPr>
            <a:spLocks noChangeArrowheads="1"/>
          </p:cNvSpPr>
          <p:nvPr/>
        </p:nvSpPr>
        <p:spPr bwMode="auto">
          <a:xfrm>
            <a:off x="5483543" y="2069783"/>
            <a:ext cx="2702719" cy="5530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kumimoji="1" sz="3200">
                <a:solidFill>
                  <a:schemeClr val="tx1"/>
                </a:solidFill>
                <a:latin typeface="Times New Roman" panose="02020603050405020304" charset="0"/>
                <a:ea typeface="宋体" panose="02010600030101010101" pitchFamily="2" charset="-122"/>
              </a:defRPr>
            </a:lvl1pPr>
            <a:lvl2pPr marL="742950" indent="-285750">
              <a:spcBef>
                <a:spcPct val="20000"/>
              </a:spcBef>
              <a:buChar char="–"/>
              <a:defRPr kumimoji="1" sz="2800">
                <a:solidFill>
                  <a:schemeClr val="tx1"/>
                </a:solidFill>
                <a:latin typeface="Times New Roman" panose="02020603050405020304" charset="0"/>
                <a:ea typeface="宋体" panose="02010600030101010101" pitchFamily="2" charset="-122"/>
              </a:defRPr>
            </a:lvl2pPr>
            <a:lvl3pPr marL="1143000" indent="-228600">
              <a:spcBef>
                <a:spcPct val="20000"/>
              </a:spcBef>
              <a:buChar char="•"/>
              <a:defRPr kumimoji="1" sz="2400">
                <a:solidFill>
                  <a:schemeClr val="tx1"/>
                </a:solidFill>
                <a:latin typeface="Times New Roman" panose="02020603050405020304" charset="0"/>
                <a:ea typeface="宋体" panose="02010600030101010101" pitchFamily="2" charset="-122"/>
              </a:defRPr>
            </a:lvl3pPr>
            <a:lvl4pPr marL="1600200" indent="-228600">
              <a:spcBef>
                <a:spcPct val="20000"/>
              </a:spcBef>
              <a:buChar char="–"/>
              <a:defRPr kumimoji="1" sz="2000">
                <a:solidFill>
                  <a:schemeClr val="tx1"/>
                </a:solidFill>
                <a:latin typeface="Times New Roman" panose="02020603050405020304" charset="0"/>
                <a:ea typeface="宋体" panose="02010600030101010101" pitchFamily="2" charset="-122"/>
              </a:defRPr>
            </a:lvl4pPr>
            <a:lvl5pPr marL="2057400" indent="-228600">
              <a:spcBef>
                <a:spcPct val="20000"/>
              </a:spcBef>
              <a:buChar char="»"/>
              <a:defRPr kumimoji="1" sz="2000">
                <a:solidFill>
                  <a:schemeClr val="tx1"/>
                </a:solidFill>
                <a:latin typeface="Times New Roman" panose="02020603050405020304" charset="0"/>
                <a:ea typeface="宋体" panose="02010600030101010101" pitchFamily="2" charset="-122"/>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charset="0"/>
                <a:ea typeface="宋体" panose="02010600030101010101" pitchFamily="2" charset="-122"/>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charset="0"/>
                <a:ea typeface="宋体" panose="02010600030101010101" pitchFamily="2" charset="-122"/>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charset="0"/>
                <a:ea typeface="宋体" panose="02010600030101010101" pitchFamily="2" charset="-122"/>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charset="0"/>
                <a:ea typeface="宋体" panose="02010600030101010101" pitchFamily="2" charset="-122"/>
              </a:defRPr>
            </a:lvl9pPr>
          </a:lstStyle>
          <a:p>
            <a:pPr eaLnBrk="1" hangingPunct="1">
              <a:spcBef>
                <a:spcPct val="0"/>
              </a:spcBef>
              <a:buFontTx/>
              <a:buNone/>
              <a:defRPr/>
            </a:pPr>
            <a:r>
              <a:rPr lang="zh-CN" altLang="en-US" sz="3000" b="1">
                <a:latin typeface="华文新魏" panose="02010800040101010101" pitchFamily="2" charset="-122"/>
              </a:rPr>
              <a:t>知识产权声明</a:t>
            </a:r>
            <a:endParaRPr lang="zh-CN" altLang="en-US" sz="3000" b="1">
              <a:latin typeface="华文新魏" panose="02010800040101010101" pitchFamily="2" charset="-122"/>
            </a:endParaRPr>
          </a:p>
        </p:txBody>
      </p:sp>
      <p:pic>
        <p:nvPicPr>
          <p:cNvPr id="8" name="图片 7" descr="水印"/>
          <p:cNvPicPr>
            <a:picLocks noChangeAspect="1"/>
          </p:cNvPicPr>
          <p:nvPr userDrawn="1"/>
        </p:nvPicPr>
        <p:blipFill>
          <a:blip r:embed="rId2"/>
          <a:stretch>
            <a:fillRect/>
          </a:stretch>
        </p:blipFill>
        <p:spPr>
          <a:xfrm>
            <a:off x="5186363" y="904875"/>
            <a:ext cx="3880009" cy="1255871"/>
          </a:xfrm>
          <a:prstGeom prst="rect">
            <a:avLst/>
          </a:prstGeom>
        </p:spPr>
      </p:pic>
    </p:spTree>
  </p:cSld>
  <p:clrMapOvr>
    <a:masterClrMapping/>
  </p:clrMapOvr>
  <p:transition spd="med">
    <p:fad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1" y="4614862"/>
            <a:ext cx="9143999" cy="585787"/>
          </a:xfrm>
        </p:spPr>
        <p:style>
          <a:lnRef idx="2">
            <a:schemeClr val="accent5"/>
          </a:lnRef>
          <a:fillRef idx="1">
            <a:schemeClr val="lt1"/>
          </a:fillRef>
          <a:effectRef idx="0">
            <a:schemeClr val="accent5"/>
          </a:effectRef>
          <a:fontRef idx="minor">
            <a:schemeClr val="dk1"/>
          </a:fontRef>
        </p:style>
        <p:txBody>
          <a:bodyPr>
            <a:normAutofit/>
          </a:bodyPr>
          <a:lstStyle/>
          <a:p>
            <a:r>
              <a:rPr lang="en-US" altLang="en-US" sz="2800" i="1" dirty="0" smtClean="0">
                <a:solidFill>
                  <a:srgbClr val="080808"/>
                </a:solidFill>
                <a:latin typeface="Times New Roman" panose="02020603050405020304" charset="0"/>
                <a:ea typeface="宋体" panose="02010600030101010101" pitchFamily="2" charset="-122"/>
              </a:rPr>
              <a:t>Para1 :  Carter looked down at his desk in horror.  </a:t>
            </a:r>
            <a:endParaRPr lang="zh-CN" altLang="en-US" sz="2800" i="1" dirty="0" smtClean="0">
              <a:solidFill>
                <a:srgbClr val="080808"/>
              </a:solidFill>
              <a:latin typeface="Times New Roman" panose="02020603050405020304" charset="0"/>
              <a:ea typeface="宋体" panose="02010600030101010101" pitchFamily="2" charset="-122"/>
            </a:endParaRPr>
          </a:p>
        </p:txBody>
      </p:sp>
      <p:sp>
        <p:nvSpPr>
          <p:cNvPr id="4" name="矩形 3"/>
          <p:cNvSpPr/>
          <p:nvPr/>
        </p:nvSpPr>
        <p:spPr>
          <a:xfrm>
            <a:off x="314325" y="1716885"/>
            <a:ext cx="4073551" cy="2252924"/>
          </a:xfrm>
          <a:prstGeom prst="rect">
            <a:avLst/>
          </a:prstGeom>
        </p:spPr>
        <p:txBody>
          <a:bodyPr wrap="none">
            <a:spAutoFit/>
          </a:bodyPr>
          <a:lstStyle/>
          <a:p>
            <a:pPr>
              <a:lnSpc>
                <a:spcPct val="130000"/>
              </a:lnSpc>
            </a:pPr>
            <a:r>
              <a:rPr lang="en-US" altLang="zh-CN" sz="2800" b="1" dirty="0" smtClean="0">
                <a:solidFill>
                  <a:srgbClr val="0000CC"/>
                </a:solidFill>
                <a:latin typeface="Times New Roman" panose="02020603050405020304" charset="0"/>
                <a:ea typeface="宋体" panose="02010600030101010101" pitchFamily="2" charset="-122"/>
              </a:rPr>
              <a:t>Conflict 2 </a:t>
            </a:r>
            <a:r>
              <a:rPr lang="zh-CN" altLang="en-US" sz="2800" b="1" dirty="0" smtClean="0">
                <a:solidFill>
                  <a:srgbClr val="0000CC"/>
                </a:solidFill>
                <a:latin typeface="Times New Roman" panose="02020603050405020304" charset="0"/>
                <a:ea typeface="宋体" panose="02010600030101010101" pitchFamily="2" charset="-122"/>
              </a:rPr>
              <a:t>：</a:t>
            </a:r>
            <a:endParaRPr lang="en-US" altLang="zh-CN" sz="2800" b="1" dirty="0" smtClean="0">
              <a:solidFill>
                <a:srgbClr val="0000CC"/>
              </a:solidFill>
              <a:latin typeface="Times New Roman" panose="02020603050405020304" charset="0"/>
              <a:ea typeface="宋体" panose="02010600030101010101" pitchFamily="2" charset="-122"/>
            </a:endParaRPr>
          </a:p>
          <a:p>
            <a:pPr>
              <a:lnSpc>
                <a:spcPct val="130000"/>
              </a:lnSpc>
            </a:pPr>
            <a:r>
              <a:rPr lang="en-US" altLang="zh-CN" sz="2000" b="1" dirty="0" smtClean="0">
                <a:solidFill>
                  <a:srgbClr val="000000"/>
                </a:solidFill>
                <a:latin typeface="Arial" panose="020B0604020202020204" pitchFamily="34" charset="0"/>
                <a:ea typeface="微软雅黑" panose="020B0503020204020204" pitchFamily="34" charset="-122"/>
              </a:rPr>
              <a:t>Faced with Jackson’s wrong</a:t>
            </a:r>
            <a:endParaRPr lang="en-US" altLang="zh-CN" sz="2000" b="1" dirty="0" smtClean="0">
              <a:solidFill>
                <a:srgbClr val="000000"/>
              </a:solidFill>
              <a:latin typeface="Arial" panose="020B0604020202020204" pitchFamily="34" charset="0"/>
              <a:ea typeface="微软雅黑" panose="020B0503020204020204" pitchFamily="34" charset="-122"/>
            </a:endParaRPr>
          </a:p>
          <a:p>
            <a:pPr>
              <a:lnSpc>
                <a:spcPct val="130000"/>
              </a:lnSpc>
            </a:pPr>
            <a:r>
              <a:rPr lang="en-US" altLang="zh-CN" sz="2000" b="1" dirty="0" smtClean="0">
                <a:solidFill>
                  <a:srgbClr val="000000"/>
                </a:solidFill>
                <a:latin typeface="Arial" panose="020B0604020202020204" pitchFamily="34" charset="0"/>
                <a:ea typeface="微软雅黑" panose="020B0503020204020204" pitchFamily="34" charset="-122"/>
              </a:rPr>
              <a:t>deeds, Carter was about to</a:t>
            </a:r>
            <a:endParaRPr lang="en-US" altLang="zh-CN" sz="2000" b="1" dirty="0" smtClean="0">
              <a:solidFill>
                <a:srgbClr val="000000"/>
              </a:solidFill>
              <a:latin typeface="Arial" panose="020B0604020202020204" pitchFamily="34" charset="0"/>
              <a:ea typeface="微软雅黑" panose="020B0503020204020204" pitchFamily="34" charset="-122"/>
            </a:endParaRPr>
          </a:p>
          <a:p>
            <a:pPr>
              <a:lnSpc>
                <a:spcPct val="130000"/>
              </a:lnSpc>
            </a:pPr>
            <a:r>
              <a:rPr lang="en-US" altLang="zh-CN" sz="2000" b="1" dirty="0" smtClean="0">
                <a:solidFill>
                  <a:srgbClr val="000000"/>
                </a:solidFill>
                <a:latin typeface="Arial" panose="020B0604020202020204" pitchFamily="34" charset="0"/>
                <a:ea typeface="微软雅黑" panose="020B0503020204020204" pitchFamily="34" charset="-122"/>
              </a:rPr>
              <a:t>explode even if he disapproved</a:t>
            </a:r>
            <a:endParaRPr lang="en-US" altLang="zh-CN" sz="2000" b="1" dirty="0" smtClean="0">
              <a:solidFill>
                <a:srgbClr val="000000"/>
              </a:solidFill>
              <a:latin typeface="Arial" panose="020B0604020202020204" pitchFamily="34" charset="0"/>
              <a:ea typeface="微软雅黑" panose="020B0503020204020204" pitchFamily="34" charset="-122"/>
            </a:endParaRPr>
          </a:p>
          <a:p>
            <a:pPr>
              <a:lnSpc>
                <a:spcPct val="130000"/>
              </a:lnSpc>
            </a:pPr>
            <a:r>
              <a:rPr lang="en-US" altLang="zh-CN" sz="2000" b="1" dirty="0" smtClean="0">
                <a:solidFill>
                  <a:srgbClr val="000000"/>
                </a:solidFill>
                <a:latin typeface="Arial" panose="020B0604020202020204" pitchFamily="34" charset="0"/>
                <a:ea typeface="微软雅黑" panose="020B0503020204020204" pitchFamily="34" charset="-122"/>
              </a:rPr>
              <a:t>of picking on kids.</a:t>
            </a:r>
            <a:endParaRPr lang="en-US" altLang="zh-CN" sz="2000" b="1" dirty="0" smtClean="0">
              <a:solidFill>
                <a:srgbClr val="000000"/>
              </a:solidFill>
              <a:latin typeface="Arial" panose="020B0604020202020204" pitchFamily="34" charset="0"/>
              <a:ea typeface="微软雅黑" panose="020B0503020204020204" pitchFamily="34" charset="-122"/>
            </a:endParaRPr>
          </a:p>
        </p:txBody>
      </p:sp>
      <p:sp>
        <p:nvSpPr>
          <p:cNvPr id="5" name="标题 1"/>
          <p:cNvSpPr txBox="1"/>
          <p:nvPr/>
        </p:nvSpPr>
        <p:spPr>
          <a:xfrm>
            <a:off x="0" y="5472113"/>
            <a:ext cx="9144000" cy="528636"/>
          </a:xfrm>
          <a:prstGeom prst="rect">
            <a:avLst/>
          </a:prstGeom>
        </p:spPr>
        <p:style>
          <a:lnRef idx="2">
            <a:schemeClr val="accent5"/>
          </a:lnRef>
          <a:fillRef idx="1">
            <a:schemeClr val="lt1"/>
          </a:fillRef>
          <a:effectRef idx="0">
            <a:schemeClr val="accent5"/>
          </a:effectRef>
          <a:fontRef idx="minor">
            <a:schemeClr val="dk1"/>
          </a:fontRef>
        </p:style>
        <p:txBody>
          <a:bodyPr vert="horz" lIns="91440" tIns="45720" rIns="91440" bIns="45720" rtlCol="0" anchor="b">
            <a:noAutofit/>
          </a:bodyPr>
          <a:lstStyle/>
          <a:p>
            <a:pPr lvl="0">
              <a:lnSpc>
                <a:spcPct val="90000"/>
              </a:lnSpc>
              <a:spcBef>
                <a:spcPct val="0"/>
              </a:spcBef>
            </a:pPr>
            <a:r>
              <a:rPr lang="en-US" altLang="en-US" sz="2800" b="1" i="1" dirty="0" smtClean="0">
                <a:solidFill>
                  <a:srgbClr val="080808"/>
                </a:solidFill>
                <a:latin typeface="Times New Roman" panose="02020603050405020304" charset="0"/>
                <a:ea typeface="宋体" panose="02010600030101010101" pitchFamily="2" charset="-122"/>
              </a:rPr>
              <a:t>Para 2: Carter took a deep breath and then unfolded his fist. </a:t>
            </a:r>
            <a:endParaRPr lang="zh-CN" altLang="en-US" sz="2800" b="1" i="1" dirty="0" smtClean="0">
              <a:solidFill>
                <a:srgbClr val="080808"/>
              </a:solidFill>
              <a:latin typeface="Times New Roman" panose="02020603050405020304" charset="0"/>
              <a:ea typeface="宋体" panose="02010600030101010101" pitchFamily="2" charset="-122"/>
            </a:endParaRPr>
          </a:p>
        </p:txBody>
      </p:sp>
      <p:sp>
        <p:nvSpPr>
          <p:cNvPr id="7" name="矩形 6"/>
          <p:cNvSpPr/>
          <p:nvPr/>
        </p:nvSpPr>
        <p:spPr>
          <a:xfrm>
            <a:off x="0" y="929758"/>
            <a:ext cx="9144000" cy="523220"/>
          </a:xfrm>
          <a:prstGeom prst="rect">
            <a:avLst/>
          </a:prstGeom>
        </p:spPr>
        <p:style>
          <a:lnRef idx="2">
            <a:schemeClr val="accent5"/>
          </a:lnRef>
          <a:fillRef idx="1">
            <a:schemeClr val="lt1"/>
          </a:fillRef>
          <a:effectRef idx="0">
            <a:schemeClr val="accent5"/>
          </a:effectRef>
          <a:fontRef idx="minor">
            <a:schemeClr val="dk1"/>
          </a:fontRef>
        </p:style>
        <p:txBody>
          <a:bodyPr wrap="square">
            <a:spAutoFit/>
          </a:bodyPr>
          <a:lstStyle/>
          <a:p>
            <a:r>
              <a:rPr lang="en-US" altLang="zh-CN" sz="2400" b="1" dirty="0" smtClean="0">
                <a:solidFill>
                  <a:srgbClr val="080808"/>
                </a:solidFill>
                <a:latin typeface="Times New Roman" panose="02020603050405020304" charset="0"/>
                <a:ea typeface="宋体" panose="02010600030101010101" pitchFamily="2" charset="-122"/>
              </a:rPr>
              <a:t>  </a:t>
            </a:r>
            <a:r>
              <a:rPr lang="en-US" altLang="zh-CN" sz="2800" b="1" dirty="0" smtClean="0">
                <a:solidFill>
                  <a:srgbClr val="080808"/>
                </a:solidFill>
                <a:latin typeface="Times New Roman" panose="02020603050405020304" charset="0"/>
                <a:ea typeface="宋体" panose="02010600030101010101" pitchFamily="2" charset="-122"/>
              </a:rPr>
              <a:t>Carter disapproved of picking on little kids/ bullying. </a:t>
            </a:r>
            <a:endParaRPr lang="zh-CN" altLang="en-US" sz="2800" b="1" dirty="0" smtClean="0">
              <a:solidFill>
                <a:srgbClr val="080808"/>
              </a:solidFill>
              <a:latin typeface="Times New Roman" panose="02020603050405020304" charset="0"/>
              <a:ea typeface="宋体" panose="02010600030101010101" pitchFamily="2" charset="-122"/>
            </a:endParaRPr>
          </a:p>
        </p:txBody>
      </p:sp>
      <p:sp>
        <p:nvSpPr>
          <p:cNvPr id="8" name="上下箭头 7"/>
          <p:cNvSpPr/>
          <p:nvPr/>
        </p:nvSpPr>
        <p:spPr>
          <a:xfrm>
            <a:off x="4029077" y="1514475"/>
            <a:ext cx="400048" cy="3086100"/>
          </a:xfrm>
          <a:prstGeom prst="upDownArrow">
            <a:avLst/>
          </a:prstGeom>
          <a:solidFill>
            <a:srgbClr val="99FF9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 name="矩形 9"/>
          <p:cNvSpPr/>
          <p:nvPr/>
        </p:nvSpPr>
        <p:spPr>
          <a:xfrm>
            <a:off x="4624388" y="1783560"/>
            <a:ext cx="4233863" cy="1852815"/>
          </a:xfrm>
          <a:prstGeom prst="rect">
            <a:avLst/>
          </a:prstGeom>
        </p:spPr>
        <p:txBody>
          <a:bodyPr wrap="square">
            <a:spAutoFit/>
          </a:bodyPr>
          <a:lstStyle/>
          <a:p>
            <a:pPr>
              <a:lnSpc>
                <a:spcPct val="130000"/>
              </a:lnSpc>
            </a:pPr>
            <a:r>
              <a:rPr lang="en-US" altLang="zh-CN" sz="2800" b="1" dirty="0" smtClean="0">
                <a:solidFill>
                  <a:srgbClr val="FF0000"/>
                </a:solidFill>
                <a:latin typeface="Arial" panose="020B0604020202020204" pitchFamily="34" charset="0"/>
                <a:ea typeface="微软雅黑" panose="020B0503020204020204" pitchFamily="34" charset="-122"/>
              </a:rPr>
              <a:t>       </a:t>
            </a:r>
            <a:r>
              <a:rPr lang="en-US" altLang="zh-CN" sz="2800" b="1" dirty="0" smtClean="0">
                <a:solidFill>
                  <a:srgbClr val="0000CC"/>
                </a:solidFill>
                <a:latin typeface="Arial" panose="020B0604020202020204" pitchFamily="34" charset="0"/>
                <a:ea typeface="微软雅黑" panose="020B0503020204020204" pitchFamily="34" charset="-122"/>
              </a:rPr>
              <a:t>Solution: </a:t>
            </a:r>
            <a:endParaRPr lang="en-US" altLang="zh-CN" sz="2800" b="1" dirty="0" smtClean="0">
              <a:solidFill>
                <a:srgbClr val="0000CC"/>
              </a:solidFill>
              <a:latin typeface="Arial" panose="020B0604020202020204" pitchFamily="34" charset="0"/>
              <a:ea typeface="微软雅黑" panose="020B0503020204020204" pitchFamily="34" charset="-122"/>
            </a:endParaRPr>
          </a:p>
          <a:p>
            <a:pPr>
              <a:lnSpc>
                <a:spcPct val="130000"/>
              </a:lnSpc>
            </a:pPr>
            <a:r>
              <a:rPr lang="en-US" altLang="zh-CN" sz="2000" b="1" dirty="0" smtClean="0">
                <a:solidFill>
                  <a:srgbClr val="000000"/>
                </a:solidFill>
                <a:latin typeface="Arial" panose="020B0604020202020204" pitchFamily="34" charset="0"/>
                <a:ea typeface="微软雅黑" panose="020B0503020204020204" pitchFamily="34" charset="-122"/>
              </a:rPr>
              <a:t>Carter forgave what his brother had done and tried to make up for his rudeness.</a:t>
            </a:r>
            <a:endParaRPr lang="en-US" altLang="zh-CN" sz="2000" b="1" dirty="0" smtClean="0">
              <a:solidFill>
                <a:srgbClr val="000000"/>
              </a:solidFill>
              <a:latin typeface="Arial" panose="020B0604020202020204" pitchFamily="34" charset="0"/>
              <a:ea typeface="微软雅黑" panose="020B0503020204020204" pitchFamily="34" charset="-122"/>
            </a:endParaRPr>
          </a:p>
        </p:txBody>
      </p:sp>
      <p:sp>
        <p:nvSpPr>
          <p:cNvPr id="11" name="标题 1"/>
          <p:cNvSpPr txBox="1"/>
          <p:nvPr/>
        </p:nvSpPr>
        <p:spPr>
          <a:xfrm>
            <a:off x="0" y="0"/>
            <a:ext cx="9144000" cy="757238"/>
          </a:xfrm>
          <a:prstGeom prst="rect">
            <a:avLst/>
          </a:prstGeom>
          <a:solidFill>
            <a:srgbClr val="99FF99"/>
          </a:solidFill>
        </p:spPr>
        <p:style>
          <a:lnRef idx="2">
            <a:schemeClr val="accent5"/>
          </a:lnRef>
          <a:fillRef idx="1">
            <a:schemeClr val="lt1"/>
          </a:fillRef>
          <a:effectRef idx="0">
            <a:schemeClr val="accent5"/>
          </a:effectRef>
          <a:fontRef idx="minor">
            <a:schemeClr val="dk1"/>
          </a:fontRef>
        </p:style>
        <p:txBody>
          <a:bodyPr vert="horz" lIns="91440" tIns="45720" rIns="91440" bIns="45720" rtlCol="0" anchor="b">
            <a:normAutofit/>
          </a:bodyPr>
          <a:lstStyle/>
          <a:p>
            <a:pPr algn="ctr">
              <a:lnSpc>
                <a:spcPct val="90000"/>
              </a:lnSpc>
              <a:spcBef>
                <a:spcPct val="0"/>
              </a:spcBef>
              <a:defRPr/>
            </a:pPr>
            <a:r>
              <a:rPr lang="en-US" altLang="zh-CN" sz="3200" b="1" dirty="0" smtClean="0">
                <a:solidFill>
                  <a:srgbClr val="3D3F41"/>
                </a:solidFill>
                <a:latin typeface="Constantia" panose="02030602050306030303" pitchFamily="18" charset="0"/>
                <a:ea typeface="Malgun Gothic" panose="020B0503020000020004" pitchFamily="34" charset="-127"/>
              </a:rPr>
              <a:t>A reasonable ending</a:t>
            </a:r>
            <a:r>
              <a:rPr lang="zh-CN" altLang="en-US" sz="3200" b="1" dirty="0" smtClean="0">
                <a:solidFill>
                  <a:srgbClr val="3D3F41"/>
                </a:solidFill>
                <a:latin typeface="Constantia" panose="02030602050306030303" pitchFamily="18" charset="0"/>
                <a:ea typeface="Malgun Gothic" panose="020B0503020000020004" pitchFamily="34" charset="-127"/>
              </a:rPr>
              <a:t>？</a:t>
            </a:r>
            <a:endParaRPr kumimoji="0" lang="zh-CN" altLang="en-US" sz="3600" b="1" i="0" u="none" strike="noStrike" kern="1200" cap="none" spc="0" normalizeH="0" baseline="0" noProof="0" dirty="0" smtClean="0">
              <a:ln>
                <a:noFill/>
              </a:ln>
              <a:solidFill>
                <a:schemeClr val="dk1"/>
              </a:solidFill>
              <a:effectLst/>
              <a:uLnTx/>
              <a:uFillTx/>
              <a:latin typeface="Constantia" panose="02030602050306030303" pitchFamily="18" charset="0"/>
              <a:ea typeface="Malgun Gothic" panose="020B0503020000020004" pitchFamily="34" charset="-127"/>
              <a:cs typeface="+mn-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linds(horizont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blinds(horizontal)">
                                      <p:cBhvr>
                                        <p:cTn id="12" dur="500"/>
                                        <p:tgtEl>
                                          <p:spTgt spid="4"/>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blinds(horizontal)">
                                      <p:cBhvr>
                                        <p:cTn id="17" dur="500"/>
                                        <p:tgtEl>
                                          <p:spTgt spid="5"/>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nodeType="clickEffect">
                                  <p:stCondLst>
                                    <p:cond delay="0"/>
                                  </p:stCondLst>
                                  <p:childTnLst>
                                    <p:set>
                                      <p:cBhvr>
                                        <p:cTn id="21" dur="1" fill="hold">
                                          <p:stCondLst>
                                            <p:cond delay="0"/>
                                          </p:stCondLst>
                                        </p:cTn>
                                        <p:tgtEl>
                                          <p:spTgt spid="10">
                                            <p:txEl>
                                              <p:pRg st="0" end="0"/>
                                            </p:txEl>
                                          </p:spTgt>
                                        </p:tgtEl>
                                        <p:attrNameLst>
                                          <p:attrName>style.visibility</p:attrName>
                                        </p:attrNameLst>
                                      </p:cBhvr>
                                      <p:to>
                                        <p:strVal val="visible"/>
                                      </p:to>
                                    </p:set>
                                    <p:animEffect transition="in" filter="blinds(horizontal)">
                                      <p:cBhvr>
                                        <p:cTn id="22" dur="500"/>
                                        <p:tgtEl>
                                          <p:spTgt spid="10">
                                            <p:txEl>
                                              <p:pRg st="0" end="0"/>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nodeType="clickEffect">
                                  <p:stCondLst>
                                    <p:cond delay="0"/>
                                  </p:stCondLst>
                                  <p:childTnLst>
                                    <p:set>
                                      <p:cBhvr>
                                        <p:cTn id="26" dur="1" fill="hold">
                                          <p:stCondLst>
                                            <p:cond delay="0"/>
                                          </p:stCondLst>
                                        </p:cTn>
                                        <p:tgtEl>
                                          <p:spTgt spid="10">
                                            <p:txEl>
                                              <p:pRg st="1" end="1"/>
                                            </p:txEl>
                                          </p:spTgt>
                                        </p:tgtEl>
                                        <p:attrNameLst>
                                          <p:attrName>style.visibility</p:attrName>
                                        </p:attrNameLst>
                                      </p:cBhvr>
                                      <p:to>
                                        <p:strVal val="visible"/>
                                      </p:to>
                                    </p:set>
                                    <p:animEffect transition="in" filter="blinds(horizontal)">
                                      <p:cBhvr>
                                        <p:cTn id="27" dur="500"/>
                                        <p:tgtEl>
                                          <p:spTgt spid="10">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ldLvl="0" animBg="1"/>
      <p:bldP spid="4" grpId="0"/>
      <p:bldP spid="5"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标题 1"/>
          <p:cNvSpPr txBox="1"/>
          <p:nvPr/>
        </p:nvSpPr>
        <p:spPr>
          <a:xfrm>
            <a:off x="0" y="1"/>
            <a:ext cx="9144000" cy="757238"/>
          </a:xfrm>
          <a:prstGeom prst="rect">
            <a:avLst/>
          </a:prstGeom>
          <a:solidFill>
            <a:srgbClr val="99FF99"/>
          </a:solidFill>
        </p:spPr>
        <p:style>
          <a:lnRef idx="2">
            <a:schemeClr val="accent5"/>
          </a:lnRef>
          <a:fillRef idx="1">
            <a:schemeClr val="lt1"/>
          </a:fillRef>
          <a:effectRef idx="0">
            <a:schemeClr val="accent5"/>
          </a:effectRef>
          <a:fontRef idx="minor">
            <a:schemeClr val="dk1"/>
          </a:fontRef>
        </p:style>
        <p:txBody>
          <a:bodyPr vert="horz" lIns="91440" tIns="45720" rIns="91440" bIns="45720" rtlCol="0" anchor="b">
            <a:normAutofit fontScale="92500" lnSpcReduction="10000"/>
          </a:bodyPr>
          <a:lstStyle/>
          <a:p>
            <a:pPr marL="0" marR="0" lvl="0" indent="0" algn="ctr" defTabSz="914400" rtl="0" eaLnBrk="1" fontAlgn="auto" latinLnBrk="0" hangingPunct="1">
              <a:lnSpc>
                <a:spcPct val="90000"/>
              </a:lnSpc>
              <a:spcBef>
                <a:spcPct val="0"/>
              </a:spcBef>
              <a:spcAft>
                <a:spcPts val="0"/>
              </a:spcAft>
              <a:buClrTx/>
              <a:buSzTx/>
              <a:buFontTx/>
              <a:buNone/>
              <a:defRPr/>
            </a:pPr>
            <a:r>
              <a:rPr kumimoji="0" lang="en-US" altLang="zh-CN" sz="3000" b="1" i="0" u="none" strike="noStrike" kern="1200" cap="none" spc="0" normalizeH="0" baseline="0" noProof="0" dirty="0" smtClean="0">
                <a:ln>
                  <a:noFill/>
                </a:ln>
                <a:solidFill>
                  <a:schemeClr val="dk1"/>
                </a:solidFill>
                <a:effectLst/>
                <a:uLnTx/>
                <a:uFillTx/>
                <a:latin typeface="+mn-lt"/>
                <a:ea typeface="+mn-ea"/>
                <a:cs typeface="+mn-cs"/>
              </a:rPr>
              <a:t> </a:t>
            </a:r>
            <a:r>
              <a:rPr kumimoji="0" lang="en-US" altLang="zh-CN" sz="3600" b="1" i="0" u="none" strike="noStrike" kern="1200" cap="none" spc="0" normalizeH="0" baseline="0" noProof="0" dirty="0" smtClean="0">
                <a:ln>
                  <a:noFill/>
                </a:ln>
                <a:solidFill>
                  <a:srgbClr val="080808"/>
                </a:solidFill>
                <a:effectLst/>
                <a:uLnTx/>
                <a:uFillTx/>
                <a:latin typeface="Constantia" panose="02030602050306030303" pitchFamily="18" charset="0"/>
                <a:ea typeface="Malgun Gothic" panose="020B0503020000020004" pitchFamily="34" charset="-127"/>
                <a:cs typeface="+mn-cs"/>
              </a:rPr>
              <a:t>Step3</a:t>
            </a:r>
            <a:r>
              <a:rPr kumimoji="0" lang="en-US" altLang="zh-CN" sz="3600" b="1" i="0" u="none" strike="noStrike" kern="1200" cap="none" spc="0" normalizeH="0" noProof="0" dirty="0" smtClean="0">
                <a:ln>
                  <a:noFill/>
                </a:ln>
                <a:solidFill>
                  <a:srgbClr val="080808"/>
                </a:solidFill>
                <a:effectLst/>
                <a:uLnTx/>
                <a:uFillTx/>
                <a:latin typeface="Constantia" panose="02030602050306030303" pitchFamily="18" charset="0"/>
                <a:ea typeface="Malgun Gothic" panose="020B0503020000020004" pitchFamily="34" charset="-127"/>
                <a:cs typeface="+mn-cs"/>
              </a:rPr>
              <a:t>  Backward Induction </a:t>
            </a:r>
            <a:r>
              <a:rPr lang="en-US" altLang="zh-CN" sz="3600" b="1" dirty="0" smtClean="0">
                <a:solidFill>
                  <a:srgbClr val="080808"/>
                </a:solidFill>
                <a:latin typeface="Constantia" panose="02030602050306030303" pitchFamily="18" charset="0"/>
                <a:ea typeface="Malgun Gothic" panose="020B0503020000020004" pitchFamily="34" charset="-127"/>
              </a:rPr>
              <a:t>to write plots</a:t>
            </a:r>
            <a:endParaRPr kumimoji="0" lang="en-US" altLang="zh-CN" sz="3600" b="1" i="0" u="none" strike="noStrike" kern="1200" cap="none" spc="0" normalizeH="0" noProof="0" dirty="0" smtClean="0">
              <a:ln>
                <a:noFill/>
              </a:ln>
              <a:solidFill>
                <a:srgbClr val="080808"/>
              </a:solidFill>
              <a:effectLst/>
              <a:uLnTx/>
              <a:uFillTx/>
              <a:latin typeface="Constantia" panose="02030602050306030303" pitchFamily="18" charset="0"/>
              <a:ea typeface="Malgun Gothic" panose="020B0503020000020004" pitchFamily="34" charset="-127"/>
              <a:cs typeface="+mn-cs"/>
            </a:endParaRPr>
          </a:p>
          <a:p>
            <a:pPr marL="0" marR="0" lvl="0" indent="0" algn="ctr" defTabSz="914400" rtl="0" eaLnBrk="1" fontAlgn="auto" latinLnBrk="0" hangingPunct="1">
              <a:lnSpc>
                <a:spcPct val="90000"/>
              </a:lnSpc>
              <a:spcBef>
                <a:spcPct val="0"/>
              </a:spcBef>
              <a:spcAft>
                <a:spcPts val="0"/>
              </a:spcAft>
              <a:buClrTx/>
              <a:buSzTx/>
              <a:buFontTx/>
              <a:buNone/>
              <a:defRPr/>
            </a:pPr>
            <a:r>
              <a:rPr lang="en-US" altLang="zh-CN" sz="2100" b="1" dirty="0" smtClean="0">
                <a:solidFill>
                  <a:srgbClr val="080808"/>
                </a:solidFill>
                <a:latin typeface="楷体" panose="02010609060101010101" pitchFamily="49" charset="-122"/>
                <a:ea typeface="楷体" panose="02010609060101010101" pitchFamily="49" charset="-122"/>
              </a:rPr>
              <a:t> (</a:t>
            </a:r>
            <a:r>
              <a:rPr lang="zh-CN" altLang="en-US" sz="2100" b="1" dirty="0" smtClean="0">
                <a:solidFill>
                  <a:srgbClr val="080808"/>
                </a:solidFill>
                <a:latin typeface="楷体" panose="02010609060101010101" pitchFamily="49" charset="-122"/>
                <a:ea typeface="楷体" panose="02010609060101010101" pitchFamily="49" charset="-122"/>
              </a:rPr>
              <a:t>倒推法构建情节</a:t>
            </a:r>
            <a:r>
              <a:rPr lang="en-US" altLang="zh-CN" sz="2100" b="1" dirty="0" smtClean="0">
                <a:solidFill>
                  <a:srgbClr val="080808"/>
                </a:solidFill>
                <a:latin typeface="楷体" panose="02010609060101010101" pitchFamily="49" charset="-122"/>
                <a:ea typeface="楷体" panose="02010609060101010101" pitchFamily="49" charset="-122"/>
              </a:rPr>
              <a:t>)</a:t>
            </a:r>
            <a:endParaRPr lang="zh-CN" altLang="en-US" sz="2100" b="1" dirty="0" smtClean="0">
              <a:solidFill>
                <a:srgbClr val="080808"/>
              </a:solidFill>
              <a:latin typeface="楷体" panose="02010609060101010101" pitchFamily="49" charset="-122"/>
              <a:ea typeface="楷体" panose="02010609060101010101" pitchFamily="49" charset="-122"/>
            </a:endParaRPr>
          </a:p>
        </p:txBody>
      </p:sp>
      <p:sp>
        <p:nvSpPr>
          <p:cNvPr id="6" name="TextBox 5"/>
          <p:cNvSpPr txBox="1"/>
          <p:nvPr/>
        </p:nvSpPr>
        <p:spPr>
          <a:xfrm>
            <a:off x="0" y="1628777"/>
            <a:ext cx="9144000" cy="597215"/>
          </a:xfrm>
          <a:prstGeom prst="rect">
            <a:avLst/>
          </a:prstGeom>
        </p:spPr>
        <p:style>
          <a:lnRef idx="2">
            <a:schemeClr val="accent5"/>
          </a:lnRef>
          <a:fillRef idx="1">
            <a:schemeClr val="lt1"/>
          </a:fillRef>
          <a:effectRef idx="0">
            <a:schemeClr val="accent5"/>
          </a:effectRef>
          <a:fontRef idx="minor">
            <a:schemeClr val="dk1"/>
          </a:fontRef>
        </p:style>
        <p:txBody>
          <a:bodyPr wrap="square" rtlCol="0">
            <a:spAutoFit/>
          </a:bodyPr>
          <a:lstStyle/>
          <a:p>
            <a:pPr>
              <a:lnSpc>
                <a:spcPct val="130000"/>
              </a:lnSpc>
            </a:pPr>
            <a:r>
              <a:rPr lang="en-US" altLang="zh-CN" sz="2800" dirty="0" smtClean="0">
                <a:solidFill>
                  <a:srgbClr val="FF0000"/>
                </a:solidFill>
                <a:latin typeface="Arial" panose="020B0604020202020204" pitchFamily="34" charset="0"/>
                <a:ea typeface="微软雅黑" panose="020B0503020204020204" pitchFamily="34" charset="-122"/>
              </a:rPr>
              <a:t>●</a:t>
            </a:r>
            <a:r>
              <a:rPr lang="en-US" altLang="zh-CN" sz="2800" dirty="0" smtClean="0">
                <a:latin typeface="Arial" panose="020B0604020202020204" pitchFamily="34" charset="0"/>
                <a:ea typeface="微软雅黑" panose="020B0503020204020204" pitchFamily="34" charset="-122"/>
              </a:rPr>
              <a:t> </a:t>
            </a:r>
            <a:r>
              <a:rPr lang="en-US" altLang="zh-CN" sz="2800" dirty="0" smtClean="0">
                <a:solidFill>
                  <a:srgbClr val="080808"/>
                </a:solidFill>
                <a:latin typeface="Arial" panose="020B0604020202020204" pitchFamily="34" charset="0"/>
                <a:ea typeface="微软雅黑" panose="020B0503020204020204" pitchFamily="34" charset="-122"/>
              </a:rPr>
              <a:t>Happily return home    </a:t>
            </a:r>
            <a:r>
              <a:rPr lang="en-US" altLang="zh-CN" sz="2800" dirty="0" smtClean="0">
                <a:latin typeface="Arial" panose="020B0604020202020204" pitchFamily="34" charset="0"/>
                <a:ea typeface="微软雅黑" panose="020B0503020204020204" pitchFamily="34" charset="-122"/>
              </a:rPr>
              <a:t>( </a:t>
            </a:r>
            <a:r>
              <a:rPr lang="en-US" altLang="zh-CN" sz="2400" dirty="0" smtClean="0">
                <a:solidFill>
                  <a:srgbClr val="FF0000"/>
                </a:solidFill>
                <a:latin typeface="Arial" panose="020B0604020202020204" pitchFamily="34" charset="0"/>
                <a:ea typeface="微软雅黑" panose="020B0503020204020204" pitchFamily="34" charset="-122"/>
              </a:rPr>
              <a:t>expectant</a:t>
            </a:r>
            <a:r>
              <a:rPr lang="en-US" altLang="zh-CN" sz="2800" dirty="0" smtClean="0">
                <a:solidFill>
                  <a:srgbClr val="FF0000"/>
                </a:solidFill>
                <a:latin typeface="Arial" panose="020B0604020202020204" pitchFamily="34" charset="0"/>
                <a:ea typeface="微软雅黑" panose="020B0503020204020204" pitchFamily="34" charset="-122"/>
              </a:rPr>
              <a:t> </a:t>
            </a:r>
            <a:r>
              <a:rPr lang="en-US" altLang="zh-CN" sz="2800" dirty="0" smtClean="0">
                <a:latin typeface="Arial" panose="020B0604020202020204" pitchFamily="34" charset="0"/>
                <a:ea typeface="微软雅黑" panose="020B0503020204020204" pitchFamily="34" charset="-122"/>
              </a:rPr>
              <a:t>)  </a:t>
            </a:r>
            <a:endParaRPr lang="zh-CN" altLang="en-US" sz="2800" dirty="0" smtClean="0">
              <a:latin typeface="Arial" panose="020B0604020202020204" pitchFamily="34" charset="0"/>
              <a:ea typeface="微软雅黑" panose="020B0503020204020204" pitchFamily="34" charset="-122"/>
            </a:endParaRPr>
          </a:p>
        </p:txBody>
      </p:sp>
      <p:sp>
        <p:nvSpPr>
          <p:cNvPr id="7" name="TextBox 6"/>
          <p:cNvSpPr txBox="1"/>
          <p:nvPr/>
        </p:nvSpPr>
        <p:spPr>
          <a:xfrm>
            <a:off x="0" y="857251"/>
            <a:ext cx="9144000" cy="652486"/>
          </a:xfrm>
          <a:prstGeom prst="rect">
            <a:avLst/>
          </a:prstGeom>
        </p:spPr>
        <p:style>
          <a:lnRef idx="2">
            <a:schemeClr val="accent5"/>
          </a:lnRef>
          <a:fillRef idx="1">
            <a:schemeClr val="lt1"/>
          </a:fillRef>
          <a:effectRef idx="0">
            <a:schemeClr val="accent5"/>
          </a:effectRef>
          <a:fontRef idx="minor">
            <a:schemeClr val="dk1"/>
          </a:fontRef>
        </p:style>
        <p:txBody>
          <a:bodyPr wrap="square" rtlCol="0">
            <a:spAutoFit/>
          </a:bodyPr>
          <a:lstStyle/>
          <a:p>
            <a:pPr>
              <a:lnSpc>
                <a:spcPct val="130000"/>
              </a:lnSpc>
            </a:pPr>
            <a:r>
              <a:rPr lang="en-US" altLang="zh-CN" sz="2800" b="1" dirty="0" smtClean="0">
                <a:solidFill>
                  <a:srgbClr val="FF0000"/>
                </a:solidFill>
                <a:latin typeface="Arial" panose="020B0604020202020204" pitchFamily="34" charset="0"/>
                <a:ea typeface="微软雅黑" panose="020B0503020204020204" pitchFamily="34" charset="-122"/>
              </a:rPr>
              <a:t>● </a:t>
            </a:r>
            <a:r>
              <a:rPr lang="en-US" altLang="zh-CN" sz="2800" dirty="0" smtClean="0">
                <a:solidFill>
                  <a:srgbClr val="FF0000"/>
                </a:solidFill>
                <a:latin typeface="Arial" panose="020B0604020202020204" pitchFamily="34" charset="0"/>
                <a:ea typeface="微软雅黑" panose="020B0503020204020204" pitchFamily="34" charset="-122"/>
              </a:rPr>
              <a:t>Disgusted</a:t>
            </a:r>
            <a:r>
              <a:rPr lang="en-US" altLang="zh-CN" sz="2800" dirty="0" smtClean="0">
                <a:latin typeface="Arial" panose="020B0604020202020204" pitchFamily="34" charset="0"/>
                <a:ea typeface="微软雅黑" panose="020B0503020204020204" pitchFamily="34" charset="-122"/>
              </a:rPr>
              <a:t> </a:t>
            </a:r>
            <a:r>
              <a:rPr lang="en-US" altLang="zh-CN" sz="2800" dirty="0" smtClean="0">
                <a:solidFill>
                  <a:srgbClr val="080808"/>
                </a:solidFill>
                <a:latin typeface="Arial" panose="020B0604020202020204" pitchFamily="34" charset="0"/>
                <a:ea typeface="微软雅黑" panose="020B0503020204020204" pitchFamily="34" charset="-122"/>
              </a:rPr>
              <a:t>at the scene of bullying</a:t>
            </a:r>
            <a:endParaRPr lang="zh-CN" altLang="en-US" sz="2800" dirty="0" smtClean="0">
              <a:solidFill>
                <a:srgbClr val="080808"/>
              </a:solidFill>
              <a:latin typeface="Arial" panose="020B0604020202020204" pitchFamily="34" charset="0"/>
              <a:ea typeface="微软雅黑" panose="020B0503020204020204" pitchFamily="34" charset="-122"/>
            </a:endParaRPr>
          </a:p>
        </p:txBody>
      </p:sp>
      <p:sp>
        <p:nvSpPr>
          <p:cNvPr id="8" name="TextBox 7"/>
          <p:cNvSpPr txBox="1"/>
          <p:nvPr/>
        </p:nvSpPr>
        <p:spPr>
          <a:xfrm>
            <a:off x="0" y="5848327"/>
            <a:ext cx="9143999" cy="652486"/>
          </a:xfrm>
          <a:prstGeom prst="rect">
            <a:avLst/>
          </a:prstGeom>
        </p:spPr>
        <p:style>
          <a:lnRef idx="2">
            <a:schemeClr val="accent5"/>
          </a:lnRef>
          <a:fillRef idx="1">
            <a:schemeClr val="lt1"/>
          </a:fillRef>
          <a:effectRef idx="0">
            <a:schemeClr val="accent5"/>
          </a:effectRef>
          <a:fontRef idx="minor">
            <a:schemeClr val="dk1"/>
          </a:fontRef>
        </p:style>
        <p:txBody>
          <a:bodyPr wrap="square" rtlCol="0">
            <a:spAutoFit/>
          </a:bodyPr>
          <a:lstStyle/>
          <a:p>
            <a:pPr>
              <a:lnSpc>
                <a:spcPct val="130000"/>
              </a:lnSpc>
            </a:pPr>
            <a:r>
              <a:rPr lang="en-US" altLang="zh-CN" sz="2800" dirty="0" smtClean="0">
                <a:solidFill>
                  <a:srgbClr val="FF0000"/>
                </a:solidFill>
                <a:latin typeface="Arial" panose="020B0604020202020204" pitchFamily="34" charset="0"/>
                <a:ea typeface="微软雅黑" panose="020B0503020204020204" pitchFamily="34" charset="-122"/>
              </a:rPr>
              <a:t>● </a:t>
            </a:r>
            <a:r>
              <a:rPr lang="en-US" altLang="zh-CN" sz="2800" dirty="0" smtClean="0">
                <a:solidFill>
                  <a:srgbClr val="080808"/>
                </a:solidFill>
                <a:latin typeface="Arial" panose="020B0604020202020204" pitchFamily="34" charset="0"/>
                <a:ea typeface="微软雅黑" panose="020B0503020204020204" pitchFamily="34" charset="-122"/>
              </a:rPr>
              <a:t>forgave his brother Jackson  </a:t>
            </a:r>
            <a:r>
              <a:rPr lang="en-US" altLang="zh-CN" sz="2400" dirty="0" smtClean="0">
                <a:latin typeface="Arial" panose="020B0604020202020204" pitchFamily="34" charset="0"/>
                <a:ea typeface="微软雅黑" panose="020B0503020204020204" pitchFamily="34" charset="-122"/>
              </a:rPr>
              <a:t>( </a:t>
            </a:r>
            <a:r>
              <a:rPr lang="en-US" altLang="zh-CN" sz="2400" dirty="0" smtClean="0">
                <a:solidFill>
                  <a:srgbClr val="FF0000"/>
                </a:solidFill>
                <a:latin typeface="Arial" panose="020B0604020202020204" pitchFamily="34" charset="0"/>
                <a:ea typeface="微软雅黑" panose="020B0503020204020204" pitchFamily="34" charset="-122"/>
              </a:rPr>
              <a:t>tolerant </a:t>
            </a:r>
            <a:r>
              <a:rPr lang="en-US" altLang="zh-CN" sz="2400" dirty="0" smtClean="0">
                <a:latin typeface="Arial" panose="020B0604020202020204" pitchFamily="34" charset="0"/>
                <a:ea typeface="微软雅黑" panose="020B0503020204020204" pitchFamily="34" charset="-122"/>
              </a:rPr>
              <a:t>)</a:t>
            </a:r>
            <a:endParaRPr lang="zh-CN" altLang="en-US" sz="2400" dirty="0" smtClean="0">
              <a:latin typeface="Arial" panose="020B0604020202020204" pitchFamily="34" charset="0"/>
              <a:ea typeface="微软雅黑" panose="020B0503020204020204" pitchFamily="34" charset="-122"/>
            </a:endParaRPr>
          </a:p>
        </p:txBody>
      </p:sp>
      <p:sp>
        <p:nvSpPr>
          <p:cNvPr id="9" name="TextBox 8"/>
          <p:cNvSpPr txBox="1"/>
          <p:nvPr/>
        </p:nvSpPr>
        <p:spPr>
          <a:xfrm>
            <a:off x="0" y="2424113"/>
            <a:ext cx="9144000" cy="597215"/>
          </a:xfrm>
          <a:prstGeom prst="rect">
            <a:avLst/>
          </a:prstGeom>
        </p:spPr>
        <p:style>
          <a:lnRef idx="2">
            <a:schemeClr val="accent5"/>
          </a:lnRef>
          <a:fillRef idx="1">
            <a:schemeClr val="lt1"/>
          </a:fillRef>
          <a:effectRef idx="0">
            <a:schemeClr val="accent5"/>
          </a:effectRef>
          <a:fontRef idx="minor">
            <a:schemeClr val="dk1"/>
          </a:fontRef>
        </p:style>
        <p:txBody>
          <a:bodyPr wrap="square" rtlCol="0">
            <a:spAutoFit/>
          </a:bodyPr>
          <a:lstStyle/>
          <a:p>
            <a:pPr>
              <a:lnSpc>
                <a:spcPct val="130000"/>
              </a:lnSpc>
            </a:pPr>
            <a:r>
              <a:rPr lang="en-US" altLang="zh-CN" sz="2800" dirty="0" smtClean="0">
                <a:solidFill>
                  <a:srgbClr val="FF0000"/>
                </a:solidFill>
                <a:latin typeface="Arial" panose="020B0604020202020204" pitchFamily="34" charset="0"/>
                <a:ea typeface="微软雅黑" panose="020B0503020204020204" pitchFamily="34" charset="-122"/>
              </a:rPr>
              <a:t>● Angry</a:t>
            </a:r>
            <a:r>
              <a:rPr lang="en-US" altLang="zh-CN" sz="2800" dirty="0" smtClean="0">
                <a:latin typeface="Arial" panose="020B0604020202020204" pitchFamily="34" charset="0"/>
                <a:ea typeface="微软雅黑" panose="020B0503020204020204" pitchFamily="34" charset="-122"/>
              </a:rPr>
              <a:t> </a:t>
            </a:r>
            <a:r>
              <a:rPr lang="en-US" altLang="zh-CN" sz="2800" dirty="0" smtClean="0">
                <a:solidFill>
                  <a:srgbClr val="080808"/>
                </a:solidFill>
                <a:latin typeface="Arial" panose="020B0604020202020204" pitchFamily="34" charset="0"/>
                <a:ea typeface="微软雅黑" panose="020B0503020204020204" pitchFamily="34" charset="-122"/>
              </a:rPr>
              <a:t>at Jackson’s deeds  </a:t>
            </a:r>
            <a:endParaRPr lang="zh-CN" altLang="en-US" sz="2800" dirty="0" smtClean="0">
              <a:solidFill>
                <a:srgbClr val="080808"/>
              </a:solidFill>
              <a:latin typeface="Arial" panose="020B0604020202020204" pitchFamily="34" charset="0"/>
              <a:ea typeface="微软雅黑" panose="020B0503020204020204" pitchFamily="34" charset="-122"/>
            </a:endParaRPr>
          </a:p>
        </p:txBody>
      </p:sp>
      <p:sp>
        <p:nvSpPr>
          <p:cNvPr id="10" name="TextBox 9"/>
          <p:cNvSpPr txBox="1"/>
          <p:nvPr/>
        </p:nvSpPr>
        <p:spPr>
          <a:xfrm>
            <a:off x="0" y="3362326"/>
            <a:ext cx="9144000" cy="597215"/>
          </a:xfrm>
          <a:prstGeom prst="rect">
            <a:avLst/>
          </a:prstGeom>
        </p:spPr>
        <p:style>
          <a:lnRef idx="3">
            <a:schemeClr val="lt1"/>
          </a:lnRef>
          <a:fillRef idx="1">
            <a:schemeClr val="accent6"/>
          </a:fillRef>
          <a:effectRef idx="1">
            <a:schemeClr val="accent6"/>
          </a:effectRef>
          <a:fontRef idx="minor">
            <a:schemeClr val="lt1"/>
          </a:fontRef>
        </p:style>
        <p:txBody>
          <a:bodyPr wrap="square" rtlCol="0">
            <a:spAutoFit/>
          </a:bodyPr>
          <a:lstStyle/>
          <a:p>
            <a:pPr>
              <a:lnSpc>
                <a:spcPct val="130000"/>
              </a:lnSpc>
            </a:pPr>
            <a:r>
              <a:rPr lang="en-US" altLang="zh-CN" sz="2800" b="1" dirty="0" smtClean="0">
                <a:solidFill>
                  <a:srgbClr val="FF0000"/>
                </a:solidFill>
                <a:latin typeface="Arial" panose="020B0604020202020204" pitchFamily="34" charset="0"/>
                <a:ea typeface="微软雅黑" panose="020B0503020204020204" pitchFamily="34" charset="-122"/>
              </a:rPr>
              <a:t>● </a:t>
            </a:r>
            <a:r>
              <a:rPr lang="en-US" altLang="zh-CN" sz="2800" dirty="0" smtClean="0">
                <a:solidFill>
                  <a:srgbClr val="000000"/>
                </a:solidFill>
                <a:latin typeface="Arial" panose="020B0604020202020204" pitchFamily="34" charset="0"/>
                <a:ea typeface="微软雅黑" panose="020B0503020204020204" pitchFamily="34" charset="-122"/>
              </a:rPr>
              <a:t>Carter’s anger and Jackson’s reaction</a:t>
            </a:r>
            <a:endParaRPr lang="zh-CN" altLang="en-US" sz="2800" dirty="0" smtClean="0">
              <a:solidFill>
                <a:srgbClr val="000000"/>
              </a:solidFill>
              <a:latin typeface="Arial" panose="020B0604020202020204" pitchFamily="34" charset="0"/>
              <a:ea typeface="微软雅黑" panose="020B0503020204020204" pitchFamily="34" charset="-122"/>
            </a:endParaRPr>
          </a:p>
        </p:txBody>
      </p:sp>
      <p:sp>
        <p:nvSpPr>
          <p:cNvPr id="11" name="TextBox 10"/>
          <p:cNvSpPr txBox="1"/>
          <p:nvPr/>
        </p:nvSpPr>
        <p:spPr>
          <a:xfrm>
            <a:off x="0" y="4143375"/>
            <a:ext cx="9144000" cy="597215"/>
          </a:xfrm>
          <a:prstGeom prst="rect">
            <a:avLst/>
          </a:prstGeom>
        </p:spPr>
        <p:style>
          <a:lnRef idx="3">
            <a:schemeClr val="lt1"/>
          </a:lnRef>
          <a:fillRef idx="1">
            <a:schemeClr val="accent6"/>
          </a:fillRef>
          <a:effectRef idx="1">
            <a:schemeClr val="accent6"/>
          </a:effectRef>
          <a:fontRef idx="minor">
            <a:schemeClr val="lt1"/>
          </a:fontRef>
        </p:style>
        <p:txBody>
          <a:bodyPr wrap="square" rtlCol="0">
            <a:spAutoFit/>
          </a:bodyPr>
          <a:lstStyle/>
          <a:p>
            <a:pPr>
              <a:lnSpc>
                <a:spcPct val="130000"/>
              </a:lnSpc>
            </a:pPr>
            <a:r>
              <a:rPr lang="en-US" altLang="zh-CN" sz="2800" b="1" dirty="0" smtClean="0">
                <a:solidFill>
                  <a:srgbClr val="FF0000"/>
                </a:solidFill>
                <a:latin typeface="Arial" panose="020B0604020202020204" pitchFamily="34" charset="0"/>
                <a:ea typeface="微软雅黑" panose="020B0503020204020204" pitchFamily="34" charset="-122"/>
              </a:rPr>
              <a:t>● </a:t>
            </a:r>
            <a:r>
              <a:rPr lang="en-US" altLang="zh-CN" sz="2800" dirty="0" smtClean="0">
                <a:solidFill>
                  <a:srgbClr val="000000"/>
                </a:solidFill>
                <a:latin typeface="Arial" panose="020B0604020202020204" pitchFamily="34" charset="0"/>
                <a:ea typeface="微软雅黑" panose="020B0503020204020204" pitchFamily="34" charset="-122"/>
              </a:rPr>
              <a:t>Recalled the scene happened on the bus  </a:t>
            </a:r>
            <a:r>
              <a:rPr lang="en-US" altLang="zh-CN" sz="2000" dirty="0" smtClean="0">
                <a:solidFill>
                  <a:srgbClr val="000000"/>
                </a:solidFill>
                <a:latin typeface="Arial" panose="020B0604020202020204" pitchFamily="34" charset="0"/>
                <a:ea typeface="微软雅黑" panose="020B0503020204020204" pitchFamily="34" charset="-122"/>
              </a:rPr>
              <a:t>( </a:t>
            </a:r>
            <a:r>
              <a:rPr lang="en-US" altLang="zh-CN" sz="2000" dirty="0" smtClean="0">
                <a:solidFill>
                  <a:srgbClr val="FF0000"/>
                </a:solidFill>
                <a:latin typeface="Arial" panose="020B0604020202020204" pitchFamily="34" charset="0"/>
                <a:ea typeface="微软雅黑" panose="020B0503020204020204" pitchFamily="34" charset="-122"/>
              </a:rPr>
              <a:t>regretful/ guilty</a:t>
            </a:r>
            <a:r>
              <a:rPr lang="en-US" altLang="zh-CN" sz="2000" dirty="0" smtClean="0">
                <a:solidFill>
                  <a:srgbClr val="000000"/>
                </a:solidFill>
                <a:latin typeface="Arial" panose="020B0604020202020204" pitchFamily="34" charset="0"/>
                <a:ea typeface="微软雅黑" panose="020B0503020204020204" pitchFamily="34" charset="-122"/>
              </a:rPr>
              <a:t> )</a:t>
            </a:r>
            <a:endParaRPr lang="zh-CN" altLang="en-US" sz="2000" dirty="0" smtClean="0">
              <a:solidFill>
                <a:srgbClr val="000000"/>
              </a:solidFill>
              <a:latin typeface="Arial" panose="020B0604020202020204" pitchFamily="34" charset="0"/>
              <a:ea typeface="微软雅黑" panose="020B0503020204020204" pitchFamily="34" charset="-122"/>
            </a:endParaRPr>
          </a:p>
        </p:txBody>
      </p:sp>
      <p:sp>
        <p:nvSpPr>
          <p:cNvPr id="12" name="TextBox 11"/>
          <p:cNvSpPr txBox="1"/>
          <p:nvPr/>
        </p:nvSpPr>
        <p:spPr>
          <a:xfrm>
            <a:off x="0" y="4981576"/>
            <a:ext cx="9144000" cy="597215"/>
          </a:xfrm>
          <a:prstGeom prst="rect">
            <a:avLst/>
          </a:prstGeom>
        </p:spPr>
        <p:style>
          <a:lnRef idx="2">
            <a:schemeClr val="accent6">
              <a:shade val="50000"/>
            </a:schemeClr>
          </a:lnRef>
          <a:fillRef idx="1">
            <a:schemeClr val="accent6"/>
          </a:fillRef>
          <a:effectRef idx="0">
            <a:schemeClr val="accent6"/>
          </a:effectRef>
          <a:fontRef idx="minor">
            <a:schemeClr val="lt1"/>
          </a:fontRef>
        </p:style>
        <p:txBody>
          <a:bodyPr wrap="square" rtlCol="0">
            <a:spAutoFit/>
          </a:bodyPr>
          <a:lstStyle/>
          <a:p>
            <a:pPr>
              <a:lnSpc>
                <a:spcPct val="130000"/>
              </a:lnSpc>
            </a:pPr>
            <a:r>
              <a:rPr lang="en-US" altLang="zh-CN" sz="2800" b="1" dirty="0" smtClean="0">
                <a:solidFill>
                  <a:srgbClr val="FF0000"/>
                </a:solidFill>
                <a:latin typeface="Arial" panose="020B0604020202020204" pitchFamily="34" charset="0"/>
                <a:ea typeface="微软雅黑" panose="020B0503020204020204" pitchFamily="34" charset="-122"/>
              </a:rPr>
              <a:t>●</a:t>
            </a:r>
            <a:r>
              <a:rPr lang="en-US" altLang="zh-CN" sz="2800" b="1" dirty="0" smtClean="0">
                <a:solidFill>
                  <a:srgbClr val="00B0F0"/>
                </a:solidFill>
                <a:latin typeface="Arial" panose="020B0604020202020204" pitchFamily="34" charset="0"/>
                <a:ea typeface="微软雅黑" panose="020B0503020204020204" pitchFamily="34" charset="-122"/>
              </a:rPr>
              <a:t> </a:t>
            </a:r>
            <a:r>
              <a:rPr lang="en-US" altLang="zh-CN" sz="2800" dirty="0" smtClean="0">
                <a:solidFill>
                  <a:srgbClr val="000000"/>
                </a:solidFill>
                <a:latin typeface="Arial" panose="020B0604020202020204" pitchFamily="34" charset="0"/>
                <a:ea typeface="微软雅黑" panose="020B0503020204020204" pitchFamily="34" charset="-122"/>
              </a:rPr>
              <a:t>Unfold his fists and take action to make up  </a:t>
            </a:r>
            <a:r>
              <a:rPr lang="en-US" altLang="zh-CN" sz="2000" dirty="0" smtClean="0">
                <a:solidFill>
                  <a:srgbClr val="FF0000"/>
                </a:solidFill>
                <a:latin typeface="Arial" panose="020B0604020202020204" pitchFamily="34" charset="0"/>
                <a:ea typeface="微软雅黑" panose="020B0503020204020204" pitchFamily="34" charset="-122"/>
              </a:rPr>
              <a:t>(affectionate )  </a:t>
            </a:r>
            <a:endParaRPr lang="zh-CN" altLang="en-US" sz="2000" dirty="0" smtClean="0">
              <a:solidFill>
                <a:srgbClr val="FF0000"/>
              </a:solidFill>
              <a:latin typeface="Arial" panose="020B0604020202020204" pitchFamily="34" charset="0"/>
              <a:ea typeface="微软雅黑" panose="020B0503020204020204" pitchFamily="34" charset="-122"/>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linds(horizontal)">
                                      <p:cBhvr>
                                        <p:cTn id="7" dur="5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blinds(horizontal)">
                                      <p:cBhvr>
                                        <p:cTn id="12" dur="500"/>
                                        <p:tgtEl>
                                          <p:spTgt spid="6"/>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9"/>
                                        </p:tgtEl>
                                        <p:attrNameLst>
                                          <p:attrName>style.visibility</p:attrName>
                                        </p:attrNameLst>
                                      </p:cBhvr>
                                      <p:to>
                                        <p:strVal val="visible"/>
                                      </p:to>
                                    </p:set>
                                    <p:animEffect transition="in" filter="blinds(horizontal)">
                                      <p:cBhvr>
                                        <p:cTn id="17" dur="500"/>
                                        <p:tgtEl>
                                          <p:spTgt spid="9"/>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8"/>
                                        </p:tgtEl>
                                        <p:attrNameLst>
                                          <p:attrName>style.visibility</p:attrName>
                                        </p:attrNameLst>
                                      </p:cBhvr>
                                      <p:to>
                                        <p:strVal val="visible"/>
                                      </p:to>
                                    </p:set>
                                    <p:animEffect transition="in" filter="blinds(horizontal)">
                                      <p:cBhvr>
                                        <p:cTn id="22" dur="500"/>
                                        <p:tgtEl>
                                          <p:spTgt spid="8"/>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10"/>
                                        </p:tgtEl>
                                        <p:attrNameLst>
                                          <p:attrName>style.visibility</p:attrName>
                                        </p:attrNameLst>
                                      </p:cBhvr>
                                      <p:to>
                                        <p:strVal val="visible"/>
                                      </p:to>
                                    </p:set>
                                    <p:animEffect transition="in" filter="blinds(horizontal)">
                                      <p:cBhvr>
                                        <p:cTn id="27" dur="500"/>
                                        <p:tgtEl>
                                          <p:spTgt spid="10"/>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grpId="0" nodeType="clickEffect">
                                  <p:stCondLst>
                                    <p:cond delay="0"/>
                                  </p:stCondLst>
                                  <p:childTnLst>
                                    <p:set>
                                      <p:cBhvr>
                                        <p:cTn id="31" dur="1" fill="hold">
                                          <p:stCondLst>
                                            <p:cond delay="0"/>
                                          </p:stCondLst>
                                        </p:cTn>
                                        <p:tgtEl>
                                          <p:spTgt spid="11"/>
                                        </p:tgtEl>
                                        <p:attrNameLst>
                                          <p:attrName>style.visibility</p:attrName>
                                        </p:attrNameLst>
                                      </p:cBhvr>
                                      <p:to>
                                        <p:strVal val="visible"/>
                                      </p:to>
                                    </p:set>
                                    <p:animEffect transition="in" filter="blinds(horizontal)">
                                      <p:cBhvr>
                                        <p:cTn id="32" dur="500"/>
                                        <p:tgtEl>
                                          <p:spTgt spid="11"/>
                                        </p:tgtEl>
                                      </p:cBhvr>
                                    </p:animEffect>
                                  </p:childTnLst>
                                </p:cTn>
                              </p:par>
                            </p:childTnLst>
                          </p:cTn>
                        </p:par>
                      </p:childTnLst>
                    </p:cTn>
                  </p:par>
                  <p:par>
                    <p:cTn id="33" fill="hold">
                      <p:stCondLst>
                        <p:cond delay="indefinite"/>
                      </p:stCondLst>
                      <p:childTnLst>
                        <p:par>
                          <p:cTn id="34" fill="hold">
                            <p:stCondLst>
                              <p:cond delay="0"/>
                            </p:stCondLst>
                            <p:childTnLst>
                              <p:par>
                                <p:cTn id="35" presetID="3" presetClass="entr" presetSubtype="10" fill="hold" grpId="0" nodeType="clickEffect">
                                  <p:stCondLst>
                                    <p:cond delay="0"/>
                                  </p:stCondLst>
                                  <p:childTnLst>
                                    <p:set>
                                      <p:cBhvr>
                                        <p:cTn id="36" dur="1" fill="hold">
                                          <p:stCondLst>
                                            <p:cond delay="0"/>
                                          </p:stCondLst>
                                        </p:cTn>
                                        <p:tgtEl>
                                          <p:spTgt spid="12"/>
                                        </p:tgtEl>
                                        <p:attrNameLst>
                                          <p:attrName>style.visibility</p:attrName>
                                        </p:attrNameLst>
                                      </p:cBhvr>
                                      <p:to>
                                        <p:strVal val="visible"/>
                                      </p:to>
                                    </p:set>
                                    <p:animEffect transition="in" filter="blinds(horizontal)">
                                      <p:cBhvr>
                                        <p:cTn id="37"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P spid="8" grpId="0" animBg="1"/>
      <p:bldP spid="9" grpId="0" animBg="1"/>
      <p:bldP spid="10" grpId="0" animBg="1"/>
      <p:bldP spid="11" grpId="0" animBg="1"/>
      <p:bldP spid="12"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0" y="0"/>
            <a:ext cx="9143999" cy="652486"/>
          </a:xfrm>
          <a:prstGeom prst="rect">
            <a:avLst/>
          </a:prstGeom>
        </p:spPr>
        <p:style>
          <a:lnRef idx="3">
            <a:schemeClr val="lt1"/>
          </a:lnRef>
          <a:fillRef idx="1">
            <a:schemeClr val="accent6"/>
          </a:fillRef>
          <a:effectRef idx="1">
            <a:schemeClr val="accent6"/>
          </a:effectRef>
          <a:fontRef idx="minor">
            <a:schemeClr val="lt1"/>
          </a:fontRef>
        </p:style>
        <p:txBody>
          <a:bodyPr wrap="square" rtlCol="0">
            <a:spAutoFit/>
          </a:bodyPr>
          <a:lstStyle/>
          <a:p>
            <a:pPr>
              <a:lnSpc>
                <a:spcPct val="130000"/>
              </a:lnSpc>
            </a:pPr>
            <a:r>
              <a:rPr lang="en-US" altLang="zh-CN" sz="2800" dirty="0" smtClean="0">
                <a:solidFill>
                  <a:srgbClr val="000000"/>
                </a:solidFill>
                <a:latin typeface="Arial" panose="020B0604020202020204" pitchFamily="34" charset="0"/>
                <a:ea typeface="微软雅黑" panose="020B0503020204020204" pitchFamily="34" charset="-122"/>
              </a:rPr>
              <a:t>Carter’s anger and Jackson’s reaction</a:t>
            </a:r>
            <a:endParaRPr lang="zh-CN" altLang="en-US" sz="2800" dirty="0" smtClean="0">
              <a:solidFill>
                <a:srgbClr val="000000"/>
              </a:solidFill>
              <a:latin typeface="Arial" panose="020B0604020202020204" pitchFamily="34" charset="0"/>
              <a:ea typeface="微软雅黑" panose="020B0503020204020204" pitchFamily="34" charset="-122"/>
            </a:endParaRPr>
          </a:p>
        </p:txBody>
      </p:sp>
      <p:sp>
        <p:nvSpPr>
          <p:cNvPr id="6" name="标题 1"/>
          <p:cNvSpPr>
            <a:spLocks noGrp="1"/>
          </p:cNvSpPr>
          <p:nvPr/>
        </p:nvSpPr>
        <p:spPr>
          <a:xfrm>
            <a:off x="0" y="800102"/>
            <a:ext cx="8229600" cy="754062"/>
          </a:xfrm>
          <a:prstGeom prst="rect">
            <a:avLst/>
          </a:prstGeom>
        </p:spPr>
        <p:txBody>
          <a:bodyPr vert="horz" lIns="91440" tIns="45720" rIns="91440" bIns="45720" rtlCol="0" anchor="ct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altLang="zh-CN" sz="3600" b="1" dirty="0">
                <a:solidFill>
                  <a:srgbClr val="0000FF"/>
                </a:solidFill>
                <a:latin typeface="Cambria" panose="02040503050406030204" charset="0"/>
              </a:rPr>
              <a:t>How to express annoyed or angry?</a:t>
            </a:r>
            <a:endParaRPr lang="en-US" altLang="zh-CN" sz="3600" b="1" dirty="0">
              <a:solidFill>
                <a:srgbClr val="0000FF"/>
              </a:solidFill>
              <a:latin typeface="Cambria" panose="02040503050406030204" charset="0"/>
            </a:endParaRPr>
          </a:p>
        </p:txBody>
      </p:sp>
      <p:sp>
        <p:nvSpPr>
          <p:cNvPr id="7" name="TextBox 6"/>
          <p:cNvSpPr txBox="1"/>
          <p:nvPr/>
        </p:nvSpPr>
        <p:spPr>
          <a:xfrm>
            <a:off x="0" y="1610339"/>
            <a:ext cx="9144000" cy="5853910"/>
          </a:xfrm>
          <a:prstGeom prst="rect">
            <a:avLst/>
          </a:prstGeom>
          <a:noFill/>
        </p:spPr>
        <p:txBody>
          <a:bodyPr wrap="square" rtlCol="0">
            <a:spAutoFit/>
          </a:bodyPr>
          <a:lstStyle/>
          <a:p>
            <a:pPr lvl="0">
              <a:lnSpc>
                <a:spcPct val="130000"/>
              </a:lnSpc>
            </a:pPr>
            <a:r>
              <a:rPr lang="en-US" altLang="zh-CN" sz="3600" b="1" dirty="0" smtClean="0">
                <a:solidFill>
                  <a:srgbClr val="0000FF"/>
                </a:solidFill>
                <a:latin typeface="楷体" panose="02010609060101010101" pitchFamily="49" charset="-122"/>
                <a:ea typeface="楷体" panose="02010609060101010101" pitchFamily="49" charset="-122"/>
                <a:cs typeface="+mj-cs"/>
              </a:rPr>
              <a:t>           </a:t>
            </a:r>
            <a:r>
              <a:rPr lang="en-US" altLang="zh-CN" sz="2800" b="1" dirty="0" smtClean="0">
                <a:solidFill>
                  <a:srgbClr val="0000FF"/>
                </a:solidFill>
                <a:latin typeface="楷体" panose="02010609060101010101" pitchFamily="49" charset="-122"/>
                <a:ea typeface="楷体" panose="02010609060101010101" pitchFamily="49" charset="-122"/>
                <a:cs typeface="+mj-cs"/>
              </a:rPr>
              <a:t>A  </a:t>
            </a:r>
            <a:r>
              <a:rPr lang="zh-CN" altLang="en-US" sz="2800" b="1" dirty="0" smtClean="0">
                <a:solidFill>
                  <a:srgbClr val="0000FF"/>
                </a:solidFill>
                <a:latin typeface="楷体" panose="02010609060101010101" pitchFamily="49" charset="-122"/>
                <a:ea typeface="楷体" panose="02010609060101010101" pitchFamily="49" charset="-122"/>
                <a:cs typeface="+mj-cs"/>
              </a:rPr>
              <a:t>写实法</a:t>
            </a:r>
            <a:endParaRPr lang="en-US" altLang="zh-CN" sz="2800" b="1" dirty="0" smtClean="0">
              <a:solidFill>
                <a:srgbClr val="0000FF"/>
              </a:solidFill>
              <a:latin typeface="楷体" panose="02010609060101010101" pitchFamily="49" charset="-122"/>
              <a:ea typeface="楷体" panose="02010609060101010101" pitchFamily="49" charset="-122"/>
              <a:cs typeface="+mj-cs"/>
            </a:endParaRPr>
          </a:p>
          <a:p>
            <a:pPr>
              <a:lnSpc>
                <a:spcPct val="130000"/>
              </a:lnSpc>
            </a:pPr>
            <a:r>
              <a:rPr lang="en-US" altLang="zh-CN" sz="2800" dirty="0" smtClean="0">
                <a:solidFill>
                  <a:srgbClr val="000000"/>
                </a:solidFill>
                <a:latin typeface="Times New Roman" panose="02020603050405020304" charset="0"/>
                <a:ea typeface="宋体" panose="02010600030101010101" pitchFamily="2" charset="-122"/>
              </a:rPr>
              <a:t>★ Overwhelmed with rage, Carter rose his fist with his eyebrow knitted.</a:t>
            </a:r>
            <a:endParaRPr lang="en-US" altLang="zh-CN" sz="2800" dirty="0" smtClean="0">
              <a:solidFill>
                <a:srgbClr val="000000"/>
              </a:solidFill>
              <a:latin typeface="Times New Roman" panose="02020603050405020304" charset="0"/>
              <a:ea typeface="宋体" panose="02010600030101010101" pitchFamily="2" charset="-122"/>
            </a:endParaRPr>
          </a:p>
          <a:p>
            <a:pPr lvl="0">
              <a:lnSpc>
                <a:spcPct val="130000"/>
              </a:lnSpc>
            </a:pPr>
            <a:r>
              <a:rPr lang="en-US" altLang="zh-CN" sz="2800" dirty="0" smtClean="0">
                <a:solidFill>
                  <a:srgbClr val="000000"/>
                </a:solidFill>
                <a:latin typeface="Times New Roman" panose="02020603050405020304" charset="0"/>
                <a:ea typeface="宋体" panose="02010600030101010101" pitchFamily="2" charset="-122"/>
              </a:rPr>
              <a:t>★ Eyes narrowed and teeth clenched, Carter could feel a blaze of fame fueling inside him. </a:t>
            </a:r>
            <a:endParaRPr lang="en-US" altLang="zh-CN" sz="2800" dirty="0" smtClean="0">
              <a:solidFill>
                <a:srgbClr val="000000"/>
              </a:solidFill>
              <a:latin typeface="Times New Roman" panose="02020603050405020304" charset="0"/>
              <a:ea typeface="宋体" panose="02010600030101010101" pitchFamily="2" charset="-122"/>
            </a:endParaRPr>
          </a:p>
          <a:p>
            <a:pPr lvl="0">
              <a:lnSpc>
                <a:spcPct val="130000"/>
              </a:lnSpc>
            </a:pPr>
            <a:r>
              <a:rPr lang="en-US" altLang="zh-CN" sz="2800" dirty="0" smtClean="0">
                <a:solidFill>
                  <a:srgbClr val="000000"/>
                </a:solidFill>
                <a:latin typeface="Times New Roman" panose="02020603050405020304" charset="0"/>
                <a:ea typeface="宋体" panose="02010600030101010101" pitchFamily="2" charset="-122"/>
              </a:rPr>
              <a:t>★ Filled with anger, he </a:t>
            </a:r>
            <a:r>
              <a:rPr lang="en-US" altLang="zh-CN" sz="2800" dirty="0" smtClean="0">
                <a:solidFill>
                  <a:srgbClr val="080808"/>
                </a:solidFill>
                <a:latin typeface="Times New Roman" panose="02020603050405020304" charset="0"/>
                <a:ea typeface="宋体" panose="02010600030101010101" pitchFamily="2" charset="-122"/>
              </a:rPr>
              <a:t>was unable to utter a single word.</a:t>
            </a:r>
            <a:endParaRPr lang="en-US" altLang="zh-CN" sz="2800" dirty="0" smtClean="0">
              <a:solidFill>
                <a:srgbClr val="080808"/>
              </a:solidFill>
              <a:latin typeface="Times New Roman" panose="02020603050405020304" charset="0"/>
              <a:ea typeface="宋体" panose="02010600030101010101" pitchFamily="2" charset="-122"/>
            </a:endParaRPr>
          </a:p>
          <a:p>
            <a:pPr>
              <a:lnSpc>
                <a:spcPct val="130000"/>
              </a:lnSpc>
            </a:pPr>
            <a:r>
              <a:rPr lang="en-US" altLang="zh-CN" sz="2800" dirty="0" smtClean="0">
                <a:solidFill>
                  <a:srgbClr val="000000"/>
                </a:solidFill>
                <a:latin typeface="Times New Roman" panose="02020603050405020304" charset="0"/>
                <a:ea typeface="宋体" panose="02010600030101010101" pitchFamily="2" charset="-122"/>
              </a:rPr>
              <a:t>★ His eyebrows knotted together and his face was flushed with anger.</a:t>
            </a:r>
            <a:endParaRPr lang="en-US" altLang="zh-CN" sz="2800" dirty="0" smtClean="0">
              <a:solidFill>
                <a:srgbClr val="000000"/>
              </a:solidFill>
              <a:latin typeface="Times New Roman" panose="02020603050405020304" charset="0"/>
              <a:ea typeface="宋体" panose="02010600030101010101" pitchFamily="2" charset="-122"/>
            </a:endParaRPr>
          </a:p>
          <a:p>
            <a:pPr lvl="0">
              <a:lnSpc>
                <a:spcPct val="130000"/>
              </a:lnSpc>
            </a:pPr>
            <a:endParaRPr lang="en-US" altLang="zh-CN" sz="2800" b="1" dirty="0" smtClean="0">
              <a:solidFill>
                <a:srgbClr val="080808"/>
              </a:solidFill>
              <a:latin typeface="Times New Roman" panose="02020603050405020304" charset="0"/>
              <a:ea typeface="宋体" panose="02010600030101010101" pitchFamily="2" charset="-122"/>
            </a:endParaRPr>
          </a:p>
          <a:p>
            <a:pPr lvl="0">
              <a:lnSpc>
                <a:spcPct val="130000"/>
              </a:lnSpc>
            </a:pPr>
            <a:endParaRPr lang="zh-CN" altLang="zh-CN" sz="2800" b="1" dirty="0" smtClean="0">
              <a:solidFill>
                <a:srgbClr val="080808"/>
              </a:solidFill>
              <a:latin typeface="Times New Roman" panose="02020603050405020304" charset="0"/>
              <a:ea typeface="宋体" panose="02010600030101010101" pitchFamily="2" charset="-122"/>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linds(horizontal)">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blinds(horizontal)">
                                      <p:cBhvr>
                                        <p:cTn id="12" dur="500"/>
                                        <p:tgtEl>
                                          <p:spTgt spid="6"/>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7">
                                            <p:txEl>
                                              <p:pRg st="1" end="1"/>
                                            </p:txEl>
                                          </p:spTgt>
                                        </p:tgtEl>
                                        <p:attrNameLst>
                                          <p:attrName>style.visibility</p:attrName>
                                        </p:attrNameLst>
                                      </p:cBhvr>
                                      <p:to>
                                        <p:strVal val="visible"/>
                                      </p:to>
                                    </p:set>
                                    <p:animEffect transition="in" filter="blinds(horizontal)">
                                      <p:cBhvr>
                                        <p:cTn id="17" dur="500"/>
                                        <p:tgtEl>
                                          <p:spTgt spid="7">
                                            <p:txEl>
                                              <p:pRg st="1" end="1"/>
                                            </p:txEl>
                                          </p:spTgt>
                                        </p:tgtEl>
                                      </p:cBhvr>
                                    </p:animEffect>
                                  </p:childTnLst>
                                </p:cTn>
                              </p:par>
                              <p:par>
                                <p:cTn id="18" presetID="3" presetClass="entr" presetSubtype="10" fill="hold" nodeType="withEffect">
                                  <p:stCondLst>
                                    <p:cond delay="0"/>
                                  </p:stCondLst>
                                  <p:childTnLst>
                                    <p:set>
                                      <p:cBhvr>
                                        <p:cTn id="19" dur="1" fill="hold">
                                          <p:stCondLst>
                                            <p:cond delay="0"/>
                                          </p:stCondLst>
                                        </p:cTn>
                                        <p:tgtEl>
                                          <p:spTgt spid="7">
                                            <p:txEl>
                                              <p:pRg st="2" end="2"/>
                                            </p:txEl>
                                          </p:spTgt>
                                        </p:tgtEl>
                                        <p:attrNameLst>
                                          <p:attrName>style.visibility</p:attrName>
                                        </p:attrNameLst>
                                      </p:cBhvr>
                                      <p:to>
                                        <p:strVal val="visible"/>
                                      </p:to>
                                    </p:set>
                                    <p:animEffect transition="in" filter="blinds(horizontal)">
                                      <p:cBhvr>
                                        <p:cTn id="20" dur="500"/>
                                        <p:tgtEl>
                                          <p:spTgt spid="7">
                                            <p:txEl>
                                              <p:pRg st="2" end="2"/>
                                            </p:txEl>
                                          </p:spTgt>
                                        </p:tgtEl>
                                      </p:cBhvr>
                                    </p:animEffect>
                                  </p:childTnLst>
                                </p:cTn>
                              </p:par>
                              <p:par>
                                <p:cTn id="21" presetID="3" presetClass="entr" presetSubtype="10" fill="hold" nodeType="withEffect">
                                  <p:stCondLst>
                                    <p:cond delay="0"/>
                                  </p:stCondLst>
                                  <p:childTnLst>
                                    <p:set>
                                      <p:cBhvr>
                                        <p:cTn id="22" dur="1" fill="hold">
                                          <p:stCondLst>
                                            <p:cond delay="0"/>
                                          </p:stCondLst>
                                        </p:cTn>
                                        <p:tgtEl>
                                          <p:spTgt spid="7">
                                            <p:txEl>
                                              <p:pRg st="3" end="3"/>
                                            </p:txEl>
                                          </p:spTgt>
                                        </p:tgtEl>
                                        <p:attrNameLst>
                                          <p:attrName>style.visibility</p:attrName>
                                        </p:attrNameLst>
                                      </p:cBhvr>
                                      <p:to>
                                        <p:strVal val="visible"/>
                                      </p:to>
                                    </p:set>
                                    <p:animEffect transition="in" filter="blinds(horizontal)">
                                      <p:cBhvr>
                                        <p:cTn id="23" dur="500"/>
                                        <p:tgtEl>
                                          <p:spTgt spid="7">
                                            <p:txEl>
                                              <p:pRg st="3" end="3"/>
                                            </p:txEl>
                                          </p:spTgt>
                                        </p:tgtEl>
                                      </p:cBhvr>
                                    </p:animEffect>
                                  </p:childTnLst>
                                </p:cTn>
                              </p:par>
                              <p:par>
                                <p:cTn id="24" presetID="3" presetClass="entr" presetSubtype="10" fill="hold" nodeType="withEffect">
                                  <p:stCondLst>
                                    <p:cond delay="0"/>
                                  </p:stCondLst>
                                  <p:childTnLst>
                                    <p:set>
                                      <p:cBhvr>
                                        <p:cTn id="25" dur="1" fill="hold">
                                          <p:stCondLst>
                                            <p:cond delay="0"/>
                                          </p:stCondLst>
                                        </p:cTn>
                                        <p:tgtEl>
                                          <p:spTgt spid="7">
                                            <p:txEl>
                                              <p:pRg st="4" end="4"/>
                                            </p:txEl>
                                          </p:spTgt>
                                        </p:tgtEl>
                                        <p:attrNameLst>
                                          <p:attrName>style.visibility</p:attrName>
                                        </p:attrNameLst>
                                      </p:cBhvr>
                                      <p:to>
                                        <p:strVal val="visible"/>
                                      </p:to>
                                    </p:set>
                                    <p:animEffect transition="in" filter="blinds(horizontal)">
                                      <p:cBhvr>
                                        <p:cTn id="26" dur="500"/>
                                        <p:tgtEl>
                                          <p:spTgt spid="7">
                                            <p:txEl>
                                              <p:pRg st="4" end="4"/>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3" presetClass="entr" presetSubtype="10" fill="hold" nodeType="clickEffect">
                                  <p:stCondLst>
                                    <p:cond delay="0"/>
                                  </p:stCondLst>
                                  <p:childTnLst>
                                    <p:set>
                                      <p:cBhvr>
                                        <p:cTn id="30" dur="1" fill="hold">
                                          <p:stCondLst>
                                            <p:cond delay="0"/>
                                          </p:stCondLst>
                                        </p:cTn>
                                        <p:tgtEl>
                                          <p:spTgt spid="7">
                                            <p:txEl>
                                              <p:pRg st="0" end="0"/>
                                            </p:txEl>
                                          </p:spTgt>
                                        </p:tgtEl>
                                        <p:attrNameLst>
                                          <p:attrName>style.visibility</p:attrName>
                                        </p:attrNameLst>
                                      </p:cBhvr>
                                      <p:to>
                                        <p:strVal val="visible"/>
                                      </p:to>
                                    </p:set>
                                    <p:animEffect transition="in" filter="blinds(horizontal)">
                                      <p:cBhvr>
                                        <p:cTn id="31" dur="500"/>
                                        <p:tgtEl>
                                          <p:spTgt spid="7">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内容占位符 3"/>
          <p:cNvSpPr txBox="1">
            <a:spLocks noGrp="1"/>
          </p:cNvSpPr>
          <p:nvPr>
            <p:ph idx="1"/>
          </p:nvPr>
        </p:nvSpPr>
        <p:spPr>
          <a:xfrm>
            <a:off x="0" y="1321106"/>
            <a:ext cx="9161364" cy="6706415"/>
          </a:xfrm>
          <a:prstGeom prst="rect">
            <a:avLst/>
          </a:prstGeom>
          <a:noFill/>
        </p:spPr>
        <p:txBody>
          <a:bodyPr wrap="square" rtlCol="0">
            <a:spAutoFit/>
          </a:bodyPr>
          <a:lstStyle/>
          <a:p>
            <a:pPr lvl="0" algn="l">
              <a:lnSpc>
                <a:spcPct val="130000"/>
              </a:lnSpc>
            </a:pPr>
            <a:r>
              <a:rPr lang="en-US" altLang="zh-CN" sz="2800" dirty="0" smtClean="0">
                <a:solidFill>
                  <a:srgbClr val="000000"/>
                </a:solidFill>
                <a:latin typeface="Times New Roman" panose="02020603050405020304" charset="0"/>
                <a:ea typeface="宋体" panose="02010600030101010101" pitchFamily="2" charset="-122"/>
              </a:rPr>
              <a:t>★ Sunk into a sea of sadness, Carter couldn’t utter a word. </a:t>
            </a:r>
            <a:endParaRPr lang="zh-CN" altLang="zh-CN" sz="2800" dirty="0" smtClean="0">
              <a:solidFill>
                <a:srgbClr val="000000"/>
              </a:solidFill>
              <a:latin typeface="Times New Roman" panose="02020603050405020304" charset="0"/>
              <a:ea typeface="宋体" panose="02010600030101010101" pitchFamily="2" charset="-122"/>
            </a:endParaRPr>
          </a:p>
          <a:p>
            <a:pPr lvl="0" algn="l">
              <a:lnSpc>
                <a:spcPct val="130000"/>
              </a:lnSpc>
            </a:pPr>
            <a:r>
              <a:rPr lang="en-US" altLang="zh-CN" sz="2800" dirty="0" smtClean="0">
                <a:solidFill>
                  <a:srgbClr val="000000"/>
                </a:solidFill>
                <a:latin typeface="Times New Roman" panose="02020603050405020304" charset="0"/>
                <a:ea typeface="宋体" panose="02010600030101010101" pitchFamily="2" charset="-122"/>
              </a:rPr>
              <a:t>★ A surge of annoyance flooded over him. </a:t>
            </a:r>
            <a:endParaRPr lang="en-US" altLang="zh-CN" sz="2800" dirty="0" smtClean="0">
              <a:solidFill>
                <a:srgbClr val="000000"/>
              </a:solidFill>
              <a:latin typeface="Times New Roman" panose="02020603050405020304" charset="0"/>
              <a:ea typeface="宋体" panose="02010600030101010101" pitchFamily="2" charset="-122"/>
            </a:endParaRPr>
          </a:p>
          <a:p>
            <a:pPr lvl="0" algn="l">
              <a:lnSpc>
                <a:spcPct val="130000"/>
              </a:lnSpc>
            </a:pPr>
            <a:r>
              <a:rPr lang="en-US" altLang="zh-CN" sz="2800" dirty="0" smtClean="0">
                <a:solidFill>
                  <a:srgbClr val="000000"/>
                </a:solidFill>
                <a:latin typeface="Times New Roman" panose="02020603050405020304" charset="0"/>
                <a:ea typeface="宋体" panose="02010600030101010101" pitchFamily="2" charset="-122"/>
              </a:rPr>
              <a:t>★ Boiling with anger, he shook his fist at him.</a:t>
            </a:r>
            <a:endParaRPr lang="en-US" altLang="zh-CN" sz="2800" dirty="0" smtClean="0">
              <a:solidFill>
                <a:srgbClr val="000000"/>
              </a:solidFill>
              <a:latin typeface="Times New Roman" panose="02020603050405020304" charset="0"/>
              <a:ea typeface="宋体" panose="02010600030101010101" pitchFamily="2" charset="-122"/>
            </a:endParaRPr>
          </a:p>
          <a:p>
            <a:pPr algn="l">
              <a:lnSpc>
                <a:spcPct val="130000"/>
              </a:lnSpc>
            </a:pPr>
            <a:r>
              <a:rPr lang="en-US" altLang="zh-CN" sz="2800" dirty="0" smtClean="0">
                <a:solidFill>
                  <a:srgbClr val="000000"/>
                </a:solidFill>
                <a:latin typeface="Times New Roman" panose="02020603050405020304" charset="0"/>
                <a:ea typeface="宋体" panose="02010600030101010101" pitchFamily="2" charset="-122"/>
              </a:rPr>
              <a:t>★ </a:t>
            </a:r>
            <a:r>
              <a:rPr lang="en-US" altLang="zh-CN" sz="2800" dirty="0" smtClean="0">
                <a:solidFill>
                  <a:srgbClr val="080808"/>
                </a:solidFill>
                <a:latin typeface="Times New Roman" panose="02020603050405020304" charset="0"/>
                <a:ea typeface="宋体" panose="02010600030101010101" pitchFamily="2" charset="-122"/>
              </a:rPr>
              <a:t>Seeing his favorite model car being ruined by his</a:t>
            </a:r>
            <a:endParaRPr lang="en-US" altLang="zh-CN" sz="2800" dirty="0" smtClean="0">
              <a:solidFill>
                <a:srgbClr val="080808"/>
              </a:solidFill>
              <a:latin typeface="Times New Roman" panose="02020603050405020304" charset="0"/>
              <a:ea typeface="宋体" panose="02010600030101010101" pitchFamily="2" charset="-122"/>
            </a:endParaRPr>
          </a:p>
          <a:p>
            <a:pPr algn="l">
              <a:lnSpc>
                <a:spcPct val="130000"/>
              </a:lnSpc>
            </a:pPr>
            <a:r>
              <a:rPr lang="en-US" altLang="zh-CN" sz="2800" dirty="0" smtClean="0">
                <a:solidFill>
                  <a:srgbClr val="080808"/>
                </a:solidFill>
                <a:latin typeface="Times New Roman" panose="02020603050405020304" charset="0"/>
                <a:ea typeface="宋体" panose="02010600030101010101" pitchFamily="2" charset="-122"/>
              </a:rPr>
              <a:t>     brother,  he was so angry that he was about to explode.</a:t>
            </a:r>
            <a:endParaRPr lang="en-US" altLang="zh-CN" sz="2800" dirty="0" smtClean="0">
              <a:solidFill>
                <a:srgbClr val="080808"/>
              </a:solidFill>
              <a:latin typeface="Times New Roman" panose="02020603050405020304" charset="0"/>
              <a:ea typeface="宋体" panose="02010600030101010101" pitchFamily="2" charset="-122"/>
            </a:endParaRPr>
          </a:p>
          <a:p>
            <a:pPr lvl="0" algn="l">
              <a:lnSpc>
                <a:spcPct val="130000"/>
              </a:lnSpc>
            </a:pPr>
            <a:endParaRPr lang="zh-CN" altLang="zh-CN" sz="2800" dirty="0" smtClean="0">
              <a:solidFill>
                <a:srgbClr val="000000"/>
              </a:solidFill>
              <a:latin typeface="Times New Roman" panose="02020603050405020304" charset="0"/>
              <a:ea typeface="宋体" panose="02010600030101010101" pitchFamily="2" charset="-122"/>
            </a:endParaRPr>
          </a:p>
          <a:p>
            <a:pPr lvl="0">
              <a:lnSpc>
                <a:spcPct val="130000"/>
              </a:lnSpc>
            </a:pPr>
            <a:endParaRPr lang="en-US" altLang="zh-CN" sz="1400" b="1" dirty="0" smtClean="0">
              <a:solidFill>
                <a:srgbClr val="080808"/>
              </a:solidFill>
              <a:latin typeface="Times New Roman" panose="02020603050405020304" charset="0"/>
              <a:ea typeface="宋体" panose="02010600030101010101" pitchFamily="2" charset="-122"/>
            </a:endParaRPr>
          </a:p>
          <a:p>
            <a:pPr lvl="0"/>
            <a:endParaRPr lang="zh-CN" altLang="zh-CN" sz="1400" b="1" dirty="0" smtClean="0">
              <a:solidFill>
                <a:srgbClr val="080808"/>
              </a:solidFill>
              <a:ea typeface="微软雅黑" panose="020B0503020204020204" pitchFamily="34" charset="-122"/>
            </a:endParaRPr>
          </a:p>
          <a:p>
            <a:pPr>
              <a:lnSpc>
                <a:spcPct val="130000"/>
              </a:lnSpc>
            </a:pPr>
            <a:endParaRPr lang="zh-CN" altLang="en-US" sz="900" dirty="0" smtClean="0">
              <a:latin typeface="Arial" panose="020B0604020202020204" pitchFamily="34" charset="0"/>
              <a:ea typeface="微软雅黑" panose="020B0503020204020204" pitchFamily="34" charset="-122"/>
            </a:endParaRPr>
          </a:p>
          <a:p>
            <a:pPr>
              <a:lnSpc>
                <a:spcPct val="130000"/>
              </a:lnSpc>
            </a:pPr>
            <a:endParaRPr lang="zh-CN" altLang="en-US" sz="1400" dirty="0" smtClean="0">
              <a:latin typeface="Arial" panose="020B0604020202020204" pitchFamily="34" charset="0"/>
              <a:ea typeface="微软雅黑" panose="020B0503020204020204" pitchFamily="34" charset="-122"/>
            </a:endParaRPr>
          </a:p>
        </p:txBody>
      </p:sp>
      <p:sp>
        <p:nvSpPr>
          <p:cNvPr id="5" name="矩形 4"/>
          <p:cNvSpPr/>
          <p:nvPr/>
        </p:nvSpPr>
        <p:spPr>
          <a:xfrm>
            <a:off x="1251428" y="588171"/>
            <a:ext cx="7263922" cy="590290"/>
          </a:xfrm>
          <a:prstGeom prst="rect">
            <a:avLst/>
          </a:prstGeom>
        </p:spPr>
        <p:txBody>
          <a:bodyPr wrap="square">
            <a:spAutoFit/>
          </a:bodyPr>
          <a:lstStyle/>
          <a:p>
            <a:pPr>
              <a:lnSpc>
                <a:spcPct val="130000"/>
              </a:lnSpc>
            </a:pPr>
            <a:r>
              <a:rPr lang="en-US" altLang="zh-CN" sz="2800" b="1" dirty="0" smtClean="0">
                <a:solidFill>
                  <a:srgbClr val="0000FF"/>
                </a:solidFill>
                <a:latin typeface="Cambria" panose="02040503050406030204" charset="0"/>
                <a:ea typeface="+mj-ea"/>
                <a:cs typeface="+mj-cs"/>
              </a:rPr>
              <a:t>B   </a:t>
            </a:r>
            <a:r>
              <a:rPr lang="zh-CN" altLang="en-US" sz="2800" b="1" dirty="0" smtClean="0">
                <a:solidFill>
                  <a:srgbClr val="0000FF"/>
                </a:solidFill>
                <a:latin typeface="楷体" panose="02010609060101010101" pitchFamily="49" charset="-122"/>
                <a:ea typeface="楷体" panose="02010609060101010101" pitchFamily="49" charset="-122"/>
                <a:cs typeface="+mj-cs"/>
              </a:rPr>
              <a:t>修辞法之   </a:t>
            </a:r>
            <a:r>
              <a:rPr lang="zh-CN" altLang="en-US" sz="2800" b="1" dirty="0" smtClean="0">
                <a:solidFill>
                  <a:srgbClr val="0000FF"/>
                </a:solidFill>
                <a:latin typeface="楷体" panose="02010609060101010101" pitchFamily="49" charset="-122"/>
                <a:ea typeface="楷体" panose="02010609060101010101" pitchFamily="49" charset="-122"/>
                <a:cs typeface="+mj-cs"/>
                <a:sym typeface="+mn-ea"/>
              </a:rPr>
              <a:t>Metaphor（隐喻）</a:t>
            </a:r>
            <a:endParaRPr lang="en-US" altLang="zh-CN" sz="2800" b="1" dirty="0" smtClean="0">
              <a:solidFill>
                <a:srgbClr val="0000FF"/>
              </a:solidFill>
              <a:latin typeface="楷体" panose="02010609060101010101" pitchFamily="49" charset="-122"/>
              <a:ea typeface="楷体" panose="02010609060101010101" pitchFamily="49" charset="-122"/>
              <a:cs typeface="+mj-cs"/>
            </a:endParaRPr>
          </a:p>
        </p:txBody>
      </p:sp>
      <p:sp>
        <p:nvSpPr>
          <p:cNvPr id="7" name="TextBox 6"/>
          <p:cNvSpPr txBox="1"/>
          <p:nvPr/>
        </p:nvSpPr>
        <p:spPr>
          <a:xfrm>
            <a:off x="557214" y="1428750"/>
            <a:ext cx="4100512" cy="596125"/>
          </a:xfrm>
          <a:prstGeom prst="rect">
            <a:avLst/>
          </a:prstGeom>
          <a:noFill/>
        </p:spPr>
        <p:txBody>
          <a:bodyPr wrap="square" rtlCol="0">
            <a:spAutoFit/>
          </a:bodyPr>
          <a:lstStyle/>
          <a:p>
            <a:pPr>
              <a:lnSpc>
                <a:spcPct val="130000"/>
              </a:lnSpc>
            </a:pPr>
            <a:r>
              <a:rPr lang="en-US" altLang="zh-CN" sz="2800" dirty="0" smtClean="0">
                <a:solidFill>
                  <a:srgbClr val="FF0000"/>
                </a:solidFill>
                <a:latin typeface="Times New Roman" panose="02020603050405020304" charset="0"/>
                <a:ea typeface="宋体" panose="02010600030101010101" pitchFamily="2" charset="-122"/>
              </a:rPr>
              <a:t>Sunk into a sea of sadness</a:t>
            </a:r>
            <a:endParaRPr lang="zh-CN" altLang="en-US" sz="2800" dirty="0" smtClean="0">
              <a:solidFill>
                <a:srgbClr val="FF0000"/>
              </a:solidFill>
              <a:latin typeface="Arial" panose="020B0604020202020204" pitchFamily="34" charset="0"/>
              <a:ea typeface="微软雅黑" panose="020B0503020204020204" pitchFamily="34" charset="-122"/>
            </a:endParaRPr>
          </a:p>
        </p:txBody>
      </p:sp>
      <p:sp>
        <p:nvSpPr>
          <p:cNvPr id="8" name="TextBox 7"/>
          <p:cNvSpPr txBox="1"/>
          <p:nvPr/>
        </p:nvSpPr>
        <p:spPr>
          <a:xfrm>
            <a:off x="3700463" y="2224088"/>
            <a:ext cx="4100512" cy="596125"/>
          </a:xfrm>
          <a:prstGeom prst="rect">
            <a:avLst/>
          </a:prstGeom>
          <a:noFill/>
        </p:spPr>
        <p:txBody>
          <a:bodyPr wrap="square" rtlCol="0">
            <a:spAutoFit/>
          </a:bodyPr>
          <a:lstStyle/>
          <a:p>
            <a:pPr>
              <a:lnSpc>
                <a:spcPct val="130000"/>
              </a:lnSpc>
            </a:pPr>
            <a:r>
              <a:rPr lang="en-US" altLang="zh-CN" sz="2800" dirty="0" smtClean="0">
                <a:solidFill>
                  <a:srgbClr val="FF0000"/>
                </a:solidFill>
                <a:latin typeface="Times New Roman" panose="02020603050405020304" charset="0"/>
                <a:ea typeface="宋体" panose="02010600030101010101" pitchFamily="2" charset="-122"/>
              </a:rPr>
              <a:t>flooded over</a:t>
            </a:r>
            <a:endParaRPr lang="zh-CN" altLang="en-US" sz="2800" dirty="0" smtClean="0">
              <a:solidFill>
                <a:srgbClr val="FF0000"/>
              </a:solidFill>
              <a:latin typeface="Arial" panose="020B0604020202020204" pitchFamily="34" charset="0"/>
              <a:ea typeface="微软雅黑" panose="020B0503020204020204" pitchFamily="34" charset="-122"/>
            </a:endParaRPr>
          </a:p>
        </p:txBody>
      </p:sp>
      <p:sp>
        <p:nvSpPr>
          <p:cNvPr id="9" name="TextBox 8"/>
          <p:cNvSpPr txBox="1"/>
          <p:nvPr/>
        </p:nvSpPr>
        <p:spPr>
          <a:xfrm>
            <a:off x="533402" y="2990852"/>
            <a:ext cx="4100512" cy="594202"/>
          </a:xfrm>
          <a:prstGeom prst="rect">
            <a:avLst/>
          </a:prstGeom>
          <a:noFill/>
        </p:spPr>
        <p:txBody>
          <a:bodyPr wrap="square" rtlCol="0">
            <a:spAutoFit/>
          </a:bodyPr>
          <a:lstStyle/>
          <a:p>
            <a:pPr>
              <a:lnSpc>
                <a:spcPct val="130000"/>
              </a:lnSpc>
            </a:pPr>
            <a:r>
              <a:rPr lang="en-US" altLang="zh-CN" sz="2800" dirty="0" smtClean="0">
                <a:solidFill>
                  <a:srgbClr val="FF0000"/>
                </a:solidFill>
                <a:latin typeface="Times New Roman" panose="02020603050405020304" charset="0"/>
                <a:ea typeface="宋体" panose="02010600030101010101" pitchFamily="2" charset="-122"/>
              </a:rPr>
              <a:t>Boiling with anger</a:t>
            </a:r>
            <a:endParaRPr lang="zh-CN" altLang="en-US" sz="2800" dirty="0" smtClean="0">
              <a:solidFill>
                <a:srgbClr val="FF0000"/>
              </a:solidFill>
              <a:latin typeface="Arial" panose="020B0604020202020204" pitchFamily="34" charset="0"/>
              <a:ea typeface="微软雅黑" panose="020B0503020204020204" pitchFamily="34" charset="-122"/>
            </a:endParaRPr>
          </a:p>
        </p:txBody>
      </p:sp>
      <p:sp>
        <p:nvSpPr>
          <p:cNvPr id="10" name="TextBox 9"/>
          <p:cNvSpPr txBox="1"/>
          <p:nvPr/>
        </p:nvSpPr>
        <p:spPr>
          <a:xfrm>
            <a:off x="6786564" y="4543425"/>
            <a:ext cx="1943098" cy="652486"/>
          </a:xfrm>
          <a:prstGeom prst="rect">
            <a:avLst/>
          </a:prstGeom>
          <a:noFill/>
        </p:spPr>
        <p:txBody>
          <a:bodyPr wrap="square" rtlCol="0">
            <a:spAutoFit/>
          </a:bodyPr>
          <a:lstStyle/>
          <a:p>
            <a:pPr>
              <a:lnSpc>
                <a:spcPct val="130000"/>
              </a:lnSpc>
            </a:pPr>
            <a:r>
              <a:rPr lang="en-US" altLang="zh-CN" sz="2800" dirty="0" smtClean="0">
                <a:solidFill>
                  <a:srgbClr val="FF0000"/>
                </a:solidFill>
                <a:latin typeface="Times New Roman" panose="02020603050405020304" charset="0"/>
                <a:ea typeface="宋体" panose="02010600030101010101" pitchFamily="2" charset="-122"/>
              </a:rPr>
              <a:t>to explode</a:t>
            </a:r>
            <a:endParaRPr lang="zh-CN" altLang="en-US" sz="2800" dirty="0" smtClean="0">
              <a:solidFill>
                <a:srgbClr val="FF0000"/>
              </a:solidFill>
              <a:latin typeface="Arial" panose="020B0604020202020204" pitchFamily="34" charset="0"/>
              <a:ea typeface="微软雅黑" panose="020B0503020204020204" pitchFamily="34" charset="-122"/>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4">
                                            <p:bg/>
                                          </p:spTgt>
                                        </p:tgtEl>
                                        <p:attrNameLst>
                                          <p:attrName>style.visibility</p:attrName>
                                        </p:attrNameLst>
                                      </p:cBhvr>
                                      <p:to>
                                        <p:strVal val="visible"/>
                                      </p:to>
                                    </p:set>
                                    <p:animEffect transition="in" filter="blinds(horizontal)">
                                      <p:cBhvr>
                                        <p:cTn id="7" dur="500"/>
                                        <p:tgtEl>
                                          <p:spTgt spid="4">
                                            <p:bg/>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4">
                                            <p:txEl>
                                              <p:pRg st="0" end="0"/>
                                            </p:txEl>
                                          </p:spTgt>
                                        </p:tgtEl>
                                        <p:attrNameLst>
                                          <p:attrName>style.visibility</p:attrName>
                                        </p:attrNameLst>
                                      </p:cBhvr>
                                      <p:to>
                                        <p:strVal val="visible"/>
                                      </p:to>
                                    </p:set>
                                    <p:animEffect transition="in" filter="blinds(horizontal)">
                                      <p:cBhvr>
                                        <p:cTn id="12" dur="500"/>
                                        <p:tgtEl>
                                          <p:spTgt spid="4">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4">
                                            <p:txEl>
                                              <p:pRg st="1" end="1"/>
                                            </p:txEl>
                                          </p:spTgt>
                                        </p:tgtEl>
                                        <p:attrNameLst>
                                          <p:attrName>style.visibility</p:attrName>
                                        </p:attrNameLst>
                                      </p:cBhvr>
                                      <p:to>
                                        <p:strVal val="visible"/>
                                      </p:to>
                                    </p:set>
                                    <p:animEffect transition="in" filter="blinds(horizontal)">
                                      <p:cBhvr>
                                        <p:cTn id="17" dur="500"/>
                                        <p:tgtEl>
                                          <p:spTgt spid="4">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4">
                                            <p:txEl>
                                              <p:pRg st="2" end="2"/>
                                            </p:txEl>
                                          </p:spTgt>
                                        </p:tgtEl>
                                        <p:attrNameLst>
                                          <p:attrName>style.visibility</p:attrName>
                                        </p:attrNameLst>
                                      </p:cBhvr>
                                      <p:to>
                                        <p:strVal val="visible"/>
                                      </p:to>
                                    </p:set>
                                    <p:animEffect transition="in" filter="blinds(horizontal)">
                                      <p:cBhvr>
                                        <p:cTn id="22" dur="500"/>
                                        <p:tgtEl>
                                          <p:spTgt spid="4">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4">
                                            <p:txEl>
                                              <p:pRg st="3" end="3"/>
                                            </p:txEl>
                                          </p:spTgt>
                                        </p:tgtEl>
                                        <p:attrNameLst>
                                          <p:attrName>style.visibility</p:attrName>
                                        </p:attrNameLst>
                                      </p:cBhvr>
                                      <p:to>
                                        <p:strVal val="visible"/>
                                      </p:to>
                                    </p:set>
                                    <p:animEffect transition="in" filter="blinds(horizontal)">
                                      <p:cBhvr>
                                        <p:cTn id="27" dur="500"/>
                                        <p:tgtEl>
                                          <p:spTgt spid="4">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grpId="0" nodeType="clickEffect">
                                  <p:stCondLst>
                                    <p:cond delay="0"/>
                                  </p:stCondLst>
                                  <p:childTnLst>
                                    <p:set>
                                      <p:cBhvr>
                                        <p:cTn id="31" dur="1" fill="hold">
                                          <p:stCondLst>
                                            <p:cond delay="0"/>
                                          </p:stCondLst>
                                        </p:cTn>
                                        <p:tgtEl>
                                          <p:spTgt spid="4">
                                            <p:txEl>
                                              <p:pRg st="4" end="4"/>
                                            </p:txEl>
                                          </p:spTgt>
                                        </p:tgtEl>
                                        <p:attrNameLst>
                                          <p:attrName>style.visibility</p:attrName>
                                        </p:attrNameLst>
                                      </p:cBhvr>
                                      <p:to>
                                        <p:strVal val="visible"/>
                                      </p:to>
                                    </p:set>
                                    <p:animEffect transition="in" filter="blinds(horizontal)">
                                      <p:cBhvr>
                                        <p:cTn id="32" dur="500"/>
                                        <p:tgtEl>
                                          <p:spTgt spid="4">
                                            <p:txEl>
                                              <p:pRg st="4" end="4"/>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3" presetClass="entr" presetSubtype="10" fill="hold" grpId="0" nodeType="clickEffect">
                                  <p:stCondLst>
                                    <p:cond delay="0"/>
                                  </p:stCondLst>
                                  <p:childTnLst>
                                    <p:set>
                                      <p:cBhvr>
                                        <p:cTn id="36" dur="1" fill="hold">
                                          <p:stCondLst>
                                            <p:cond delay="0"/>
                                          </p:stCondLst>
                                        </p:cTn>
                                        <p:tgtEl>
                                          <p:spTgt spid="7"/>
                                        </p:tgtEl>
                                        <p:attrNameLst>
                                          <p:attrName>style.visibility</p:attrName>
                                        </p:attrNameLst>
                                      </p:cBhvr>
                                      <p:to>
                                        <p:strVal val="visible"/>
                                      </p:to>
                                    </p:set>
                                    <p:animEffect transition="in" filter="blinds(horizontal)">
                                      <p:cBhvr>
                                        <p:cTn id="37" dur="500"/>
                                        <p:tgtEl>
                                          <p:spTgt spid="7"/>
                                        </p:tgtEl>
                                      </p:cBhvr>
                                    </p:animEffect>
                                  </p:childTnLst>
                                </p:cTn>
                              </p:par>
                            </p:childTnLst>
                          </p:cTn>
                        </p:par>
                      </p:childTnLst>
                    </p:cTn>
                  </p:par>
                  <p:par>
                    <p:cTn id="38" fill="hold">
                      <p:stCondLst>
                        <p:cond delay="indefinite"/>
                      </p:stCondLst>
                      <p:childTnLst>
                        <p:par>
                          <p:cTn id="39" fill="hold">
                            <p:stCondLst>
                              <p:cond delay="0"/>
                            </p:stCondLst>
                            <p:childTnLst>
                              <p:par>
                                <p:cTn id="40" presetID="3" presetClass="entr" presetSubtype="10" fill="hold" grpId="0" nodeType="clickEffect">
                                  <p:stCondLst>
                                    <p:cond delay="0"/>
                                  </p:stCondLst>
                                  <p:childTnLst>
                                    <p:set>
                                      <p:cBhvr>
                                        <p:cTn id="41" dur="1" fill="hold">
                                          <p:stCondLst>
                                            <p:cond delay="0"/>
                                          </p:stCondLst>
                                        </p:cTn>
                                        <p:tgtEl>
                                          <p:spTgt spid="8"/>
                                        </p:tgtEl>
                                        <p:attrNameLst>
                                          <p:attrName>style.visibility</p:attrName>
                                        </p:attrNameLst>
                                      </p:cBhvr>
                                      <p:to>
                                        <p:strVal val="visible"/>
                                      </p:to>
                                    </p:set>
                                    <p:animEffect transition="in" filter="blinds(horizontal)">
                                      <p:cBhvr>
                                        <p:cTn id="42" dur="500"/>
                                        <p:tgtEl>
                                          <p:spTgt spid="8"/>
                                        </p:tgtEl>
                                      </p:cBhvr>
                                    </p:animEffect>
                                  </p:childTnLst>
                                </p:cTn>
                              </p:par>
                            </p:childTnLst>
                          </p:cTn>
                        </p:par>
                      </p:childTnLst>
                    </p:cTn>
                  </p:par>
                  <p:par>
                    <p:cTn id="43" fill="hold">
                      <p:stCondLst>
                        <p:cond delay="indefinite"/>
                      </p:stCondLst>
                      <p:childTnLst>
                        <p:par>
                          <p:cTn id="44" fill="hold">
                            <p:stCondLst>
                              <p:cond delay="0"/>
                            </p:stCondLst>
                            <p:childTnLst>
                              <p:par>
                                <p:cTn id="45" presetID="3" presetClass="entr" presetSubtype="10" fill="hold" grpId="0" nodeType="clickEffect">
                                  <p:stCondLst>
                                    <p:cond delay="0"/>
                                  </p:stCondLst>
                                  <p:childTnLst>
                                    <p:set>
                                      <p:cBhvr>
                                        <p:cTn id="46" dur="1" fill="hold">
                                          <p:stCondLst>
                                            <p:cond delay="0"/>
                                          </p:stCondLst>
                                        </p:cTn>
                                        <p:tgtEl>
                                          <p:spTgt spid="9"/>
                                        </p:tgtEl>
                                        <p:attrNameLst>
                                          <p:attrName>style.visibility</p:attrName>
                                        </p:attrNameLst>
                                      </p:cBhvr>
                                      <p:to>
                                        <p:strVal val="visible"/>
                                      </p:to>
                                    </p:set>
                                    <p:animEffect transition="in" filter="blinds(horizontal)">
                                      <p:cBhvr>
                                        <p:cTn id="47" dur="500"/>
                                        <p:tgtEl>
                                          <p:spTgt spid="9"/>
                                        </p:tgtEl>
                                      </p:cBhvr>
                                    </p:animEffect>
                                  </p:childTnLst>
                                </p:cTn>
                              </p:par>
                            </p:childTnLst>
                          </p:cTn>
                        </p:par>
                      </p:childTnLst>
                    </p:cTn>
                  </p:par>
                  <p:par>
                    <p:cTn id="48" fill="hold">
                      <p:stCondLst>
                        <p:cond delay="indefinite"/>
                      </p:stCondLst>
                      <p:childTnLst>
                        <p:par>
                          <p:cTn id="49" fill="hold">
                            <p:stCondLst>
                              <p:cond delay="0"/>
                            </p:stCondLst>
                            <p:childTnLst>
                              <p:par>
                                <p:cTn id="50" presetID="3" presetClass="entr" presetSubtype="10" fill="hold" grpId="0" nodeType="clickEffect">
                                  <p:stCondLst>
                                    <p:cond delay="0"/>
                                  </p:stCondLst>
                                  <p:childTnLst>
                                    <p:set>
                                      <p:cBhvr>
                                        <p:cTn id="51" dur="1" fill="hold">
                                          <p:stCondLst>
                                            <p:cond delay="0"/>
                                          </p:stCondLst>
                                        </p:cTn>
                                        <p:tgtEl>
                                          <p:spTgt spid="10"/>
                                        </p:tgtEl>
                                        <p:attrNameLst>
                                          <p:attrName>style.visibility</p:attrName>
                                        </p:attrNameLst>
                                      </p:cBhvr>
                                      <p:to>
                                        <p:strVal val="visible"/>
                                      </p:to>
                                    </p:set>
                                    <p:animEffect transition="in" filter="blinds(horizontal)">
                                      <p:cBhvr>
                                        <p:cTn id="52" dur="500"/>
                                        <p:tgtEl>
                                          <p:spTgt spid="10"/>
                                        </p:tgtEl>
                                      </p:cBhvr>
                                    </p:animEffect>
                                  </p:childTnLst>
                                </p:cTn>
                              </p:par>
                            </p:childTnLst>
                          </p:cTn>
                        </p:par>
                      </p:childTnLst>
                    </p:cTn>
                  </p:par>
                  <p:par>
                    <p:cTn id="53" fill="hold">
                      <p:stCondLst>
                        <p:cond delay="indefinite"/>
                      </p:stCondLst>
                      <p:childTnLst>
                        <p:par>
                          <p:cTn id="54" fill="hold">
                            <p:stCondLst>
                              <p:cond delay="0"/>
                            </p:stCondLst>
                            <p:childTnLst>
                              <p:par>
                                <p:cTn id="55" presetID="3" presetClass="entr" presetSubtype="10" fill="hold" grpId="0" nodeType="clickEffect">
                                  <p:stCondLst>
                                    <p:cond delay="0"/>
                                  </p:stCondLst>
                                  <p:childTnLst>
                                    <p:set>
                                      <p:cBhvr>
                                        <p:cTn id="56" dur="1" fill="hold">
                                          <p:stCondLst>
                                            <p:cond delay="0"/>
                                          </p:stCondLst>
                                        </p:cTn>
                                        <p:tgtEl>
                                          <p:spTgt spid="5"/>
                                        </p:tgtEl>
                                        <p:attrNameLst>
                                          <p:attrName>style.visibility</p:attrName>
                                        </p:attrNameLst>
                                      </p:cBhvr>
                                      <p:to>
                                        <p:strVal val="visible"/>
                                      </p:to>
                                    </p:set>
                                    <p:animEffect transition="in" filter="blinds(horizontal)">
                                      <p:cBhvr>
                                        <p:cTn id="5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build="p"/>
      <p:bldP spid="5" grpId="0"/>
      <p:bldP spid="7" grpId="0"/>
      <p:bldP spid="8" grpId="0"/>
      <p:bldP spid="9" grpId="0"/>
      <p:bldP spid="10"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标题 1"/>
          <p:cNvSpPr>
            <a:spLocks noGrp="1"/>
          </p:cNvSpPr>
          <p:nvPr/>
        </p:nvSpPr>
        <p:spPr>
          <a:xfrm>
            <a:off x="0" y="542925"/>
            <a:ext cx="8229600" cy="754062"/>
          </a:xfrm>
          <a:prstGeom prst="rect">
            <a:avLst/>
          </a:prstGeom>
        </p:spPr>
        <p:txBody>
          <a:bodyPr vert="horz" lIns="91440" tIns="45720" rIns="91440" bIns="45720" rtlCol="0" anchor="ct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altLang="zh-CN" sz="3600" b="1" dirty="0">
                <a:solidFill>
                  <a:srgbClr val="0000FF"/>
                </a:solidFill>
                <a:latin typeface="Cambria" panose="02040503050406030204" charset="0"/>
              </a:rPr>
              <a:t>How to express alarmed or terrified?</a:t>
            </a:r>
            <a:endParaRPr lang="en-US" altLang="zh-CN" sz="3600" b="1" dirty="0">
              <a:solidFill>
                <a:srgbClr val="0000FF"/>
              </a:solidFill>
              <a:latin typeface="Cambria" panose="02040503050406030204" charset="0"/>
            </a:endParaRPr>
          </a:p>
        </p:txBody>
      </p:sp>
      <p:sp>
        <p:nvSpPr>
          <p:cNvPr id="5" name="矩形 4"/>
          <p:cNvSpPr/>
          <p:nvPr/>
        </p:nvSpPr>
        <p:spPr>
          <a:xfrm>
            <a:off x="0" y="1337846"/>
            <a:ext cx="9144000" cy="5109091"/>
          </a:xfrm>
          <a:prstGeom prst="rect">
            <a:avLst/>
          </a:prstGeom>
        </p:spPr>
        <p:txBody>
          <a:bodyPr wrap="square">
            <a:spAutoFit/>
          </a:bodyPr>
          <a:lstStyle/>
          <a:p>
            <a:r>
              <a:rPr lang="zh-CN" altLang="zh-CN" sz="2800" dirty="0" smtClean="0">
                <a:solidFill>
                  <a:srgbClr val="000000"/>
                </a:solidFill>
                <a:latin typeface="Times New Roman" panose="02020603050405020304" charset="0"/>
                <a:cs typeface="Times New Roman" panose="02020603050405020304" charset="0"/>
              </a:rPr>
              <a:t>★  </a:t>
            </a:r>
            <a:r>
              <a:rPr lang="en-US" altLang="zh-CN" sz="2800" dirty="0" smtClean="0">
                <a:solidFill>
                  <a:srgbClr val="000000"/>
                </a:solidFill>
                <a:latin typeface="Times New Roman" panose="02020603050405020304" charset="0"/>
                <a:cs typeface="Times New Roman" panose="02020603050405020304" charset="0"/>
              </a:rPr>
              <a:t>Jackson ducked his head, rubbing his hands in a panic.</a:t>
            </a:r>
            <a:endParaRPr lang="en-US" altLang="zh-CN" sz="2800" dirty="0" smtClean="0">
              <a:solidFill>
                <a:srgbClr val="000000"/>
              </a:solidFill>
              <a:latin typeface="Times New Roman" panose="02020603050405020304" charset="0"/>
              <a:cs typeface="Times New Roman" panose="02020603050405020304" charset="0"/>
            </a:endParaRPr>
          </a:p>
          <a:p>
            <a:r>
              <a:rPr lang="en-US" altLang="zh-CN" sz="2800" dirty="0" smtClean="0">
                <a:solidFill>
                  <a:srgbClr val="000000"/>
                </a:solidFill>
                <a:latin typeface="Times New Roman" panose="02020603050405020304" charset="0"/>
                <a:cs typeface="Times New Roman" panose="02020603050405020304" charset="0"/>
              </a:rPr>
              <a:t>                                                           </a:t>
            </a:r>
            <a:endParaRPr lang="zh-CN" altLang="zh-CN" dirty="0" smtClean="0">
              <a:solidFill>
                <a:srgbClr val="000000"/>
              </a:solidFill>
              <a:latin typeface="hakuyoxingshu7000" pitchFamily="2" charset="-122"/>
              <a:ea typeface="hakuyoxingshu7000" pitchFamily="2" charset="-122"/>
              <a:cs typeface="hakuyoxingshu7000" pitchFamily="2" charset="-122"/>
            </a:endParaRPr>
          </a:p>
          <a:p>
            <a:r>
              <a:rPr lang="zh-CN" altLang="zh-CN" sz="2800" dirty="0" smtClean="0">
                <a:solidFill>
                  <a:srgbClr val="000000"/>
                </a:solidFill>
                <a:latin typeface="Times New Roman" panose="02020603050405020304" charset="0"/>
                <a:cs typeface="Times New Roman" panose="02020603050405020304" charset="0"/>
              </a:rPr>
              <a:t>★</a:t>
            </a:r>
            <a:r>
              <a:rPr lang="en-US" altLang="zh-CN" sz="2800" dirty="0" smtClean="0">
                <a:solidFill>
                  <a:srgbClr val="000000"/>
                </a:solidFill>
                <a:latin typeface="Times New Roman" panose="02020603050405020304" charset="0"/>
                <a:cs typeface="Times New Roman" panose="02020603050405020304" charset="0"/>
              </a:rPr>
              <a:t>  Suddenly he caught sight of Jackson, who drooped his head in shame, fist clenched and tears rolling down his face.</a:t>
            </a:r>
            <a:endParaRPr lang="en-US" altLang="zh-CN" sz="2800" dirty="0" smtClean="0">
              <a:solidFill>
                <a:srgbClr val="000000"/>
              </a:solidFill>
              <a:latin typeface="Times New Roman" panose="02020603050405020304" charset="0"/>
              <a:cs typeface="Times New Roman" panose="02020603050405020304" charset="0"/>
            </a:endParaRPr>
          </a:p>
          <a:p>
            <a:r>
              <a:rPr lang="en-US" altLang="zh-CN" dirty="0" smtClean="0">
                <a:solidFill>
                  <a:srgbClr val="000000"/>
                </a:solidFill>
                <a:latin typeface="hakuyoxingshu7000" pitchFamily="2" charset="-122"/>
                <a:ea typeface="hakuyoxingshu7000" pitchFamily="2" charset="-122"/>
                <a:cs typeface="hakuyoxingshu7000" pitchFamily="2" charset="-122"/>
              </a:rPr>
              <a:t>                                               </a:t>
            </a:r>
            <a:endParaRPr lang="zh-CN" altLang="zh-CN" dirty="0" smtClean="0">
              <a:solidFill>
                <a:srgbClr val="000000"/>
              </a:solidFill>
              <a:latin typeface="hakuyoxingshu7000" pitchFamily="2" charset="-122"/>
              <a:ea typeface="hakuyoxingshu7000" pitchFamily="2" charset="-122"/>
              <a:cs typeface="hakuyoxingshu7000" pitchFamily="2" charset="-122"/>
            </a:endParaRPr>
          </a:p>
          <a:p>
            <a:r>
              <a:rPr lang="zh-CN" altLang="zh-CN" sz="2800" dirty="0" smtClean="0">
                <a:solidFill>
                  <a:srgbClr val="000000"/>
                </a:solidFill>
                <a:latin typeface="Times New Roman" panose="02020603050405020304" charset="0"/>
                <a:cs typeface="Times New Roman" panose="02020603050405020304" charset="0"/>
              </a:rPr>
              <a:t>★</a:t>
            </a:r>
            <a:r>
              <a:rPr lang="en-US" altLang="zh-CN" sz="2800" dirty="0" smtClean="0">
                <a:solidFill>
                  <a:srgbClr val="000000"/>
                </a:solidFill>
                <a:latin typeface="Times New Roman" panose="02020603050405020304" charset="0"/>
                <a:cs typeface="Times New Roman" panose="02020603050405020304" charset="0"/>
              </a:rPr>
              <a:t>  Tears welled up in Jackson’s eyes, he lowed his head, stammering ,</a:t>
            </a:r>
            <a:r>
              <a:rPr lang="zh-CN" altLang="zh-CN" sz="2800" dirty="0" smtClean="0">
                <a:solidFill>
                  <a:srgbClr val="000000"/>
                </a:solidFill>
                <a:latin typeface="Times New Roman" panose="02020603050405020304" charset="0"/>
                <a:cs typeface="Times New Roman" panose="02020603050405020304" charset="0"/>
              </a:rPr>
              <a:t>“</a:t>
            </a:r>
            <a:r>
              <a:rPr lang="en-US" altLang="zh-CN" sz="2800" dirty="0" smtClean="0">
                <a:solidFill>
                  <a:srgbClr val="000000"/>
                </a:solidFill>
                <a:latin typeface="Times New Roman" panose="02020603050405020304" charset="0"/>
                <a:cs typeface="Times New Roman" panose="02020603050405020304" charset="0"/>
              </a:rPr>
              <a:t>I… I want to give you a surprise.</a:t>
            </a:r>
            <a:r>
              <a:rPr lang="zh-CN" altLang="zh-CN" sz="2800" dirty="0" smtClean="0">
                <a:solidFill>
                  <a:srgbClr val="000000"/>
                </a:solidFill>
                <a:latin typeface="Times New Roman" panose="02020603050405020304" charset="0"/>
                <a:cs typeface="Times New Roman" panose="02020603050405020304" charset="0"/>
              </a:rPr>
              <a:t>”</a:t>
            </a:r>
            <a:endParaRPr lang="en-US" altLang="zh-CN" sz="2800" dirty="0" smtClean="0">
              <a:solidFill>
                <a:srgbClr val="000000"/>
              </a:solidFill>
              <a:latin typeface="Times New Roman" panose="02020603050405020304" charset="0"/>
              <a:cs typeface="Times New Roman" panose="02020603050405020304" charset="0"/>
            </a:endParaRPr>
          </a:p>
          <a:p>
            <a:endParaRPr lang="zh-CN" altLang="zh-CN" sz="2800" dirty="0" smtClean="0">
              <a:solidFill>
                <a:srgbClr val="000000"/>
              </a:solidFill>
              <a:latin typeface="Times New Roman" panose="02020603050405020304" charset="0"/>
              <a:cs typeface="Times New Roman" panose="02020603050405020304" charset="0"/>
            </a:endParaRPr>
          </a:p>
          <a:p>
            <a:r>
              <a:rPr lang="zh-CN" altLang="zh-CN" sz="2800" dirty="0" smtClean="0">
                <a:solidFill>
                  <a:srgbClr val="000000"/>
                </a:solidFill>
                <a:latin typeface="Times New Roman" panose="02020603050405020304" charset="0"/>
                <a:cs typeface="Times New Roman" panose="02020603050405020304" charset="0"/>
              </a:rPr>
              <a:t>★</a:t>
            </a:r>
            <a:r>
              <a:rPr lang="en-US" altLang="zh-CN" sz="2800" dirty="0" smtClean="0">
                <a:solidFill>
                  <a:srgbClr val="000000"/>
                </a:solidFill>
                <a:latin typeface="Times New Roman" panose="02020603050405020304" charset="0"/>
                <a:cs typeface="Times New Roman" panose="02020603050405020304" charset="0"/>
              </a:rPr>
              <a:t>  He was frozen, tears running down his face. </a:t>
            </a:r>
            <a:endParaRPr lang="en-US" altLang="zh-CN" sz="2800" dirty="0" smtClean="0">
              <a:solidFill>
                <a:srgbClr val="000000"/>
              </a:solidFill>
              <a:latin typeface="Times New Roman" panose="02020603050405020304" charset="0"/>
              <a:cs typeface="Times New Roman" panose="02020603050405020304" charset="0"/>
            </a:endParaRPr>
          </a:p>
          <a:p>
            <a:r>
              <a:rPr lang="en-US" altLang="zh-CN" sz="2800" dirty="0" smtClean="0">
                <a:solidFill>
                  <a:srgbClr val="000000"/>
                </a:solidFill>
                <a:latin typeface="Times New Roman" panose="02020603050405020304" charset="0"/>
                <a:ea typeface="hakuyoxingshu7000" pitchFamily="2" charset="-122"/>
                <a:cs typeface="Times New Roman" panose="02020603050405020304" charset="0"/>
              </a:rPr>
              <a:t>                                                           </a:t>
            </a:r>
            <a:endParaRPr lang="zh-CN" altLang="zh-CN" dirty="0" smtClean="0">
              <a:solidFill>
                <a:srgbClr val="000000"/>
              </a:solidFill>
              <a:latin typeface="hakuyoxingshu7000" pitchFamily="2" charset="-122"/>
              <a:ea typeface="hakuyoxingshu7000" pitchFamily="2" charset="-122"/>
              <a:cs typeface="hakuyoxingshu7000" pitchFamily="2" charset="-122"/>
            </a:endParaRPr>
          </a:p>
          <a:p>
            <a:r>
              <a:rPr lang="zh-CN" altLang="zh-CN" sz="2800" dirty="0" smtClean="0">
                <a:solidFill>
                  <a:srgbClr val="000000"/>
                </a:solidFill>
                <a:latin typeface="Times New Roman" panose="02020603050405020304" charset="0"/>
                <a:cs typeface="Times New Roman" panose="02020603050405020304" charset="0"/>
              </a:rPr>
              <a:t>★ </a:t>
            </a:r>
            <a:r>
              <a:rPr lang="en-US" altLang="zh-CN" sz="2800" dirty="0" smtClean="0">
                <a:solidFill>
                  <a:srgbClr val="000000"/>
                </a:solidFill>
                <a:latin typeface="Times New Roman" panose="02020603050405020304" charset="0"/>
                <a:cs typeface="Times New Roman" panose="02020603050405020304" charset="0"/>
              </a:rPr>
              <a:t> Frozen to the spot, Jackson realized that the surprise proved to be a failure.</a:t>
            </a:r>
            <a:endParaRPr lang="zh-CN" altLang="zh-CN" dirty="0" smtClean="0">
              <a:solidFill>
                <a:srgbClr val="000000"/>
              </a:solidFill>
              <a:latin typeface="hakuyoxingshu7000" pitchFamily="2" charset="-122"/>
              <a:ea typeface="hakuyoxingshu7000" pitchFamily="2" charset="-122"/>
              <a:cs typeface="hakuyoxingshu7000" pitchFamily="2" charset="-122"/>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linds(horizontal)">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blinds(horizontal)">
                                      <p:cBhvr>
                                        <p:cTn id="12"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3" grpId="1"/>
      <p:bldP spid="5"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0" y="0"/>
            <a:ext cx="9144000" cy="594202"/>
          </a:xfrm>
          <a:prstGeom prst="rect">
            <a:avLst/>
          </a:prstGeom>
        </p:spPr>
        <p:style>
          <a:lnRef idx="3">
            <a:schemeClr val="lt1"/>
          </a:lnRef>
          <a:fillRef idx="1">
            <a:schemeClr val="accent6"/>
          </a:fillRef>
          <a:effectRef idx="1">
            <a:schemeClr val="accent6"/>
          </a:effectRef>
          <a:fontRef idx="minor">
            <a:schemeClr val="lt1"/>
          </a:fontRef>
        </p:style>
        <p:txBody>
          <a:bodyPr wrap="square" rtlCol="0">
            <a:spAutoFit/>
          </a:bodyPr>
          <a:lstStyle/>
          <a:p>
            <a:pPr>
              <a:lnSpc>
                <a:spcPct val="130000"/>
              </a:lnSpc>
            </a:pPr>
            <a:r>
              <a:rPr lang="en-US" altLang="zh-CN" sz="2800" b="1" dirty="0" smtClean="0">
                <a:solidFill>
                  <a:srgbClr val="00B0F0"/>
                </a:solidFill>
                <a:latin typeface="Arial" panose="020B0604020202020204" pitchFamily="34" charset="0"/>
                <a:ea typeface="微软雅黑" panose="020B0503020204020204" pitchFamily="34" charset="-122"/>
              </a:rPr>
              <a:t>  </a:t>
            </a:r>
            <a:r>
              <a:rPr lang="en-US" altLang="zh-CN" sz="2800" dirty="0" smtClean="0">
                <a:solidFill>
                  <a:srgbClr val="000000"/>
                </a:solidFill>
                <a:latin typeface="Arial" panose="020B0604020202020204" pitchFamily="34" charset="0"/>
                <a:ea typeface="微软雅黑" panose="020B0503020204020204" pitchFamily="34" charset="-122"/>
              </a:rPr>
              <a:t>Recalled the scene happened on the bus  </a:t>
            </a:r>
            <a:r>
              <a:rPr lang="en-US" altLang="zh-CN" sz="2000" dirty="0" smtClean="0">
                <a:solidFill>
                  <a:srgbClr val="000000"/>
                </a:solidFill>
                <a:latin typeface="Arial" panose="020B0604020202020204" pitchFamily="34" charset="0"/>
                <a:ea typeface="微软雅黑" panose="020B0503020204020204" pitchFamily="34" charset="-122"/>
              </a:rPr>
              <a:t>( </a:t>
            </a:r>
            <a:r>
              <a:rPr lang="en-US" altLang="zh-CN" sz="2000" dirty="0" smtClean="0">
                <a:solidFill>
                  <a:srgbClr val="FF0000"/>
                </a:solidFill>
                <a:latin typeface="Arial" panose="020B0604020202020204" pitchFamily="34" charset="0"/>
                <a:ea typeface="微软雅黑" panose="020B0503020204020204" pitchFamily="34" charset="-122"/>
              </a:rPr>
              <a:t>regretful/guilty</a:t>
            </a:r>
            <a:r>
              <a:rPr lang="en-US" altLang="zh-CN" sz="2000" dirty="0" smtClean="0">
                <a:solidFill>
                  <a:srgbClr val="000000"/>
                </a:solidFill>
                <a:latin typeface="Arial" panose="020B0604020202020204" pitchFamily="34" charset="0"/>
                <a:ea typeface="微软雅黑" panose="020B0503020204020204" pitchFamily="34" charset="-122"/>
              </a:rPr>
              <a:t> </a:t>
            </a:r>
            <a:r>
              <a:rPr lang="en-US" altLang="zh-CN" sz="2000" b="1" dirty="0" smtClean="0">
                <a:solidFill>
                  <a:srgbClr val="000000"/>
                </a:solidFill>
                <a:latin typeface="Arial" panose="020B0604020202020204" pitchFamily="34" charset="0"/>
                <a:ea typeface="微软雅黑" panose="020B0503020204020204" pitchFamily="34" charset="-122"/>
              </a:rPr>
              <a:t>)</a:t>
            </a:r>
            <a:endParaRPr lang="zh-CN" altLang="en-US" sz="2000" b="1" dirty="0" smtClean="0">
              <a:solidFill>
                <a:srgbClr val="000000"/>
              </a:solidFill>
              <a:latin typeface="Arial" panose="020B0604020202020204" pitchFamily="34" charset="0"/>
              <a:ea typeface="微软雅黑" panose="020B0503020204020204" pitchFamily="34" charset="-122"/>
            </a:endParaRPr>
          </a:p>
        </p:txBody>
      </p:sp>
      <p:sp>
        <p:nvSpPr>
          <p:cNvPr id="14" name="矩形 13"/>
          <p:cNvSpPr/>
          <p:nvPr/>
        </p:nvSpPr>
        <p:spPr>
          <a:xfrm>
            <a:off x="0" y="906959"/>
            <a:ext cx="9144000" cy="5693866"/>
          </a:xfrm>
          <a:prstGeom prst="rect">
            <a:avLst/>
          </a:prstGeom>
        </p:spPr>
        <p:txBody>
          <a:bodyPr wrap="square">
            <a:spAutoFit/>
          </a:bodyPr>
          <a:lstStyle/>
          <a:p>
            <a:pPr lvl="0"/>
            <a:r>
              <a:rPr lang="zh-CN" altLang="zh-CN" sz="2800" dirty="0" smtClean="0">
                <a:solidFill>
                  <a:srgbClr val="000000"/>
                </a:solidFill>
                <a:latin typeface="Times New Roman" panose="02020603050405020304" charset="0"/>
                <a:cs typeface="Times New Roman" panose="02020603050405020304" charset="0"/>
              </a:rPr>
              <a:t>★</a:t>
            </a:r>
            <a:r>
              <a:rPr lang="en-US" altLang="zh-CN" sz="2800" dirty="0" smtClean="0">
                <a:solidFill>
                  <a:srgbClr val="000000"/>
                </a:solidFill>
                <a:latin typeface="Times New Roman" panose="02020603050405020304" charset="0"/>
                <a:cs typeface="Times New Roman" panose="02020603050405020304" charset="0"/>
              </a:rPr>
              <a:t> Suddenly, the scene that Dexter picked on his brother on the bus </a:t>
            </a:r>
            <a:r>
              <a:rPr lang="en-US" altLang="zh-CN" sz="2800" dirty="0" smtClean="0">
                <a:solidFill>
                  <a:srgbClr val="FF0000"/>
                </a:solidFill>
                <a:latin typeface="Times New Roman" panose="02020603050405020304" charset="0"/>
                <a:cs typeface="Times New Roman" panose="02020603050405020304" charset="0"/>
              </a:rPr>
              <a:t>flooded over </a:t>
            </a:r>
            <a:r>
              <a:rPr lang="en-US" altLang="zh-CN" sz="2800" dirty="0" smtClean="0">
                <a:solidFill>
                  <a:srgbClr val="000000"/>
                </a:solidFill>
                <a:latin typeface="Times New Roman" panose="02020603050405020304" charset="0"/>
                <a:cs typeface="Times New Roman" panose="02020603050405020304" charset="0"/>
              </a:rPr>
              <a:t>him. </a:t>
            </a:r>
            <a:endParaRPr lang="en-US" altLang="zh-CN" sz="2800" dirty="0" smtClean="0">
              <a:solidFill>
                <a:srgbClr val="000000"/>
              </a:solidFill>
              <a:latin typeface="Times New Roman" panose="02020603050405020304" charset="0"/>
              <a:cs typeface="Times New Roman" panose="02020603050405020304" charset="0"/>
            </a:endParaRPr>
          </a:p>
          <a:p>
            <a:pPr lvl="0"/>
            <a:endParaRPr lang="zh-CN" altLang="zh-CN" sz="2800" dirty="0" smtClean="0">
              <a:solidFill>
                <a:srgbClr val="000000"/>
              </a:solidFill>
              <a:latin typeface="Times New Roman" panose="02020603050405020304" charset="0"/>
              <a:cs typeface="Times New Roman" panose="02020603050405020304" charset="0"/>
            </a:endParaRPr>
          </a:p>
          <a:p>
            <a:r>
              <a:rPr lang="zh-CN" altLang="zh-CN" sz="2800" dirty="0" smtClean="0">
                <a:solidFill>
                  <a:srgbClr val="000000"/>
                </a:solidFill>
                <a:latin typeface="Times New Roman" panose="02020603050405020304" charset="0"/>
                <a:cs typeface="Times New Roman" panose="02020603050405020304" charset="0"/>
              </a:rPr>
              <a:t>★ </a:t>
            </a:r>
            <a:r>
              <a:rPr lang="en-US" altLang="zh-CN" sz="2800" dirty="0" smtClean="0">
                <a:solidFill>
                  <a:srgbClr val="000000"/>
                </a:solidFill>
                <a:latin typeface="Times New Roman" panose="02020603050405020304" charset="0"/>
                <a:cs typeface="Times New Roman" panose="02020603050405020304" charset="0"/>
              </a:rPr>
              <a:t>At the thought of the obligation(</a:t>
            </a:r>
            <a:r>
              <a:rPr lang="zh-CN" altLang="en-US" sz="2800" dirty="0" smtClean="0">
                <a:solidFill>
                  <a:srgbClr val="000000"/>
                </a:solidFill>
                <a:latin typeface="楷体" panose="02010609060101010101" pitchFamily="49" charset="-122"/>
                <a:ea typeface="楷体" panose="02010609060101010101" pitchFamily="49" charset="-122"/>
                <a:cs typeface="Times New Roman" panose="02020603050405020304" charset="0"/>
              </a:rPr>
              <a:t>义务</a:t>
            </a:r>
            <a:r>
              <a:rPr lang="en-US" altLang="zh-CN" sz="2800" dirty="0" smtClean="0">
                <a:solidFill>
                  <a:srgbClr val="000000"/>
                </a:solidFill>
                <a:latin typeface="Times New Roman" panose="02020603050405020304" charset="0"/>
                <a:cs typeface="Times New Roman" panose="02020603050405020304" charset="0"/>
              </a:rPr>
              <a:t>) as a brother, a slight feeling of guilt </a:t>
            </a:r>
            <a:r>
              <a:rPr lang="en-US" altLang="zh-CN" sz="2800" dirty="0" smtClean="0">
                <a:solidFill>
                  <a:srgbClr val="FF0000"/>
                </a:solidFill>
                <a:latin typeface="Times New Roman" panose="02020603050405020304" charset="0"/>
                <a:cs typeface="Times New Roman" panose="02020603050405020304" charset="0"/>
              </a:rPr>
              <a:t>crept over </a:t>
            </a:r>
            <a:r>
              <a:rPr lang="en-US" altLang="zh-CN" sz="2800" dirty="0" smtClean="0">
                <a:solidFill>
                  <a:srgbClr val="000000"/>
                </a:solidFill>
                <a:latin typeface="Times New Roman" panose="02020603050405020304" charset="0"/>
                <a:cs typeface="Times New Roman" panose="02020603050405020304" charset="0"/>
              </a:rPr>
              <a:t>him.</a:t>
            </a:r>
            <a:endParaRPr lang="en-US" altLang="zh-CN" sz="2800" dirty="0" smtClean="0">
              <a:solidFill>
                <a:srgbClr val="000000"/>
              </a:solidFill>
              <a:latin typeface="Times New Roman" panose="02020603050405020304" charset="0"/>
              <a:cs typeface="Times New Roman" panose="02020603050405020304" charset="0"/>
            </a:endParaRPr>
          </a:p>
          <a:p>
            <a:r>
              <a:rPr lang="en-US" altLang="zh-CN" sz="2800" dirty="0" smtClean="0">
                <a:solidFill>
                  <a:srgbClr val="000000"/>
                </a:solidFill>
                <a:latin typeface="Times New Roman" panose="02020603050405020304" charset="0"/>
                <a:cs typeface="Times New Roman" panose="02020603050405020304" charset="0"/>
              </a:rPr>
              <a:t>                                            </a:t>
            </a:r>
            <a:endParaRPr lang="en-US" altLang="zh-CN" dirty="0" smtClean="0">
              <a:solidFill>
                <a:srgbClr val="000000"/>
              </a:solidFill>
              <a:latin typeface="hakuyoxingshu7000" pitchFamily="2" charset="-122"/>
              <a:ea typeface="hakuyoxingshu7000" pitchFamily="2" charset="-122"/>
              <a:cs typeface="hakuyoxingshu7000" pitchFamily="2" charset="-122"/>
            </a:endParaRPr>
          </a:p>
          <a:p>
            <a:r>
              <a:rPr lang="zh-CN" altLang="zh-CN" sz="2800" dirty="0" smtClean="0">
                <a:solidFill>
                  <a:srgbClr val="000000"/>
                </a:solidFill>
                <a:latin typeface="Times New Roman" panose="02020603050405020304" charset="0"/>
                <a:cs typeface="Times New Roman" panose="02020603050405020304" charset="0"/>
              </a:rPr>
              <a:t>★</a:t>
            </a:r>
            <a:r>
              <a:rPr lang="en-US" altLang="zh-CN" sz="2800" dirty="0" smtClean="0">
                <a:solidFill>
                  <a:srgbClr val="000000"/>
                </a:solidFill>
                <a:latin typeface="Times New Roman" panose="02020603050405020304" charset="0"/>
                <a:cs typeface="Times New Roman" panose="02020603050405020304" charset="0"/>
              </a:rPr>
              <a:t> A feeling of being extremely guilty </a:t>
            </a:r>
            <a:r>
              <a:rPr lang="en-US" altLang="zh-CN" sz="2800" dirty="0" smtClean="0">
                <a:solidFill>
                  <a:srgbClr val="FF0000"/>
                </a:solidFill>
                <a:latin typeface="Times New Roman" panose="02020603050405020304" charset="0"/>
                <a:cs typeface="Times New Roman" panose="02020603050405020304" charset="0"/>
              </a:rPr>
              <a:t>dominated him </a:t>
            </a:r>
            <a:r>
              <a:rPr lang="en-US" altLang="zh-CN" sz="2800" dirty="0" smtClean="0">
                <a:solidFill>
                  <a:srgbClr val="000000"/>
                </a:solidFill>
                <a:latin typeface="Times New Roman" panose="02020603050405020304" charset="0"/>
                <a:cs typeface="Times New Roman" panose="02020603050405020304" charset="0"/>
              </a:rPr>
              <a:t>immediately. Recalling the scene which happened on the bus, he felt disgusted about himself. </a:t>
            </a:r>
            <a:endParaRPr lang="en-US" altLang="zh-CN" sz="2800" dirty="0" smtClean="0">
              <a:solidFill>
                <a:srgbClr val="000000"/>
              </a:solidFill>
              <a:latin typeface="Times New Roman" panose="02020603050405020304" charset="0"/>
              <a:cs typeface="Times New Roman" panose="02020603050405020304" charset="0"/>
            </a:endParaRPr>
          </a:p>
          <a:p>
            <a:r>
              <a:rPr lang="en-US" altLang="zh-CN" sz="2800" dirty="0" smtClean="0">
                <a:solidFill>
                  <a:srgbClr val="000000"/>
                </a:solidFill>
                <a:latin typeface="Times New Roman" panose="02020603050405020304" charset="0"/>
                <a:cs typeface="Times New Roman" panose="02020603050405020304" charset="0"/>
              </a:rPr>
              <a:t>                                                  </a:t>
            </a:r>
            <a:endParaRPr lang="en-US" altLang="zh-CN" dirty="0" smtClean="0">
              <a:solidFill>
                <a:srgbClr val="000000"/>
              </a:solidFill>
              <a:latin typeface="hakuyoxingshu7000" pitchFamily="2" charset="-122"/>
              <a:ea typeface="hakuyoxingshu7000" pitchFamily="2" charset="-122"/>
              <a:cs typeface="hakuyoxingshu7000" pitchFamily="2" charset="-122"/>
            </a:endParaRPr>
          </a:p>
          <a:p>
            <a:r>
              <a:rPr lang="zh-CN" altLang="zh-CN" sz="2800" dirty="0" smtClean="0">
                <a:solidFill>
                  <a:srgbClr val="000000"/>
                </a:solidFill>
                <a:latin typeface="Times New Roman" panose="02020603050405020304" charset="0"/>
                <a:cs typeface="Times New Roman" panose="02020603050405020304" charset="0"/>
              </a:rPr>
              <a:t>★</a:t>
            </a:r>
            <a:r>
              <a:rPr lang="en-US" altLang="zh-CN" sz="2800" dirty="0" smtClean="0">
                <a:solidFill>
                  <a:srgbClr val="000000"/>
                </a:solidFill>
                <a:latin typeface="Times New Roman" panose="02020603050405020304" charset="0"/>
                <a:cs typeface="Times New Roman" panose="02020603050405020304" charset="0"/>
              </a:rPr>
              <a:t> Looking into his brother’s innocent eyes, he just sighed </a:t>
            </a:r>
            <a:r>
              <a:rPr lang="en-US" altLang="zh-CN" sz="2800" dirty="0" smtClean="0">
                <a:solidFill>
                  <a:srgbClr val="FF0000"/>
                </a:solidFill>
                <a:latin typeface="Times New Roman" panose="02020603050405020304" charset="0"/>
                <a:cs typeface="Times New Roman" panose="02020603050405020304" charset="0"/>
              </a:rPr>
              <a:t>because the scene on the bus reminded him of something more important.</a:t>
            </a:r>
            <a:endParaRPr lang="zh-CN" altLang="zh-CN" dirty="0" smtClean="0">
              <a:solidFill>
                <a:srgbClr val="FF0000"/>
              </a:solidFill>
              <a:latin typeface="hakuyoxingshu7000" pitchFamily="2" charset="-122"/>
              <a:ea typeface="hakuyoxingshu7000" pitchFamily="2" charset="-122"/>
              <a:cs typeface="hakuyoxingshu7000" pitchFamily="2" charset="-122"/>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14">
                                            <p:txEl>
                                              <p:pRg st="0" end="0"/>
                                            </p:txEl>
                                          </p:spTgt>
                                        </p:tgtEl>
                                        <p:attrNameLst>
                                          <p:attrName>style.visibility</p:attrName>
                                        </p:attrNameLst>
                                      </p:cBhvr>
                                      <p:to>
                                        <p:strVal val="visible"/>
                                      </p:to>
                                    </p:set>
                                    <p:animEffect transition="in" filter="blinds(horizontal)">
                                      <p:cBhvr>
                                        <p:cTn id="7" dur="500"/>
                                        <p:tgtEl>
                                          <p:spTgt spid="1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14">
                                            <p:txEl>
                                              <p:pRg st="2" end="2"/>
                                            </p:txEl>
                                          </p:spTgt>
                                        </p:tgtEl>
                                        <p:attrNameLst>
                                          <p:attrName>style.visibility</p:attrName>
                                        </p:attrNameLst>
                                      </p:cBhvr>
                                      <p:to>
                                        <p:strVal val="visible"/>
                                      </p:to>
                                    </p:set>
                                    <p:animEffect transition="in" filter="blinds(horizontal)">
                                      <p:cBhvr>
                                        <p:cTn id="12" dur="500"/>
                                        <p:tgtEl>
                                          <p:spTgt spid="14">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14">
                                            <p:txEl>
                                              <p:pRg st="4" end="4"/>
                                            </p:txEl>
                                          </p:spTgt>
                                        </p:tgtEl>
                                        <p:attrNameLst>
                                          <p:attrName>style.visibility</p:attrName>
                                        </p:attrNameLst>
                                      </p:cBhvr>
                                      <p:to>
                                        <p:strVal val="visible"/>
                                      </p:to>
                                    </p:set>
                                    <p:animEffect transition="in" filter="blinds(horizontal)">
                                      <p:cBhvr>
                                        <p:cTn id="17" dur="500"/>
                                        <p:tgtEl>
                                          <p:spTgt spid="14">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nodeType="clickEffect">
                                  <p:stCondLst>
                                    <p:cond delay="0"/>
                                  </p:stCondLst>
                                  <p:childTnLst>
                                    <p:set>
                                      <p:cBhvr>
                                        <p:cTn id="21" dur="1" fill="hold">
                                          <p:stCondLst>
                                            <p:cond delay="0"/>
                                          </p:stCondLst>
                                        </p:cTn>
                                        <p:tgtEl>
                                          <p:spTgt spid="14">
                                            <p:txEl>
                                              <p:pRg st="6" end="6"/>
                                            </p:txEl>
                                          </p:spTgt>
                                        </p:tgtEl>
                                        <p:attrNameLst>
                                          <p:attrName>style.visibility</p:attrName>
                                        </p:attrNameLst>
                                      </p:cBhvr>
                                      <p:to>
                                        <p:strVal val="visible"/>
                                      </p:to>
                                    </p:set>
                                    <p:animEffect transition="in" filter="blinds(horizontal)">
                                      <p:cBhvr>
                                        <p:cTn id="22" dur="500"/>
                                        <p:tgtEl>
                                          <p:spTgt spid="14">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矩形 3"/>
          <p:cNvSpPr/>
          <p:nvPr/>
        </p:nvSpPr>
        <p:spPr>
          <a:xfrm>
            <a:off x="0" y="952797"/>
            <a:ext cx="9144000" cy="2246769"/>
          </a:xfrm>
          <a:prstGeom prst="rect">
            <a:avLst/>
          </a:prstGeom>
          <a:ln>
            <a:solidFill>
              <a:schemeClr val="tx1"/>
            </a:solidFill>
            <a:prstDash val="sysDash"/>
          </a:ln>
        </p:spPr>
        <p:txBody>
          <a:bodyPr wrap="square">
            <a:spAutoFit/>
          </a:bodyPr>
          <a:lstStyle/>
          <a:p>
            <a:r>
              <a:rPr lang="en-US" altLang="zh-CN" sz="2800" dirty="0" smtClean="0">
                <a:solidFill>
                  <a:srgbClr val="000000"/>
                </a:solidFill>
                <a:latin typeface="Times New Roman" panose="02020603050405020304" charset="0"/>
                <a:cs typeface="Times New Roman" panose="02020603050405020304" charset="0"/>
              </a:rPr>
              <a:t>Carter </a:t>
            </a:r>
            <a:r>
              <a:rPr lang="en-US" altLang="zh-CN" sz="2800" dirty="0" smtClean="0">
                <a:solidFill>
                  <a:srgbClr val="FF0000"/>
                </a:solidFill>
                <a:latin typeface="Times New Roman" panose="02020603050405020304" charset="0"/>
                <a:cs typeface="Times New Roman" panose="02020603050405020304" charset="0"/>
              </a:rPr>
              <a:t>took a breath of relief </a:t>
            </a:r>
            <a:r>
              <a:rPr lang="en-US" altLang="zh-CN" sz="2800" dirty="0" smtClean="0">
                <a:solidFill>
                  <a:srgbClr val="000000"/>
                </a:solidFill>
                <a:latin typeface="Times New Roman" panose="02020603050405020304" charset="0"/>
                <a:cs typeface="Times New Roman" panose="02020603050405020304" charset="0"/>
              </a:rPr>
              <a:t>and walked towards the table </a:t>
            </a:r>
            <a:r>
              <a:rPr lang="en-US" altLang="zh-CN" sz="2800" dirty="0" smtClean="0">
                <a:solidFill>
                  <a:srgbClr val="FF0000"/>
                </a:solidFill>
                <a:latin typeface="Times New Roman" panose="02020603050405020304" charset="0"/>
                <a:cs typeface="Times New Roman" panose="02020603050405020304" charset="0"/>
              </a:rPr>
              <a:t>where the car was still drying</a:t>
            </a:r>
            <a:r>
              <a:rPr lang="en-US" altLang="zh-CN" sz="2800" dirty="0" smtClean="0">
                <a:solidFill>
                  <a:srgbClr val="000000"/>
                </a:solidFill>
                <a:latin typeface="Times New Roman" panose="02020603050405020304" charset="0"/>
                <a:cs typeface="Times New Roman" panose="02020603050405020304" charset="0"/>
              </a:rPr>
              <a:t>. He </a:t>
            </a:r>
            <a:r>
              <a:rPr lang="en-US" altLang="zh-CN" sz="2800" dirty="0" smtClean="0">
                <a:solidFill>
                  <a:srgbClr val="FF0000"/>
                </a:solidFill>
                <a:latin typeface="Times New Roman" panose="02020603050405020304" charset="0"/>
                <a:cs typeface="Times New Roman" panose="02020603050405020304" charset="0"/>
              </a:rPr>
              <a:t>stroked</a:t>
            </a:r>
            <a:r>
              <a:rPr lang="en-US" altLang="zh-CN" sz="2800" dirty="0" smtClean="0">
                <a:solidFill>
                  <a:srgbClr val="000000"/>
                </a:solidFill>
                <a:latin typeface="Times New Roman" panose="02020603050405020304" charset="0"/>
                <a:cs typeface="Times New Roman" panose="02020603050405020304" charset="0"/>
              </a:rPr>
              <a:t> Jackson on the clown-like face and comforted him , “A sweet surprise!” Suddenly, a big and bright smile </a:t>
            </a:r>
            <a:r>
              <a:rPr lang="en-US" altLang="zh-CN" sz="2800" dirty="0" smtClean="0">
                <a:solidFill>
                  <a:srgbClr val="FF0000"/>
                </a:solidFill>
                <a:latin typeface="Times New Roman" panose="02020603050405020304" charset="0"/>
                <a:cs typeface="Times New Roman" panose="02020603050405020304" charset="0"/>
              </a:rPr>
              <a:t>spread across </a:t>
            </a:r>
            <a:r>
              <a:rPr lang="en-US" altLang="zh-CN" sz="2800" dirty="0" smtClean="0">
                <a:solidFill>
                  <a:srgbClr val="000000"/>
                </a:solidFill>
                <a:latin typeface="Times New Roman" panose="02020603050405020304" charset="0"/>
                <a:cs typeface="Times New Roman" panose="02020603050405020304" charset="0"/>
              </a:rPr>
              <a:t>Jackson’s little face.                                                       </a:t>
            </a:r>
            <a:r>
              <a:rPr lang="en-US" altLang="zh-CN" sz="2800" dirty="0" smtClean="0">
                <a:solidFill>
                  <a:srgbClr val="000000"/>
                </a:solidFill>
                <a:latin typeface="hakuyoxingshu7000" pitchFamily="2" charset="-122"/>
                <a:ea typeface="hakuyoxingshu7000" pitchFamily="2" charset="-122"/>
                <a:cs typeface="hakuyoxingshu7000" pitchFamily="2" charset="-122"/>
              </a:rPr>
              <a:t>---- </a:t>
            </a:r>
            <a:r>
              <a:rPr lang="en-US" altLang="zh-CN" sz="2800" dirty="0" err="1" smtClean="0">
                <a:solidFill>
                  <a:srgbClr val="000000"/>
                </a:solidFill>
                <a:latin typeface="hakuyoxingshu7000" pitchFamily="2" charset="-122"/>
                <a:ea typeface="hakuyoxingshu7000" pitchFamily="2" charset="-122"/>
                <a:cs typeface="hakuyoxingshu7000" pitchFamily="2" charset="-122"/>
              </a:rPr>
              <a:t>Mrs</a:t>
            </a:r>
            <a:r>
              <a:rPr lang="en-US" altLang="zh-CN" sz="2800" dirty="0" smtClean="0">
                <a:solidFill>
                  <a:srgbClr val="000000"/>
                </a:solidFill>
                <a:latin typeface="hakuyoxingshu7000" pitchFamily="2" charset="-122"/>
                <a:ea typeface="hakuyoxingshu7000" pitchFamily="2" charset="-122"/>
                <a:cs typeface="hakuyoxingshu7000" pitchFamily="2" charset="-122"/>
              </a:rPr>
              <a:t> </a:t>
            </a:r>
            <a:r>
              <a:rPr lang="en-US" altLang="zh-CN" sz="2800" dirty="0" err="1" smtClean="0">
                <a:solidFill>
                  <a:srgbClr val="000000"/>
                </a:solidFill>
                <a:latin typeface="hakuyoxingshu7000" pitchFamily="2" charset="-122"/>
                <a:ea typeface="hakuyoxingshu7000" pitchFamily="2" charset="-122"/>
                <a:cs typeface="hakuyoxingshu7000" pitchFamily="2" charset="-122"/>
              </a:rPr>
              <a:t>Xu</a:t>
            </a:r>
            <a:r>
              <a:rPr lang="en-US" altLang="zh-CN" sz="2800" dirty="0" smtClean="0">
                <a:solidFill>
                  <a:srgbClr val="000000"/>
                </a:solidFill>
                <a:latin typeface="hakuyoxingshu7000" pitchFamily="2" charset="-122"/>
                <a:ea typeface="hakuyoxingshu7000" pitchFamily="2" charset="-122"/>
                <a:cs typeface="hakuyoxingshu7000" pitchFamily="2" charset="-122"/>
              </a:rPr>
              <a:t> </a:t>
            </a:r>
            <a:endParaRPr lang="zh-CN" altLang="en-US" sz="2800" dirty="0">
              <a:solidFill>
                <a:srgbClr val="000000"/>
              </a:solidFill>
              <a:latin typeface="Times New Roman" panose="02020603050405020304" charset="0"/>
              <a:cs typeface="Times New Roman" panose="02020603050405020304" charset="0"/>
            </a:endParaRPr>
          </a:p>
        </p:txBody>
      </p:sp>
      <p:sp>
        <p:nvSpPr>
          <p:cNvPr id="5" name="TextBox 4"/>
          <p:cNvSpPr txBox="1"/>
          <p:nvPr/>
        </p:nvSpPr>
        <p:spPr>
          <a:xfrm>
            <a:off x="0" y="0"/>
            <a:ext cx="9144000" cy="594202"/>
          </a:xfrm>
          <a:prstGeom prst="rect">
            <a:avLst/>
          </a:prstGeom>
        </p:spPr>
        <p:style>
          <a:lnRef idx="2">
            <a:schemeClr val="accent6">
              <a:shade val="50000"/>
            </a:schemeClr>
          </a:lnRef>
          <a:fillRef idx="1">
            <a:schemeClr val="accent6"/>
          </a:fillRef>
          <a:effectRef idx="0">
            <a:schemeClr val="accent6"/>
          </a:effectRef>
          <a:fontRef idx="minor">
            <a:schemeClr val="lt1"/>
          </a:fontRef>
        </p:style>
        <p:txBody>
          <a:bodyPr wrap="square" rtlCol="0">
            <a:spAutoFit/>
          </a:bodyPr>
          <a:lstStyle/>
          <a:p>
            <a:pPr>
              <a:lnSpc>
                <a:spcPct val="130000"/>
              </a:lnSpc>
            </a:pPr>
            <a:r>
              <a:rPr lang="en-US" altLang="zh-CN" sz="2800" b="1" dirty="0" smtClean="0">
                <a:solidFill>
                  <a:srgbClr val="00B0F0"/>
                </a:solidFill>
                <a:latin typeface="Arial" panose="020B0604020202020204" pitchFamily="34" charset="0"/>
                <a:ea typeface="微软雅黑" panose="020B0503020204020204" pitchFamily="34" charset="-122"/>
              </a:rPr>
              <a:t>   </a:t>
            </a:r>
            <a:r>
              <a:rPr lang="en-US" altLang="zh-CN" sz="2800" dirty="0" smtClean="0">
                <a:solidFill>
                  <a:srgbClr val="000000"/>
                </a:solidFill>
                <a:latin typeface="Arial" panose="020B0604020202020204" pitchFamily="34" charset="0"/>
                <a:ea typeface="微软雅黑" panose="020B0503020204020204" pitchFamily="34" charset="-122"/>
              </a:rPr>
              <a:t>Unfold his fists and take action to make up  </a:t>
            </a:r>
            <a:r>
              <a:rPr lang="en-US" altLang="zh-CN" sz="2400" dirty="0" smtClean="0">
                <a:solidFill>
                  <a:srgbClr val="FF0000"/>
                </a:solidFill>
                <a:latin typeface="Arial" panose="020B0604020202020204" pitchFamily="34" charset="0"/>
                <a:ea typeface="微软雅黑" panose="020B0503020204020204" pitchFamily="34" charset="-122"/>
              </a:rPr>
              <a:t>(affectionate )  </a:t>
            </a:r>
            <a:endParaRPr lang="zh-CN" altLang="en-US" sz="2400" dirty="0" smtClean="0">
              <a:solidFill>
                <a:srgbClr val="FF0000"/>
              </a:solidFill>
              <a:latin typeface="Arial" panose="020B0604020202020204" pitchFamily="34" charset="0"/>
              <a:ea typeface="微软雅黑" panose="020B0503020204020204" pitchFamily="34" charset="-122"/>
            </a:endParaRPr>
          </a:p>
        </p:txBody>
      </p:sp>
      <p:sp>
        <p:nvSpPr>
          <p:cNvPr id="6" name="矩形 5"/>
          <p:cNvSpPr/>
          <p:nvPr/>
        </p:nvSpPr>
        <p:spPr>
          <a:xfrm>
            <a:off x="0" y="3748384"/>
            <a:ext cx="9144000" cy="2246769"/>
          </a:xfrm>
          <a:prstGeom prst="rect">
            <a:avLst/>
          </a:prstGeom>
          <a:ln>
            <a:solidFill>
              <a:schemeClr val="tx1"/>
            </a:solidFill>
            <a:prstDash val="sysDash"/>
          </a:ln>
        </p:spPr>
        <p:txBody>
          <a:bodyPr wrap="square">
            <a:spAutoFit/>
          </a:bodyPr>
          <a:lstStyle/>
          <a:p>
            <a:r>
              <a:rPr lang="zh-CN" altLang="en-US" sz="2800" dirty="0" smtClean="0">
                <a:solidFill>
                  <a:srgbClr val="000000"/>
                </a:solidFill>
                <a:latin typeface="Times New Roman" panose="02020603050405020304" charset="0"/>
                <a:cs typeface="Times New Roman" panose="02020603050405020304" charset="0"/>
              </a:rPr>
              <a:t>“</a:t>
            </a:r>
            <a:r>
              <a:rPr lang="en-US" altLang="zh-CN" sz="2800" dirty="0" smtClean="0">
                <a:solidFill>
                  <a:srgbClr val="000000"/>
                </a:solidFill>
                <a:latin typeface="Times New Roman" panose="02020603050405020304" charset="0"/>
                <a:cs typeface="Times New Roman" panose="02020603050405020304" charset="0"/>
              </a:rPr>
              <a:t>Sorry, Jackson. I </a:t>
            </a:r>
            <a:r>
              <a:rPr lang="en-US" altLang="zh-CN" sz="2800" dirty="0" smtClean="0">
                <a:solidFill>
                  <a:srgbClr val="FF0000"/>
                </a:solidFill>
                <a:latin typeface="Times New Roman" panose="02020603050405020304" charset="0"/>
                <a:cs typeface="Times New Roman" panose="02020603050405020304" charset="0"/>
              </a:rPr>
              <a:t>shouldn’t have yelled </a:t>
            </a:r>
            <a:r>
              <a:rPr lang="en-US" altLang="zh-CN" sz="2800" dirty="0" smtClean="0">
                <a:solidFill>
                  <a:srgbClr val="000000"/>
                </a:solidFill>
                <a:latin typeface="Times New Roman" panose="02020603050405020304" charset="0"/>
                <a:cs typeface="Times New Roman" panose="02020603050405020304" charset="0"/>
              </a:rPr>
              <a:t>at you. In spite of the wrong color of the car, you have painted well in fact.” </a:t>
            </a:r>
            <a:r>
              <a:rPr lang="en-US" altLang="zh-CN" sz="2800" dirty="0" smtClean="0">
                <a:solidFill>
                  <a:srgbClr val="FF0000"/>
                </a:solidFill>
                <a:latin typeface="Times New Roman" panose="02020603050405020304" charset="0"/>
                <a:cs typeface="Times New Roman" panose="02020603050405020304" charset="0"/>
              </a:rPr>
              <a:t>As if by magic</a:t>
            </a:r>
            <a:r>
              <a:rPr lang="en-US" altLang="zh-CN" sz="2800" dirty="0" smtClean="0">
                <a:solidFill>
                  <a:srgbClr val="000000"/>
                </a:solidFill>
                <a:latin typeface="Times New Roman" panose="02020603050405020304" charset="0"/>
                <a:cs typeface="Times New Roman" panose="02020603050405020304" charset="0"/>
              </a:rPr>
              <a:t>, Carter’s words made Jackson’s </a:t>
            </a:r>
            <a:r>
              <a:rPr lang="en-US" altLang="zh-CN" sz="2800" dirty="0" smtClean="0">
                <a:solidFill>
                  <a:srgbClr val="FF0000"/>
                </a:solidFill>
                <a:latin typeface="Times New Roman" panose="02020603050405020304" charset="0"/>
                <a:cs typeface="Times New Roman" panose="02020603050405020304" charset="0"/>
              </a:rPr>
              <a:t>tear-stained face turned into a radiant one</a:t>
            </a:r>
            <a:r>
              <a:rPr lang="en-US" altLang="zh-CN" sz="2800" dirty="0" smtClean="0">
                <a:solidFill>
                  <a:srgbClr val="000000"/>
                </a:solidFill>
                <a:latin typeface="Times New Roman" panose="02020603050405020304" charset="0"/>
                <a:cs typeface="Times New Roman" panose="02020603050405020304" charset="0"/>
              </a:rPr>
              <a:t>. Ultimately, </a:t>
            </a:r>
            <a:r>
              <a:rPr lang="en-US" altLang="zh-CN" sz="2800" dirty="0" smtClean="0">
                <a:solidFill>
                  <a:srgbClr val="FF0000"/>
                </a:solidFill>
                <a:latin typeface="Times New Roman" panose="02020603050405020304" charset="0"/>
                <a:cs typeface="Times New Roman" panose="02020603050405020304" charset="0"/>
              </a:rPr>
              <a:t>smiles worked their way to these brothers lips.                                   </a:t>
            </a:r>
            <a:r>
              <a:rPr lang="en-US" altLang="zh-CN" sz="2800" dirty="0" smtClean="0">
                <a:solidFill>
                  <a:srgbClr val="000000"/>
                </a:solidFill>
                <a:latin typeface="hakuyoxingshu7000" pitchFamily="2" charset="-122"/>
                <a:ea typeface="hakuyoxingshu7000" pitchFamily="2" charset="-122"/>
                <a:cs typeface="hakuyoxingshu7000" pitchFamily="2" charset="-122"/>
              </a:rPr>
              <a:t>---- </a:t>
            </a:r>
            <a:r>
              <a:rPr lang="en-US" altLang="zh-CN" sz="2800" dirty="0" err="1" smtClean="0">
                <a:solidFill>
                  <a:srgbClr val="000000"/>
                </a:solidFill>
                <a:latin typeface="hakuyoxingshu7000" pitchFamily="2" charset="-122"/>
                <a:ea typeface="hakuyoxingshu7000" pitchFamily="2" charset="-122"/>
                <a:cs typeface="hakuyoxingshu7000" pitchFamily="2" charset="-122"/>
              </a:rPr>
              <a:t>Xu</a:t>
            </a:r>
            <a:r>
              <a:rPr lang="en-US" altLang="zh-CN" sz="2800" dirty="0" smtClean="0">
                <a:solidFill>
                  <a:srgbClr val="000000"/>
                </a:solidFill>
                <a:latin typeface="hakuyoxingshu7000" pitchFamily="2" charset="-122"/>
                <a:ea typeface="hakuyoxingshu7000" pitchFamily="2" charset="-122"/>
                <a:cs typeface="hakuyoxingshu7000" pitchFamily="2" charset="-122"/>
              </a:rPr>
              <a:t> </a:t>
            </a:r>
            <a:r>
              <a:rPr lang="en-US" altLang="zh-CN" sz="2800" dirty="0" err="1" smtClean="0">
                <a:solidFill>
                  <a:srgbClr val="000000"/>
                </a:solidFill>
                <a:latin typeface="hakuyoxingshu7000" pitchFamily="2" charset="-122"/>
                <a:ea typeface="hakuyoxingshu7000" pitchFamily="2" charset="-122"/>
                <a:cs typeface="hakuyoxingshu7000" pitchFamily="2" charset="-122"/>
              </a:rPr>
              <a:t>Xiaowen</a:t>
            </a:r>
            <a:r>
              <a:rPr lang="en-US" altLang="zh-CN" sz="2800" dirty="0" smtClean="0">
                <a:solidFill>
                  <a:srgbClr val="000000"/>
                </a:solidFill>
                <a:latin typeface="hakuyoxingshu7000" pitchFamily="2" charset="-122"/>
                <a:ea typeface="hakuyoxingshu7000" pitchFamily="2" charset="-122"/>
                <a:cs typeface="hakuyoxingshu7000" pitchFamily="2" charset="-122"/>
              </a:rPr>
              <a:t> </a:t>
            </a:r>
            <a:endParaRPr lang="zh-CN" altLang="en-US" sz="2800" dirty="0">
              <a:solidFill>
                <a:srgbClr val="000000"/>
              </a:solidFill>
              <a:latin typeface="Times New Roman" panose="02020603050405020304" charset="0"/>
              <a:cs typeface="Times New Roman" panose="0202060305040502030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linds(horizontal)">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blinds(horizontal)">
                                      <p:cBhvr>
                                        <p:cTn id="12" dur="500"/>
                                        <p:tgtEl>
                                          <p:spTgt spid="4"/>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blinds(horizontal)">
                                      <p:cBhvr>
                                        <p:cTn id="1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矩形 4"/>
          <p:cNvSpPr/>
          <p:nvPr/>
        </p:nvSpPr>
        <p:spPr>
          <a:xfrm>
            <a:off x="0" y="981370"/>
            <a:ext cx="9144000" cy="1815882"/>
          </a:xfrm>
          <a:prstGeom prst="rect">
            <a:avLst/>
          </a:prstGeom>
          <a:ln>
            <a:solidFill>
              <a:schemeClr val="tx1"/>
            </a:solidFill>
            <a:prstDash val="sysDash"/>
          </a:ln>
        </p:spPr>
        <p:txBody>
          <a:bodyPr wrap="square">
            <a:spAutoFit/>
          </a:bodyPr>
          <a:lstStyle/>
          <a:p>
            <a:r>
              <a:rPr lang="en-US" altLang="zh-CN" sz="2800" dirty="0" smtClean="0">
                <a:solidFill>
                  <a:srgbClr val="000000"/>
                </a:solidFill>
                <a:latin typeface="Times New Roman" panose="02020603050405020304" charset="0"/>
                <a:cs typeface="Times New Roman" panose="02020603050405020304" charset="0"/>
              </a:rPr>
              <a:t>  Hearing the words, Jackson’s eyes shone like diamonds again. Throwing a sight at his brother, Carter murmured,  “What about painting it to blue together?”  So delighted was Jackson that he nodded his head immediately.    </a:t>
            </a:r>
            <a:r>
              <a:rPr lang="en-US" altLang="zh-CN" sz="2800" dirty="0" smtClean="0">
                <a:solidFill>
                  <a:srgbClr val="000000"/>
                </a:solidFill>
                <a:latin typeface="hakuyoxingshu7000" pitchFamily="2" charset="-122"/>
                <a:ea typeface="hakuyoxingshu7000" pitchFamily="2" charset="-122"/>
                <a:cs typeface="hakuyoxingshu7000" pitchFamily="2" charset="-122"/>
              </a:rPr>
              <a:t>---- Yu </a:t>
            </a:r>
            <a:r>
              <a:rPr lang="en-US" altLang="zh-CN" sz="2800" dirty="0" err="1" smtClean="0">
                <a:solidFill>
                  <a:srgbClr val="000000"/>
                </a:solidFill>
                <a:latin typeface="hakuyoxingshu7000" pitchFamily="2" charset="-122"/>
                <a:ea typeface="hakuyoxingshu7000" pitchFamily="2" charset="-122"/>
                <a:cs typeface="hakuyoxingshu7000" pitchFamily="2" charset="-122"/>
              </a:rPr>
              <a:t>Chenlan</a:t>
            </a:r>
            <a:endParaRPr lang="zh-CN" altLang="en-US" sz="2800" dirty="0">
              <a:solidFill>
                <a:srgbClr val="000000"/>
              </a:solidFill>
              <a:latin typeface="Times New Roman" panose="02020603050405020304" charset="0"/>
              <a:cs typeface="Times New Roman" panose="02020603050405020304" charset="0"/>
            </a:endParaRPr>
          </a:p>
        </p:txBody>
      </p:sp>
      <p:sp>
        <p:nvSpPr>
          <p:cNvPr id="6" name="矩形 5"/>
          <p:cNvSpPr/>
          <p:nvPr/>
        </p:nvSpPr>
        <p:spPr>
          <a:xfrm>
            <a:off x="0" y="3405483"/>
            <a:ext cx="9144000" cy="1815882"/>
          </a:xfrm>
          <a:prstGeom prst="rect">
            <a:avLst/>
          </a:prstGeom>
          <a:ln>
            <a:solidFill>
              <a:schemeClr val="tx1"/>
            </a:solidFill>
            <a:prstDash val="sysDash"/>
          </a:ln>
        </p:spPr>
        <p:txBody>
          <a:bodyPr wrap="square">
            <a:spAutoFit/>
          </a:bodyPr>
          <a:lstStyle/>
          <a:p>
            <a:r>
              <a:rPr lang="en-US" altLang="zh-CN" sz="2800" dirty="0" smtClean="0">
                <a:solidFill>
                  <a:srgbClr val="000000"/>
                </a:solidFill>
                <a:latin typeface="Times New Roman" panose="02020603050405020304" charset="0"/>
                <a:cs typeface="Times New Roman" panose="02020603050405020304" charset="0"/>
              </a:rPr>
              <a:t>  At the sight of the brother’s shivering and bitter tears, Carter crouched slowly (</a:t>
            </a:r>
            <a:r>
              <a:rPr lang="en-US" altLang="zh-CN" sz="2400" dirty="0" smtClean="0">
                <a:solidFill>
                  <a:srgbClr val="000000"/>
                </a:solidFill>
                <a:latin typeface="楷体" panose="02010609060101010101" pitchFamily="49" charset="-122"/>
                <a:ea typeface="楷体" panose="02010609060101010101" pitchFamily="49" charset="-122"/>
                <a:cs typeface="Times New Roman" panose="02020603050405020304" charset="0"/>
              </a:rPr>
              <a:t> </a:t>
            </a:r>
            <a:r>
              <a:rPr lang="zh-CN" altLang="en-US" sz="2400" dirty="0" smtClean="0">
                <a:solidFill>
                  <a:srgbClr val="000000"/>
                </a:solidFill>
                <a:latin typeface="楷体" panose="02010609060101010101" pitchFamily="49" charset="-122"/>
                <a:ea typeface="楷体" panose="02010609060101010101" pitchFamily="49" charset="-122"/>
                <a:cs typeface="Times New Roman" panose="02020603050405020304" charset="0"/>
              </a:rPr>
              <a:t>慢慢地蹲下来 </a:t>
            </a:r>
            <a:r>
              <a:rPr lang="en-US" altLang="zh-CN" sz="2800" dirty="0" smtClean="0">
                <a:solidFill>
                  <a:srgbClr val="000000"/>
                </a:solidFill>
                <a:latin typeface="Times New Roman" panose="02020603050405020304" charset="0"/>
                <a:cs typeface="Times New Roman" panose="02020603050405020304" charset="0"/>
              </a:rPr>
              <a:t>), stroking Jackson’s head gently.</a:t>
            </a:r>
            <a:endParaRPr lang="en-US" altLang="zh-CN" sz="2800" dirty="0" smtClean="0">
              <a:solidFill>
                <a:srgbClr val="000000"/>
              </a:solidFill>
              <a:latin typeface="Times New Roman" panose="02020603050405020304" charset="0"/>
              <a:cs typeface="Times New Roman" panose="02020603050405020304" charset="0"/>
            </a:endParaRPr>
          </a:p>
          <a:p>
            <a:r>
              <a:rPr lang="en-US" altLang="zh-CN" sz="2800" dirty="0" smtClean="0">
                <a:solidFill>
                  <a:srgbClr val="000000"/>
                </a:solidFill>
                <a:latin typeface="Times New Roman" panose="02020603050405020304" charset="0"/>
                <a:cs typeface="Times New Roman" panose="02020603050405020304" charset="0"/>
              </a:rPr>
              <a:t>                                                                 </a:t>
            </a:r>
            <a:r>
              <a:rPr lang="en-US" altLang="zh-CN" sz="2800" dirty="0" smtClean="0">
                <a:solidFill>
                  <a:srgbClr val="000000"/>
                </a:solidFill>
                <a:latin typeface="hakuyoxingshu7000" pitchFamily="2" charset="-122"/>
                <a:ea typeface="hakuyoxingshu7000" pitchFamily="2" charset="-122"/>
                <a:cs typeface="hakuyoxingshu7000" pitchFamily="2" charset="-122"/>
              </a:rPr>
              <a:t>---- Wan </a:t>
            </a:r>
            <a:r>
              <a:rPr lang="en-US" altLang="zh-CN" sz="2800" dirty="0" err="1" smtClean="0">
                <a:solidFill>
                  <a:srgbClr val="000000"/>
                </a:solidFill>
                <a:latin typeface="hakuyoxingshu7000" pitchFamily="2" charset="-122"/>
                <a:ea typeface="hakuyoxingshu7000" pitchFamily="2" charset="-122"/>
                <a:cs typeface="hakuyoxingshu7000" pitchFamily="2" charset="-122"/>
              </a:rPr>
              <a:t>Jingwen</a:t>
            </a:r>
            <a:r>
              <a:rPr lang="en-US" altLang="zh-CN" sz="2800" dirty="0" smtClean="0">
                <a:solidFill>
                  <a:srgbClr val="000000"/>
                </a:solidFill>
                <a:latin typeface="hakuyoxingshu7000" pitchFamily="2" charset="-122"/>
                <a:ea typeface="hakuyoxingshu7000" pitchFamily="2" charset="-122"/>
                <a:cs typeface="hakuyoxingshu7000" pitchFamily="2" charset="-122"/>
              </a:rPr>
              <a:t> </a:t>
            </a:r>
            <a:endParaRPr lang="zh-CN" altLang="en-US" sz="2800" dirty="0">
              <a:solidFill>
                <a:srgbClr val="000000"/>
              </a:solidFill>
              <a:latin typeface="Times New Roman" panose="02020603050405020304" charset="0"/>
              <a:cs typeface="Times New Roman" panose="0202060305040502030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linds(horizontal)">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blinds(horizontal)">
                                      <p:cBhvr>
                                        <p:cTn id="12"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标题 1"/>
          <p:cNvSpPr txBox="1"/>
          <p:nvPr/>
        </p:nvSpPr>
        <p:spPr>
          <a:xfrm>
            <a:off x="0" y="0"/>
            <a:ext cx="9144000" cy="1057276"/>
          </a:xfrm>
          <a:prstGeom prst="rect">
            <a:avLst/>
          </a:prstGeom>
          <a:solidFill>
            <a:srgbClr val="99FF99"/>
          </a:solidFill>
        </p:spPr>
        <p:style>
          <a:lnRef idx="2">
            <a:schemeClr val="accent5"/>
          </a:lnRef>
          <a:fillRef idx="1">
            <a:schemeClr val="lt1"/>
          </a:fillRef>
          <a:effectRef idx="0">
            <a:schemeClr val="accent5"/>
          </a:effectRef>
          <a:fontRef idx="minor">
            <a:schemeClr val="dk1"/>
          </a:fontRef>
        </p:style>
        <p:txBody>
          <a:bodyPr vert="horz" lIns="91440" tIns="45720" rIns="91440" bIns="45720" rtlCol="0" anchor="b">
            <a:normAutofit/>
          </a:bodyPr>
          <a:lstStyle/>
          <a:p>
            <a:pPr algn="ctr">
              <a:lnSpc>
                <a:spcPct val="80000"/>
              </a:lnSpc>
              <a:spcBef>
                <a:spcPct val="0"/>
              </a:spcBef>
              <a:defRPr/>
            </a:pPr>
            <a:r>
              <a:rPr kumimoji="0" lang="en-US" altLang="zh-CN" sz="3200" b="1" i="0" u="none" strike="noStrike" kern="1200" cap="none" spc="0" normalizeH="0" baseline="0" noProof="0" dirty="0" smtClean="0">
                <a:ln>
                  <a:noFill/>
                </a:ln>
                <a:solidFill>
                  <a:srgbClr val="080808"/>
                </a:solidFill>
                <a:effectLst/>
                <a:uLnTx/>
                <a:uFillTx/>
                <a:latin typeface="Constantia" panose="02030602050306030303" pitchFamily="18" charset="0"/>
                <a:ea typeface="Malgun Gothic" panose="020B0503020000020004" pitchFamily="34" charset="-127"/>
                <a:cs typeface="+mn-cs"/>
              </a:rPr>
              <a:t>Step4 </a:t>
            </a:r>
            <a:r>
              <a:rPr lang="en-US" altLang="zh-CN" sz="3200" b="1" dirty="0" smtClean="0">
                <a:solidFill>
                  <a:srgbClr val="080808"/>
                </a:solidFill>
                <a:latin typeface="Constantia" panose="02030602050306030303" pitchFamily="18" charset="0"/>
                <a:ea typeface="Malgun Gothic" panose="020B0503020000020004" pitchFamily="34" charset="-127"/>
              </a:rPr>
              <a:t> </a:t>
            </a:r>
            <a:r>
              <a:rPr kumimoji="0" lang="en-US" altLang="zh-CN" sz="3200" b="1" i="0" u="none" strike="noStrike" kern="1200" cap="none" spc="0" normalizeH="0" noProof="0" dirty="0" smtClean="0">
                <a:ln>
                  <a:noFill/>
                </a:ln>
                <a:solidFill>
                  <a:srgbClr val="080808"/>
                </a:solidFill>
                <a:effectLst/>
                <a:uLnTx/>
                <a:uFillTx/>
                <a:latin typeface="Constantia" panose="02030602050306030303" pitchFamily="18" charset="0"/>
                <a:ea typeface="Malgun Gothic" panose="020B0503020000020004" pitchFamily="34" charset="-127"/>
                <a:cs typeface="+mn-cs"/>
              </a:rPr>
              <a:t>Various Endings</a:t>
            </a:r>
            <a:r>
              <a:rPr lang="zh-CN" altLang="en-US" sz="3200" b="1" dirty="0" smtClean="0">
                <a:solidFill>
                  <a:srgbClr val="080808"/>
                </a:solidFill>
                <a:latin typeface="Constantia" panose="02030602050306030303" pitchFamily="18" charset="0"/>
                <a:ea typeface="Malgun Gothic" panose="020B0503020000020004" pitchFamily="34" charset="-127"/>
              </a:rPr>
              <a:t> </a:t>
            </a:r>
            <a:endParaRPr lang="en-US" altLang="zh-CN" sz="3200" b="1" dirty="0" smtClean="0">
              <a:solidFill>
                <a:srgbClr val="080808"/>
              </a:solidFill>
              <a:latin typeface="Constantia" panose="02030602050306030303" pitchFamily="18" charset="0"/>
              <a:ea typeface="Malgun Gothic" panose="020B0503020000020004" pitchFamily="34" charset="-127"/>
            </a:endParaRPr>
          </a:p>
          <a:p>
            <a:pPr algn="ctr">
              <a:lnSpc>
                <a:spcPct val="80000"/>
              </a:lnSpc>
              <a:spcBef>
                <a:spcPct val="0"/>
              </a:spcBef>
              <a:defRPr/>
            </a:pPr>
            <a:endParaRPr lang="en-US" altLang="zh-CN" sz="1900" b="1" dirty="0" smtClean="0">
              <a:solidFill>
                <a:srgbClr val="080808"/>
              </a:solidFill>
              <a:latin typeface="楷体" panose="02010609060101010101" pitchFamily="49" charset="-122"/>
              <a:ea typeface="楷体" panose="02010609060101010101" pitchFamily="49" charset="-122"/>
            </a:endParaRPr>
          </a:p>
          <a:p>
            <a:pPr algn="ctr">
              <a:lnSpc>
                <a:spcPct val="80000"/>
              </a:lnSpc>
              <a:spcBef>
                <a:spcPct val="0"/>
              </a:spcBef>
              <a:defRPr/>
            </a:pPr>
            <a:r>
              <a:rPr lang="en-US" altLang="zh-CN" sz="1900" b="1" dirty="0" smtClean="0">
                <a:solidFill>
                  <a:srgbClr val="080808"/>
                </a:solidFill>
                <a:latin typeface="楷体" panose="02010609060101010101" pitchFamily="49" charset="-122"/>
                <a:ea typeface="楷体" panose="02010609060101010101" pitchFamily="49" charset="-122"/>
              </a:rPr>
              <a:t>(</a:t>
            </a:r>
            <a:r>
              <a:rPr lang="zh-CN" altLang="en-US" sz="1900" b="1" dirty="0" smtClean="0">
                <a:solidFill>
                  <a:srgbClr val="080808"/>
                </a:solidFill>
                <a:latin typeface="楷体" panose="02010609060101010101" pitchFamily="49" charset="-122"/>
                <a:ea typeface="楷体" panose="02010609060101010101" pitchFamily="49" charset="-122"/>
              </a:rPr>
              <a:t>多种结尾  意味深长</a:t>
            </a:r>
            <a:r>
              <a:rPr lang="en-US" altLang="zh-CN" sz="1900" b="1" dirty="0" smtClean="0">
                <a:solidFill>
                  <a:srgbClr val="080808"/>
                </a:solidFill>
                <a:latin typeface="楷体" panose="02010609060101010101" pitchFamily="49" charset="-122"/>
                <a:ea typeface="楷体" panose="02010609060101010101" pitchFamily="49" charset="-122"/>
              </a:rPr>
              <a:t>)</a:t>
            </a:r>
            <a:endParaRPr lang="zh-CN" altLang="en-US" sz="1900" b="1" dirty="0" smtClean="0">
              <a:solidFill>
                <a:srgbClr val="080808"/>
              </a:solidFill>
              <a:latin typeface="楷体" panose="02010609060101010101" pitchFamily="49" charset="-122"/>
              <a:ea typeface="楷体" panose="02010609060101010101" pitchFamily="49" charset="-122"/>
            </a:endParaRPr>
          </a:p>
        </p:txBody>
      </p:sp>
      <p:sp>
        <p:nvSpPr>
          <p:cNvPr id="3" name="矩形 2"/>
          <p:cNvSpPr/>
          <p:nvPr/>
        </p:nvSpPr>
        <p:spPr>
          <a:xfrm>
            <a:off x="0" y="4434182"/>
            <a:ext cx="9344025" cy="1815882"/>
          </a:xfrm>
          <a:prstGeom prst="rect">
            <a:avLst/>
          </a:prstGeom>
          <a:ln>
            <a:solidFill>
              <a:schemeClr val="tx1"/>
            </a:solidFill>
            <a:prstDash val="sysDot"/>
          </a:ln>
        </p:spPr>
        <p:txBody>
          <a:bodyPr wrap="square">
            <a:spAutoFit/>
          </a:bodyPr>
          <a:lstStyle/>
          <a:p>
            <a:r>
              <a:rPr lang="en-US" altLang="zh-CN" sz="2800" dirty="0" smtClean="0">
                <a:solidFill>
                  <a:srgbClr val="000000"/>
                </a:solidFill>
                <a:latin typeface="Times New Roman" panose="02020603050405020304" charset="0"/>
                <a:cs typeface="Times New Roman" panose="02020603050405020304" charset="0"/>
              </a:rPr>
              <a:t>As the clouds between them swept away, they played with this amusing but lovely car together, Jackson curving radiant smile, Carter beaming. It was all love that filled the room. </a:t>
            </a:r>
            <a:endParaRPr lang="en-US" altLang="zh-CN" sz="2800" dirty="0" smtClean="0">
              <a:solidFill>
                <a:srgbClr val="000000"/>
              </a:solidFill>
              <a:latin typeface="Times New Roman" panose="02020603050405020304" charset="0"/>
              <a:cs typeface="Times New Roman" panose="02020603050405020304" charset="0"/>
            </a:endParaRPr>
          </a:p>
          <a:p>
            <a:r>
              <a:rPr lang="en-US" altLang="zh-CN" sz="2800" dirty="0" smtClean="0">
                <a:solidFill>
                  <a:srgbClr val="000000"/>
                </a:solidFill>
                <a:latin typeface="Times New Roman" panose="02020603050405020304" charset="0"/>
                <a:cs typeface="Times New Roman" panose="02020603050405020304" charset="0"/>
              </a:rPr>
              <a:t>                                                                </a:t>
            </a:r>
            <a:r>
              <a:rPr lang="en-US" altLang="zh-CN" sz="2800" dirty="0" smtClean="0">
                <a:solidFill>
                  <a:srgbClr val="000000"/>
                </a:solidFill>
                <a:latin typeface="hakuyoxingshu7000" pitchFamily="2" charset="-122"/>
                <a:ea typeface="hakuyoxingshu7000" pitchFamily="2" charset="-122"/>
                <a:cs typeface="hakuyoxingshu7000" pitchFamily="2" charset="-122"/>
              </a:rPr>
              <a:t>----Wan </a:t>
            </a:r>
            <a:r>
              <a:rPr lang="en-US" altLang="zh-CN" sz="2800" dirty="0" err="1" smtClean="0">
                <a:solidFill>
                  <a:srgbClr val="000000"/>
                </a:solidFill>
                <a:latin typeface="hakuyoxingshu7000" pitchFamily="2" charset="-122"/>
                <a:ea typeface="hakuyoxingshu7000" pitchFamily="2" charset="-122"/>
                <a:cs typeface="hakuyoxingshu7000" pitchFamily="2" charset="-122"/>
              </a:rPr>
              <a:t>Jingwen</a:t>
            </a:r>
            <a:r>
              <a:rPr lang="en-US" altLang="zh-CN" sz="2800" dirty="0" smtClean="0">
                <a:solidFill>
                  <a:srgbClr val="000000"/>
                </a:solidFill>
                <a:latin typeface="hakuyoxingshu7000" pitchFamily="2" charset="-122"/>
                <a:ea typeface="hakuyoxingshu7000" pitchFamily="2" charset="-122"/>
                <a:cs typeface="hakuyoxingshu7000" pitchFamily="2" charset="-122"/>
              </a:rPr>
              <a:t>  </a:t>
            </a:r>
            <a:endParaRPr lang="zh-CN" altLang="en-US" sz="2800" dirty="0">
              <a:solidFill>
                <a:srgbClr val="000000"/>
              </a:solidFill>
              <a:latin typeface="hakuyoxingshu7000" pitchFamily="2" charset="-122"/>
              <a:ea typeface="hakuyoxingshu7000" pitchFamily="2" charset="-122"/>
              <a:cs typeface="hakuyoxingshu7000" pitchFamily="2" charset="-122"/>
            </a:endParaRPr>
          </a:p>
        </p:txBody>
      </p:sp>
      <p:sp>
        <p:nvSpPr>
          <p:cNvPr id="5" name="标题 1"/>
          <p:cNvSpPr>
            <a:spLocks noGrp="1"/>
          </p:cNvSpPr>
          <p:nvPr/>
        </p:nvSpPr>
        <p:spPr>
          <a:xfrm>
            <a:off x="400049" y="3562985"/>
            <a:ext cx="3243264" cy="754062"/>
          </a:xfrm>
          <a:prstGeom prst="rect">
            <a:avLst/>
          </a:prstGeom>
        </p:spPr>
        <p:txBody>
          <a:bodyPr vert="horz" lIns="91440" tIns="45720" rIns="91440" bIns="45720" rtlCol="0" anchor="ct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zh-CN" altLang="en-US" sz="2800" b="1" dirty="0" smtClean="0">
                <a:solidFill>
                  <a:srgbClr val="0000FF"/>
                </a:solidFill>
                <a:latin typeface="宋体" panose="02010600030101010101" pitchFamily="2" charset="-122"/>
                <a:ea typeface="宋体" panose="02010600030101010101" pitchFamily="2" charset="-122"/>
              </a:rPr>
              <a:t>画面定格式结尾</a:t>
            </a:r>
            <a:endParaRPr lang="en-US" altLang="zh-CN" sz="2800" b="1" dirty="0">
              <a:solidFill>
                <a:srgbClr val="0000FF"/>
              </a:solidFill>
              <a:latin typeface="宋体" panose="02010600030101010101" pitchFamily="2" charset="-122"/>
              <a:ea typeface="宋体" panose="02010600030101010101" pitchFamily="2" charset="-122"/>
            </a:endParaRPr>
          </a:p>
        </p:txBody>
      </p:sp>
      <p:sp>
        <p:nvSpPr>
          <p:cNvPr id="6" name="标题 1"/>
          <p:cNvSpPr>
            <a:spLocks noGrp="1"/>
          </p:cNvSpPr>
          <p:nvPr/>
        </p:nvSpPr>
        <p:spPr>
          <a:xfrm>
            <a:off x="0" y="1000760"/>
            <a:ext cx="3243264" cy="754062"/>
          </a:xfrm>
          <a:prstGeom prst="rect">
            <a:avLst/>
          </a:prstGeom>
        </p:spPr>
        <p:txBody>
          <a:bodyPr vert="horz" lIns="91440" tIns="45720" rIns="91440" bIns="45720" rtlCol="0" anchor="ct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zh-CN" altLang="en-US" sz="2800" b="1" dirty="0" smtClean="0">
                <a:solidFill>
                  <a:srgbClr val="0000FF"/>
                </a:solidFill>
                <a:latin typeface="宋体" panose="02010600030101010101" pitchFamily="2" charset="-122"/>
                <a:ea typeface="宋体" panose="02010600030101010101" pitchFamily="2" charset="-122"/>
              </a:rPr>
              <a:t>自然式结尾</a:t>
            </a:r>
            <a:endParaRPr lang="en-US" altLang="zh-CN" sz="2800" b="1" dirty="0">
              <a:solidFill>
                <a:srgbClr val="0000FF"/>
              </a:solidFill>
              <a:latin typeface="宋体" panose="02010600030101010101" pitchFamily="2" charset="-122"/>
              <a:ea typeface="宋体" panose="02010600030101010101" pitchFamily="2" charset="-122"/>
            </a:endParaRPr>
          </a:p>
        </p:txBody>
      </p:sp>
      <p:sp>
        <p:nvSpPr>
          <p:cNvPr id="7" name="矩形 6"/>
          <p:cNvSpPr/>
          <p:nvPr/>
        </p:nvSpPr>
        <p:spPr>
          <a:xfrm>
            <a:off x="0" y="1714794"/>
            <a:ext cx="9144000" cy="1815882"/>
          </a:xfrm>
          <a:prstGeom prst="rect">
            <a:avLst/>
          </a:prstGeom>
          <a:ln>
            <a:solidFill>
              <a:schemeClr val="tx1"/>
            </a:solidFill>
            <a:prstDash val="sysDot"/>
          </a:ln>
        </p:spPr>
        <p:txBody>
          <a:bodyPr wrap="square">
            <a:spAutoFit/>
          </a:bodyPr>
          <a:lstStyle/>
          <a:p>
            <a:r>
              <a:rPr lang="en-US" altLang="zh-CN" sz="2800" dirty="0" smtClean="0">
                <a:solidFill>
                  <a:srgbClr val="000000"/>
                </a:solidFill>
                <a:latin typeface="Times New Roman" panose="02020603050405020304" charset="0"/>
                <a:cs typeface="Times New Roman" panose="02020603050405020304" charset="0"/>
              </a:rPr>
              <a:t>No sooner had Jackson approached him than Carter hold him into his arms tightly. “The red car looked so nice!” Carter said to himself.</a:t>
            </a:r>
            <a:endParaRPr lang="en-US" altLang="zh-CN" sz="2800" dirty="0" smtClean="0">
              <a:solidFill>
                <a:srgbClr val="000000"/>
              </a:solidFill>
              <a:latin typeface="Times New Roman" panose="02020603050405020304" charset="0"/>
              <a:cs typeface="Times New Roman" panose="02020603050405020304" charset="0"/>
            </a:endParaRPr>
          </a:p>
          <a:p>
            <a:r>
              <a:rPr lang="en-US" altLang="zh-CN" sz="2800" dirty="0" smtClean="0">
                <a:solidFill>
                  <a:srgbClr val="000000"/>
                </a:solidFill>
                <a:latin typeface="Times New Roman" panose="02020603050405020304" charset="0"/>
                <a:cs typeface="Times New Roman" panose="02020603050405020304" charset="0"/>
              </a:rPr>
              <a:t>                                                               </a:t>
            </a:r>
            <a:r>
              <a:rPr lang="en-US" altLang="zh-CN" sz="2800" dirty="0" smtClean="0">
                <a:solidFill>
                  <a:srgbClr val="000000"/>
                </a:solidFill>
                <a:latin typeface="hakuyoxingshu7000" pitchFamily="2" charset="-122"/>
                <a:ea typeface="hakuyoxingshu7000" pitchFamily="2" charset="-122"/>
                <a:cs typeface="hakuyoxingshu7000" pitchFamily="2" charset="-122"/>
              </a:rPr>
              <a:t>---- Song </a:t>
            </a:r>
            <a:r>
              <a:rPr lang="en-US" altLang="zh-CN" sz="2800" dirty="0" err="1" smtClean="0">
                <a:solidFill>
                  <a:srgbClr val="000000"/>
                </a:solidFill>
                <a:latin typeface="hakuyoxingshu7000" pitchFamily="2" charset="-122"/>
                <a:ea typeface="hakuyoxingshu7000" pitchFamily="2" charset="-122"/>
                <a:cs typeface="hakuyoxingshu7000" pitchFamily="2" charset="-122"/>
              </a:rPr>
              <a:t>Zhizhen</a:t>
            </a:r>
            <a:endParaRPr lang="zh-CN" altLang="en-US" sz="2800" dirty="0">
              <a:solidFill>
                <a:srgbClr val="000000"/>
              </a:solidFill>
              <a:latin typeface="hakuyoxingshu7000" pitchFamily="2" charset="-122"/>
              <a:ea typeface="hakuyoxingshu7000" pitchFamily="2" charset="-122"/>
              <a:cs typeface="hakuyoxingshu7000" pitchFamily="2" charset="-122"/>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linds(horizontal)">
                                      <p:cBhvr>
                                        <p:cTn id="7" dur="5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2"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blinds(horizontal)">
                                      <p:cBhvr>
                                        <p:cTn id="12" dur="500"/>
                                        <p:tgtEl>
                                          <p:spTgt spid="6"/>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gtEl>
                                        <p:attrNameLst>
                                          <p:attrName>style.visibility</p:attrName>
                                        </p:attrNameLst>
                                      </p:cBhvr>
                                      <p:to>
                                        <p:strVal val="visible"/>
                                      </p:to>
                                    </p:set>
                                    <p:animEffect transition="in" filter="blinds(horizontal)">
                                      <p:cBhvr>
                                        <p:cTn id="17" dur="500"/>
                                        <p:tgtEl>
                                          <p:spTgt spid="3"/>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2" nodeType="clickEffect">
                                  <p:stCondLst>
                                    <p:cond delay="0"/>
                                  </p:stCondLst>
                                  <p:childTnLst>
                                    <p:set>
                                      <p:cBhvr>
                                        <p:cTn id="21" dur="1" fill="hold">
                                          <p:stCondLst>
                                            <p:cond delay="0"/>
                                          </p:stCondLst>
                                        </p:cTn>
                                        <p:tgtEl>
                                          <p:spTgt spid="5"/>
                                        </p:tgtEl>
                                        <p:attrNameLst>
                                          <p:attrName>style.visibility</p:attrName>
                                        </p:attrNameLst>
                                      </p:cBhvr>
                                      <p:to>
                                        <p:strVal val="visible"/>
                                      </p:to>
                                    </p:set>
                                    <p:animEffect transition="in" filter="blinds(horizontal)">
                                      <p:cBhvr>
                                        <p:cTn id="22"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5" grpId="1"/>
      <p:bldP spid="5" grpId="2"/>
      <p:bldP spid="6" grpId="1"/>
      <p:bldP spid="6" grpId="2"/>
      <p:bldP spid="7"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标题 1"/>
          <p:cNvSpPr>
            <a:spLocks noGrp="1"/>
          </p:cNvSpPr>
          <p:nvPr/>
        </p:nvSpPr>
        <p:spPr>
          <a:xfrm>
            <a:off x="0" y="972186"/>
            <a:ext cx="6391276" cy="754062"/>
          </a:xfrm>
          <a:prstGeom prst="rect">
            <a:avLst/>
          </a:prstGeom>
        </p:spPr>
        <p:txBody>
          <a:bodyPr vert="horz" lIns="91440" tIns="45720" rIns="91440" bIns="45720" rtlCol="0" anchor="ct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zh-CN" altLang="en-US" sz="2800" b="1" dirty="0" smtClean="0">
                <a:solidFill>
                  <a:srgbClr val="0000FF"/>
                </a:solidFill>
                <a:latin typeface="宋体" panose="02010600030101010101" pitchFamily="2" charset="-122"/>
                <a:ea typeface="宋体" panose="02010600030101010101" pitchFamily="2" charset="-122"/>
              </a:rPr>
              <a:t>主题升华式结尾 </a:t>
            </a:r>
            <a:r>
              <a:rPr lang="en-US" altLang="zh-CN" sz="2800" b="1" dirty="0" smtClean="0">
                <a:solidFill>
                  <a:srgbClr val="0000FF"/>
                </a:solidFill>
                <a:latin typeface="宋体" panose="02010600030101010101" pitchFamily="2" charset="-122"/>
                <a:ea typeface="宋体" panose="02010600030101010101" pitchFamily="2" charset="-122"/>
              </a:rPr>
              <a:t>&amp; </a:t>
            </a:r>
            <a:r>
              <a:rPr lang="zh-CN" altLang="en-US" sz="2800" b="1" dirty="0" smtClean="0">
                <a:solidFill>
                  <a:srgbClr val="0000FF"/>
                </a:solidFill>
                <a:latin typeface="宋体" panose="02010600030101010101" pitchFamily="2" charset="-122"/>
                <a:ea typeface="宋体" panose="02010600030101010101" pitchFamily="2" charset="-122"/>
              </a:rPr>
              <a:t>融情入景式结尾</a:t>
            </a:r>
            <a:r>
              <a:rPr lang="en-US" altLang="zh-CN" sz="2800" b="1" dirty="0" smtClean="0">
                <a:solidFill>
                  <a:srgbClr val="0000FF"/>
                </a:solidFill>
                <a:latin typeface="宋体" panose="02010600030101010101" pitchFamily="2" charset="-122"/>
                <a:ea typeface="宋体" panose="02010600030101010101" pitchFamily="2" charset="-122"/>
              </a:rPr>
              <a:t> </a:t>
            </a:r>
            <a:endParaRPr lang="en-US" altLang="zh-CN" sz="2800" b="1" dirty="0">
              <a:solidFill>
                <a:srgbClr val="0000FF"/>
              </a:solidFill>
              <a:latin typeface="宋体" panose="02010600030101010101" pitchFamily="2" charset="-122"/>
              <a:ea typeface="宋体" panose="02010600030101010101" pitchFamily="2" charset="-122"/>
            </a:endParaRPr>
          </a:p>
        </p:txBody>
      </p:sp>
      <p:sp>
        <p:nvSpPr>
          <p:cNvPr id="6" name="矩形 5"/>
          <p:cNvSpPr/>
          <p:nvPr/>
        </p:nvSpPr>
        <p:spPr>
          <a:xfrm>
            <a:off x="0" y="1957682"/>
            <a:ext cx="9144000" cy="2677656"/>
          </a:xfrm>
          <a:prstGeom prst="rect">
            <a:avLst/>
          </a:prstGeom>
          <a:ln>
            <a:solidFill>
              <a:schemeClr val="tx1"/>
            </a:solidFill>
            <a:prstDash val="sysDot"/>
          </a:ln>
        </p:spPr>
        <p:txBody>
          <a:bodyPr wrap="square">
            <a:spAutoFit/>
          </a:bodyPr>
          <a:lstStyle/>
          <a:p>
            <a:r>
              <a:rPr lang="en-US" altLang="zh-CN" sz="2800" dirty="0" smtClean="0">
                <a:solidFill>
                  <a:srgbClr val="000000"/>
                </a:solidFill>
                <a:latin typeface="Times New Roman" panose="02020603050405020304" charset="0"/>
                <a:cs typeface="Times New Roman" panose="02020603050405020304" charset="0"/>
              </a:rPr>
              <a:t>No sooner had they painted the beautiful and unique car than their Mum called them to have dinner. The breeze wafted</a:t>
            </a:r>
            <a:endParaRPr lang="en-US" altLang="zh-CN" sz="2800" dirty="0" smtClean="0">
              <a:solidFill>
                <a:srgbClr val="000000"/>
              </a:solidFill>
              <a:latin typeface="Times New Roman" panose="02020603050405020304" charset="0"/>
              <a:cs typeface="Times New Roman" panose="02020603050405020304" charset="0"/>
            </a:endParaRPr>
          </a:p>
          <a:p>
            <a:r>
              <a:rPr lang="en-US" altLang="zh-CN" sz="2800" dirty="0" smtClean="0">
                <a:solidFill>
                  <a:srgbClr val="000000"/>
                </a:solidFill>
                <a:latin typeface="Times New Roman" panose="02020603050405020304" charset="0"/>
                <a:cs typeface="Times New Roman" panose="02020603050405020304" charset="0"/>
              </a:rPr>
              <a:t>their face with delicious smell of the spaghetti and warmed the brothers’ hearts. There was no denying that siblings should </a:t>
            </a:r>
            <a:endParaRPr lang="en-US" altLang="zh-CN" sz="2800" dirty="0" smtClean="0">
              <a:solidFill>
                <a:srgbClr val="000000"/>
              </a:solidFill>
              <a:latin typeface="Times New Roman" panose="02020603050405020304" charset="0"/>
              <a:cs typeface="Times New Roman" panose="02020603050405020304" charset="0"/>
            </a:endParaRPr>
          </a:p>
          <a:p>
            <a:r>
              <a:rPr lang="en-US" altLang="zh-CN" sz="2800" dirty="0" smtClean="0">
                <a:solidFill>
                  <a:srgbClr val="000000"/>
                </a:solidFill>
                <a:latin typeface="Times New Roman" panose="02020603050405020304" charset="0"/>
                <a:cs typeface="Times New Roman" panose="02020603050405020304" charset="0"/>
              </a:rPr>
              <a:t>get on well by </a:t>
            </a:r>
            <a:r>
              <a:rPr lang="en-US" altLang="zh-CN" sz="2800" dirty="0" smtClean="0">
                <a:solidFill>
                  <a:srgbClr val="FF0000"/>
                </a:solidFill>
                <a:latin typeface="Times New Roman" panose="02020603050405020304" charset="0"/>
                <a:cs typeface="Times New Roman" panose="02020603050405020304" charset="0"/>
              </a:rPr>
              <a:t>being more tolerant of </a:t>
            </a:r>
            <a:r>
              <a:rPr lang="en-US" altLang="zh-CN" sz="2800" dirty="0" smtClean="0">
                <a:solidFill>
                  <a:srgbClr val="000000"/>
                </a:solidFill>
                <a:latin typeface="Times New Roman" panose="02020603050405020304" charset="0"/>
                <a:cs typeface="Times New Roman" panose="02020603050405020304" charset="0"/>
              </a:rPr>
              <a:t>each other. </a:t>
            </a:r>
            <a:endParaRPr lang="en-US" altLang="zh-CN" sz="2800" dirty="0" smtClean="0">
              <a:solidFill>
                <a:srgbClr val="000000"/>
              </a:solidFill>
              <a:latin typeface="Times New Roman" panose="02020603050405020304" charset="0"/>
              <a:cs typeface="Times New Roman" panose="02020603050405020304" charset="0"/>
            </a:endParaRPr>
          </a:p>
          <a:p>
            <a:r>
              <a:rPr lang="en-US" altLang="zh-CN" sz="2800" dirty="0" smtClean="0">
                <a:solidFill>
                  <a:srgbClr val="000000"/>
                </a:solidFill>
                <a:latin typeface="hakuyoxingshu7000" pitchFamily="2" charset="-122"/>
                <a:ea typeface="hakuyoxingshu7000" pitchFamily="2" charset="-122"/>
                <a:cs typeface="hakuyoxingshu7000" pitchFamily="2" charset="-122"/>
              </a:rPr>
              <a:t>                                ---- Wu </a:t>
            </a:r>
            <a:r>
              <a:rPr lang="en-US" altLang="zh-CN" sz="2800" dirty="0" err="1" smtClean="0">
                <a:solidFill>
                  <a:srgbClr val="000000"/>
                </a:solidFill>
                <a:latin typeface="hakuyoxingshu7000" pitchFamily="2" charset="-122"/>
                <a:ea typeface="hakuyoxingshu7000" pitchFamily="2" charset="-122"/>
                <a:cs typeface="hakuyoxingshu7000" pitchFamily="2" charset="-122"/>
              </a:rPr>
              <a:t>Luyu</a:t>
            </a:r>
            <a:endParaRPr lang="zh-CN" altLang="en-US" sz="2800" dirty="0">
              <a:solidFill>
                <a:srgbClr val="000000"/>
              </a:solidFill>
              <a:latin typeface="hakuyoxingshu7000" pitchFamily="2" charset="-122"/>
              <a:ea typeface="hakuyoxingshu7000" pitchFamily="2" charset="-122"/>
              <a:cs typeface="hakuyoxingshu7000" pitchFamily="2" charset="-122"/>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blinds(horizontal)">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1"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blinds(horizontal)">
                                      <p:cBhvr>
                                        <p:cTn id="12"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4" grpId="1"/>
      <p:bldP spid="6"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990" name="标题 5"/>
          <p:cNvSpPr>
            <a:spLocks noGrp="1"/>
          </p:cNvSpPr>
          <p:nvPr>
            <p:ph type="title"/>
            <p:custDataLst>
              <p:tags r:id="rId1"/>
            </p:custDataLst>
          </p:nvPr>
        </p:nvSpPr>
        <p:spPr>
          <a:xfrm>
            <a:off x="0" y="0"/>
            <a:ext cx="9144000" cy="3986213"/>
          </a:xfrm>
          <a:solidFill>
            <a:srgbClr val="00B050"/>
          </a:solidFill>
        </p:spPr>
        <p:style>
          <a:lnRef idx="2">
            <a:schemeClr val="accent4"/>
          </a:lnRef>
          <a:fillRef idx="1">
            <a:schemeClr val="lt1"/>
          </a:fillRef>
          <a:effectRef idx="0">
            <a:schemeClr val="accent4"/>
          </a:effectRef>
          <a:fontRef idx="minor">
            <a:schemeClr val="dk1"/>
          </a:fontRef>
        </p:style>
        <p:txBody>
          <a:bodyPr>
            <a:normAutofit/>
          </a:bodyPr>
          <a:lstStyle/>
          <a:p>
            <a:br>
              <a:rPr lang="en-US" altLang="zh-CN" dirty="0"/>
            </a:br>
            <a:r>
              <a:rPr lang="zh-CN" altLang="en-US" dirty="0" smtClean="0">
                <a:solidFill>
                  <a:schemeClr val="bg1"/>
                </a:solidFill>
                <a:latin typeface="楷体" panose="02010609060101010101" pitchFamily="49" charset="-122"/>
                <a:ea typeface="楷体" panose="02010609060101010101" pitchFamily="49" charset="-122"/>
              </a:rPr>
              <a:t>“衢州丽水湖州”三地市联盟</a:t>
            </a:r>
            <a:br>
              <a:rPr lang="en-US" altLang="zh-CN" dirty="0" smtClean="0">
                <a:solidFill>
                  <a:schemeClr val="bg1"/>
                </a:solidFill>
                <a:latin typeface="楷体" panose="02010609060101010101" pitchFamily="49" charset="-122"/>
                <a:ea typeface="楷体" panose="02010609060101010101" pitchFamily="49" charset="-122"/>
              </a:rPr>
            </a:br>
            <a:br>
              <a:rPr lang="en-US" altLang="zh-CN" dirty="0" smtClean="0">
                <a:solidFill>
                  <a:schemeClr val="bg1"/>
                </a:solidFill>
                <a:latin typeface="楷体" panose="02010609060101010101" pitchFamily="49" charset="-122"/>
                <a:ea typeface="楷体" panose="02010609060101010101" pitchFamily="49" charset="-122"/>
              </a:rPr>
            </a:br>
            <a:r>
              <a:rPr lang="zh-CN" altLang="en-US" dirty="0" smtClean="0">
                <a:solidFill>
                  <a:schemeClr val="bg1"/>
                </a:solidFill>
                <a:latin typeface="楷体" panose="02010609060101010101" pitchFamily="49" charset="-122"/>
                <a:ea typeface="楷体" panose="02010609060101010101" pitchFamily="49" charset="-122"/>
              </a:rPr>
              <a:t>读后续写讲评</a:t>
            </a:r>
            <a:br>
              <a:rPr lang="en-US" altLang="zh-CN" dirty="0" smtClean="0">
                <a:solidFill>
                  <a:schemeClr val="bg1"/>
                </a:solidFill>
                <a:latin typeface="楷体" panose="02010609060101010101" pitchFamily="49" charset="-122"/>
                <a:ea typeface="楷体" panose="02010609060101010101" pitchFamily="49" charset="-122"/>
              </a:rPr>
            </a:br>
            <a:br>
              <a:rPr lang="en-US" altLang="zh-CN" dirty="0" smtClean="0">
                <a:solidFill>
                  <a:schemeClr val="bg1"/>
                </a:solidFill>
                <a:latin typeface="楷体" panose="02010609060101010101" pitchFamily="49" charset="-122"/>
                <a:ea typeface="楷体" panose="02010609060101010101" pitchFamily="49" charset="-122"/>
              </a:rPr>
            </a:br>
            <a:endParaRPr lang="zh-CN" altLang="en-US" dirty="0">
              <a:solidFill>
                <a:schemeClr val="bg1"/>
              </a:solidFill>
              <a:latin typeface="楷体" panose="02010609060101010101" pitchFamily="49" charset="-122"/>
              <a:ea typeface="楷体" panose="02010609060101010101" pitchFamily="49" charset="-122"/>
            </a:endParaRPr>
          </a:p>
        </p:txBody>
      </p:sp>
      <p:pic>
        <p:nvPicPr>
          <p:cNvPr id="6" name="图片 5" descr="src=http_%2F%2Fimg.mp.itc.cn%2Fupload%2F20161216%2F8992b5feac1848ef9ef7c63cc46e493e_th.jpg&amp;refer=http_%2F%2Fimg.mp.itc.jpg"/>
          <p:cNvPicPr>
            <a:picLocks noChangeAspect="1"/>
          </p:cNvPicPr>
          <p:nvPr/>
        </p:nvPicPr>
        <p:blipFill>
          <a:blip r:embed="rId2" cstate="print"/>
          <a:stretch>
            <a:fillRect/>
          </a:stretch>
        </p:blipFill>
        <p:spPr>
          <a:xfrm>
            <a:off x="0" y="3326310"/>
            <a:ext cx="5514975" cy="3274516"/>
          </a:xfrm>
          <a:prstGeom prst="rect">
            <a:avLst/>
          </a:prstGeom>
        </p:spPr>
      </p:pic>
      <p:sp>
        <p:nvSpPr>
          <p:cNvPr id="7" name="TextBox 6"/>
          <p:cNvSpPr txBox="1"/>
          <p:nvPr/>
        </p:nvSpPr>
        <p:spPr>
          <a:xfrm>
            <a:off x="6157913" y="4343401"/>
            <a:ext cx="2728912" cy="1480405"/>
          </a:xfrm>
          <a:prstGeom prst="rect">
            <a:avLst/>
          </a:prstGeom>
          <a:solidFill>
            <a:srgbClr val="99FF99"/>
          </a:solidFill>
          <a:effectLst>
            <a:glow rad="101600">
              <a:srgbClr val="99FF99">
                <a:alpha val="60000"/>
              </a:srgbClr>
            </a:glow>
          </a:effectLst>
        </p:spPr>
        <p:txBody>
          <a:bodyPr wrap="square" rtlCol="0">
            <a:spAutoFit/>
          </a:bodyPr>
          <a:lstStyle/>
          <a:p>
            <a:r>
              <a:rPr lang="zh-CN" altLang="en-US" sz="2400" b="1" dirty="0" smtClean="0">
                <a:latin typeface="楷体" panose="02010609060101010101" pitchFamily="49" charset="-122"/>
                <a:ea typeface="楷体" panose="02010609060101010101" pitchFamily="49" charset="-122"/>
              </a:rPr>
              <a:t>浙江省龙游中学 </a:t>
            </a:r>
            <a:endParaRPr lang="en-US" altLang="zh-CN" sz="2400" b="1" dirty="0" smtClean="0">
              <a:latin typeface="楷体" panose="02010609060101010101" pitchFamily="49" charset="-122"/>
              <a:ea typeface="楷体" panose="02010609060101010101" pitchFamily="49" charset="-122"/>
            </a:endParaRPr>
          </a:p>
          <a:p>
            <a:pPr algn="ctr"/>
            <a:r>
              <a:rPr lang="en-US" altLang="zh-CN" sz="2400" b="1" dirty="0" smtClean="0">
                <a:latin typeface="楷体" panose="02010609060101010101" pitchFamily="49" charset="-122"/>
                <a:ea typeface="楷体" panose="02010609060101010101" pitchFamily="49" charset="-122"/>
              </a:rPr>
              <a:t>                               </a:t>
            </a:r>
            <a:r>
              <a:rPr lang="zh-CN" altLang="en-US" sz="2400" b="1" dirty="0" smtClean="0">
                <a:latin typeface="楷体" panose="02010609060101010101" pitchFamily="49" charset="-122"/>
                <a:ea typeface="楷体" panose="02010609060101010101" pitchFamily="49" charset="-122"/>
              </a:rPr>
              <a:t>颜运珍</a:t>
            </a:r>
            <a:endParaRPr lang="zh-CN" altLang="en-US" sz="2400" b="1" dirty="0" smtClean="0">
              <a:latin typeface="楷体" panose="02010609060101010101" pitchFamily="49" charset="-122"/>
              <a:ea typeface="楷体" panose="02010609060101010101" pitchFamily="49" charset="-122"/>
            </a:endParaRPr>
          </a:p>
          <a:p>
            <a:pPr>
              <a:lnSpc>
                <a:spcPct val="130000"/>
              </a:lnSpc>
            </a:pPr>
            <a:endParaRPr lang="zh-CN" altLang="en-US" sz="1400" dirty="0" smtClean="0">
              <a:latin typeface="Arial" panose="020B0604020202020204" pitchFamily="34" charset="0"/>
              <a:ea typeface="微软雅黑" panose="020B0503020204020204" pitchFamily="34" charset="-122"/>
            </a:endParaRPr>
          </a:p>
        </p:txBody>
      </p:sp>
    </p:spTree>
    <p:custDataLst>
      <p:tags r:id="rId3"/>
    </p:custData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Requires="p14" p14:dur="6000">
        <p15:prstTrans prst="curtains"/>
      </p:transition>
    </mc:Choice>
    <mc:Fallback>
      <p:transition spd="slow">
        <p:fade/>
      </p:transition>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文本框 1"/>
          <p:cNvSpPr txBox="1"/>
          <p:nvPr/>
        </p:nvSpPr>
        <p:spPr>
          <a:xfrm>
            <a:off x="-19136" y="618172"/>
            <a:ext cx="3924472" cy="428964"/>
          </a:xfrm>
          <a:prstGeom prst="rect">
            <a:avLst/>
          </a:prstGeom>
          <a:noFill/>
        </p:spPr>
        <p:txBody>
          <a:bodyPr wrap="none" rtlCol="0" anchor="t">
            <a:spAutoFit/>
          </a:bodyPr>
          <a:lstStyle/>
          <a:p>
            <a:pPr indent="0" algn="just" fontAlgn="auto">
              <a:lnSpc>
                <a:spcPts val="2480"/>
              </a:lnSpc>
            </a:pPr>
            <a:r>
              <a:rPr lang="en-US" sz="3200" b="1" dirty="0">
                <a:solidFill>
                  <a:srgbClr val="0070C0"/>
                </a:solidFill>
                <a:latin typeface="Times New Roman" panose="02020603050405020304" charset="0"/>
                <a:sym typeface="+mn-ea"/>
              </a:rPr>
              <a:t>One possible version:</a:t>
            </a:r>
            <a:endParaRPr lang="en-US" altLang="en-US" sz="3200" b="1" dirty="0">
              <a:solidFill>
                <a:srgbClr val="0070C0"/>
              </a:solidFill>
              <a:latin typeface="Times New Roman" panose="02020603050405020304" charset="0"/>
              <a:sym typeface="+mn-ea"/>
            </a:endParaRPr>
          </a:p>
        </p:txBody>
      </p:sp>
      <p:sp>
        <p:nvSpPr>
          <p:cNvPr id="6" name="矩形 5"/>
          <p:cNvSpPr/>
          <p:nvPr/>
        </p:nvSpPr>
        <p:spPr>
          <a:xfrm>
            <a:off x="0" y="1027807"/>
            <a:ext cx="9144000" cy="6001643"/>
          </a:xfrm>
          <a:prstGeom prst="rect">
            <a:avLst/>
          </a:prstGeom>
        </p:spPr>
        <p:txBody>
          <a:bodyPr wrap="square">
            <a:spAutoFit/>
          </a:bodyPr>
          <a:lstStyle/>
          <a:p>
            <a:pPr indent="266700" algn="just"/>
            <a:r>
              <a:rPr lang="en-US" altLang="zh-CN" sz="2400" b="1" i="1" dirty="0" smtClean="0">
                <a:gradFill>
                  <a:gsLst>
                    <a:gs pos="0">
                      <a:srgbClr val="007BD3"/>
                    </a:gs>
                    <a:gs pos="100000">
                      <a:srgbClr val="034373"/>
                    </a:gs>
                  </a:gsLst>
                  <a:lin scaled="0"/>
                </a:gradFill>
                <a:latin typeface="Times New Roman" panose="02020603050405020304" charset="0"/>
                <a:ea typeface="宋体" panose="02010600030101010101" pitchFamily="2" charset="-122"/>
                <a:cs typeface="Times New Roman" panose="02020603050405020304" charset="0"/>
              </a:rPr>
              <a:t>Carter looked down at his desk in horror.</a:t>
            </a:r>
            <a:r>
              <a:rPr lang="en-US" altLang="zh-CN" sz="2400" b="1" i="1" dirty="0" smtClean="0">
                <a:latin typeface="Times New Roman" panose="02020603050405020304" charset="0"/>
                <a:ea typeface="宋体" panose="02010600030101010101" pitchFamily="2" charset="-122"/>
                <a:cs typeface="Times New Roman" panose="02020603050405020304" charset="0"/>
              </a:rPr>
              <a:t> </a:t>
            </a:r>
            <a:r>
              <a:rPr lang="en-US" altLang="zh-CN" sz="2400" dirty="0" smtClean="0">
                <a:solidFill>
                  <a:srgbClr val="080808"/>
                </a:solidFill>
                <a:latin typeface="Times New Roman" panose="02020603050405020304" charset="0"/>
                <a:ea typeface="宋体" panose="02010600030101010101" pitchFamily="2" charset="-122"/>
                <a:cs typeface="Times New Roman" panose="02020603050405020304" charset="0"/>
              </a:rPr>
              <a:t>What came into his sight was an ugly red car, which really annoyed him. Eyes narrowed and fists clenched, </a:t>
            </a:r>
            <a:r>
              <a:rPr lang="en-US" altLang="zh-CN" sz="2400" u="sng" dirty="0" smtClean="0">
                <a:solidFill>
                  <a:srgbClr val="080808"/>
                </a:solidFill>
                <a:latin typeface="Times New Roman" panose="02020603050405020304" charset="0"/>
                <a:ea typeface="宋体" panose="02010600030101010101" pitchFamily="2" charset="-122"/>
                <a:cs typeface="Times New Roman" panose="02020603050405020304" charset="0"/>
              </a:rPr>
              <a:t>Carter </a:t>
            </a:r>
            <a:r>
              <a:rPr lang="en-US" altLang="zh-CN" sz="2400" dirty="0" smtClean="0">
                <a:solidFill>
                  <a:srgbClr val="080808"/>
                </a:solidFill>
                <a:latin typeface="Times New Roman" panose="02020603050405020304" charset="0"/>
                <a:ea typeface="宋体" panose="02010600030101010101" pitchFamily="2" charset="-122"/>
                <a:cs typeface="Times New Roman" panose="02020603050405020304" charset="0"/>
              </a:rPr>
              <a:t>could feel a blaze of flame fueling inside him. “What have you done to my car? ” he yelled loudly. Frightened by the loud voice of his brother, </a:t>
            </a:r>
            <a:r>
              <a:rPr lang="en-US" altLang="zh-CN" sz="2400" u="sng" dirty="0" smtClean="0">
                <a:solidFill>
                  <a:srgbClr val="080808"/>
                </a:solidFill>
                <a:latin typeface="Times New Roman" panose="02020603050405020304" charset="0"/>
                <a:ea typeface="宋体" panose="02010600030101010101" pitchFamily="2" charset="-122"/>
                <a:cs typeface="Times New Roman" panose="02020603050405020304" charset="0"/>
              </a:rPr>
              <a:t>Jackson</a:t>
            </a:r>
            <a:r>
              <a:rPr lang="en-US" altLang="zh-CN" sz="2400" dirty="0" smtClean="0">
                <a:solidFill>
                  <a:srgbClr val="080808"/>
                </a:solidFill>
                <a:latin typeface="Times New Roman" panose="02020603050405020304" charset="0"/>
                <a:ea typeface="宋体" panose="02010600030101010101" pitchFamily="2" charset="-122"/>
                <a:cs typeface="Times New Roman" panose="02020603050405020304" charset="0"/>
              </a:rPr>
              <a:t> drooped his head, murmured, “I… I just wanted to give you a </a:t>
            </a:r>
            <a:r>
              <a:rPr lang="en-US" altLang="zh-CN" sz="2400" u="sng" dirty="0" smtClean="0">
                <a:solidFill>
                  <a:srgbClr val="080808"/>
                </a:solidFill>
                <a:latin typeface="Times New Roman" panose="02020603050405020304" charset="0"/>
                <a:ea typeface="宋体" panose="02010600030101010101" pitchFamily="2" charset="-122"/>
                <a:cs typeface="Times New Roman" panose="02020603050405020304" charset="0"/>
              </a:rPr>
              <a:t>surprise</a:t>
            </a:r>
            <a:r>
              <a:rPr lang="en-US" altLang="zh-CN" sz="2400" dirty="0" smtClean="0">
                <a:solidFill>
                  <a:srgbClr val="080808"/>
                </a:solidFill>
                <a:latin typeface="Times New Roman" panose="02020603050405020304" charset="0"/>
                <a:ea typeface="宋体" panose="02010600030101010101" pitchFamily="2" charset="-122"/>
                <a:cs typeface="Times New Roman" panose="02020603050405020304" charset="0"/>
              </a:rPr>
              <a:t>!” It suddenly dawned on Carter that what he did just now was just like Dexter’s action on the bus.</a:t>
            </a:r>
            <a:endParaRPr lang="en-US" altLang="zh-CN" sz="2400" dirty="0" smtClean="0">
              <a:solidFill>
                <a:srgbClr val="080808"/>
              </a:solidFill>
              <a:latin typeface="Times New Roman" panose="02020603050405020304" charset="0"/>
              <a:ea typeface="宋体" panose="02010600030101010101" pitchFamily="2" charset="-122"/>
              <a:cs typeface="Times New Roman" panose="02020603050405020304" charset="0"/>
            </a:endParaRPr>
          </a:p>
          <a:p>
            <a:r>
              <a:rPr lang="en-US" altLang="zh-CN" sz="2400" i="1" dirty="0" smtClean="0">
                <a:latin typeface="Times New Roman" panose="02020603050405020304" charset="0"/>
                <a:ea typeface="宋体" panose="02010600030101010101" pitchFamily="2" charset="-122"/>
                <a:cs typeface="Times New Roman" panose="02020603050405020304" charset="0"/>
              </a:rPr>
              <a:t>    </a:t>
            </a:r>
            <a:r>
              <a:rPr lang="en-US" altLang="zh-CN" sz="2400" b="1" i="1" dirty="0" smtClean="0">
                <a:gradFill>
                  <a:gsLst>
                    <a:gs pos="0">
                      <a:srgbClr val="007BD3"/>
                    </a:gs>
                    <a:gs pos="100000">
                      <a:srgbClr val="034373"/>
                    </a:gs>
                  </a:gsLst>
                  <a:lin scaled="0"/>
                </a:gradFill>
                <a:latin typeface="Times New Roman" panose="02020603050405020304" charset="0"/>
                <a:ea typeface="宋体" panose="02010600030101010101" pitchFamily="2" charset="-122"/>
                <a:cs typeface="Times New Roman" panose="02020603050405020304" charset="0"/>
              </a:rPr>
              <a:t>Carter took a deep breath and then unfolded his fist</a:t>
            </a:r>
            <a:r>
              <a:rPr lang="en-US" altLang="zh-CN" sz="2400" b="1" dirty="0" smtClean="0">
                <a:gradFill>
                  <a:gsLst>
                    <a:gs pos="0">
                      <a:srgbClr val="007BD3"/>
                    </a:gs>
                    <a:gs pos="100000">
                      <a:srgbClr val="034373"/>
                    </a:gs>
                  </a:gsLst>
                  <a:lin scaled="0"/>
                </a:gradFill>
                <a:latin typeface="Times New Roman" panose="02020603050405020304" charset="0"/>
                <a:ea typeface="宋体" panose="02010600030101010101" pitchFamily="2" charset="-122"/>
                <a:cs typeface="Times New Roman" panose="02020603050405020304" charset="0"/>
              </a:rPr>
              <a:t>.  </a:t>
            </a:r>
            <a:r>
              <a:rPr lang="en-US" altLang="zh-CN" sz="2400" dirty="0" smtClean="0">
                <a:solidFill>
                  <a:srgbClr val="080808"/>
                </a:solidFill>
                <a:latin typeface="Times New Roman" panose="02020603050405020304" charset="0"/>
                <a:ea typeface="宋体" panose="02010600030101010101" pitchFamily="2" charset="-122"/>
                <a:cs typeface="Times New Roman" panose="02020603050405020304" charset="0"/>
              </a:rPr>
              <a:t>Letting out a sign of regret, he apologized to his brother sincerely, “I’m sorry for doing that, but I had planned to paint it blue.” Hearing this, Jackson beamed and embraced Carter tightly, “let’s </a:t>
            </a:r>
            <a:r>
              <a:rPr lang="en-US" altLang="zh-CN" sz="2400" u="sng" dirty="0" smtClean="0">
                <a:solidFill>
                  <a:srgbClr val="080808"/>
                </a:solidFill>
                <a:latin typeface="Times New Roman" panose="02020603050405020304" charset="0"/>
                <a:ea typeface="宋体" panose="02010600030101010101" pitchFamily="2" charset="-122"/>
                <a:cs typeface="Times New Roman" panose="02020603050405020304" charset="0"/>
              </a:rPr>
              <a:t>paint</a:t>
            </a:r>
            <a:r>
              <a:rPr lang="en-US" altLang="zh-CN" sz="2400" dirty="0" smtClean="0">
                <a:solidFill>
                  <a:srgbClr val="080808"/>
                </a:solidFill>
                <a:latin typeface="Times New Roman" panose="02020603050405020304" charset="0"/>
                <a:ea typeface="宋体" panose="02010600030101010101" pitchFamily="2" charset="-122"/>
                <a:cs typeface="Times New Roman" panose="02020603050405020304" charset="0"/>
              </a:rPr>
              <a:t> it together!” </a:t>
            </a:r>
            <a:r>
              <a:rPr lang="en-US" altLang="zh-CN" sz="2400" dirty="0" smtClean="0">
                <a:solidFill>
                  <a:srgbClr val="080808"/>
                </a:solidFill>
                <a:latin typeface="Times New Roman" panose="02020603050405020304" charset="0"/>
                <a:cs typeface="Times New Roman" panose="02020603050405020304" charset="0"/>
              </a:rPr>
              <a:t>No sooner had they painted the unique car than their Mum called them to have dinner. The breeze wafted their </a:t>
            </a:r>
            <a:r>
              <a:rPr lang="en-US" altLang="zh-CN" sz="2400" u="sng" dirty="0" smtClean="0">
                <a:solidFill>
                  <a:srgbClr val="080808"/>
                </a:solidFill>
                <a:latin typeface="Times New Roman" panose="02020603050405020304" charset="0"/>
                <a:cs typeface="Times New Roman" panose="02020603050405020304" charset="0"/>
              </a:rPr>
              <a:t>face</a:t>
            </a:r>
            <a:r>
              <a:rPr lang="en-US" altLang="zh-CN" sz="2400" dirty="0" smtClean="0">
                <a:solidFill>
                  <a:srgbClr val="080808"/>
                </a:solidFill>
                <a:latin typeface="Times New Roman" panose="02020603050405020304" charset="0"/>
                <a:cs typeface="Times New Roman" panose="02020603050405020304" charset="0"/>
              </a:rPr>
              <a:t> with delicious smell of the spaghetti and warmed the brothers’ hearts. There was no denying that siblings should get on well by being more tolerant of each other</a:t>
            </a:r>
            <a:r>
              <a:rPr lang="en-US" altLang="zh-CN" sz="2400" dirty="0" smtClean="0">
                <a:solidFill>
                  <a:srgbClr val="000000"/>
                </a:solidFill>
                <a:latin typeface="Times New Roman" panose="02020603050405020304" charset="0"/>
                <a:cs typeface="Times New Roman" panose="02020603050405020304" charset="0"/>
              </a:rPr>
              <a:t>. </a:t>
            </a:r>
            <a:endParaRPr lang="en-US" altLang="zh-CN" sz="2400" dirty="0" smtClean="0">
              <a:solidFill>
                <a:srgbClr val="000000"/>
              </a:solidFill>
              <a:latin typeface="Times New Roman" panose="02020603050405020304" charset="0"/>
              <a:cs typeface="Times New Roman" panose="02020603050405020304" charset="0"/>
            </a:endParaRPr>
          </a:p>
          <a:p>
            <a:endParaRPr lang="en-US" altLang="zh-CN" sz="2400" dirty="0">
              <a:latin typeface="Times New Roman" panose="02020603050405020304" charset="0"/>
              <a:ea typeface="宋体" panose="02010600030101010101" pitchFamily="2" charset="-122"/>
              <a:cs typeface="Times New Roman" panose="02020603050405020304" charset="0"/>
            </a:endParaRP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图片 4" descr="微信图片_20201105110852"/>
          <p:cNvPicPr>
            <a:picLocks noChangeAspect="1"/>
          </p:cNvPicPr>
          <p:nvPr/>
        </p:nvPicPr>
        <p:blipFill>
          <a:blip r:embed="rId1" cstate="print"/>
          <a:stretch>
            <a:fillRect/>
          </a:stretch>
        </p:blipFill>
        <p:spPr>
          <a:xfrm>
            <a:off x="209550" y="130810"/>
            <a:ext cx="8756015" cy="6619875"/>
          </a:xfrm>
          <a:prstGeom prst="rect">
            <a:avLst/>
          </a:prstGeom>
          <a:ln>
            <a:noFill/>
          </a:ln>
          <a:effectLst>
            <a:softEdge rad="112500"/>
          </a:effectLst>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 name="文本框 99"/>
          <p:cNvSpPr txBox="1"/>
          <p:nvPr/>
        </p:nvSpPr>
        <p:spPr>
          <a:xfrm>
            <a:off x="0" y="0"/>
            <a:ext cx="9144000" cy="7453322"/>
          </a:xfrm>
          <a:prstGeom prst="rect">
            <a:avLst/>
          </a:prstGeom>
        </p:spPr>
        <p:style>
          <a:lnRef idx="2">
            <a:schemeClr val="accent5"/>
          </a:lnRef>
          <a:fillRef idx="1">
            <a:schemeClr val="lt1"/>
          </a:fillRef>
          <a:effectRef idx="0">
            <a:schemeClr val="accent5"/>
          </a:effectRef>
          <a:fontRef idx="minor">
            <a:schemeClr val="dk1"/>
          </a:fontRef>
        </p:style>
        <p:txBody>
          <a:bodyPr wrap="square">
            <a:spAutoFit/>
          </a:bodyPr>
          <a:lstStyle/>
          <a:p>
            <a:pPr indent="266700" algn="just" fontAlgn="auto">
              <a:lnSpc>
                <a:spcPts val="2560"/>
              </a:lnSpc>
            </a:pPr>
            <a:r>
              <a:rPr lang="en-US" sz="2400" b="0" dirty="0">
                <a:latin typeface="Times New Roman" panose="02020603050405020304" charset="0"/>
                <a:ea typeface="宋体" panose="02010600030101010101" pitchFamily="2" charset="-122"/>
              </a:rPr>
              <a:t>Carter enjoyed riding the school bus home. The ride home gave him some time to relax after a busy day of fifth grade. He usually sat alone and enjoyed that too. With four siblings (</a:t>
            </a:r>
            <a:r>
              <a:rPr lang="zh-CN" sz="2400" b="0" dirty="0">
                <a:ea typeface="宋体" panose="02010600030101010101" pitchFamily="2" charset="-122"/>
              </a:rPr>
              <a:t>兄妹</a:t>
            </a:r>
            <a:r>
              <a:rPr lang="en-US" sz="2400" b="0" dirty="0">
                <a:latin typeface="Times New Roman" panose="02020603050405020304" charset="0"/>
                <a:ea typeface="宋体" panose="02010600030101010101" pitchFamily="2" charset="-122"/>
              </a:rPr>
              <a:t>) he didn’t get much time alone. Sometimes he sat with his younger brother, </a:t>
            </a:r>
            <a:r>
              <a:rPr lang="en-US" sz="2400" b="0" u="sng" dirty="0">
                <a:latin typeface="Times New Roman" panose="02020603050405020304" charset="0"/>
                <a:ea typeface="宋体" panose="02010600030101010101" pitchFamily="2" charset="-122"/>
              </a:rPr>
              <a:t>Jackson</a:t>
            </a:r>
            <a:r>
              <a:rPr lang="en-US" sz="2400" b="0" dirty="0">
                <a:latin typeface="Times New Roman" panose="02020603050405020304" charset="0"/>
                <a:ea typeface="宋体" panose="02010600030101010101" pitchFamily="2" charset="-122"/>
              </a:rPr>
              <a:t>, but Jackson was sick at home today. </a:t>
            </a:r>
            <a:endParaRPr lang="en-US" sz="2400" b="0" dirty="0">
              <a:latin typeface="Times New Roman" panose="02020603050405020304" charset="0"/>
              <a:ea typeface="宋体" panose="02010600030101010101" pitchFamily="2" charset="-122"/>
            </a:endParaRPr>
          </a:p>
          <a:p>
            <a:r>
              <a:rPr lang="en-US" sz="2400" b="0" dirty="0">
                <a:latin typeface="Times New Roman" panose="02020603050405020304" charset="0"/>
                <a:ea typeface="宋体" panose="02010600030101010101" pitchFamily="2" charset="-122"/>
              </a:rPr>
              <a:t>    The bus stopped and the tallest boy in his class, </a:t>
            </a:r>
            <a:r>
              <a:rPr lang="en-US" sz="2400" b="0" u="sng" dirty="0">
                <a:latin typeface="Times New Roman" panose="02020603050405020304" charset="0"/>
                <a:ea typeface="宋体" panose="02010600030101010101" pitchFamily="2" charset="-122"/>
              </a:rPr>
              <a:t>Dexter</a:t>
            </a:r>
            <a:r>
              <a:rPr lang="en-US" sz="2400" b="0" dirty="0">
                <a:latin typeface="Times New Roman" panose="02020603050405020304" charset="0"/>
                <a:ea typeface="宋体" panose="02010600030101010101" pitchFamily="2" charset="-122"/>
              </a:rPr>
              <a:t>, stepped off followed by his younger </a:t>
            </a:r>
            <a:r>
              <a:rPr lang="en-US" sz="2400" b="0" u="sng" dirty="0">
                <a:latin typeface="Times New Roman" panose="02020603050405020304" charset="0"/>
                <a:ea typeface="宋体" panose="02010600030101010101" pitchFamily="2" charset="-122"/>
              </a:rPr>
              <a:t>brother</a:t>
            </a:r>
            <a:r>
              <a:rPr lang="en-US" sz="2400" b="0" dirty="0">
                <a:latin typeface="Times New Roman" panose="02020603050405020304" charset="0"/>
                <a:ea typeface="宋体" panose="02010600030101010101" pitchFamily="2" charset="-122"/>
              </a:rPr>
              <a:t>, Billy. As the bus pulled away, Carter looked back over his shoulder to watch the boys. Dexter was yelling and waving his hands at his little brother. Billy said something Carter could not hear. Dexter </a:t>
            </a:r>
            <a:r>
              <a:rPr lang="en-US" sz="2400" b="0" u="sng" dirty="0">
                <a:latin typeface="Times New Roman" panose="02020603050405020304" charset="0"/>
                <a:ea typeface="宋体" panose="02010600030101010101" pitchFamily="2" charset="-122"/>
              </a:rPr>
              <a:t>yelled</a:t>
            </a:r>
            <a:r>
              <a:rPr lang="en-US" sz="2400" b="0" dirty="0">
                <a:latin typeface="Times New Roman" panose="02020603050405020304" charset="0"/>
                <a:ea typeface="宋体" panose="02010600030101010101" pitchFamily="2" charset="-122"/>
              </a:rPr>
              <a:t>, gave his younger brother a hard shove and knocked him to the ground. Billy was on the ground wiping at his eyes, but Dexter walked away. </a:t>
            </a:r>
            <a:endParaRPr lang="en-US" sz="2400" b="0" dirty="0">
              <a:latin typeface="Times New Roman" panose="02020603050405020304" charset="0"/>
              <a:ea typeface="宋体" panose="02010600030101010101" pitchFamily="2" charset="-122"/>
            </a:endParaRPr>
          </a:p>
          <a:p>
            <a:r>
              <a:rPr lang="en-US" sz="2400" b="0" dirty="0">
                <a:latin typeface="Times New Roman" panose="02020603050405020304" charset="0"/>
                <a:ea typeface="宋体" panose="02010600030101010101" pitchFamily="2" charset="-122"/>
              </a:rPr>
              <a:t>    Carter turned in his seat, feeling disgusted. He hated seeing little kids get picked on (</a:t>
            </a:r>
            <a:r>
              <a:rPr lang="zh-CN" sz="2400" b="0" dirty="0">
                <a:ea typeface="宋体" panose="02010600030101010101" pitchFamily="2" charset="-122"/>
              </a:rPr>
              <a:t>欺负</a:t>
            </a:r>
            <a:r>
              <a:rPr lang="en-US" sz="2400" b="0" dirty="0">
                <a:latin typeface="Times New Roman" panose="02020603050405020304" charset="0"/>
                <a:ea typeface="宋体" panose="02010600030101010101" pitchFamily="2" charset="-122"/>
              </a:rPr>
              <a:t>). The sight of Billy on the ground crying was burned into his memory. He tried to think of something else.</a:t>
            </a:r>
            <a:endParaRPr lang="en-US" sz="2400" b="0" dirty="0">
              <a:latin typeface="Times New Roman" panose="02020603050405020304" charset="0"/>
              <a:ea typeface="宋体" panose="02010600030101010101" pitchFamily="2" charset="-122"/>
            </a:endParaRPr>
          </a:p>
          <a:p>
            <a:pPr indent="266700" algn="just" fontAlgn="auto">
              <a:lnSpc>
                <a:spcPts val="2560"/>
              </a:lnSpc>
            </a:pPr>
            <a:r>
              <a:rPr lang="en-US" altLang="en-US" sz="2400" b="0" dirty="0">
                <a:latin typeface="Times New Roman" panose="02020603050405020304" charset="0"/>
                <a:ea typeface="宋体" panose="02010600030101010101" pitchFamily="2" charset="-122"/>
              </a:rPr>
              <a:t>    </a:t>
            </a:r>
            <a:r>
              <a:rPr lang="en-US" sz="2400" dirty="0">
                <a:latin typeface="Times New Roman" panose="02020603050405020304" charset="0"/>
                <a:ea typeface="宋体" panose="02010600030101010101" pitchFamily="2" charset="-122"/>
                <a:sym typeface="+mn-ea"/>
              </a:rPr>
              <a:t>He thought of the model </a:t>
            </a:r>
            <a:r>
              <a:rPr lang="en-US" sz="2400" u="sng" dirty="0">
                <a:latin typeface="Times New Roman" panose="02020603050405020304" charset="0"/>
                <a:ea typeface="宋体" panose="02010600030101010101" pitchFamily="2" charset="-122"/>
                <a:sym typeface="+mn-ea"/>
              </a:rPr>
              <a:t>car</a:t>
            </a:r>
            <a:r>
              <a:rPr lang="en-US" sz="2400" dirty="0">
                <a:latin typeface="Times New Roman" panose="02020603050405020304" charset="0"/>
                <a:ea typeface="宋体" panose="02010600030101010101" pitchFamily="2" charset="-122"/>
                <a:sym typeface="+mn-ea"/>
              </a:rPr>
              <a:t> he was working on at home, a 1967 Corvette. He started building it over a week ago and just finished putting it together last night. Tonight, as soon as he finished his homework, he could start </a:t>
            </a:r>
            <a:r>
              <a:rPr lang="en-US" sz="2400" u="sng" dirty="0">
                <a:latin typeface="Times New Roman" panose="02020603050405020304" charset="0"/>
                <a:ea typeface="宋体" panose="02010600030101010101" pitchFamily="2" charset="-122"/>
                <a:sym typeface="+mn-ea"/>
              </a:rPr>
              <a:t>painting</a:t>
            </a:r>
            <a:r>
              <a:rPr lang="en-US" sz="2400" dirty="0">
                <a:latin typeface="Times New Roman" panose="02020603050405020304" charset="0"/>
                <a:ea typeface="宋体" panose="02010600030101010101" pitchFamily="2" charset="-122"/>
                <a:sym typeface="+mn-ea"/>
              </a:rPr>
              <a:t> the car. That was his favorite part. He already had the perfect </a:t>
            </a:r>
            <a:r>
              <a:rPr lang="en-US" sz="2400" u="sng" dirty="0">
                <a:latin typeface="Times New Roman" panose="02020603050405020304" charset="0"/>
                <a:ea typeface="宋体" panose="02010600030101010101" pitchFamily="2" charset="-122"/>
                <a:sym typeface="+mn-ea"/>
              </a:rPr>
              <a:t>color</a:t>
            </a:r>
            <a:r>
              <a:rPr lang="en-US" sz="2400" dirty="0">
                <a:latin typeface="Times New Roman" panose="02020603050405020304" charset="0"/>
                <a:ea typeface="宋体" panose="02010600030101010101" pitchFamily="2" charset="-122"/>
                <a:sym typeface="+mn-ea"/>
              </a:rPr>
              <a:t> of blue picked out. </a:t>
            </a:r>
            <a:endParaRPr lang="en-US" sz="2400" dirty="0">
              <a:latin typeface="Times New Roman" panose="02020603050405020304" charset="0"/>
              <a:ea typeface="宋体" panose="02010600030101010101" pitchFamily="2" charset="-122"/>
              <a:sym typeface="+mn-ea"/>
            </a:endParaRPr>
          </a:p>
          <a:p>
            <a:pPr indent="266700" algn="just" fontAlgn="auto">
              <a:lnSpc>
                <a:spcPts val="2560"/>
              </a:lnSpc>
            </a:pPr>
            <a:endParaRPr lang="en-US" altLang="en-US" sz="2400" b="0" dirty="0">
              <a:latin typeface="Times New Roman" panose="02020603050405020304" charset="0"/>
              <a:ea typeface="宋体" panose="02010600030101010101" pitchFamily="2" charset="-122"/>
            </a:endParaRPr>
          </a:p>
        </p:txBody>
      </p:sp>
      <p:pic>
        <p:nvPicPr>
          <p:cNvPr id="8" name="图片 7" descr="水印"/>
          <p:cNvPicPr>
            <a:picLocks noChangeAspect="1"/>
          </p:cNvPicPr>
          <p:nvPr userDrawn="1"/>
        </p:nvPicPr>
        <p:blipFill>
          <a:blip r:embed="rId1"/>
          <a:stretch>
            <a:fillRect/>
          </a:stretch>
        </p:blipFill>
        <p:spPr>
          <a:xfrm>
            <a:off x="5186363" y="904875"/>
            <a:ext cx="3880009" cy="1255871"/>
          </a:xfrm>
          <a:prstGeom prst="rect">
            <a:avLst/>
          </a:prstGeom>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 name="文本框 99"/>
          <p:cNvSpPr txBox="1"/>
          <p:nvPr/>
        </p:nvSpPr>
        <p:spPr>
          <a:xfrm>
            <a:off x="0" y="0"/>
            <a:ext cx="9143999" cy="6858000"/>
          </a:xfrm>
          <a:prstGeom prst="rect">
            <a:avLst/>
          </a:prstGeom>
        </p:spPr>
        <p:style>
          <a:lnRef idx="2">
            <a:schemeClr val="accent3"/>
          </a:lnRef>
          <a:fillRef idx="1">
            <a:schemeClr val="lt1"/>
          </a:fillRef>
          <a:effectRef idx="0">
            <a:schemeClr val="accent3"/>
          </a:effectRef>
          <a:fontRef idx="minor">
            <a:schemeClr val="dk1"/>
          </a:fontRef>
        </p:style>
        <p:txBody>
          <a:bodyPr wrap="square">
            <a:spAutoFit/>
          </a:bodyPr>
          <a:lstStyle/>
          <a:p>
            <a:pPr indent="266700" algn="just" fontAlgn="auto">
              <a:lnSpc>
                <a:spcPts val="2580"/>
              </a:lnSpc>
            </a:pPr>
            <a:r>
              <a:rPr lang="en-US" sz="2400" b="0" dirty="0">
                <a:latin typeface="Times New Roman" panose="02020603050405020304" charset="0"/>
                <a:ea typeface="宋体" panose="02010600030101010101" pitchFamily="2" charset="-122"/>
              </a:rPr>
              <a:t>He hurried off the bus, ran through his yard, and breezed through the kitchen with a quick hello to his mom. She was making spaghetti, which smelled delicious. He ran up the stairs two at a time and rushed into his room.</a:t>
            </a:r>
            <a:endParaRPr lang="en-US" sz="2400" b="0" dirty="0">
              <a:latin typeface="Times New Roman" panose="02020603050405020304" charset="0"/>
              <a:ea typeface="宋体" panose="02010600030101010101" pitchFamily="2" charset="-122"/>
            </a:endParaRPr>
          </a:p>
          <a:p>
            <a:r>
              <a:rPr lang="en-US" sz="2400" b="0" dirty="0">
                <a:latin typeface="Times New Roman" panose="02020603050405020304" charset="0"/>
                <a:ea typeface="宋体" panose="02010600030101010101" pitchFamily="2" charset="-122"/>
              </a:rPr>
              <a:t>“</a:t>
            </a:r>
            <a:r>
              <a:rPr lang="en-US" sz="2400" b="0" u="sng" dirty="0">
                <a:latin typeface="Times New Roman" panose="02020603050405020304" charset="0"/>
                <a:ea typeface="宋体" panose="02010600030101010101" pitchFamily="2" charset="-122"/>
              </a:rPr>
              <a:t>Surprise</a:t>
            </a:r>
            <a:r>
              <a:rPr lang="en-US" sz="2400" b="0" dirty="0">
                <a:latin typeface="Times New Roman" panose="02020603050405020304" charset="0"/>
                <a:ea typeface="宋体" panose="02010600030101010101" pitchFamily="2" charset="-122"/>
              </a:rPr>
              <a:t>!” his brother Jackson said, throwing his arms into the air.</a:t>
            </a:r>
            <a:endParaRPr lang="en-US" sz="2400" b="0" dirty="0">
              <a:latin typeface="Times New Roman" panose="02020603050405020304" charset="0"/>
              <a:ea typeface="宋体" panose="02010600030101010101" pitchFamily="2" charset="-122"/>
            </a:endParaRPr>
          </a:p>
          <a:p>
            <a:r>
              <a:rPr lang="en-US" sz="2400" b="0" dirty="0">
                <a:latin typeface="Times New Roman" panose="02020603050405020304" charset="0"/>
                <a:ea typeface="宋体" panose="02010600030101010101" pitchFamily="2" charset="-122"/>
              </a:rPr>
              <a:t>“What are you doing in my room? I thought you were sick!”</a:t>
            </a:r>
            <a:endParaRPr lang="en-US" sz="2400" b="0" dirty="0">
              <a:latin typeface="Times New Roman" panose="02020603050405020304" charset="0"/>
              <a:ea typeface="宋体" panose="02010600030101010101" pitchFamily="2" charset="-122"/>
            </a:endParaRPr>
          </a:p>
          <a:p>
            <a:r>
              <a:rPr lang="en-US" sz="2400" b="0" dirty="0">
                <a:latin typeface="Times New Roman" panose="02020603050405020304" charset="0"/>
                <a:ea typeface="宋体" panose="02010600030101010101" pitchFamily="2" charset="-122"/>
              </a:rPr>
              <a:t>“I feel better!”</a:t>
            </a:r>
            <a:endParaRPr lang="en-US" sz="2400" b="0" dirty="0">
              <a:latin typeface="Times New Roman" panose="02020603050405020304" charset="0"/>
              <a:ea typeface="宋体" panose="02010600030101010101" pitchFamily="2" charset="-122"/>
            </a:endParaRPr>
          </a:p>
          <a:p>
            <a:r>
              <a:rPr lang="en-US" sz="2400" b="0" dirty="0">
                <a:latin typeface="Times New Roman" panose="02020603050405020304" charset="0"/>
                <a:ea typeface="宋体" panose="02010600030101010101" pitchFamily="2" charset="-122"/>
              </a:rPr>
              <a:t>“What’s on your </a:t>
            </a:r>
            <a:r>
              <a:rPr lang="en-US" sz="2400" b="0" u="sng" dirty="0">
                <a:latin typeface="Times New Roman" panose="02020603050405020304" charset="0"/>
                <a:ea typeface="宋体" panose="02010600030101010101" pitchFamily="2" charset="-122"/>
              </a:rPr>
              <a:t>face</a:t>
            </a:r>
            <a:r>
              <a:rPr lang="en-US" sz="2400" b="0" dirty="0">
                <a:latin typeface="Times New Roman" panose="02020603050405020304" charset="0"/>
                <a:ea typeface="宋体" panose="02010600030101010101" pitchFamily="2" charset="-122"/>
              </a:rPr>
              <a:t>? Are you bleeding?”</a:t>
            </a:r>
            <a:endParaRPr lang="en-US" sz="2400" b="0" dirty="0">
              <a:latin typeface="Times New Roman" panose="02020603050405020304" charset="0"/>
              <a:ea typeface="宋体" panose="02010600030101010101" pitchFamily="2" charset="-122"/>
            </a:endParaRPr>
          </a:p>
          <a:p>
            <a:r>
              <a:rPr lang="en-US" sz="2400" b="0" dirty="0">
                <a:latin typeface="Times New Roman" panose="02020603050405020304" charset="0"/>
                <a:ea typeface="宋体" panose="02010600030101010101" pitchFamily="2" charset="-122"/>
              </a:rPr>
              <a:t>“No! I’m not bleeding.” Jackson </a:t>
            </a:r>
            <a:r>
              <a:rPr lang="en-US" sz="2400" b="0" u="sng" dirty="0">
                <a:latin typeface="Times New Roman" panose="02020603050405020304" charset="0"/>
                <a:ea typeface="宋体" panose="02010600030101010101" pitchFamily="2" charset="-122"/>
              </a:rPr>
              <a:t>wiped</a:t>
            </a:r>
            <a:r>
              <a:rPr lang="en-US" sz="2400" b="0" dirty="0">
                <a:latin typeface="Times New Roman" panose="02020603050405020304" charset="0"/>
                <a:ea typeface="宋体" panose="02010600030101010101" pitchFamily="2" charset="-122"/>
              </a:rPr>
              <a:t> at his face. “It’s probably just paint. Look! Look what I did!” He pointed at the desk in the corner of Carter’ s room.</a:t>
            </a:r>
            <a:endParaRPr lang="en-US" sz="2400" b="0" dirty="0">
              <a:latin typeface="Times New Roman" panose="02020603050405020304" charset="0"/>
              <a:ea typeface="宋体" panose="02010600030101010101" pitchFamily="2" charset="-122"/>
            </a:endParaRPr>
          </a:p>
          <a:p>
            <a:pPr indent="266700" algn="just" fontAlgn="auto">
              <a:lnSpc>
                <a:spcPts val="2580"/>
              </a:lnSpc>
            </a:pPr>
            <a:r>
              <a:rPr lang="en-US" altLang="en-US" sz="2400" b="0" dirty="0">
                <a:latin typeface="Times New Roman" panose="02020603050405020304" charset="0"/>
                <a:ea typeface="宋体" panose="02010600030101010101" pitchFamily="2" charset="-122"/>
              </a:rPr>
              <a:t> Paragraph 1: </a:t>
            </a:r>
            <a:endParaRPr lang="en-US" altLang="en-US" sz="2400" b="0" dirty="0">
              <a:latin typeface="Times New Roman" panose="02020603050405020304" charset="0"/>
              <a:ea typeface="宋体" panose="02010600030101010101" pitchFamily="2" charset="-122"/>
            </a:endParaRPr>
          </a:p>
          <a:p>
            <a:pPr indent="266700" algn="just" fontAlgn="auto">
              <a:lnSpc>
                <a:spcPts val="2580"/>
              </a:lnSpc>
            </a:pPr>
            <a:r>
              <a:rPr lang="en-US" altLang="en-US" sz="2400" b="0" dirty="0">
                <a:latin typeface="Times New Roman" panose="02020603050405020304" charset="0"/>
                <a:ea typeface="宋体" panose="02010600030101010101" pitchFamily="2" charset="-122"/>
              </a:rPr>
              <a:t>Carter looked down at his desk in horror. _____________________</a:t>
            </a:r>
            <a:endParaRPr lang="en-US" altLang="en-US" sz="2400" b="0" dirty="0">
              <a:latin typeface="Times New Roman" panose="02020603050405020304" charset="0"/>
              <a:ea typeface="宋体" panose="02010600030101010101" pitchFamily="2" charset="-122"/>
            </a:endParaRPr>
          </a:p>
          <a:p>
            <a:pPr indent="266700" algn="just" fontAlgn="auto">
              <a:lnSpc>
                <a:spcPts val="2580"/>
              </a:lnSpc>
            </a:pPr>
            <a:r>
              <a:rPr lang="en-US" altLang="en-US" sz="2400" b="0" dirty="0">
                <a:latin typeface="Times New Roman" panose="02020603050405020304" charset="0"/>
                <a:ea typeface="宋体" panose="02010600030101010101" pitchFamily="2" charset="-122"/>
              </a:rPr>
              <a:t>______________________________________________________                                                                                                                   </a:t>
            </a:r>
            <a:endParaRPr lang="en-US" altLang="en-US" sz="2400" b="0" dirty="0">
              <a:latin typeface="Times New Roman" panose="02020603050405020304" charset="0"/>
              <a:ea typeface="宋体" panose="02010600030101010101" pitchFamily="2" charset="-122"/>
            </a:endParaRPr>
          </a:p>
          <a:p>
            <a:pPr indent="266700" algn="just" fontAlgn="auto">
              <a:lnSpc>
                <a:spcPts val="2580"/>
              </a:lnSpc>
            </a:pPr>
            <a:r>
              <a:rPr lang="en-US" altLang="en-US" sz="2400" b="0" dirty="0">
                <a:latin typeface="Times New Roman" panose="02020603050405020304" charset="0"/>
                <a:ea typeface="宋体" panose="02010600030101010101" pitchFamily="2" charset="-122"/>
              </a:rPr>
              <a:t>                                                                                        </a:t>
            </a:r>
            <a:endParaRPr lang="en-US" altLang="en-US" sz="2400" b="0" dirty="0">
              <a:latin typeface="Times New Roman" panose="02020603050405020304" charset="0"/>
              <a:ea typeface="宋体" panose="02010600030101010101" pitchFamily="2" charset="-122"/>
            </a:endParaRPr>
          </a:p>
          <a:p>
            <a:pPr indent="266700" algn="just" fontAlgn="auto">
              <a:lnSpc>
                <a:spcPts val="2580"/>
              </a:lnSpc>
            </a:pPr>
            <a:r>
              <a:rPr lang="en-US" altLang="en-US" sz="2400" b="0" dirty="0">
                <a:latin typeface="Times New Roman" panose="02020603050405020304" charset="0"/>
                <a:ea typeface="宋体" panose="02010600030101010101" pitchFamily="2" charset="-122"/>
              </a:rPr>
              <a:t>Paragraph2:  </a:t>
            </a:r>
            <a:endParaRPr lang="en-US" altLang="en-US" sz="2400" b="0" dirty="0">
              <a:latin typeface="Times New Roman" panose="02020603050405020304" charset="0"/>
              <a:ea typeface="宋体" panose="02010600030101010101" pitchFamily="2" charset="-122"/>
            </a:endParaRPr>
          </a:p>
          <a:p>
            <a:pPr indent="266700" algn="just" fontAlgn="auto">
              <a:lnSpc>
                <a:spcPts val="2580"/>
              </a:lnSpc>
            </a:pPr>
            <a:r>
              <a:rPr lang="en-US" altLang="en-US" sz="2400" b="0" dirty="0">
                <a:latin typeface="Times New Roman" panose="02020603050405020304" charset="0"/>
                <a:ea typeface="宋体" panose="02010600030101010101" pitchFamily="2" charset="-122"/>
              </a:rPr>
              <a:t>Carter took a deep breath and then unfolded his fist.  ____________</a:t>
            </a:r>
            <a:endParaRPr lang="en-US" altLang="en-US" sz="2400" b="0" dirty="0">
              <a:latin typeface="Times New Roman" panose="02020603050405020304" charset="0"/>
              <a:ea typeface="宋体" panose="02010600030101010101" pitchFamily="2" charset="-122"/>
            </a:endParaRPr>
          </a:p>
          <a:p>
            <a:pPr indent="266700" algn="just" fontAlgn="auto">
              <a:lnSpc>
                <a:spcPts val="2580"/>
              </a:lnSpc>
            </a:pPr>
            <a:r>
              <a:rPr lang="en-US" altLang="en-US" sz="2400" b="0" dirty="0">
                <a:latin typeface="Times New Roman" panose="02020603050405020304" charset="0"/>
                <a:ea typeface="宋体" panose="02010600030101010101" pitchFamily="2" charset="-122"/>
              </a:rPr>
              <a:t>______________________________________________________                                     </a:t>
            </a:r>
            <a:endParaRPr lang="en-US" altLang="en-US" sz="2400" b="0" dirty="0">
              <a:latin typeface="Times New Roman" panose="02020603050405020304" charset="0"/>
              <a:ea typeface="宋体" panose="02010600030101010101" pitchFamily="2" charset="-122"/>
            </a:endParaRPr>
          </a:p>
          <a:p>
            <a:pPr indent="266700" algn="just" fontAlgn="auto">
              <a:lnSpc>
                <a:spcPts val="2580"/>
              </a:lnSpc>
            </a:pPr>
            <a:r>
              <a:rPr lang="en-US" altLang="en-US" sz="2400" b="0" dirty="0">
                <a:latin typeface="Times New Roman" panose="02020603050405020304" charset="0"/>
                <a:ea typeface="宋体" panose="02010600030101010101" pitchFamily="2" charset="-122"/>
              </a:rPr>
              <a:t>                                                                                    </a:t>
            </a:r>
            <a:endParaRPr lang="en-US" altLang="en-US" sz="2400" b="0" dirty="0">
              <a:latin typeface="Times New Roman" panose="02020603050405020304" charset="0"/>
              <a:ea typeface="宋体" panose="02010600030101010101" pitchFamily="2" charset="-122"/>
            </a:endParaRPr>
          </a:p>
        </p:txBody>
      </p:sp>
      <p:pic>
        <p:nvPicPr>
          <p:cNvPr id="8" name="图片 7" descr="水印"/>
          <p:cNvPicPr>
            <a:picLocks noChangeAspect="1"/>
          </p:cNvPicPr>
          <p:nvPr userDrawn="1"/>
        </p:nvPicPr>
        <p:blipFill>
          <a:blip r:embed="rId1"/>
          <a:stretch>
            <a:fillRect/>
          </a:stretch>
        </p:blipFill>
        <p:spPr>
          <a:xfrm>
            <a:off x="5186363" y="904875"/>
            <a:ext cx="3880009" cy="1255871"/>
          </a:xfrm>
          <a:prstGeom prst="rect">
            <a:avLst/>
          </a:prstGeom>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0" y="0"/>
            <a:ext cx="9144000" cy="994215"/>
          </a:xfrm>
          <a:solidFill>
            <a:srgbClr val="99FF99"/>
          </a:solidFill>
        </p:spPr>
        <p:style>
          <a:lnRef idx="2">
            <a:schemeClr val="accent5"/>
          </a:lnRef>
          <a:fillRef idx="1">
            <a:schemeClr val="lt1"/>
          </a:fillRef>
          <a:effectRef idx="0">
            <a:schemeClr val="accent5"/>
          </a:effectRef>
          <a:fontRef idx="minor">
            <a:schemeClr val="dk1"/>
          </a:fontRef>
        </p:style>
        <p:txBody>
          <a:bodyPr/>
          <a:lstStyle/>
          <a:p>
            <a:r>
              <a:rPr lang="en-US" altLang="zh-CN" dirty="0" smtClean="0"/>
              <a:t>                          The Given Text </a:t>
            </a:r>
            <a:endParaRPr lang="zh-CN" altLang="en-US" sz="4000" dirty="0">
              <a:solidFill>
                <a:srgbClr val="000000"/>
              </a:solidFill>
              <a:latin typeface="楷体" panose="02010609060101010101" pitchFamily="49" charset="-122"/>
              <a:ea typeface="楷体" panose="02010609060101010101" pitchFamily="49" charset="-122"/>
            </a:endParaRPr>
          </a:p>
        </p:txBody>
      </p:sp>
      <p:sp>
        <p:nvSpPr>
          <p:cNvPr id="5" name="文本框 99"/>
          <p:cNvSpPr txBox="1"/>
          <p:nvPr/>
        </p:nvSpPr>
        <p:spPr>
          <a:xfrm>
            <a:off x="0" y="979488"/>
            <a:ext cx="9144000" cy="5262979"/>
          </a:xfrm>
          <a:prstGeom prst="rect">
            <a:avLst/>
          </a:prstGeom>
          <a:noFill/>
          <a:ln w="9525">
            <a:noFill/>
          </a:ln>
        </p:spPr>
        <p:txBody>
          <a:bodyPr wrap="square">
            <a:spAutoFit/>
          </a:bodyPr>
          <a:lstStyle/>
          <a:p>
            <a:pPr indent="0" algn="just" fontAlgn="auto"/>
            <a:r>
              <a:rPr lang="zh-CN" sz="2800" b="1" dirty="0">
                <a:gradFill>
                  <a:gsLst>
                    <a:gs pos="0">
                      <a:srgbClr val="007BD3"/>
                    </a:gs>
                    <a:gs pos="100000">
                      <a:srgbClr val="034373"/>
                    </a:gs>
                  </a:gsLst>
                  <a:lin scaled="0"/>
                </a:gradFill>
                <a:ea typeface="仿宋" panose="02010609060101010101" charset="-122"/>
              </a:rPr>
              <a:t>主题语境</a:t>
            </a:r>
            <a:r>
              <a:rPr lang="zh-CN" sz="2800" b="1" dirty="0">
                <a:solidFill>
                  <a:srgbClr val="000000"/>
                </a:solidFill>
                <a:ea typeface="仿宋" panose="02010609060101010101" charset="-122"/>
              </a:rPr>
              <a:t>：</a:t>
            </a:r>
            <a:r>
              <a:rPr lang="zh-CN" sz="2800" b="0" dirty="0">
                <a:solidFill>
                  <a:srgbClr val="000000"/>
                </a:solidFill>
                <a:ea typeface="仿宋" panose="02010609060101010101" charset="-122"/>
              </a:rPr>
              <a:t>人与社会</a:t>
            </a:r>
            <a:endParaRPr lang="zh-CN" sz="2800" b="0" dirty="0">
              <a:solidFill>
                <a:srgbClr val="000000"/>
              </a:solidFill>
              <a:ea typeface="仿宋" panose="02010609060101010101" charset="-122"/>
            </a:endParaRPr>
          </a:p>
          <a:p>
            <a:pPr indent="0" algn="just" fontAlgn="auto"/>
            <a:endParaRPr lang="en-US" sz="2800" b="0" dirty="0">
              <a:solidFill>
                <a:srgbClr val="000000"/>
              </a:solidFill>
              <a:latin typeface="Times New Roman" panose="02020603050405020304" charset="0"/>
              <a:ea typeface="仿宋" panose="02010609060101010101" charset="-122"/>
            </a:endParaRPr>
          </a:p>
          <a:p>
            <a:pPr indent="0" algn="just" fontAlgn="auto"/>
            <a:r>
              <a:rPr lang="zh-CN" sz="2800" b="1" dirty="0">
                <a:gradFill>
                  <a:gsLst>
                    <a:gs pos="0">
                      <a:srgbClr val="007BD3"/>
                    </a:gs>
                    <a:gs pos="100000">
                      <a:srgbClr val="034373"/>
                    </a:gs>
                  </a:gsLst>
                  <a:lin scaled="0"/>
                </a:gradFill>
                <a:ea typeface="仿宋" panose="02010609060101010101" charset="-122"/>
              </a:rPr>
              <a:t>语篇类型</a:t>
            </a:r>
            <a:r>
              <a:rPr lang="zh-CN" sz="2800" b="1" dirty="0">
                <a:solidFill>
                  <a:srgbClr val="000000"/>
                </a:solidFill>
                <a:ea typeface="仿宋" panose="02010609060101010101" charset="-122"/>
              </a:rPr>
              <a:t>：</a:t>
            </a:r>
            <a:r>
              <a:rPr lang="zh-CN" sz="2800" b="0" dirty="0">
                <a:solidFill>
                  <a:srgbClr val="000000"/>
                </a:solidFill>
                <a:ea typeface="仿宋" panose="02010609060101010101" charset="-122"/>
              </a:rPr>
              <a:t>记叙文</a:t>
            </a:r>
            <a:endParaRPr lang="zh-CN" sz="2800" b="0" dirty="0">
              <a:solidFill>
                <a:srgbClr val="000000"/>
              </a:solidFill>
              <a:ea typeface="仿宋" panose="02010609060101010101" charset="-122"/>
            </a:endParaRPr>
          </a:p>
          <a:p>
            <a:pPr indent="0" algn="just" fontAlgn="auto"/>
            <a:endParaRPr lang="en-US" sz="2800" b="0" dirty="0">
              <a:solidFill>
                <a:srgbClr val="000000"/>
              </a:solidFill>
              <a:latin typeface="Times New Roman" panose="02020603050405020304" charset="0"/>
              <a:ea typeface="仿宋" panose="02010609060101010101" charset="-122"/>
            </a:endParaRPr>
          </a:p>
          <a:p>
            <a:pPr indent="0" algn="just" fontAlgn="auto"/>
            <a:r>
              <a:rPr lang="zh-CN" altLang="en-US" sz="2800" b="1" dirty="0" smtClean="0">
                <a:gradFill>
                  <a:gsLst>
                    <a:gs pos="0">
                      <a:srgbClr val="007BD3"/>
                    </a:gs>
                    <a:gs pos="100000">
                      <a:srgbClr val="034373"/>
                    </a:gs>
                  </a:gsLst>
                  <a:lin scaled="0"/>
                </a:gradFill>
                <a:ea typeface="仿宋" panose="02010609060101010101" charset="-122"/>
              </a:rPr>
              <a:t>所给文本内容</a:t>
            </a:r>
            <a:r>
              <a:rPr lang="zh-CN" sz="2800" b="1" dirty="0" smtClean="0">
                <a:gradFill>
                  <a:gsLst>
                    <a:gs pos="0">
                      <a:srgbClr val="007BD3"/>
                    </a:gs>
                    <a:gs pos="100000">
                      <a:srgbClr val="034373"/>
                    </a:gs>
                  </a:gsLst>
                  <a:lin scaled="0"/>
                </a:gradFill>
                <a:ea typeface="仿宋" panose="02010609060101010101" charset="-122"/>
              </a:rPr>
              <a:t>介</a:t>
            </a:r>
            <a:r>
              <a:rPr lang="zh-CN" sz="2800" b="1" dirty="0">
                <a:gradFill>
                  <a:gsLst>
                    <a:gs pos="0">
                      <a:srgbClr val="007BD3"/>
                    </a:gs>
                    <a:gs pos="100000">
                      <a:srgbClr val="034373"/>
                    </a:gs>
                  </a:gsLst>
                  <a:lin scaled="0"/>
                </a:gradFill>
                <a:ea typeface="仿宋" panose="02010609060101010101" charset="-122"/>
              </a:rPr>
              <a:t>绍</a:t>
            </a:r>
            <a:r>
              <a:rPr lang="zh-CN" sz="2800" b="1" dirty="0">
                <a:solidFill>
                  <a:srgbClr val="000000"/>
                </a:solidFill>
                <a:ea typeface="仿宋" panose="02010609060101010101" charset="-122"/>
              </a:rPr>
              <a:t>：</a:t>
            </a:r>
            <a:endParaRPr lang="zh-CN" sz="2800" b="0" dirty="0">
              <a:solidFill>
                <a:srgbClr val="000000"/>
              </a:solidFill>
              <a:ea typeface="仿宋" panose="02010609060101010101" charset="-122"/>
            </a:endParaRPr>
          </a:p>
          <a:p>
            <a:pPr indent="0" algn="just" fontAlgn="auto"/>
            <a:r>
              <a:rPr lang="en-US" altLang="zh-CN" sz="2800" b="0" dirty="0">
                <a:solidFill>
                  <a:srgbClr val="000000"/>
                </a:solidFill>
                <a:ea typeface="仿宋" panose="02010609060101010101" charset="-122"/>
              </a:rPr>
              <a:t>    </a:t>
            </a:r>
            <a:r>
              <a:rPr lang="en-US" altLang="zh-CN" sz="2800" b="0" dirty="0" smtClean="0">
                <a:solidFill>
                  <a:srgbClr val="000000"/>
                </a:solidFill>
                <a:ea typeface="仿宋" panose="02010609060101010101" charset="-122"/>
              </a:rPr>
              <a:t> </a:t>
            </a:r>
            <a:r>
              <a:rPr lang="zh-CN" sz="2800" b="0" dirty="0" smtClean="0">
                <a:solidFill>
                  <a:srgbClr val="000000"/>
                </a:solidFill>
                <a:ea typeface="仿宋" panose="02010609060101010101" charset="-122"/>
              </a:rPr>
              <a:t>本</a:t>
            </a:r>
            <a:r>
              <a:rPr lang="zh-CN" sz="2800" b="0" dirty="0">
                <a:solidFill>
                  <a:srgbClr val="000000"/>
                </a:solidFill>
                <a:ea typeface="仿宋" panose="02010609060101010101" charset="-122"/>
              </a:rPr>
              <a:t>文讲述</a:t>
            </a:r>
            <a:r>
              <a:rPr lang="zh-CN" sz="2800" b="0" dirty="0" smtClean="0">
                <a:solidFill>
                  <a:srgbClr val="000000"/>
                </a:solidFill>
                <a:ea typeface="仿宋" panose="02010609060101010101" charset="-122"/>
              </a:rPr>
              <a:t>的</a:t>
            </a:r>
            <a:r>
              <a:rPr lang="zh-CN" altLang="en-US" sz="2800" b="0" dirty="0" smtClean="0">
                <a:solidFill>
                  <a:srgbClr val="000000"/>
                </a:solidFill>
                <a:ea typeface="仿宋" panose="02010609060101010101" charset="-122"/>
              </a:rPr>
              <a:t>是</a:t>
            </a:r>
            <a:r>
              <a:rPr lang="zh-CN" sz="2800" b="0" dirty="0" smtClean="0">
                <a:solidFill>
                  <a:srgbClr val="000000"/>
                </a:solidFill>
                <a:ea typeface="仿宋" panose="02010609060101010101" charset="-122"/>
              </a:rPr>
              <a:t>兄</a:t>
            </a:r>
            <a:r>
              <a:rPr lang="zh-CN" sz="2800" b="0" dirty="0">
                <a:solidFill>
                  <a:srgbClr val="000000"/>
                </a:solidFill>
                <a:ea typeface="仿宋" panose="02010609060101010101" charset="-122"/>
              </a:rPr>
              <a:t>弟之</a:t>
            </a:r>
            <a:r>
              <a:rPr lang="zh-CN" sz="2800" b="0" dirty="0" smtClean="0">
                <a:solidFill>
                  <a:srgbClr val="000000"/>
                </a:solidFill>
                <a:ea typeface="仿宋" panose="02010609060101010101" charset="-122"/>
              </a:rPr>
              <a:t>间</a:t>
            </a:r>
            <a:r>
              <a:rPr lang="zh-CN" altLang="en-US" sz="2800" b="0" dirty="0" smtClean="0">
                <a:solidFill>
                  <a:srgbClr val="000000"/>
                </a:solidFill>
                <a:ea typeface="仿宋" panose="02010609060101010101" charset="-122"/>
              </a:rPr>
              <a:t>有</a:t>
            </a:r>
            <a:r>
              <a:rPr lang="zh-CN" sz="2800" b="0" dirty="0" smtClean="0">
                <a:solidFill>
                  <a:srgbClr val="000000"/>
                </a:solidFill>
                <a:ea typeface="仿宋" panose="02010609060101010101" charset="-122"/>
              </a:rPr>
              <a:t>冲突</a:t>
            </a:r>
            <a:r>
              <a:rPr lang="zh-CN" altLang="en-US" sz="2800" b="0" dirty="0" smtClean="0">
                <a:solidFill>
                  <a:srgbClr val="000000"/>
                </a:solidFill>
                <a:ea typeface="仿宋" panose="02010609060101010101" charset="-122"/>
              </a:rPr>
              <a:t>该宽容对待的故事</a:t>
            </a:r>
            <a:r>
              <a:rPr lang="zh-CN" sz="2800" b="0" dirty="0" smtClean="0">
                <a:solidFill>
                  <a:srgbClr val="000000"/>
                </a:solidFill>
                <a:ea typeface="仿宋" panose="02010609060101010101" charset="-122"/>
              </a:rPr>
              <a:t>。</a:t>
            </a:r>
            <a:r>
              <a:rPr lang="zh-CN" sz="2800" b="0" dirty="0">
                <a:solidFill>
                  <a:srgbClr val="000000"/>
                </a:solidFill>
                <a:ea typeface="仿宋" panose="02010609060101010101" charset="-122"/>
              </a:rPr>
              <a:t>放学路上，</a:t>
            </a:r>
            <a:r>
              <a:rPr lang="en-US" sz="2800" b="0" dirty="0">
                <a:solidFill>
                  <a:srgbClr val="000000"/>
                </a:solidFill>
                <a:latin typeface="Times New Roman" panose="02020603050405020304" charset="0"/>
                <a:ea typeface="仿宋" panose="02010609060101010101" charset="-122"/>
              </a:rPr>
              <a:t>Carter </a:t>
            </a:r>
            <a:r>
              <a:rPr lang="zh-CN" sz="2800" b="0" dirty="0">
                <a:solidFill>
                  <a:srgbClr val="000000"/>
                </a:solidFill>
                <a:ea typeface="仿宋" panose="02010609060101010101" charset="-122"/>
              </a:rPr>
              <a:t>看到他的同学</a:t>
            </a:r>
            <a:r>
              <a:rPr lang="en-US" sz="2800" b="0" dirty="0">
                <a:solidFill>
                  <a:srgbClr val="000000"/>
                </a:solidFill>
                <a:latin typeface="Times New Roman" panose="02020603050405020304" charset="0"/>
                <a:ea typeface="仿宋" panose="02010609060101010101" charset="-122"/>
              </a:rPr>
              <a:t>Dexter</a:t>
            </a:r>
            <a:r>
              <a:rPr lang="zh-CN" sz="2800" b="0" dirty="0">
                <a:solidFill>
                  <a:srgbClr val="000000"/>
                </a:solidFill>
                <a:ea typeface="仿宋" panose="02010609060101010101" charset="-122"/>
              </a:rPr>
              <a:t>欺</a:t>
            </a:r>
            <a:r>
              <a:rPr lang="zh-CN" sz="2800" b="0" dirty="0" smtClean="0">
                <a:solidFill>
                  <a:srgbClr val="000000"/>
                </a:solidFill>
                <a:ea typeface="仿宋" panose="02010609060101010101" charset="-122"/>
              </a:rPr>
              <a:t>负弟</a:t>
            </a:r>
            <a:r>
              <a:rPr lang="zh-CN" sz="2800" b="0" dirty="0">
                <a:solidFill>
                  <a:srgbClr val="000000"/>
                </a:solidFill>
                <a:ea typeface="仿宋" panose="02010609060101010101" charset="-122"/>
              </a:rPr>
              <a:t>弟</a:t>
            </a:r>
            <a:r>
              <a:rPr lang="en-US" sz="2800" b="0" dirty="0" smtClean="0">
                <a:solidFill>
                  <a:srgbClr val="000000"/>
                </a:solidFill>
                <a:latin typeface="Times New Roman" panose="02020603050405020304" charset="0"/>
                <a:ea typeface="仿宋" panose="02010609060101010101" charset="-122"/>
              </a:rPr>
              <a:t>Billy</a:t>
            </a:r>
            <a:r>
              <a:rPr lang="zh-CN" altLang="en-US" sz="2800" b="0" dirty="0" smtClean="0">
                <a:solidFill>
                  <a:srgbClr val="000000"/>
                </a:solidFill>
                <a:latin typeface="Times New Roman" panose="02020603050405020304" charset="0"/>
                <a:ea typeface="仿宋" panose="02010609060101010101" charset="-122"/>
              </a:rPr>
              <a:t>的一幕</a:t>
            </a:r>
            <a:r>
              <a:rPr lang="zh-CN" altLang="en-US" sz="2800" dirty="0" smtClean="0">
                <a:solidFill>
                  <a:srgbClr val="000000"/>
                </a:solidFill>
                <a:ea typeface="仿宋" panose="02010609060101010101" charset="-122"/>
              </a:rPr>
              <a:t>，非常</a:t>
            </a:r>
            <a:r>
              <a:rPr lang="zh-CN" sz="2800" b="0" dirty="0" smtClean="0">
                <a:solidFill>
                  <a:srgbClr val="000000"/>
                </a:solidFill>
                <a:ea typeface="仿宋" panose="02010609060101010101" charset="-122"/>
              </a:rPr>
              <a:t>反</a:t>
            </a:r>
            <a:r>
              <a:rPr lang="zh-CN" sz="2800" b="0" dirty="0">
                <a:solidFill>
                  <a:srgbClr val="000000"/>
                </a:solidFill>
                <a:ea typeface="仿宋" panose="02010609060101010101" charset="-122"/>
              </a:rPr>
              <a:t>感。他迫使自己转移注意力，去关</a:t>
            </a:r>
            <a:r>
              <a:rPr lang="zh-CN" sz="2800" b="0" dirty="0" smtClean="0">
                <a:solidFill>
                  <a:srgbClr val="000000"/>
                </a:solidFill>
                <a:ea typeface="仿宋" panose="02010609060101010101" charset="-122"/>
              </a:rPr>
              <a:t>注</a:t>
            </a:r>
            <a:r>
              <a:rPr lang="zh-CN" altLang="en-US" sz="2800" b="0" dirty="0" smtClean="0">
                <a:solidFill>
                  <a:srgbClr val="000000"/>
                </a:solidFill>
                <a:ea typeface="仿宋" panose="02010609060101010101" charset="-122"/>
              </a:rPr>
              <a:t>自己最喜欢</a:t>
            </a:r>
            <a:r>
              <a:rPr lang="zh-CN" sz="2800" b="0" dirty="0" smtClean="0">
                <a:solidFill>
                  <a:srgbClr val="000000"/>
                </a:solidFill>
                <a:ea typeface="仿宋" panose="02010609060101010101" charset="-122"/>
              </a:rPr>
              <a:t>的</a:t>
            </a:r>
            <a:r>
              <a:rPr lang="zh-CN" sz="2800" b="0" dirty="0">
                <a:solidFill>
                  <a:srgbClr val="000000"/>
                </a:solidFill>
                <a:ea typeface="仿宋" panose="02010609060101010101" charset="-122"/>
              </a:rPr>
              <a:t>模型车</a:t>
            </a:r>
            <a:r>
              <a:rPr lang="zh-CN" sz="2800" b="0" dirty="0" smtClean="0">
                <a:solidFill>
                  <a:srgbClr val="000000"/>
                </a:solidFill>
                <a:latin typeface="Times New Roman" panose="02020603050405020304" charset="0"/>
                <a:ea typeface="宋体" panose="02010600030101010101" pitchFamily="2" charset="-122"/>
              </a:rPr>
              <a:t>，</a:t>
            </a:r>
            <a:r>
              <a:rPr lang="zh-CN" sz="2800" b="0" dirty="0" smtClean="0">
                <a:solidFill>
                  <a:srgbClr val="000000"/>
                </a:solidFill>
                <a:ea typeface="仿宋" panose="02010609060101010101" charset="-122"/>
              </a:rPr>
              <a:t>今</a:t>
            </a:r>
            <a:r>
              <a:rPr lang="zh-CN" sz="2800" b="0" dirty="0">
                <a:solidFill>
                  <a:srgbClr val="000000"/>
                </a:solidFill>
                <a:ea typeface="仿宋" panose="02010609060101010101" charset="-122"/>
              </a:rPr>
              <a:t>天晚上回</a:t>
            </a:r>
            <a:r>
              <a:rPr lang="zh-CN" sz="2800" b="0" dirty="0" smtClean="0">
                <a:solidFill>
                  <a:srgbClr val="000000"/>
                </a:solidFill>
                <a:ea typeface="仿宋" panose="02010609060101010101" charset="-122"/>
              </a:rPr>
              <a:t>去</a:t>
            </a:r>
            <a:r>
              <a:rPr lang="zh-CN" altLang="en-US" sz="2800" b="0" dirty="0" smtClean="0">
                <a:solidFill>
                  <a:srgbClr val="000000"/>
                </a:solidFill>
                <a:ea typeface="仿宋" panose="02010609060101010101" charset="-122"/>
              </a:rPr>
              <a:t>他想给汽车涂上</a:t>
            </a:r>
            <a:r>
              <a:rPr lang="zh-CN" altLang="en-US" sz="2800" dirty="0" smtClean="0">
                <a:solidFill>
                  <a:srgbClr val="000000"/>
                </a:solidFill>
                <a:ea typeface="仿宋" panose="02010609060101010101" charset="-122"/>
              </a:rPr>
              <a:t>蓝</a:t>
            </a:r>
            <a:r>
              <a:rPr lang="zh-CN" sz="2800" b="0" dirty="0" smtClean="0">
                <a:solidFill>
                  <a:srgbClr val="000000"/>
                </a:solidFill>
                <a:ea typeface="仿宋" panose="02010609060101010101" charset="-122"/>
              </a:rPr>
              <a:t>色</a:t>
            </a:r>
            <a:r>
              <a:rPr lang="zh-CN" altLang="en-US" sz="2800" b="0" dirty="0" smtClean="0">
                <a:solidFill>
                  <a:srgbClr val="000000"/>
                </a:solidFill>
                <a:ea typeface="仿宋" panose="02010609060101010101" charset="-122"/>
              </a:rPr>
              <a:t>，这样就很完美了</a:t>
            </a:r>
            <a:r>
              <a:rPr lang="zh-CN" sz="2800" b="0" dirty="0" smtClean="0">
                <a:solidFill>
                  <a:srgbClr val="000000"/>
                </a:solidFill>
                <a:ea typeface="仿宋" panose="02010609060101010101" charset="-122"/>
              </a:rPr>
              <a:t>。</a:t>
            </a:r>
            <a:r>
              <a:rPr lang="zh-CN" altLang="en-US" sz="2800" b="0" dirty="0" smtClean="0">
                <a:solidFill>
                  <a:srgbClr val="000000"/>
                </a:solidFill>
                <a:ea typeface="仿宋" panose="02010609060101010101" charset="-122"/>
              </a:rPr>
              <a:t>可是</a:t>
            </a:r>
            <a:r>
              <a:rPr lang="zh-CN" sz="2800" b="0" dirty="0" smtClean="0">
                <a:solidFill>
                  <a:srgbClr val="000000"/>
                </a:solidFill>
                <a:ea typeface="仿宋" panose="02010609060101010101" charset="-122"/>
              </a:rPr>
              <a:t>当他</a:t>
            </a:r>
            <a:r>
              <a:rPr lang="zh-CN" altLang="en-US" sz="2800" b="0" dirty="0" smtClean="0">
                <a:solidFill>
                  <a:srgbClr val="000000"/>
                </a:solidFill>
                <a:ea typeface="仿宋" panose="02010609060101010101" charset="-122"/>
              </a:rPr>
              <a:t>兴高采烈地回到家</a:t>
            </a:r>
            <a:r>
              <a:rPr lang="zh-CN" sz="2800" b="0" dirty="0" smtClean="0">
                <a:solidFill>
                  <a:srgbClr val="000000"/>
                </a:solidFill>
                <a:ea typeface="仿宋" panose="02010609060101010101" charset="-122"/>
              </a:rPr>
              <a:t>，</a:t>
            </a:r>
            <a:r>
              <a:rPr lang="zh-CN" altLang="en-US" sz="2800" b="0" dirty="0" smtClean="0">
                <a:solidFill>
                  <a:srgbClr val="000000"/>
                </a:solidFill>
                <a:ea typeface="仿宋" panose="02010609060101010101" charset="-122"/>
              </a:rPr>
              <a:t>却</a:t>
            </a:r>
            <a:r>
              <a:rPr lang="zh-CN" sz="2800" b="0" dirty="0" smtClean="0">
                <a:solidFill>
                  <a:srgbClr val="000000"/>
                </a:solidFill>
                <a:ea typeface="仿宋" panose="02010609060101010101" charset="-122"/>
              </a:rPr>
              <a:t>发现生</a:t>
            </a:r>
            <a:r>
              <a:rPr lang="zh-CN" sz="2800" b="0" dirty="0">
                <a:solidFill>
                  <a:srgbClr val="000000"/>
                </a:solidFill>
                <a:ea typeface="仿宋" panose="02010609060101010101" charset="-122"/>
              </a:rPr>
              <a:t>病的弟弟</a:t>
            </a:r>
            <a:r>
              <a:rPr lang="en-US" sz="2800" b="0" dirty="0">
                <a:solidFill>
                  <a:srgbClr val="000000"/>
                </a:solidFill>
                <a:latin typeface="Times New Roman" panose="02020603050405020304" charset="0"/>
                <a:ea typeface="仿宋" panose="02010609060101010101" charset="-122"/>
              </a:rPr>
              <a:t>Jackson</a:t>
            </a:r>
            <a:r>
              <a:rPr lang="zh-CN" sz="2800" b="0" dirty="0">
                <a:solidFill>
                  <a:srgbClr val="000000"/>
                </a:solidFill>
                <a:ea typeface="仿宋" panose="02010609060101010101" charset="-122"/>
              </a:rPr>
              <a:t>在他的房间里，脸</a:t>
            </a:r>
            <a:r>
              <a:rPr lang="zh-CN" sz="2800" b="0" dirty="0">
                <a:solidFill>
                  <a:srgbClr val="000000"/>
                </a:solidFill>
                <a:latin typeface="Times New Roman" panose="02020603050405020304" charset="0"/>
                <a:ea typeface="宋体" panose="02010600030101010101" pitchFamily="2" charset="-122"/>
              </a:rPr>
              <a:t>上</a:t>
            </a:r>
            <a:r>
              <a:rPr lang="zh-CN" sz="2800" b="0" dirty="0">
                <a:solidFill>
                  <a:srgbClr val="000000"/>
                </a:solidFill>
                <a:ea typeface="仿宋" panose="02010609060101010101" charset="-122"/>
              </a:rPr>
              <a:t>都是像血一样的东</a:t>
            </a:r>
            <a:r>
              <a:rPr lang="zh-CN" sz="2800" b="0" dirty="0" smtClean="0">
                <a:solidFill>
                  <a:srgbClr val="000000"/>
                </a:solidFill>
                <a:ea typeface="仿宋" panose="02010609060101010101" charset="-122"/>
              </a:rPr>
              <a:t>西</a:t>
            </a:r>
            <a:r>
              <a:rPr lang="zh-CN" altLang="en-US" sz="2800" dirty="0" smtClean="0">
                <a:solidFill>
                  <a:srgbClr val="000000"/>
                </a:solidFill>
                <a:ea typeface="仿宋" panose="02010609060101010101" charset="-122"/>
              </a:rPr>
              <a:t>，原来弟弟把汽车涂成了红色</a:t>
            </a:r>
            <a:r>
              <a:rPr lang="en-US" altLang="zh-CN" sz="2800" dirty="0" smtClean="0">
                <a:solidFill>
                  <a:srgbClr val="000000"/>
                </a:solidFill>
                <a:ea typeface="仿宋" panose="02010609060101010101" charset="-122"/>
              </a:rPr>
              <a:t>…</a:t>
            </a:r>
            <a:endParaRPr lang="zh-CN" altLang="en-US" sz="2800" b="0" dirty="0">
              <a:solidFill>
                <a:srgbClr val="000000"/>
              </a:solidFill>
              <a:ea typeface="仿宋" panose="02010609060101010101" charset="-122"/>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blinds(horizontal)">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5">
                                            <p:txEl>
                                              <p:pRg st="2" end="2"/>
                                            </p:txEl>
                                          </p:spTgt>
                                        </p:tgtEl>
                                        <p:attrNameLst>
                                          <p:attrName>style.visibility</p:attrName>
                                        </p:attrNameLst>
                                      </p:cBhvr>
                                      <p:to>
                                        <p:strVal val="visible"/>
                                      </p:to>
                                    </p:set>
                                    <p:animEffect transition="in" filter="blinds(horizontal)">
                                      <p:cBhvr>
                                        <p:cTn id="12" dur="500"/>
                                        <p:tgtEl>
                                          <p:spTgt spid="5">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5">
                                            <p:txEl>
                                              <p:pRg st="4" end="4"/>
                                            </p:txEl>
                                          </p:spTgt>
                                        </p:tgtEl>
                                        <p:attrNameLst>
                                          <p:attrName>style.visibility</p:attrName>
                                        </p:attrNameLst>
                                      </p:cBhvr>
                                      <p:to>
                                        <p:strVal val="visible"/>
                                      </p:to>
                                    </p:set>
                                    <p:animEffect transition="in" filter="blinds(horizontal)">
                                      <p:cBhvr>
                                        <p:cTn id="17" dur="500"/>
                                        <p:tgtEl>
                                          <p:spTgt spid="5">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nodeType="clickEffect">
                                  <p:stCondLst>
                                    <p:cond delay="0"/>
                                  </p:stCondLst>
                                  <p:childTnLst>
                                    <p:set>
                                      <p:cBhvr>
                                        <p:cTn id="21" dur="1" fill="hold">
                                          <p:stCondLst>
                                            <p:cond delay="0"/>
                                          </p:stCondLst>
                                        </p:cTn>
                                        <p:tgtEl>
                                          <p:spTgt spid="5">
                                            <p:txEl>
                                              <p:pRg st="5" end="5"/>
                                            </p:txEl>
                                          </p:spTgt>
                                        </p:tgtEl>
                                        <p:attrNameLst>
                                          <p:attrName>style.visibility</p:attrName>
                                        </p:attrNameLst>
                                      </p:cBhvr>
                                      <p:to>
                                        <p:strVal val="visible"/>
                                      </p:to>
                                    </p:set>
                                    <p:animEffect transition="in" filter="blinds(horizontal)">
                                      <p:cBhvr>
                                        <p:cTn id="22" dur="500"/>
                                        <p:tgtEl>
                                          <p:spTgt spid="5">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257176" y="1185863"/>
            <a:ext cx="4057650" cy="5853910"/>
          </a:xfrm>
          <a:prstGeom prst="rect">
            <a:avLst/>
          </a:prstGeom>
          <a:noFill/>
        </p:spPr>
        <p:txBody>
          <a:bodyPr wrap="square" rtlCol="0">
            <a:spAutoFit/>
          </a:bodyPr>
          <a:lstStyle/>
          <a:p>
            <a:pPr>
              <a:lnSpc>
                <a:spcPct val="130000"/>
              </a:lnSpc>
            </a:pPr>
            <a:r>
              <a:rPr lang="en-US" altLang="zh-CN" sz="3600" b="1" dirty="0" smtClean="0">
                <a:solidFill>
                  <a:srgbClr val="FF0000"/>
                </a:solidFill>
                <a:latin typeface="Arial" panose="020B0604020202020204" pitchFamily="34" charset="0"/>
                <a:ea typeface="微软雅黑" panose="020B0503020204020204" pitchFamily="34" charset="-122"/>
              </a:rPr>
              <a:t>Characters:</a:t>
            </a:r>
            <a:endParaRPr lang="en-US" altLang="zh-CN" sz="3600" b="1" dirty="0" smtClean="0">
              <a:solidFill>
                <a:srgbClr val="FF0000"/>
              </a:solidFill>
              <a:latin typeface="Arial" panose="020B0604020202020204" pitchFamily="34" charset="0"/>
              <a:ea typeface="微软雅黑" panose="020B0503020204020204" pitchFamily="34" charset="-122"/>
            </a:endParaRPr>
          </a:p>
          <a:p>
            <a:pPr>
              <a:lnSpc>
                <a:spcPct val="130000"/>
              </a:lnSpc>
            </a:pPr>
            <a:endParaRPr lang="en-US" altLang="zh-CN" sz="3600" b="1" dirty="0" smtClean="0">
              <a:latin typeface="Arial" panose="020B0604020202020204" pitchFamily="34" charset="0"/>
              <a:ea typeface="微软雅黑" panose="020B0503020204020204" pitchFamily="34" charset="-122"/>
            </a:endParaRPr>
          </a:p>
          <a:p>
            <a:pPr>
              <a:lnSpc>
                <a:spcPct val="130000"/>
              </a:lnSpc>
            </a:pPr>
            <a:endParaRPr lang="en-US" altLang="zh-CN" sz="3600" b="1" dirty="0" smtClean="0">
              <a:solidFill>
                <a:srgbClr val="FF0000"/>
              </a:solidFill>
              <a:latin typeface="Arial" panose="020B0604020202020204" pitchFamily="34" charset="0"/>
              <a:ea typeface="微软雅黑" panose="020B0503020204020204" pitchFamily="34" charset="-122"/>
            </a:endParaRPr>
          </a:p>
          <a:p>
            <a:pPr>
              <a:lnSpc>
                <a:spcPct val="130000"/>
              </a:lnSpc>
            </a:pPr>
            <a:r>
              <a:rPr lang="en-US" altLang="zh-CN" sz="3600" b="1" dirty="0" smtClean="0">
                <a:solidFill>
                  <a:srgbClr val="FF0000"/>
                </a:solidFill>
                <a:latin typeface="Arial" panose="020B0604020202020204" pitchFamily="34" charset="0"/>
                <a:ea typeface="微软雅黑" panose="020B0503020204020204" pitchFamily="34" charset="-122"/>
              </a:rPr>
              <a:t>Settings</a:t>
            </a:r>
            <a:endParaRPr lang="en-US" altLang="zh-CN" sz="3600" b="1" dirty="0" smtClean="0">
              <a:solidFill>
                <a:srgbClr val="FF0000"/>
              </a:solidFill>
              <a:latin typeface="Arial" panose="020B0604020202020204" pitchFamily="34" charset="0"/>
              <a:ea typeface="微软雅黑" panose="020B0503020204020204" pitchFamily="34" charset="-122"/>
            </a:endParaRPr>
          </a:p>
          <a:p>
            <a:pPr>
              <a:lnSpc>
                <a:spcPct val="130000"/>
              </a:lnSpc>
            </a:pPr>
            <a:endParaRPr lang="en-US" altLang="zh-CN" sz="3600" b="1" dirty="0" smtClean="0">
              <a:latin typeface="Arial" panose="020B0604020202020204" pitchFamily="34" charset="0"/>
              <a:ea typeface="微软雅黑" panose="020B0503020204020204" pitchFamily="34" charset="-122"/>
            </a:endParaRPr>
          </a:p>
          <a:p>
            <a:pPr>
              <a:lnSpc>
                <a:spcPct val="130000"/>
              </a:lnSpc>
            </a:pPr>
            <a:endParaRPr lang="en-US" altLang="zh-CN" sz="3600" b="1" dirty="0" smtClean="0">
              <a:solidFill>
                <a:srgbClr val="FF0000"/>
              </a:solidFill>
              <a:latin typeface="Arial" panose="020B0604020202020204" pitchFamily="34" charset="0"/>
              <a:ea typeface="微软雅黑" panose="020B0503020204020204" pitchFamily="34" charset="-122"/>
            </a:endParaRPr>
          </a:p>
          <a:p>
            <a:pPr>
              <a:lnSpc>
                <a:spcPct val="130000"/>
              </a:lnSpc>
            </a:pPr>
            <a:r>
              <a:rPr lang="en-US" altLang="zh-CN" sz="3600" b="1" dirty="0" smtClean="0">
                <a:solidFill>
                  <a:srgbClr val="FF0000"/>
                </a:solidFill>
                <a:latin typeface="Arial" panose="020B0604020202020204" pitchFamily="34" charset="0"/>
                <a:ea typeface="微软雅黑" panose="020B0503020204020204" pitchFamily="34" charset="-122"/>
              </a:rPr>
              <a:t> Conflicts?  </a:t>
            </a:r>
            <a:endParaRPr lang="en-US" altLang="zh-CN" sz="3600" b="1" dirty="0" smtClean="0">
              <a:solidFill>
                <a:srgbClr val="FF0000"/>
              </a:solidFill>
              <a:latin typeface="Arial" panose="020B0604020202020204" pitchFamily="34" charset="0"/>
              <a:ea typeface="微软雅黑" panose="020B0503020204020204" pitchFamily="34" charset="-122"/>
            </a:endParaRPr>
          </a:p>
          <a:p>
            <a:pPr>
              <a:lnSpc>
                <a:spcPct val="130000"/>
              </a:lnSpc>
            </a:pPr>
            <a:endParaRPr lang="zh-CN" altLang="en-US" sz="3600" b="1" dirty="0" smtClean="0">
              <a:latin typeface="Arial" panose="020B0604020202020204" pitchFamily="34" charset="0"/>
              <a:ea typeface="微软雅黑" panose="020B0503020204020204" pitchFamily="34" charset="-122"/>
            </a:endParaRPr>
          </a:p>
        </p:txBody>
      </p:sp>
      <p:cxnSp>
        <p:nvCxnSpPr>
          <p:cNvPr id="12" name="直接箭头连接符 11"/>
          <p:cNvCxnSpPr/>
          <p:nvPr/>
        </p:nvCxnSpPr>
        <p:spPr>
          <a:xfrm flipV="1">
            <a:off x="2243138" y="3600450"/>
            <a:ext cx="800100" cy="271463"/>
          </a:xfrm>
          <a:prstGeom prst="straightConnector1">
            <a:avLst/>
          </a:prstGeom>
          <a:ln w="12700">
            <a:solidFill>
              <a:srgbClr val="000000"/>
            </a:solidFill>
            <a:tailEnd type="arrow"/>
          </a:ln>
        </p:spPr>
        <p:style>
          <a:lnRef idx="1">
            <a:schemeClr val="accent1"/>
          </a:lnRef>
          <a:fillRef idx="0">
            <a:schemeClr val="accent1"/>
          </a:fillRef>
          <a:effectRef idx="0">
            <a:schemeClr val="accent1"/>
          </a:effectRef>
          <a:fontRef idx="minor">
            <a:schemeClr val="tx1"/>
          </a:fontRef>
        </p:style>
      </p:cxnSp>
      <p:sp>
        <p:nvSpPr>
          <p:cNvPr id="14" name="TextBox 13"/>
          <p:cNvSpPr txBox="1"/>
          <p:nvPr/>
        </p:nvSpPr>
        <p:spPr>
          <a:xfrm>
            <a:off x="3243262" y="3228973"/>
            <a:ext cx="3557587" cy="594202"/>
          </a:xfrm>
          <a:prstGeom prst="rect">
            <a:avLst/>
          </a:prstGeom>
          <a:noFill/>
        </p:spPr>
        <p:txBody>
          <a:bodyPr wrap="square" rtlCol="0">
            <a:spAutoFit/>
          </a:bodyPr>
          <a:lstStyle/>
          <a:p>
            <a:pPr>
              <a:lnSpc>
                <a:spcPct val="130000"/>
              </a:lnSpc>
            </a:pPr>
            <a:r>
              <a:rPr lang="en-US" altLang="zh-CN" sz="2800" b="1" dirty="0" smtClean="0">
                <a:solidFill>
                  <a:srgbClr val="000000"/>
                </a:solidFill>
                <a:latin typeface="Arial" panose="020B0604020202020204" pitchFamily="34" charset="0"/>
                <a:ea typeface="微软雅黑" panose="020B0503020204020204" pitchFamily="34" charset="-122"/>
              </a:rPr>
              <a:t>On the bus</a:t>
            </a:r>
            <a:endParaRPr lang="en-US" altLang="zh-CN" sz="2800" b="1" dirty="0" smtClean="0">
              <a:solidFill>
                <a:srgbClr val="000000"/>
              </a:solidFill>
              <a:latin typeface="Arial" panose="020B0604020202020204" pitchFamily="34" charset="0"/>
              <a:ea typeface="微软雅黑" panose="020B0503020204020204" pitchFamily="34" charset="-122"/>
            </a:endParaRPr>
          </a:p>
        </p:txBody>
      </p:sp>
      <p:cxnSp>
        <p:nvCxnSpPr>
          <p:cNvPr id="16" name="直接箭头连接符 15"/>
          <p:cNvCxnSpPr/>
          <p:nvPr/>
        </p:nvCxnSpPr>
        <p:spPr>
          <a:xfrm>
            <a:off x="2271713" y="4057650"/>
            <a:ext cx="785812" cy="285750"/>
          </a:xfrm>
          <a:prstGeom prst="straightConnector1">
            <a:avLst/>
          </a:prstGeom>
          <a:ln w="12700">
            <a:solidFill>
              <a:srgbClr val="000000"/>
            </a:solidFill>
            <a:tailEnd type="arrow"/>
          </a:ln>
        </p:spPr>
        <p:style>
          <a:lnRef idx="1">
            <a:schemeClr val="accent1"/>
          </a:lnRef>
          <a:fillRef idx="0">
            <a:schemeClr val="accent1"/>
          </a:fillRef>
          <a:effectRef idx="0">
            <a:schemeClr val="accent1"/>
          </a:effectRef>
          <a:fontRef idx="minor">
            <a:schemeClr val="tx1"/>
          </a:fontRef>
        </p:style>
      </p:cxnSp>
      <p:sp>
        <p:nvSpPr>
          <p:cNvPr id="22" name="矩形 21"/>
          <p:cNvSpPr/>
          <p:nvPr/>
        </p:nvSpPr>
        <p:spPr>
          <a:xfrm>
            <a:off x="0" y="0"/>
            <a:ext cx="9144000" cy="942975"/>
          </a:xfrm>
          <a:prstGeom prst="rect">
            <a:avLst/>
          </a:prstGeom>
          <a:solidFill>
            <a:srgbClr val="99FF99"/>
          </a:solidFill>
        </p:spPr>
        <p:style>
          <a:lnRef idx="2">
            <a:schemeClr val="accent5"/>
          </a:lnRef>
          <a:fillRef idx="1">
            <a:schemeClr val="lt1"/>
          </a:fillRef>
          <a:effectRef idx="0">
            <a:schemeClr val="accent5"/>
          </a:effectRef>
          <a:fontRef idx="minor">
            <a:schemeClr val="dk1"/>
          </a:fontRef>
        </p:style>
        <p:txBody>
          <a:bodyPr rtlCol="0" anchor="ctr"/>
          <a:lstStyle/>
          <a:p>
            <a:pPr algn="ctr">
              <a:lnSpc>
                <a:spcPct val="90000"/>
              </a:lnSpc>
              <a:spcBef>
                <a:spcPct val="0"/>
              </a:spcBef>
            </a:pPr>
            <a:r>
              <a:rPr lang="en-US" altLang="zh-CN" sz="3600" b="1" dirty="0" smtClean="0">
                <a:latin typeface="Constantia" panose="02030602050306030303" pitchFamily="18" charset="0"/>
                <a:ea typeface="Malgun Gothic" panose="020B0503020000020004" pitchFamily="34" charset="-127"/>
              </a:rPr>
              <a:t>Step1   Analyze in three aspects</a:t>
            </a:r>
            <a:endParaRPr lang="en-US" altLang="zh-CN" sz="3600" b="1" dirty="0" smtClean="0">
              <a:latin typeface="Constantia" panose="02030602050306030303" pitchFamily="18" charset="0"/>
              <a:ea typeface="Malgun Gothic" panose="020B0503020000020004" pitchFamily="34" charset="-127"/>
            </a:endParaRPr>
          </a:p>
          <a:p>
            <a:pPr algn="ctr">
              <a:lnSpc>
                <a:spcPct val="90000"/>
              </a:lnSpc>
              <a:spcBef>
                <a:spcPct val="0"/>
              </a:spcBef>
            </a:pPr>
            <a:r>
              <a:rPr lang="en-US" altLang="zh-CN" sz="1900" b="1" dirty="0" smtClean="0">
                <a:solidFill>
                  <a:srgbClr val="080808"/>
                </a:solidFill>
                <a:latin typeface="楷体" panose="02010609060101010101" pitchFamily="49" charset="-122"/>
                <a:ea typeface="楷体" panose="02010609060101010101" pitchFamily="49" charset="-122"/>
              </a:rPr>
              <a:t>( </a:t>
            </a:r>
            <a:r>
              <a:rPr lang="zh-CN" altLang="en-US" sz="1900" b="1" dirty="0" smtClean="0">
                <a:solidFill>
                  <a:srgbClr val="080808"/>
                </a:solidFill>
                <a:latin typeface="楷体" panose="02010609060101010101" pitchFamily="49" charset="-122"/>
                <a:ea typeface="楷体" panose="02010609060101010101" pitchFamily="49" charset="-122"/>
              </a:rPr>
              <a:t>三维度分析文本</a:t>
            </a:r>
            <a:r>
              <a:rPr lang="en-US" altLang="zh-CN" sz="1900" b="1" dirty="0" smtClean="0">
                <a:solidFill>
                  <a:srgbClr val="080808"/>
                </a:solidFill>
                <a:latin typeface="楷体" panose="02010609060101010101" pitchFamily="49" charset="-122"/>
                <a:ea typeface="楷体" panose="02010609060101010101" pitchFamily="49" charset="-122"/>
              </a:rPr>
              <a:t>)</a:t>
            </a:r>
            <a:endParaRPr lang="en-US" altLang="zh-CN" sz="1900" b="1" dirty="0" smtClean="0">
              <a:solidFill>
                <a:srgbClr val="080808"/>
              </a:solidFill>
              <a:latin typeface="楷体" panose="02010609060101010101" pitchFamily="49" charset="-122"/>
              <a:ea typeface="楷体" panose="02010609060101010101" pitchFamily="49" charset="-122"/>
            </a:endParaRPr>
          </a:p>
        </p:txBody>
      </p:sp>
      <p:grpSp>
        <p:nvGrpSpPr>
          <p:cNvPr id="32" name="组合 31"/>
          <p:cNvGrpSpPr/>
          <p:nvPr/>
        </p:nvGrpSpPr>
        <p:grpSpPr>
          <a:xfrm>
            <a:off x="2986088" y="1042989"/>
            <a:ext cx="6386512" cy="1852815"/>
            <a:chOff x="2986088" y="1085852"/>
            <a:chExt cx="6386512" cy="1852815"/>
          </a:xfrm>
        </p:grpSpPr>
        <p:sp>
          <p:nvSpPr>
            <p:cNvPr id="7" name="TextBox 6"/>
            <p:cNvSpPr txBox="1"/>
            <p:nvPr/>
          </p:nvSpPr>
          <p:spPr>
            <a:xfrm>
              <a:off x="2986088" y="1085852"/>
              <a:ext cx="6386512" cy="1852815"/>
            </a:xfrm>
            <a:prstGeom prst="rect">
              <a:avLst/>
            </a:prstGeom>
            <a:noFill/>
          </p:spPr>
          <p:txBody>
            <a:bodyPr wrap="square" rtlCol="0">
              <a:spAutoFit/>
            </a:bodyPr>
            <a:lstStyle/>
            <a:p>
              <a:pPr>
                <a:lnSpc>
                  <a:spcPct val="130000"/>
                </a:lnSpc>
              </a:pPr>
              <a:r>
                <a:rPr lang="en-US" altLang="zh-CN" sz="2800" b="1" dirty="0" smtClean="0">
                  <a:solidFill>
                    <a:srgbClr val="000000"/>
                  </a:solidFill>
                  <a:latin typeface="Times New Roman" panose="02020603050405020304" charset="0"/>
                  <a:ea typeface="仿宋" panose="02010609060101010101" charset="-122"/>
                </a:rPr>
                <a:t>Carter</a:t>
              </a:r>
              <a:r>
                <a:rPr lang="en-US" altLang="zh-CN" sz="2800" b="1" dirty="0" smtClean="0">
                  <a:solidFill>
                    <a:srgbClr val="0070C0"/>
                  </a:solidFill>
                  <a:latin typeface="Arial" panose="020B0604020202020204" pitchFamily="34" charset="0"/>
                  <a:ea typeface="微软雅黑" panose="020B0503020204020204" pitchFamily="34" charset="-122"/>
                </a:rPr>
                <a:t>                </a:t>
              </a:r>
              <a:r>
                <a:rPr lang="en-US" altLang="zh-CN" sz="2800" b="1" dirty="0" smtClean="0">
                  <a:solidFill>
                    <a:srgbClr val="000000"/>
                  </a:solidFill>
                  <a:latin typeface="Times New Roman" panose="02020603050405020304" charset="0"/>
                  <a:ea typeface="仿宋" panose="02010609060101010101" charset="-122"/>
                </a:rPr>
                <a:t>Jackson</a:t>
              </a:r>
              <a:endParaRPr lang="en-US" altLang="zh-CN" sz="2800" b="1" dirty="0" smtClean="0">
                <a:solidFill>
                  <a:srgbClr val="000000"/>
                </a:solidFill>
                <a:latin typeface="Times New Roman" panose="02020603050405020304" charset="0"/>
                <a:ea typeface="仿宋" panose="02010609060101010101" charset="-122"/>
              </a:endParaRPr>
            </a:p>
            <a:p>
              <a:pPr>
                <a:lnSpc>
                  <a:spcPct val="130000"/>
                </a:lnSpc>
              </a:pPr>
              <a:r>
                <a:rPr lang="en-US" altLang="zh-CN" sz="2800" b="1" dirty="0" smtClean="0">
                  <a:solidFill>
                    <a:srgbClr val="000000"/>
                  </a:solidFill>
                  <a:latin typeface="Times New Roman" panose="02020603050405020304" charset="0"/>
                  <a:ea typeface="仿宋" panose="02010609060101010101" charset="-122"/>
                </a:rPr>
                <a:t>Dexter                  Billy </a:t>
              </a:r>
              <a:endParaRPr lang="en-US" altLang="zh-CN" sz="2800" b="1" dirty="0" smtClean="0">
                <a:solidFill>
                  <a:srgbClr val="000000"/>
                </a:solidFill>
                <a:latin typeface="Times New Roman" panose="02020603050405020304" charset="0"/>
                <a:ea typeface="仿宋" panose="02010609060101010101" charset="-122"/>
              </a:endParaRPr>
            </a:p>
            <a:p>
              <a:pPr>
                <a:lnSpc>
                  <a:spcPct val="130000"/>
                </a:lnSpc>
              </a:pPr>
              <a:r>
                <a:rPr lang="en-US" altLang="zh-CN" sz="3200" b="1" dirty="0" smtClean="0">
                  <a:latin typeface="Arial" panose="020B0604020202020204" pitchFamily="34" charset="0"/>
                  <a:ea typeface="微软雅黑" panose="020B0503020204020204" pitchFamily="34" charset="-122"/>
                </a:rPr>
                <a:t> </a:t>
              </a:r>
              <a:endParaRPr lang="zh-CN" altLang="en-US" sz="3200" b="1" dirty="0" smtClean="0">
                <a:latin typeface="Arial" panose="020B0604020202020204" pitchFamily="34" charset="0"/>
                <a:ea typeface="微软雅黑" panose="020B0503020204020204" pitchFamily="34" charset="-122"/>
              </a:endParaRPr>
            </a:p>
          </p:txBody>
        </p:sp>
        <p:cxnSp>
          <p:nvCxnSpPr>
            <p:cNvPr id="13" name="直接箭头连接符 12"/>
            <p:cNvCxnSpPr/>
            <p:nvPr/>
          </p:nvCxnSpPr>
          <p:spPr>
            <a:xfrm>
              <a:off x="4314825" y="1428750"/>
              <a:ext cx="1157288" cy="0"/>
            </a:xfrm>
            <a:prstGeom prst="straightConnector1">
              <a:avLst/>
            </a:prstGeom>
            <a:ln w="19050">
              <a:solidFill>
                <a:srgbClr val="080808"/>
              </a:solidFill>
              <a:headEnd type="arrow"/>
              <a:tailEnd type="arrow"/>
            </a:ln>
          </p:spPr>
          <p:style>
            <a:lnRef idx="1">
              <a:schemeClr val="accent1"/>
            </a:lnRef>
            <a:fillRef idx="0">
              <a:schemeClr val="accent1"/>
            </a:fillRef>
            <a:effectRef idx="0">
              <a:schemeClr val="accent1"/>
            </a:effectRef>
            <a:fontRef idx="minor">
              <a:schemeClr val="tx1"/>
            </a:fontRef>
          </p:style>
        </p:cxnSp>
        <p:cxnSp>
          <p:nvCxnSpPr>
            <p:cNvPr id="18" name="直接箭头连接符 17"/>
            <p:cNvCxnSpPr/>
            <p:nvPr/>
          </p:nvCxnSpPr>
          <p:spPr>
            <a:xfrm>
              <a:off x="4286250" y="2028825"/>
              <a:ext cx="1157288" cy="14288"/>
            </a:xfrm>
            <a:prstGeom prst="straightConnector1">
              <a:avLst/>
            </a:prstGeom>
            <a:ln w="19050">
              <a:solidFill>
                <a:srgbClr val="000000"/>
              </a:solidFill>
              <a:headEnd type="arrow"/>
              <a:tailEnd type="arrow"/>
            </a:ln>
          </p:spPr>
          <p:style>
            <a:lnRef idx="1">
              <a:schemeClr val="accent1"/>
            </a:lnRef>
            <a:fillRef idx="0">
              <a:schemeClr val="accent1"/>
            </a:fillRef>
            <a:effectRef idx="0">
              <a:schemeClr val="accent1"/>
            </a:effectRef>
            <a:fontRef idx="minor">
              <a:schemeClr val="tx1"/>
            </a:fontRef>
          </p:style>
        </p:cxnSp>
      </p:grpSp>
      <p:sp>
        <p:nvSpPr>
          <p:cNvPr id="23" name="TextBox 22"/>
          <p:cNvSpPr txBox="1"/>
          <p:nvPr/>
        </p:nvSpPr>
        <p:spPr>
          <a:xfrm>
            <a:off x="3195638" y="4038597"/>
            <a:ext cx="3557587" cy="594202"/>
          </a:xfrm>
          <a:prstGeom prst="rect">
            <a:avLst/>
          </a:prstGeom>
          <a:noFill/>
        </p:spPr>
        <p:txBody>
          <a:bodyPr wrap="square" rtlCol="0">
            <a:spAutoFit/>
          </a:bodyPr>
          <a:lstStyle/>
          <a:p>
            <a:pPr>
              <a:lnSpc>
                <a:spcPct val="130000"/>
              </a:lnSpc>
            </a:pPr>
            <a:r>
              <a:rPr lang="en-US" altLang="zh-CN" sz="2800" b="1" dirty="0" smtClean="0">
                <a:solidFill>
                  <a:srgbClr val="000000"/>
                </a:solidFill>
                <a:latin typeface="Arial" panose="020B0604020202020204" pitchFamily="34" charset="0"/>
                <a:ea typeface="微软雅黑" panose="020B0503020204020204" pitchFamily="34" charset="-122"/>
              </a:rPr>
              <a:t>At home</a:t>
            </a:r>
            <a:endParaRPr lang="en-US" altLang="zh-CN" sz="2800" b="1" dirty="0" smtClean="0">
              <a:solidFill>
                <a:srgbClr val="000000"/>
              </a:solidFill>
              <a:latin typeface="Arial" panose="020B0604020202020204" pitchFamily="34" charset="0"/>
              <a:ea typeface="微软雅黑" panose="020B0503020204020204" pitchFamily="34" charset="-122"/>
            </a:endParaRPr>
          </a:p>
        </p:txBody>
      </p:sp>
      <p:sp>
        <p:nvSpPr>
          <p:cNvPr id="24" name="TextBox 23"/>
          <p:cNvSpPr txBox="1"/>
          <p:nvPr/>
        </p:nvSpPr>
        <p:spPr>
          <a:xfrm>
            <a:off x="3190875" y="4019547"/>
            <a:ext cx="1909764" cy="652486"/>
          </a:xfrm>
          <a:prstGeom prst="rect">
            <a:avLst/>
          </a:prstGeom>
          <a:noFill/>
        </p:spPr>
        <p:txBody>
          <a:bodyPr wrap="square" rtlCol="0">
            <a:spAutoFit/>
          </a:bodyPr>
          <a:lstStyle/>
          <a:p>
            <a:pPr>
              <a:lnSpc>
                <a:spcPct val="130000"/>
              </a:lnSpc>
            </a:pPr>
            <a:r>
              <a:rPr lang="en-US" altLang="zh-CN" sz="2800" b="1" dirty="0" smtClean="0">
                <a:solidFill>
                  <a:srgbClr val="FF0000"/>
                </a:solidFill>
                <a:latin typeface="Arial" panose="020B0604020202020204" pitchFamily="34" charset="0"/>
                <a:ea typeface="微软雅黑" panose="020B0503020204020204" pitchFamily="34" charset="-122"/>
              </a:rPr>
              <a:t>At home</a:t>
            </a:r>
            <a:endParaRPr lang="en-US" altLang="zh-CN" sz="2800" b="1" dirty="0" smtClean="0">
              <a:solidFill>
                <a:srgbClr val="FF0000"/>
              </a:solidFill>
              <a:latin typeface="Arial" panose="020B0604020202020204" pitchFamily="34" charset="0"/>
              <a:ea typeface="微软雅黑" panose="020B0503020204020204" pitchFamily="34" charset="-122"/>
            </a:endParaRPr>
          </a:p>
        </p:txBody>
      </p:sp>
      <p:sp>
        <p:nvSpPr>
          <p:cNvPr id="25" name="矩形 24"/>
          <p:cNvSpPr/>
          <p:nvPr/>
        </p:nvSpPr>
        <p:spPr>
          <a:xfrm>
            <a:off x="3165476" y="2167235"/>
            <a:ext cx="4070346" cy="923330"/>
          </a:xfrm>
          <a:prstGeom prst="rect">
            <a:avLst/>
          </a:prstGeom>
          <a:noFill/>
        </p:spPr>
        <p:txBody>
          <a:bodyPr wrap="none" lIns="91440" tIns="45720" rIns="91440" bIns="45720">
            <a:spAutoFit/>
          </a:bodyPr>
          <a:lstStyle/>
          <a:p>
            <a:pPr algn="ctr"/>
            <a:r>
              <a:rPr lang="en-US" altLang="zh-CN" sz="5400" b="1" cap="all" spc="0"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Brothers</a:t>
            </a:r>
            <a:endParaRPr lang="zh-CN" altLang="en-US" sz="5400" b="1" cap="all" spc="0"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endParaRPr>
          </a:p>
        </p:txBody>
      </p:sp>
    </p:spTree>
  </p:cSld>
  <p:clrMapOvr>
    <a:masterClrMapping/>
  </p:clrMapOvr>
  <mc:AlternateContent xmlns:mc="http://schemas.openxmlformats.org/markup-compatibility/2006">
    <mc:Choice xmlns:p15="http://schemas.microsoft.com/office/powerpoint/2012/main" Requires="p15">
      <p:transition xmlns:p14="http://schemas.microsoft.com/office/powerpoint/2010/main" spd="slow" Requires="p14" p14:dur="2000">
        <p15:prstTrans prst="fracture"/>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2"/>
                                        </p:tgtEl>
                                        <p:attrNameLst>
                                          <p:attrName>style.visibility</p:attrName>
                                        </p:attrNameLst>
                                      </p:cBhvr>
                                      <p:to>
                                        <p:strVal val="visible"/>
                                      </p:to>
                                    </p:set>
                                    <p:animEffect transition="in" filter="blinds(horizontal)">
                                      <p:cBhvr>
                                        <p:cTn id="7" dur="500"/>
                                        <p:tgtEl>
                                          <p:spTgt spid="22"/>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blinds(horizontal)">
                                      <p:cBhvr>
                                        <p:cTn id="12" dur="500"/>
                                        <p:tgtEl>
                                          <p:spTgt spid="6"/>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32"/>
                                        </p:tgtEl>
                                        <p:attrNameLst>
                                          <p:attrName>style.visibility</p:attrName>
                                        </p:attrNameLst>
                                      </p:cBhvr>
                                      <p:to>
                                        <p:strVal val="visible"/>
                                      </p:to>
                                    </p:set>
                                    <p:animEffect transition="in" filter="blinds(horizontal)">
                                      <p:cBhvr>
                                        <p:cTn id="17" dur="500"/>
                                        <p:tgtEl>
                                          <p:spTgt spid="32"/>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25"/>
                                        </p:tgtEl>
                                        <p:attrNameLst>
                                          <p:attrName>style.visibility</p:attrName>
                                        </p:attrNameLst>
                                      </p:cBhvr>
                                      <p:to>
                                        <p:strVal val="visible"/>
                                      </p:to>
                                    </p:set>
                                    <p:animEffect transition="in" filter="blinds(horizontal)">
                                      <p:cBhvr>
                                        <p:cTn id="22" dur="500"/>
                                        <p:tgtEl>
                                          <p:spTgt spid="25"/>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nodeType="clickEffect">
                                  <p:stCondLst>
                                    <p:cond delay="0"/>
                                  </p:stCondLst>
                                  <p:childTnLst>
                                    <p:set>
                                      <p:cBhvr>
                                        <p:cTn id="26" dur="1" fill="hold">
                                          <p:stCondLst>
                                            <p:cond delay="0"/>
                                          </p:stCondLst>
                                        </p:cTn>
                                        <p:tgtEl>
                                          <p:spTgt spid="12"/>
                                        </p:tgtEl>
                                        <p:attrNameLst>
                                          <p:attrName>style.visibility</p:attrName>
                                        </p:attrNameLst>
                                      </p:cBhvr>
                                      <p:to>
                                        <p:strVal val="visible"/>
                                      </p:to>
                                    </p:set>
                                    <p:animEffect transition="in" filter="blinds(horizontal)">
                                      <p:cBhvr>
                                        <p:cTn id="27" dur="500"/>
                                        <p:tgtEl>
                                          <p:spTgt spid="12"/>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grpId="0" nodeType="clickEffect">
                                  <p:stCondLst>
                                    <p:cond delay="0"/>
                                  </p:stCondLst>
                                  <p:childTnLst>
                                    <p:set>
                                      <p:cBhvr>
                                        <p:cTn id="31" dur="1" fill="hold">
                                          <p:stCondLst>
                                            <p:cond delay="0"/>
                                          </p:stCondLst>
                                        </p:cTn>
                                        <p:tgtEl>
                                          <p:spTgt spid="14"/>
                                        </p:tgtEl>
                                        <p:attrNameLst>
                                          <p:attrName>style.visibility</p:attrName>
                                        </p:attrNameLst>
                                      </p:cBhvr>
                                      <p:to>
                                        <p:strVal val="visible"/>
                                      </p:to>
                                    </p:set>
                                    <p:animEffect transition="in" filter="blinds(horizontal)">
                                      <p:cBhvr>
                                        <p:cTn id="32" dur="500"/>
                                        <p:tgtEl>
                                          <p:spTgt spid="14"/>
                                        </p:tgtEl>
                                      </p:cBhvr>
                                    </p:animEffect>
                                  </p:childTnLst>
                                </p:cTn>
                              </p:par>
                            </p:childTnLst>
                          </p:cTn>
                        </p:par>
                      </p:childTnLst>
                    </p:cTn>
                  </p:par>
                  <p:par>
                    <p:cTn id="33" fill="hold">
                      <p:stCondLst>
                        <p:cond delay="indefinite"/>
                      </p:stCondLst>
                      <p:childTnLst>
                        <p:par>
                          <p:cTn id="34" fill="hold">
                            <p:stCondLst>
                              <p:cond delay="0"/>
                            </p:stCondLst>
                            <p:childTnLst>
                              <p:par>
                                <p:cTn id="35" presetID="3" presetClass="entr" presetSubtype="10" fill="hold" nodeType="clickEffect">
                                  <p:stCondLst>
                                    <p:cond delay="0"/>
                                  </p:stCondLst>
                                  <p:childTnLst>
                                    <p:set>
                                      <p:cBhvr>
                                        <p:cTn id="36" dur="1" fill="hold">
                                          <p:stCondLst>
                                            <p:cond delay="0"/>
                                          </p:stCondLst>
                                        </p:cTn>
                                        <p:tgtEl>
                                          <p:spTgt spid="16"/>
                                        </p:tgtEl>
                                        <p:attrNameLst>
                                          <p:attrName>style.visibility</p:attrName>
                                        </p:attrNameLst>
                                      </p:cBhvr>
                                      <p:to>
                                        <p:strVal val="visible"/>
                                      </p:to>
                                    </p:set>
                                    <p:animEffect transition="in" filter="blinds(horizontal)">
                                      <p:cBhvr>
                                        <p:cTn id="37" dur="500"/>
                                        <p:tgtEl>
                                          <p:spTgt spid="16"/>
                                        </p:tgtEl>
                                      </p:cBhvr>
                                    </p:animEffect>
                                  </p:childTnLst>
                                </p:cTn>
                              </p:par>
                            </p:childTnLst>
                          </p:cTn>
                        </p:par>
                      </p:childTnLst>
                    </p:cTn>
                  </p:par>
                  <p:par>
                    <p:cTn id="38" fill="hold">
                      <p:stCondLst>
                        <p:cond delay="indefinite"/>
                      </p:stCondLst>
                      <p:childTnLst>
                        <p:par>
                          <p:cTn id="39" fill="hold">
                            <p:stCondLst>
                              <p:cond delay="0"/>
                            </p:stCondLst>
                            <p:childTnLst>
                              <p:par>
                                <p:cTn id="40" presetID="3" presetClass="entr" presetSubtype="10" fill="hold" grpId="0" nodeType="clickEffect">
                                  <p:stCondLst>
                                    <p:cond delay="0"/>
                                  </p:stCondLst>
                                  <p:childTnLst>
                                    <p:set>
                                      <p:cBhvr>
                                        <p:cTn id="41" dur="1" fill="hold">
                                          <p:stCondLst>
                                            <p:cond delay="0"/>
                                          </p:stCondLst>
                                        </p:cTn>
                                        <p:tgtEl>
                                          <p:spTgt spid="23"/>
                                        </p:tgtEl>
                                        <p:attrNameLst>
                                          <p:attrName>style.visibility</p:attrName>
                                        </p:attrNameLst>
                                      </p:cBhvr>
                                      <p:to>
                                        <p:strVal val="visible"/>
                                      </p:to>
                                    </p:set>
                                    <p:animEffect transition="in" filter="blinds(horizontal)">
                                      <p:cBhvr>
                                        <p:cTn id="42" dur="500"/>
                                        <p:tgtEl>
                                          <p:spTgt spid="23"/>
                                        </p:tgtEl>
                                      </p:cBhvr>
                                    </p:animEffect>
                                  </p:childTnLst>
                                </p:cTn>
                              </p:par>
                            </p:childTnLst>
                          </p:cTn>
                        </p:par>
                      </p:childTnLst>
                    </p:cTn>
                  </p:par>
                  <p:par>
                    <p:cTn id="43" fill="hold">
                      <p:stCondLst>
                        <p:cond delay="indefinite"/>
                      </p:stCondLst>
                      <p:childTnLst>
                        <p:par>
                          <p:cTn id="44" fill="hold">
                            <p:stCondLst>
                              <p:cond delay="0"/>
                            </p:stCondLst>
                            <p:childTnLst>
                              <p:par>
                                <p:cTn id="45" presetID="3" presetClass="entr" presetSubtype="10" fill="hold" grpId="0" nodeType="clickEffect">
                                  <p:stCondLst>
                                    <p:cond delay="0"/>
                                  </p:stCondLst>
                                  <p:childTnLst>
                                    <p:set>
                                      <p:cBhvr>
                                        <p:cTn id="46" dur="1" fill="hold">
                                          <p:stCondLst>
                                            <p:cond delay="0"/>
                                          </p:stCondLst>
                                        </p:cTn>
                                        <p:tgtEl>
                                          <p:spTgt spid="24"/>
                                        </p:tgtEl>
                                        <p:attrNameLst>
                                          <p:attrName>style.visibility</p:attrName>
                                        </p:attrNameLst>
                                      </p:cBhvr>
                                      <p:to>
                                        <p:strVal val="visible"/>
                                      </p:to>
                                    </p:set>
                                    <p:animEffect transition="in" filter="blinds(horizontal)">
                                      <p:cBhvr>
                                        <p:cTn id="47" dur="500"/>
                                        <p:tgtEl>
                                          <p:spTgt spid="2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14" grpId="0"/>
      <p:bldP spid="22" grpId="0" animBg="1"/>
      <p:bldP spid="23" grpId="0"/>
      <p:bldP spid="24" grpId="0"/>
      <p:bldP spid="25"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0" y="0"/>
            <a:ext cx="9144000" cy="1100137"/>
          </a:xfrm>
          <a:solidFill>
            <a:srgbClr val="99FF99"/>
          </a:solidFill>
        </p:spPr>
        <p:style>
          <a:lnRef idx="2">
            <a:schemeClr val="accent5"/>
          </a:lnRef>
          <a:fillRef idx="1">
            <a:schemeClr val="lt1"/>
          </a:fillRef>
          <a:effectRef idx="0">
            <a:schemeClr val="accent5"/>
          </a:effectRef>
          <a:fontRef idx="minor">
            <a:schemeClr val="dk1"/>
          </a:fontRef>
        </p:style>
        <p:txBody>
          <a:bodyPr>
            <a:normAutofit fontScale="90000"/>
          </a:bodyPr>
          <a:lstStyle/>
          <a:p>
            <a:pPr lvl="0"/>
            <a:r>
              <a:rPr lang="en-US" altLang="zh-CN" dirty="0" smtClean="0"/>
              <a:t>  </a:t>
            </a:r>
            <a:br>
              <a:rPr lang="en-US" altLang="zh-CN" dirty="0" smtClean="0"/>
            </a:br>
            <a:br>
              <a:rPr lang="en-US" altLang="zh-CN" dirty="0" smtClean="0"/>
            </a:br>
            <a:br>
              <a:rPr lang="en-US" altLang="zh-CN" dirty="0" smtClean="0"/>
            </a:br>
            <a:br>
              <a:rPr lang="en-US" altLang="zh-CN" dirty="0" smtClean="0"/>
            </a:br>
            <a:br>
              <a:rPr lang="en-US" altLang="zh-CN" dirty="0" smtClean="0"/>
            </a:br>
            <a:br>
              <a:rPr lang="en-US" altLang="zh-CN" dirty="0" smtClean="0"/>
            </a:br>
            <a:br>
              <a:rPr lang="en-US" altLang="zh-CN" dirty="0" smtClean="0"/>
            </a:br>
            <a:br>
              <a:rPr lang="en-US" altLang="zh-CN" dirty="0" smtClean="0"/>
            </a:br>
            <a:br>
              <a:rPr lang="en-US" altLang="zh-CN" dirty="0" smtClean="0"/>
            </a:br>
            <a:br>
              <a:rPr lang="en-US" altLang="zh-CN" dirty="0" smtClean="0"/>
            </a:br>
            <a:br>
              <a:rPr lang="en-US" altLang="zh-CN" dirty="0" smtClean="0"/>
            </a:br>
            <a:br>
              <a:rPr lang="en-US" altLang="zh-CN" dirty="0" smtClean="0"/>
            </a:br>
            <a:br>
              <a:rPr lang="en-US" altLang="zh-CN" dirty="0" smtClean="0"/>
            </a:br>
            <a:br>
              <a:rPr lang="en-US" altLang="zh-CN" dirty="0" smtClean="0"/>
            </a:br>
            <a:br>
              <a:rPr lang="en-US" altLang="zh-CN" dirty="0" smtClean="0"/>
            </a:br>
            <a:br>
              <a:rPr lang="en-US" altLang="zh-CN" dirty="0" smtClean="0"/>
            </a:br>
            <a:br>
              <a:rPr lang="en-US" altLang="zh-CN" dirty="0" smtClean="0"/>
            </a:br>
            <a:br>
              <a:rPr lang="en-US" altLang="zh-CN" dirty="0" smtClean="0"/>
            </a:br>
            <a:br>
              <a:rPr lang="en-US" altLang="zh-CN" dirty="0" smtClean="0"/>
            </a:br>
            <a:br>
              <a:rPr lang="en-US" altLang="zh-CN" dirty="0" smtClean="0"/>
            </a:br>
            <a:br>
              <a:rPr lang="en-US" altLang="zh-CN" dirty="0" smtClean="0"/>
            </a:br>
            <a:r>
              <a:rPr lang="en-US" altLang="zh-CN" dirty="0" smtClean="0"/>
              <a:t>              </a:t>
            </a:r>
            <a:br>
              <a:rPr lang="en-US" altLang="zh-CN" dirty="0" smtClean="0"/>
            </a:br>
            <a:r>
              <a:rPr lang="en-US" altLang="zh-CN" dirty="0" smtClean="0"/>
              <a:t>              </a:t>
            </a:r>
            <a:r>
              <a:rPr lang="en-US" altLang="zh-CN" sz="3600" dirty="0" smtClean="0">
                <a:latin typeface="Constantia" panose="02030602050306030303" pitchFamily="18" charset="0"/>
                <a:ea typeface="Malgun Gothic" panose="020B0503020000020004" pitchFamily="34" charset="-127"/>
              </a:rPr>
              <a:t>Step2 Infer a reasonable ending</a:t>
            </a:r>
            <a:br>
              <a:rPr lang="en-US" altLang="zh-CN" sz="3600" dirty="0" smtClean="0">
                <a:latin typeface="Constantia" panose="02030602050306030303" pitchFamily="18" charset="0"/>
                <a:ea typeface="Malgun Gothic" panose="020B0503020000020004" pitchFamily="34" charset="-127"/>
              </a:rPr>
            </a:br>
            <a:r>
              <a:rPr lang="en-US" altLang="zh-CN" sz="3600" dirty="0" smtClean="0">
                <a:latin typeface="Constantia" panose="02030602050306030303" pitchFamily="18" charset="0"/>
                <a:ea typeface="Malgun Gothic" panose="020B0503020000020004" pitchFamily="34" charset="-127"/>
              </a:rPr>
              <a:t>                             </a:t>
            </a:r>
            <a:r>
              <a:rPr lang="zh-CN" altLang="en-US" sz="2200" dirty="0" smtClean="0">
                <a:latin typeface="宋体" panose="02010600030101010101" pitchFamily="2" charset="-122"/>
                <a:ea typeface="宋体" panose="02010600030101010101" pitchFamily="2" charset="-122"/>
              </a:rPr>
              <a:t>（</a:t>
            </a:r>
            <a:r>
              <a:rPr lang="zh-CN" altLang="en-US" sz="2100" dirty="0" smtClean="0">
                <a:solidFill>
                  <a:srgbClr val="080808"/>
                </a:solidFill>
                <a:latin typeface="楷体" panose="02010609060101010101" pitchFamily="49" charset="-122"/>
                <a:ea typeface="楷体" panose="02010609060101010101" pitchFamily="49" charset="-122"/>
              </a:rPr>
              <a:t>推断出合理的结尾</a:t>
            </a:r>
            <a:r>
              <a:rPr lang="zh-CN" altLang="en-US" sz="2200" dirty="0" smtClean="0">
                <a:latin typeface="宋体" panose="02010600030101010101" pitchFamily="2" charset="-122"/>
                <a:ea typeface="宋体" panose="02010600030101010101" pitchFamily="2" charset="-122"/>
              </a:rPr>
              <a:t>）</a:t>
            </a:r>
            <a:endParaRPr lang="zh-CN" altLang="en-US" sz="3600" dirty="0" smtClean="0">
              <a:latin typeface="Constantia" panose="02030602050306030303" pitchFamily="18" charset="0"/>
              <a:ea typeface="Malgun Gothic" panose="020B0503020000020004" pitchFamily="34" charset="-127"/>
            </a:endParaRPr>
          </a:p>
        </p:txBody>
      </p:sp>
      <p:graphicFrame>
        <p:nvGraphicFramePr>
          <p:cNvPr id="4" name="内容占位符 3"/>
          <p:cNvGraphicFramePr>
            <a:graphicFrameLocks noGrp="1"/>
          </p:cNvGraphicFramePr>
          <p:nvPr>
            <p:ph idx="1"/>
          </p:nvPr>
        </p:nvGraphicFramePr>
        <p:xfrm>
          <a:off x="185738" y="1306513"/>
          <a:ext cx="8772525" cy="4593424"/>
        </p:xfrm>
        <a:graphic>
          <a:graphicData uri="http://schemas.openxmlformats.org/drawingml/2006/table">
            <a:tbl>
              <a:tblPr firstRow="1" bandRow="1">
                <a:tableStyleId>{5C22544A-7EE6-4342-B048-85BDC9FD1C3A}</a:tableStyleId>
              </a:tblPr>
              <a:tblGrid>
                <a:gridCol w="2100262"/>
                <a:gridCol w="3748088"/>
                <a:gridCol w="2924175"/>
              </a:tblGrid>
              <a:tr h="450850">
                <a:tc>
                  <a:txBody>
                    <a:bodyPr/>
                    <a:lstStyle/>
                    <a:p>
                      <a:endParaRPr lang="zh-CN" altLang="en-US" dirty="0"/>
                    </a:p>
                  </a:txBody>
                  <a:tcPr/>
                </a:tc>
                <a:tc>
                  <a:txBody>
                    <a:bodyPr/>
                    <a:lstStyle/>
                    <a:p>
                      <a:r>
                        <a:rPr lang="en-US" altLang="zh-CN" dirty="0" smtClean="0"/>
                        <a:t>         </a:t>
                      </a:r>
                      <a:r>
                        <a:rPr lang="en-US" altLang="zh-CN" sz="2400" dirty="0" smtClean="0"/>
                        <a:t>On</a:t>
                      </a:r>
                      <a:r>
                        <a:rPr lang="en-US" altLang="zh-CN" sz="2400" baseline="0" dirty="0" smtClean="0"/>
                        <a:t> the bus </a:t>
                      </a:r>
                      <a:endParaRPr lang="zh-CN" altLang="en-US" sz="2400" dirty="0"/>
                    </a:p>
                  </a:txBody>
                  <a:tcPr/>
                </a:tc>
                <a:tc>
                  <a:txBody>
                    <a:bodyPr/>
                    <a:lstStyle/>
                    <a:p>
                      <a:r>
                        <a:rPr lang="en-US" altLang="zh-CN" sz="2400" dirty="0" smtClean="0"/>
                        <a:t>       At home</a:t>
                      </a:r>
                      <a:endParaRPr lang="zh-CN" altLang="en-US" sz="2400" dirty="0"/>
                    </a:p>
                  </a:txBody>
                  <a:tcPr/>
                </a:tc>
              </a:tr>
              <a:tr h="2068112">
                <a:tc>
                  <a:txBody>
                    <a:bodyPr/>
                    <a:lstStyle/>
                    <a:p>
                      <a:r>
                        <a:rPr lang="en-US" altLang="zh-CN" b="1" dirty="0" smtClean="0"/>
                        <a:t> </a:t>
                      </a:r>
                      <a:endParaRPr lang="en-US" altLang="zh-CN" b="1" dirty="0" smtClean="0"/>
                    </a:p>
                    <a:p>
                      <a:endParaRPr lang="en-US" altLang="zh-CN" sz="2400" b="1" dirty="0" smtClean="0">
                        <a:solidFill>
                          <a:srgbClr val="000000"/>
                        </a:solidFill>
                      </a:endParaRPr>
                    </a:p>
                    <a:p>
                      <a:r>
                        <a:rPr lang="en-US" altLang="zh-CN" sz="2400" b="1" dirty="0" smtClean="0">
                          <a:solidFill>
                            <a:srgbClr val="000000"/>
                          </a:solidFill>
                        </a:rPr>
                        <a:t>What</a:t>
                      </a:r>
                      <a:endParaRPr lang="en-US" altLang="zh-CN" sz="2400" b="1" dirty="0" smtClean="0">
                        <a:solidFill>
                          <a:srgbClr val="000000"/>
                        </a:solidFill>
                      </a:endParaRPr>
                    </a:p>
                    <a:p>
                      <a:r>
                        <a:rPr lang="en-US" altLang="zh-CN" sz="2400" b="1" baseline="0" dirty="0" smtClean="0">
                          <a:solidFill>
                            <a:srgbClr val="000000"/>
                          </a:solidFill>
                        </a:rPr>
                        <a:t> happened ? </a:t>
                      </a:r>
                      <a:endParaRPr lang="zh-CN" altLang="en-US" sz="2400" b="1" dirty="0">
                        <a:solidFill>
                          <a:srgbClr val="000000"/>
                        </a:solidFill>
                      </a:endParaRPr>
                    </a:p>
                  </a:txBody>
                  <a:tcPr/>
                </a:tc>
                <a:tc>
                  <a:txBody>
                    <a:bodyPr/>
                    <a:lstStyle/>
                    <a:p>
                      <a:r>
                        <a:rPr lang="en-US" altLang="zh-CN" dirty="0" smtClean="0"/>
                        <a:t> </a:t>
                      </a:r>
                      <a:endParaRPr lang="en-US" altLang="zh-CN" dirty="0" smtClean="0"/>
                    </a:p>
                    <a:p>
                      <a:endParaRPr lang="en-US" altLang="zh-CN" dirty="0" smtClean="0"/>
                    </a:p>
                    <a:p>
                      <a:endParaRPr lang="en-US" altLang="zh-CN" dirty="0" smtClean="0"/>
                    </a:p>
                    <a:p>
                      <a:r>
                        <a:rPr lang="en-US" altLang="zh-CN" sz="2800" b="1" dirty="0" smtClean="0">
                          <a:solidFill>
                            <a:srgbClr val="FF0000"/>
                          </a:solidFill>
                        </a:rPr>
                        <a:t>What</a:t>
                      </a:r>
                      <a:r>
                        <a:rPr lang="en-US" altLang="zh-CN" sz="2800" b="1" baseline="0" dirty="0" smtClean="0">
                          <a:solidFill>
                            <a:srgbClr val="FF0000"/>
                          </a:solidFill>
                        </a:rPr>
                        <a:t> did Carter see?</a:t>
                      </a:r>
                      <a:endParaRPr lang="zh-CN" altLang="en-US" sz="2800" b="1" dirty="0">
                        <a:solidFill>
                          <a:srgbClr val="FF0000"/>
                        </a:solidFill>
                      </a:endParaRPr>
                    </a:p>
                  </a:txBody>
                  <a:tcPr/>
                </a:tc>
                <a:tc>
                  <a:txBody>
                    <a:bodyPr/>
                    <a:lstStyle/>
                    <a:p>
                      <a:r>
                        <a:rPr lang="en-US" altLang="zh-CN" dirty="0" smtClean="0"/>
                        <a:t> </a:t>
                      </a:r>
                      <a:endParaRPr lang="en-US" altLang="zh-CN" dirty="0" smtClean="0"/>
                    </a:p>
                    <a:p>
                      <a:endParaRPr lang="en-US" altLang="zh-CN" dirty="0" smtClean="0"/>
                    </a:p>
                    <a:p>
                      <a:endParaRPr lang="en-US" altLang="zh-CN" dirty="0" smtClean="0"/>
                    </a:p>
                  </a:txBody>
                  <a:tcPr/>
                </a:tc>
              </a:tr>
              <a:tr h="2068112">
                <a:tc>
                  <a:txBody>
                    <a:bodyPr/>
                    <a:lstStyle/>
                    <a:p>
                      <a:pPr marL="0" algn="l" defTabSz="914400" rtl="0" eaLnBrk="1" latinLnBrk="0" hangingPunct="1"/>
                      <a:endParaRPr lang="en-US" altLang="zh-CN" sz="2400" b="1" kern="1200" dirty="0" smtClean="0">
                        <a:solidFill>
                          <a:srgbClr val="000000"/>
                        </a:solidFill>
                        <a:latin typeface="+mn-lt"/>
                        <a:ea typeface="+mn-ea"/>
                        <a:cs typeface="+mn-cs"/>
                      </a:endParaRPr>
                    </a:p>
                    <a:p>
                      <a:pPr marL="0" algn="l" defTabSz="914400" rtl="0" eaLnBrk="1" latinLnBrk="0" hangingPunct="1"/>
                      <a:r>
                        <a:rPr lang="en-US" altLang="zh-CN" sz="2400" b="1" kern="1200" dirty="0" smtClean="0">
                          <a:solidFill>
                            <a:srgbClr val="000000"/>
                          </a:solidFill>
                          <a:latin typeface="+mn-lt"/>
                          <a:ea typeface="+mn-ea"/>
                          <a:cs typeface="+mn-cs"/>
                        </a:rPr>
                        <a:t> How did</a:t>
                      </a:r>
                      <a:endParaRPr lang="en-US" altLang="zh-CN" sz="2400" b="1" kern="1200" dirty="0" smtClean="0">
                        <a:solidFill>
                          <a:srgbClr val="000000"/>
                        </a:solidFill>
                        <a:latin typeface="+mn-lt"/>
                        <a:ea typeface="+mn-ea"/>
                        <a:cs typeface="+mn-cs"/>
                      </a:endParaRPr>
                    </a:p>
                    <a:p>
                      <a:pPr marL="0" algn="l" defTabSz="914400" rtl="0" eaLnBrk="1" latinLnBrk="0" hangingPunct="1"/>
                      <a:r>
                        <a:rPr lang="en-US" altLang="zh-CN" sz="2400" b="1" kern="1200" dirty="0" smtClean="0">
                          <a:solidFill>
                            <a:srgbClr val="000000"/>
                          </a:solidFill>
                          <a:latin typeface="+mn-lt"/>
                          <a:ea typeface="+mn-ea"/>
                          <a:cs typeface="+mn-cs"/>
                        </a:rPr>
                        <a:t> they feel?</a:t>
                      </a:r>
                      <a:endParaRPr lang="zh-CN" altLang="en-US" sz="2400" b="1" kern="1200" dirty="0" smtClean="0">
                        <a:solidFill>
                          <a:srgbClr val="000000"/>
                        </a:solidFill>
                        <a:latin typeface="+mn-lt"/>
                        <a:ea typeface="+mn-ea"/>
                        <a:cs typeface="+mn-cs"/>
                      </a:endParaRPr>
                    </a:p>
                  </a:txBody>
                  <a:tcPr/>
                </a:tc>
                <a:tc>
                  <a:txBody>
                    <a:bodyPr/>
                    <a:lstStyle/>
                    <a:p>
                      <a:endParaRPr lang="en-US" altLang="zh-CN" dirty="0" smtClean="0"/>
                    </a:p>
                    <a:p>
                      <a:endParaRPr lang="en-US" altLang="zh-CN" dirty="0" smtClean="0"/>
                    </a:p>
                    <a:p>
                      <a:r>
                        <a:rPr lang="en-US" altLang="zh-CN" sz="2800" b="1" dirty="0" smtClean="0">
                          <a:solidFill>
                            <a:srgbClr val="FF0000"/>
                          </a:solidFill>
                        </a:rPr>
                        <a:t>How did he</a:t>
                      </a:r>
                      <a:r>
                        <a:rPr lang="en-US" altLang="zh-CN" sz="2800" b="1" baseline="0" dirty="0" smtClean="0">
                          <a:solidFill>
                            <a:srgbClr val="FF0000"/>
                          </a:solidFill>
                        </a:rPr>
                        <a:t> feel? </a:t>
                      </a:r>
                      <a:endParaRPr lang="en-US" altLang="zh-CN" sz="2800" b="1" baseline="0" dirty="0" smtClean="0">
                        <a:solidFill>
                          <a:srgbClr val="FF0000"/>
                        </a:solidFill>
                      </a:endParaRPr>
                    </a:p>
                    <a:p>
                      <a:endParaRPr lang="en-US" altLang="zh-CN" baseline="0" dirty="0" smtClean="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defRPr/>
                      </a:pPr>
                      <a:endParaRPr lang="en-US" altLang="zh-CN" b="1" dirty="0" smtClean="0">
                        <a:solidFill>
                          <a:srgbClr val="FF0000"/>
                        </a:solidFill>
                      </a:endParaRPr>
                    </a:p>
                    <a:p>
                      <a:pPr marL="0" marR="0" indent="0" algn="l" defTabSz="914400" rtl="0" eaLnBrk="1" fontAlgn="auto" latinLnBrk="0" hangingPunct="1">
                        <a:lnSpc>
                          <a:spcPct val="100000"/>
                        </a:lnSpc>
                        <a:spcBef>
                          <a:spcPts val="0"/>
                        </a:spcBef>
                        <a:spcAft>
                          <a:spcPts val="0"/>
                        </a:spcAft>
                        <a:buClrTx/>
                        <a:buSzTx/>
                        <a:buFontTx/>
                        <a:buNone/>
                        <a:defRPr/>
                      </a:pPr>
                      <a:endParaRPr lang="en-US" altLang="zh-CN" b="1" dirty="0" smtClean="0">
                        <a:solidFill>
                          <a:srgbClr val="FF0000"/>
                        </a:solidFill>
                      </a:endParaRPr>
                    </a:p>
                  </a:txBody>
                  <a:tcPr/>
                </a:tc>
              </a:tr>
            </a:tbl>
          </a:graphicData>
        </a:graphic>
      </p:graphicFrame>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0" y="2406873"/>
            <a:ext cx="9143999" cy="1772793"/>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pPr>
              <a:lnSpc>
                <a:spcPct val="130000"/>
              </a:lnSpc>
            </a:pPr>
            <a:r>
              <a:rPr lang="en-US" altLang="zh-CN" sz="2800" b="1" dirty="0" smtClean="0">
                <a:solidFill>
                  <a:srgbClr val="000000"/>
                </a:solidFill>
                <a:latin typeface="Times New Roman" panose="02020603050405020304" charset="0"/>
                <a:ea typeface="宋体" panose="02010600030101010101" pitchFamily="2" charset="-122"/>
              </a:rPr>
              <a:t>Carter </a:t>
            </a:r>
            <a:r>
              <a:rPr lang="en-US" altLang="zh-CN" sz="2800" b="1" dirty="0" smtClean="0">
                <a:solidFill>
                  <a:srgbClr val="080808"/>
                </a:solidFill>
                <a:latin typeface="Times New Roman" panose="02020603050405020304" charset="0"/>
                <a:ea typeface="宋体" panose="02010600030101010101" pitchFamily="2" charset="-122"/>
              </a:rPr>
              <a:t>turned in his seat, feeling disgusted. He hated seeing little kids get picked on </a:t>
            </a:r>
            <a:r>
              <a:rPr lang="en-US" altLang="zh-CN" sz="2800" b="1" dirty="0" smtClean="0">
                <a:solidFill>
                  <a:srgbClr val="080808"/>
                </a:solidFill>
                <a:latin typeface="楷体" panose="02010609060101010101" pitchFamily="49" charset="-122"/>
                <a:ea typeface="楷体" panose="02010609060101010101" pitchFamily="49" charset="-122"/>
              </a:rPr>
              <a:t>(</a:t>
            </a:r>
            <a:r>
              <a:rPr lang="zh-CN" altLang="zh-CN" sz="2800" b="1" dirty="0" smtClean="0">
                <a:solidFill>
                  <a:srgbClr val="080808"/>
                </a:solidFill>
                <a:latin typeface="楷体" panose="02010609060101010101" pitchFamily="49" charset="-122"/>
                <a:ea typeface="楷体" panose="02010609060101010101" pitchFamily="49" charset="-122"/>
              </a:rPr>
              <a:t>欺负</a:t>
            </a:r>
            <a:r>
              <a:rPr lang="en-US" altLang="zh-CN" sz="2800" b="1" dirty="0" smtClean="0">
                <a:solidFill>
                  <a:srgbClr val="080808"/>
                </a:solidFill>
                <a:latin typeface="Times New Roman" panose="02020603050405020304" charset="0"/>
                <a:ea typeface="宋体" panose="02010600030101010101" pitchFamily="2" charset="-122"/>
              </a:rPr>
              <a:t>). The sight of Billy on the ground crying </a:t>
            </a:r>
            <a:r>
              <a:rPr lang="en-US" altLang="zh-CN" sz="2800" b="1" dirty="0" smtClean="0">
                <a:solidFill>
                  <a:srgbClr val="FF0000"/>
                </a:solidFill>
                <a:latin typeface="Times New Roman" panose="02020603050405020304" charset="0"/>
                <a:ea typeface="宋体" panose="02010600030101010101" pitchFamily="2" charset="-122"/>
              </a:rPr>
              <a:t>was burned into his memory</a:t>
            </a:r>
            <a:r>
              <a:rPr lang="en-US" altLang="zh-CN" sz="2800" b="1" dirty="0" smtClean="0">
                <a:solidFill>
                  <a:srgbClr val="080808"/>
                </a:solidFill>
                <a:latin typeface="Times New Roman" panose="02020603050405020304" charset="0"/>
                <a:ea typeface="宋体" panose="02010600030101010101" pitchFamily="2" charset="-122"/>
              </a:rPr>
              <a:t>. </a:t>
            </a:r>
            <a:endParaRPr lang="zh-CN" altLang="en-US" sz="2800" b="1" dirty="0" smtClean="0">
              <a:solidFill>
                <a:srgbClr val="080808"/>
              </a:solidFill>
              <a:latin typeface="Times New Roman" panose="02020603050405020304" charset="0"/>
              <a:ea typeface="宋体" panose="02010600030101010101" pitchFamily="2" charset="-122"/>
            </a:endParaRPr>
          </a:p>
        </p:txBody>
      </p:sp>
      <p:sp>
        <p:nvSpPr>
          <p:cNvPr id="7" name="TextBox 6"/>
          <p:cNvSpPr txBox="1"/>
          <p:nvPr/>
        </p:nvSpPr>
        <p:spPr>
          <a:xfrm>
            <a:off x="1" y="401862"/>
            <a:ext cx="9143999" cy="1772793"/>
          </a:xfrm>
          <a:prstGeom prst="rect">
            <a:avLst/>
          </a:prstGeom>
        </p:spPr>
        <p:style>
          <a:lnRef idx="2">
            <a:schemeClr val="accent3"/>
          </a:lnRef>
          <a:fillRef idx="1">
            <a:schemeClr val="lt1"/>
          </a:fillRef>
          <a:effectRef idx="0">
            <a:schemeClr val="accent3"/>
          </a:effectRef>
          <a:fontRef idx="minor">
            <a:schemeClr val="dk1"/>
          </a:fontRef>
        </p:style>
        <p:txBody>
          <a:bodyPr wrap="square" rtlCol="0">
            <a:spAutoFit/>
          </a:bodyPr>
          <a:lstStyle/>
          <a:p>
            <a:pPr>
              <a:lnSpc>
                <a:spcPct val="130000"/>
              </a:lnSpc>
            </a:pPr>
            <a:r>
              <a:rPr lang="en-US" altLang="zh-CN" sz="2800" b="1" dirty="0" smtClean="0">
                <a:solidFill>
                  <a:srgbClr val="000000"/>
                </a:solidFill>
                <a:latin typeface="Times New Roman" panose="02020603050405020304" charset="0"/>
                <a:ea typeface="宋体" panose="02010600030101010101" pitchFamily="2" charset="-122"/>
              </a:rPr>
              <a:t>Dexter</a:t>
            </a:r>
            <a:r>
              <a:rPr lang="en-US" altLang="zh-CN" sz="2800" b="1" dirty="0" smtClean="0">
                <a:solidFill>
                  <a:srgbClr val="0070C0"/>
                </a:solidFill>
                <a:latin typeface="Times New Roman" panose="02020603050405020304" charset="0"/>
                <a:ea typeface="宋体" panose="02010600030101010101" pitchFamily="2" charset="-122"/>
              </a:rPr>
              <a:t> </a:t>
            </a:r>
            <a:r>
              <a:rPr lang="en-US" altLang="zh-CN" sz="2800" b="1" u="sng" dirty="0" smtClean="0">
                <a:solidFill>
                  <a:srgbClr val="080808"/>
                </a:solidFill>
                <a:latin typeface="Times New Roman" panose="02020603050405020304" charset="0"/>
                <a:ea typeface="宋体" panose="02010600030101010101" pitchFamily="2" charset="-122"/>
              </a:rPr>
              <a:t>yelled</a:t>
            </a:r>
            <a:r>
              <a:rPr lang="en-US" altLang="zh-CN" sz="2800" b="1" dirty="0" smtClean="0">
                <a:solidFill>
                  <a:srgbClr val="080808"/>
                </a:solidFill>
                <a:latin typeface="Times New Roman" panose="02020603050405020304" charset="0"/>
                <a:ea typeface="宋体" panose="02010600030101010101" pitchFamily="2" charset="-122"/>
              </a:rPr>
              <a:t>, </a:t>
            </a:r>
            <a:r>
              <a:rPr lang="en-US" altLang="zh-CN" sz="2800" b="1" dirty="0" smtClean="0">
                <a:solidFill>
                  <a:srgbClr val="FF0000"/>
                </a:solidFill>
                <a:latin typeface="Times New Roman" panose="02020603050405020304" charset="0"/>
                <a:ea typeface="宋体" panose="02010600030101010101" pitchFamily="2" charset="-122"/>
              </a:rPr>
              <a:t>gave</a:t>
            </a:r>
            <a:r>
              <a:rPr lang="en-US" altLang="zh-CN" sz="2800" b="1" dirty="0" smtClean="0">
                <a:solidFill>
                  <a:srgbClr val="080808"/>
                </a:solidFill>
                <a:latin typeface="Times New Roman" panose="02020603050405020304" charset="0"/>
                <a:ea typeface="宋体" panose="02010600030101010101" pitchFamily="2" charset="-122"/>
              </a:rPr>
              <a:t> his younger brother </a:t>
            </a:r>
            <a:r>
              <a:rPr lang="en-US" altLang="zh-CN" sz="2800" b="1" dirty="0" smtClean="0">
                <a:solidFill>
                  <a:srgbClr val="FF0000"/>
                </a:solidFill>
                <a:latin typeface="Times New Roman" panose="02020603050405020304" charset="0"/>
                <a:ea typeface="宋体" panose="02010600030101010101" pitchFamily="2" charset="-122"/>
              </a:rPr>
              <a:t>a hard shove </a:t>
            </a:r>
            <a:r>
              <a:rPr lang="en-US" altLang="zh-CN" sz="2800" b="1" dirty="0" smtClean="0">
                <a:solidFill>
                  <a:srgbClr val="080808"/>
                </a:solidFill>
                <a:latin typeface="Times New Roman" panose="02020603050405020304" charset="0"/>
                <a:ea typeface="宋体" panose="02010600030101010101" pitchFamily="2" charset="-122"/>
              </a:rPr>
              <a:t>and </a:t>
            </a:r>
            <a:r>
              <a:rPr lang="en-US" altLang="zh-CN" sz="2800" b="1" dirty="0" smtClean="0">
                <a:solidFill>
                  <a:srgbClr val="FF0000"/>
                </a:solidFill>
                <a:latin typeface="Times New Roman" panose="02020603050405020304" charset="0"/>
                <a:ea typeface="宋体" panose="02010600030101010101" pitchFamily="2" charset="-122"/>
              </a:rPr>
              <a:t>knocked him to the ground</a:t>
            </a:r>
            <a:r>
              <a:rPr lang="en-US" altLang="zh-CN" sz="2800" b="1" dirty="0" smtClean="0">
                <a:solidFill>
                  <a:srgbClr val="080808"/>
                </a:solidFill>
                <a:latin typeface="Times New Roman" panose="02020603050405020304" charset="0"/>
                <a:ea typeface="宋体" panose="02010600030101010101" pitchFamily="2" charset="-122"/>
              </a:rPr>
              <a:t>. </a:t>
            </a:r>
            <a:r>
              <a:rPr lang="en-US" altLang="zh-CN" sz="2800" b="1" dirty="0" smtClean="0">
                <a:solidFill>
                  <a:srgbClr val="000000"/>
                </a:solidFill>
                <a:latin typeface="Times New Roman" panose="02020603050405020304" charset="0"/>
                <a:ea typeface="宋体" panose="02010600030101010101" pitchFamily="2" charset="-122"/>
              </a:rPr>
              <a:t>Billy</a:t>
            </a:r>
            <a:r>
              <a:rPr lang="en-US" altLang="zh-CN" sz="2800" b="1" dirty="0" smtClean="0">
                <a:solidFill>
                  <a:srgbClr val="0070C0"/>
                </a:solidFill>
                <a:latin typeface="Times New Roman" panose="02020603050405020304" charset="0"/>
                <a:ea typeface="宋体" panose="02010600030101010101" pitchFamily="2" charset="-122"/>
              </a:rPr>
              <a:t> </a:t>
            </a:r>
            <a:r>
              <a:rPr lang="en-US" altLang="zh-CN" sz="2800" b="1" dirty="0" smtClean="0">
                <a:solidFill>
                  <a:srgbClr val="080808"/>
                </a:solidFill>
                <a:latin typeface="Times New Roman" panose="02020603050405020304" charset="0"/>
                <a:ea typeface="宋体" panose="02010600030101010101" pitchFamily="2" charset="-122"/>
              </a:rPr>
              <a:t>was on the ground wiping at his eyes, but </a:t>
            </a:r>
            <a:r>
              <a:rPr lang="en-US" altLang="zh-CN" sz="2800" b="1" dirty="0" smtClean="0">
                <a:solidFill>
                  <a:srgbClr val="000000"/>
                </a:solidFill>
                <a:latin typeface="Times New Roman" panose="02020603050405020304" charset="0"/>
                <a:ea typeface="宋体" panose="02010600030101010101" pitchFamily="2" charset="-122"/>
              </a:rPr>
              <a:t>Dexter walked </a:t>
            </a:r>
            <a:r>
              <a:rPr lang="en-US" altLang="zh-CN" sz="2800" b="1" dirty="0" smtClean="0">
                <a:solidFill>
                  <a:srgbClr val="080808"/>
                </a:solidFill>
                <a:latin typeface="Times New Roman" panose="02020603050405020304" charset="0"/>
                <a:ea typeface="宋体" panose="02010600030101010101" pitchFamily="2" charset="-122"/>
              </a:rPr>
              <a:t>away.</a:t>
            </a:r>
            <a:endParaRPr lang="zh-CN" altLang="en-US" sz="2800" b="1" dirty="0" smtClean="0">
              <a:solidFill>
                <a:srgbClr val="080808"/>
              </a:solidFill>
              <a:latin typeface="Arial" panose="020B0604020202020204" pitchFamily="34" charset="0"/>
              <a:ea typeface="微软雅黑" panose="020B0503020204020204" pitchFamily="34" charset="-122"/>
            </a:endParaRPr>
          </a:p>
        </p:txBody>
      </p:sp>
      <p:sp>
        <p:nvSpPr>
          <p:cNvPr id="8" name="TextBox 7"/>
          <p:cNvSpPr txBox="1"/>
          <p:nvPr/>
        </p:nvSpPr>
        <p:spPr>
          <a:xfrm>
            <a:off x="1" y="4422280"/>
            <a:ext cx="9143999" cy="2332946"/>
          </a:xfrm>
          <a:prstGeom prst="rect">
            <a:avLst/>
          </a:prstGeom>
        </p:spPr>
        <p:style>
          <a:lnRef idx="2">
            <a:schemeClr val="accent6"/>
          </a:lnRef>
          <a:fillRef idx="1">
            <a:schemeClr val="lt1"/>
          </a:fillRef>
          <a:effectRef idx="0">
            <a:schemeClr val="accent6"/>
          </a:effectRef>
          <a:fontRef idx="minor">
            <a:schemeClr val="dk1"/>
          </a:fontRef>
        </p:style>
        <p:txBody>
          <a:bodyPr wrap="square" rtlCol="0">
            <a:spAutoFit/>
          </a:bodyPr>
          <a:lstStyle/>
          <a:p>
            <a:pPr>
              <a:lnSpc>
                <a:spcPct val="130000"/>
              </a:lnSpc>
            </a:pPr>
            <a:r>
              <a:rPr lang="en-US" altLang="zh-CN" sz="2800" b="1" dirty="0" smtClean="0">
                <a:solidFill>
                  <a:srgbClr val="0000CC"/>
                </a:solidFill>
                <a:latin typeface="Times New Roman" panose="02020603050405020304" charset="0"/>
                <a:ea typeface="宋体" panose="02010600030101010101" pitchFamily="2" charset="-122"/>
              </a:rPr>
              <a:t>Conflict 1: </a:t>
            </a:r>
            <a:r>
              <a:rPr lang="zh-CN" altLang="zh-CN" sz="2800" b="1" dirty="0" smtClean="0">
                <a:solidFill>
                  <a:srgbClr val="0000CC"/>
                </a:solidFill>
              </a:rPr>
              <a:t> </a:t>
            </a:r>
            <a:r>
              <a:rPr lang="en-US" altLang="zh-CN" sz="2800" b="1" dirty="0" smtClean="0">
                <a:solidFill>
                  <a:srgbClr val="0000CC"/>
                </a:solidFill>
              </a:rPr>
              <a:t>Carter</a:t>
            </a:r>
            <a:r>
              <a:rPr lang="zh-CN" altLang="zh-CN" sz="2800" b="1" dirty="0" smtClean="0">
                <a:solidFill>
                  <a:srgbClr val="0000CC"/>
                </a:solidFill>
              </a:rPr>
              <a:t>看到的冲突和他的认知</a:t>
            </a:r>
            <a:r>
              <a:rPr lang="en-US" altLang="zh-CN" sz="2800" b="1" dirty="0" smtClean="0">
                <a:solidFill>
                  <a:srgbClr val="0000CC"/>
                </a:solidFill>
              </a:rPr>
              <a:t>   </a:t>
            </a:r>
            <a:r>
              <a:rPr lang="en-US" altLang="zh-CN" sz="2800" b="1" dirty="0" smtClean="0">
                <a:solidFill>
                  <a:srgbClr val="0000CC"/>
                </a:solidFill>
                <a:latin typeface="Times New Roman" panose="02020603050405020304" charset="0"/>
                <a:ea typeface="宋体" panose="02010600030101010101" pitchFamily="2" charset="-122"/>
              </a:rPr>
              <a:t> </a:t>
            </a:r>
            <a:endParaRPr lang="en-US" altLang="zh-CN" sz="2800" b="1" dirty="0" smtClean="0">
              <a:solidFill>
                <a:srgbClr val="0000CC"/>
              </a:solidFill>
              <a:latin typeface="Times New Roman" panose="02020603050405020304" charset="0"/>
              <a:ea typeface="宋体" panose="02010600030101010101" pitchFamily="2" charset="-122"/>
            </a:endParaRPr>
          </a:p>
          <a:p>
            <a:pPr>
              <a:lnSpc>
                <a:spcPct val="130000"/>
              </a:lnSpc>
            </a:pPr>
            <a:r>
              <a:rPr lang="en-US" altLang="zh-CN" sz="2800" b="1" dirty="0" smtClean="0">
                <a:solidFill>
                  <a:srgbClr val="080808"/>
                </a:solidFill>
                <a:latin typeface="Times New Roman" panose="02020603050405020304" charset="0"/>
                <a:ea typeface="宋体" panose="02010600030101010101" pitchFamily="2" charset="-122"/>
              </a:rPr>
              <a:t>Seeing the little kids get picked on/ being bullied, Carter felt disgusted. / He disapproved of bullying  </a:t>
            </a:r>
            <a:r>
              <a:rPr lang="en-US" altLang="zh-CN" sz="2800" b="1" dirty="0" smtClean="0">
                <a:solidFill>
                  <a:srgbClr val="000000"/>
                </a:solidFill>
                <a:latin typeface="楷体" panose="02010609060101010101" pitchFamily="49" charset="-122"/>
                <a:ea typeface="楷体" panose="02010609060101010101" pitchFamily="49" charset="-122"/>
              </a:rPr>
              <a:t>(</a:t>
            </a:r>
            <a:r>
              <a:rPr lang="zh-CN" altLang="en-US" sz="2800" b="1" dirty="0" smtClean="0">
                <a:solidFill>
                  <a:srgbClr val="000000"/>
                </a:solidFill>
                <a:latin typeface="楷体" panose="02010609060101010101" pitchFamily="49" charset="-122"/>
                <a:ea typeface="楷体" panose="02010609060101010101" pitchFamily="49" charset="-122"/>
              </a:rPr>
              <a:t>恃强凌弱的行为</a:t>
            </a:r>
            <a:r>
              <a:rPr lang="en-US" altLang="zh-CN" sz="2800" b="1" dirty="0" smtClean="0">
                <a:solidFill>
                  <a:srgbClr val="000000"/>
                </a:solidFill>
                <a:latin typeface="楷体" panose="02010609060101010101" pitchFamily="49" charset="-122"/>
                <a:ea typeface="楷体" panose="02010609060101010101" pitchFamily="49" charset="-122"/>
              </a:rPr>
              <a:t>).    </a:t>
            </a:r>
            <a:endParaRPr lang="zh-CN" altLang="en-US" sz="2800" b="1" dirty="0" smtClean="0">
              <a:solidFill>
                <a:srgbClr val="000000"/>
              </a:solidFill>
              <a:latin typeface="楷体" panose="02010609060101010101" pitchFamily="49" charset="-122"/>
              <a:ea typeface="楷体" panose="02010609060101010101" pitchFamily="49" charset="-122"/>
            </a:endParaRPr>
          </a:p>
        </p:txBody>
      </p:sp>
      <p:pic>
        <p:nvPicPr>
          <p:cNvPr id="2" name="图片 1" descr="水印"/>
          <p:cNvPicPr>
            <a:picLocks noChangeAspect="1"/>
          </p:cNvPicPr>
          <p:nvPr userDrawn="1"/>
        </p:nvPicPr>
        <p:blipFill>
          <a:blip r:embed="rId1"/>
          <a:stretch>
            <a:fillRect/>
          </a:stretch>
        </p:blipFill>
        <p:spPr>
          <a:xfrm>
            <a:off x="5186363" y="904875"/>
            <a:ext cx="3880009" cy="1255871"/>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linds(horizontal)">
                                      <p:cBhvr>
                                        <p:cTn id="7" dur="5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blinds(horizontal)">
                                      <p:cBhvr>
                                        <p:cTn id="12" dur="500"/>
                                        <p:tgtEl>
                                          <p:spTgt spid="6"/>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8"/>
                                        </p:tgtEl>
                                        <p:attrNameLst>
                                          <p:attrName>style.visibility</p:attrName>
                                        </p:attrNameLst>
                                      </p:cBhvr>
                                      <p:to>
                                        <p:strVal val="visible"/>
                                      </p:to>
                                    </p:set>
                                    <p:animEffect transition="in" filter="blinds(horizontal)">
                                      <p:cBhvr>
                                        <p:cTn id="17"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P spid="8"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内容占位符 3"/>
          <p:cNvGraphicFramePr>
            <a:graphicFrameLocks noGrp="1"/>
          </p:cNvGraphicFramePr>
          <p:nvPr>
            <p:ph idx="1"/>
          </p:nvPr>
        </p:nvGraphicFramePr>
        <p:xfrm>
          <a:off x="185738" y="1306513"/>
          <a:ext cx="8772525" cy="4587074"/>
        </p:xfrm>
        <a:graphic>
          <a:graphicData uri="http://schemas.openxmlformats.org/drawingml/2006/table">
            <a:tbl>
              <a:tblPr firstRow="1" bandRow="1">
                <a:tableStyleId>{5C22544A-7EE6-4342-B048-85BDC9FD1C3A}</a:tableStyleId>
              </a:tblPr>
              <a:tblGrid>
                <a:gridCol w="2100262"/>
                <a:gridCol w="3748088"/>
                <a:gridCol w="2924175"/>
              </a:tblGrid>
              <a:tr h="450850">
                <a:tc>
                  <a:txBody>
                    <a:bodyPr/>
                    <a:lstStyle/>
                    <a:p>
                      <a:endParaRPr lang="zh-CN" altLang="en-US" dirty="0"/>
                    </a:p>
                  </a:txBody>
                  <a:tcPr/>
                </a:tc>
                <a:tc>
                  <a:txBody>
                    <a:bodyPr/>
                    <a:lstStyle/>
                    <a:p>
                      <a:r>
                        <a:rPr lang="en-US" altLang="zh-CN" dirty="0" smtClean="0"/>
                        <a:t>         on</a:t>
                      </a:r>
                      <a:r>
                        <a:rPr lang="en-US" altLang="zh-CN" baseline="0" dirty="0" smtClean="0"/>
                        <a:t> the bus </a:t>
                      </a:r>
                      <a:endParaRPr lang="zh-CN" altLang="en-US" dirty="0"/>
                    </a:p>
                  </a:txBody>
                  <a:tcPr/>
                </a:tc>
                <a:tc>
                  <a:txBody>
                    <a:bodyPr/>
                    <a:lstStyle/>
                    <a:p>
                      <a:r>
                        <a:rPr lang="en-US" altLang="zh-CN" dirty="0" smtClean="0"/>
                        <a:t>       At home</a:t>
                      </a:r>
                      <a:endParaRPr lang="zh-CN" altLang="en-US" dirty="0"/>
                    </a:p>
                  </a:txBody>
                  <a:tcPr/>
                </a:tc>
              </a:tr>
              <a:tr h="2068112">
                <a:tc>
                  <a:txBody>
                    <a:bodyPr/>
                    <a:lstStyle/>
                    <a:p>
                      <a:r>
                        <a:rPr lang="en-US" altLang="zh-CN" b="1" dirty="0" smtClean="0"/>
                        <a:t> </a:t>
                      </a:r>
                      <a:endParaRPr lang="en-US" altLang="zh-CN" b="1" dirty="0" smtClean="0"/>
                    </a:p>
                    <a:p>
                      <a:endParaRPr lang="en-US" altLang="zh-CN" sz="2400" b="1" dirty="0" smtClean="0">
                        <a:solidFill>
                          <a:srgbClr val="000000"/>
                        </a:solidFill>
                      </a:endParaRPr>
                    </a:p>
                    <a:p>
                      <a:r>
                        <a:rPr lang="en-US" altLang="zh-CN" sz="2400" b="1" dirty="0" smtClean="0">
                          <a:solidFill>
                            <a:srgbClr val="000000"/>
                          </a:solidFill>
                        </a:rPr>
                        <a:t>    What</a:t>
                      </a:r>
                      <a:endParaRPr lang="en-US" altLang="zh-CN" sz="2400" b="1" dirty="0" smtClean="0">
                        <a:solidFill>
                          <a:srgbClr val="000000"/>
                        </a:solidFill>
                      </a:endParaRPr>
                    </a:p>
                    <a:p>
                      <a:r>
                        <a:rPr lang="en-US" altLang="zh-CN" sz="2400" b="1" baseline="0" dirty="0" smtClean="0">
                          <a:solidFill>
                            <a:srgbClr val="000000"/>
                          </a:solidFill>
                        </a:rPr>
                        <a:t>happened ? </a:t>
                      </a:r>
                      <a:endParaRPr lang="zh-CN" altLang="en-US" sz="2400" b="1" dirty="0">
                        <a:solidFill>
                          <a:srgbClr val="000000"/>
                        </a:solidFill>
                      </a:endParaRPr>
                    </a:p>
                  </a:txBody>
                  <a:tcPr/>
                </a:tc>
                <a:tc>
                  <a:txBody>
                    <a:bodyPr/>
                    <a:lstStyle/>
                    <a:p>
                      <a:r>
                        <a:rPr lang="en-US" altLang="zh-CN" dirty="0" smtClean="0"/>
                        <a:t> </a:t>
                      </a:r>
                      <a:endParaRPr lang="en-US" altLang="zh-CN" dirty="0" smtClean="0"/>
                    </a:p>
                    <a:p>
                      <a:endParaRPr lang="en-US" altLang="zh-CN" dirty="0" smtClean="0"/>
                    </a:p>
                    <a:p>
                      <a:r>
                        <a:rPr lang="en-US" altLang="zh-CN" sz="2400" b="1" dirty="0" smtClean="0">
                          <a:solidFill>
                            <a:srgbClr val="FF0000"/>
                          </a:solidFill>
                        </a:rPr>
                        <a:t>What</a:t>
                      </a:r>
                      <a:r>
                        <a:rPr lang="en-US" altLang="zh-CN" sz="2400" b="1" baseline="0" dirty="0" smtClean="0">
                          <a:solidFill>
                            <a:srgbClr val="FF0000"/>
                          </a:solidFill>
                        </a:rPr>
                        <a:t> did Carter see?</a:t>
                      </a:r>
                      <a:endParaRPr lang="zh-CN" altLang="en-US" sz="2400" b="1" dirty="0">
                        <a:solidFill>
                          <a:srgbClr val="FF0000"/>
                        </a:solidFill>
                      </a:endParaRPr>
                    </a:p>
                  </a:txBody>
                  <a:tcPr/>
                </a:tc>
                <a:tc>
                  <a:txBody>
                    <a:bodyPr/>
                    <a:lstStyle/>
                    <a:p>
                      <a:r>
                        <a:rPr lang="en-US" altLang="zh-CN" dirty="0" smtClean="0"/>
                        <a:t> </a:t>
                      </a:r>
                      <a:endParaRPr lang="en-US" altLang="zh-CN" dirty="0" smtClean="0"/>
                    </a:p>
                    <a:p>
                      <a:endParaRPr lang="en-US" altLang="zh-CN" dirty="0" smtClean="0"/>
                    </a:p>
                  </a:txBody>
                  <a:tcPr/>
                </a:tc>
              </a:tr>
              <a:tr h="2068112">
                <a:tc>
                  <a:txBody>
                    <a:bodyPr/>
                    <a:lstStyle/>
                    <a:p>
                      <a:pPr marL="0" algn="l" defTabSz="914400" rtl="0" eaLnBrk="1" latinLnBrk="0" hangingPunct="1"/>
                      <a:endParaRPr lang="en-US" altLang="zh-CN" sz="2400" b="1" kern="1200" dirty="0" smtClean="0">
                        <a:solidFill>
                          <a:srgbClr val="000000"/>
                        </a:solidFill>
                        <a:latin typeface="+mn-lt"/>
                        <a:ea typeface="+mn-ea"/>
                        <a:cs typeface="+mn-cs"/>
                      </a:endParaRPr>
                    </a:p>
                    <a:p>
                      <a:pPr marL="0" algn="l" defTabSz="914400" rtl="0" eaLnBrk="1" latinLnBrk="0" hangingPunct="1"/>
                      <a:r>
                        <a:rPr lang="en-US" altLang="zh-CN" sz="2400" b="1" kern="1200" dirty="0" smtClean="0">
                          <a:solidFill>
                            <a:srgbClr val="000000"/>
                          </a:solidFill>
                          <a:latin typeface="+mn-lt"/>
                          <a:ea typeface="+mn-ea"/>
                          <a:cs typeface="+mn-cs"/>
                        </a:rPr>
                        <a:t> How did</a:t>
                      </a:r>
                      <a:endParaRPr lang="en-US" altLang="zh-CN" sz="2400" b="1" kern="1200" dirty="0" smtClean="0">
                        <a:solidFill>
                          <a:srgbClr val="000000"/>
                        </a:solidFill>
                        <a:latin typeface="+mn-lt"/>
                        <a:ea typeface="+mn-ea"/>
                        <a:cs typeface="+mn-cs"/>
                      </a:endParaRPr>
                    </a:p>
                    <a:p>
                      <a:pPr marL="0" algn="l" defTabSz="914400" rtl="0" eaLnBrk="1" latinLnBrk="0" hangingPunct="1"/>
                      <a:r>
                        <a:rPr lang="en-US" altLang="zh-CN" sz="2400" b="1" kern="1200" dirty="0" smtClean="0">
                          <a:solidFill>
                            <a:srgbClr val="000000"/>
                          </a:solidFill>
                          <a:latin typeface="+mn-lt"/>
                          <a:ea typeface="+mn-ea"/>
                          <a:cs typeface="+mn-cs"/>
                        </a:rPr>
                        <a:t>they feel?</a:t>
                      </a:r>
                      <a:endParaRPr lang="zh-CN" altLang="en-US" sz="2400" b="1" kern="1200" dirty="0" smtClean="0">
                        <a:solidFill>
                          <a:srgbClr val="000000"/>
                        </a:solidFill>
                        <a:latin typeface="+mn-lt"/>
                        <a:ea typeface="+mn-ea"/>
                        <a:cs typeface="+mn-cs"/>
                      </a:endParaRPr>
                    </a:p>
                  </a:txBody>
                  <a:tcPr/>
                </a:tc>
                <a:tc>
                  <a:txBody>
                    <a:bodyPr/>
                    <a:lstStyle/>
                    <a:p>
                      <a:endParaRPr lang="en-US" altLang="zh-CN" sz="2400" dirty="0" smtClean="0"/>
                    </a:p>
                    <a:p>
                      <a:r>
                        <a:rPr lang="en-US" altLang="zh-CN" sz="2400" b="1" dirty="0" smtClean="0">
                          <a:solidFill>
                            <a:srgbClr val="FF0000"/>
                          </a:solidFill>
                        </a:rPr>
                        <a:t>How did he</a:t>
                      </a:r>
                      <a:r>
                        <a:rPr lang="en-US" altLang="zh-CN" sz="2400" b="1" baseline="0" dirty="0" smtClean="0">
                          <a:solidFill>
                            <a:srgbClr val="FF0000"/>
                          </a:solidFill>
                        </a:rPr>
                        <a:t> feel? </a:t>
                      </a:r>
                      <a:endParaRPr lang="en-US" altLang="zh-CN" sz="2400" b="1" baseline="0" dirty="0" smtClean="0">
                        <a:solidFill>
                          <a:srgbClr val="FF0000"/>
                        </a:solidFill>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defRPr/>
                      </a:pPr>
                      <a:endParaRPr lang="en-US" altLang="zh-CN" b="1" dirty="0" smtClean="0">
                        <a:solidFill>
                          <a:srgbClr val="FF0000"/>
                        </a:solidFill>
                      </a:endParaRPr>
                    </a:p>
                  </a:txBody>
                  <a:tcPr/>
                </a:tc>
              </a:tr>
            </a:tbl>
          </a:graphicData>
        </a:graphic>
      </p:graphicFrame>
      <p:sp>
        <p:nvSpPr>
          <p:cNvPr id="8" name="TextBox 7"/>
          <p:cNvSpPr txBox="1"/>
          <p:nvPr/>
        </p:nvSpPr>
        <p:spPr>
          <a:xfrm>
            <a:off x="6129338" y="2085975"/>
            <a:ext cx="2475358" cy="1303498"/>
          </a:xfrm>
          <a:prstGeom prst="rect">
            <a:avLst/>
          </a:prstGeom>
          <a:noFill/>
        </p:spPr>
        <p:txBody>
          <a:bodyPr wrap="none" rtlCol="0">
            <a:spAutoFit/>
          </a:bodyPr>
          <a:lstStyle/>
          <a:p>
            <a:pPr>
              <a:lnSpc>
                <a:spcPct val="130000"/>
              </a:lnSpc>
            </a:pPr>
            <a:r>
              <a:rPr lang="en-US" altLang="zh-CN" sz="2400" b="1" dirty="0" smtClean="0">
                <a:solidFill>
                  <a:srgbClr val="FF0000"/>
                </a:solidFill>
              </a:rPr>
              <a:t>What did Carter</a:t>
            </a:r>
            <a:endParaRPr lang="en-US" altLang="zh-CN" sz="2400" b="1" dirty="0" smtClean="0">
              <a:solidFill>
                <a:srgbClr val="FF0000"/>
              </a:solidFill>
            </a:endParaRPr>
          </a:p>
          <a:p>
            <a:pPr>
              <a:lnSpc>
                <a:spcPct val="130000"/>
              </a:lnSpc>
            </a:pPr>
            <a:r>
              <a:rPr lang="en-US" altLang="zh-CN" sz="2400" b="1" dirty="0" smtClean="0">
                <a:solidFill>
                  <a:srgbClr val="FF0000"/>
                </a:solidFill>
              </a:rPr>
              <a:t> see? </a:t>
            </a:r>
            <a:endParaRPr lang="zh-CN" altLang="en-US" sz="2400" b="1" dirty="0" smtClean="0">
              <a:solidFill>
                <a:srgbClr val="FF0000"/>
              </a:solidFill>
            </a:endParaRPr>
          </a:p>
          <a:p>
            <a:pPr>
              <a:lnSpc>
                <a:spcPct val="130000"/>
              </a:lnSpc>
            </a:pPr>
            <a:endParaRPr lang="zh-CN" altLang="en-US" sz="1400" dirty="0" smtClean="0">
              <a:latin typeface="Arial" panose="020B0604020202020204" pitchFamily="34" charset="0"/>
              <a:ea typeface="微软雅黑" panose="020B0503020204020204" pitchFamily="34" charset="-122"/>
            </a:endParaRPr>
          </a:p>
        </p:txBody>
      </p:sp>
      <p:sp>
        <p:nvSpPr>
          <p:cNvPr id="9" name="TextBox 8"/>
          <p:cNvSpPr txBox="1"/>
          <p:nvPr/>
        </p:nvSpPr>
        <p:spPr>
          <a:xfrm>
            <a:off x="6163751" y="4065947"/>
            <a:ext cx="2665924" cy="2129814"/>
          </a:xfrm>
          <a:prstGeom prst="rect">
            <a:avLst/>
          </a:prstGeom>
          <a:noFill/>
        </p:spPr>
        <p:txBody>
          <a:bodyPr wrap="square" rtlCol="0">
            <a:spAutoFit/>
          </a:bodyPr>
          <a:lstStyle/>
          <a:p>
            <a:r>
              <a:rPr lang="en-US" altLang="zh-CN" sz="2400" b="1" dirty="0" smtClean="0">
                <a:solidFill>
                  <a:srgbClr val="FF0000"/>
                </a:solidFill>
              </a:rPr>
              <a:t>What would  </a:t>
            </a:r>
            <a:endParaRPr lang="en-US" altLang="zh-CN" sz="2400" b="1" dirty="0" smtClean="0">
              <a:solidFill>
                <a:srgbClr val="FF0000"/>
              </a:solidFill>
            </a:endParaRPr>
          </a:p>
          <a:p>
            <a:r>
              <a:rPr lang="en-US" altLang="zh-CN" sz="2400" b="1" dirty="0" smtClean="0">
                <a:solidFill>
                  <a:srgbClr val="FF0000"/>
                </a:solidFill>
              </a:rPr>
              <a:t>be </a:t>
            </a:r>
            <a:r>
              <a:rPr lang="en-US" altLang="zh-CN" sz="2400" b="1" dirty="0" smtClean="0">
                <a:solidFill>
                  <a:srgbClr val="FF0000"/>
                </a:solidFill>
                <a:latin typeface="Times New Roman" panose="02020603050405020304" charset="0"/>
                <a:ea typeface="宋体" panose="02010600030101010101" pitchFamily="2" charset="-122"/>
              </a:rPr>
              <a:t>Carter</a:t>
            </a:r>
            <a:r>
              <a:rPr lang="en-US" altLang="zh-CN" sz="2400" b="1" dirty="0" smtClean="0">
                <a:solidFill>
                  <a:srgbClr val="FF0000"/>
                </a:solidFill>
              </a:rPr>
              <a:t> and</a:t>
            </a:r>
            <a:endParaRPr lang="en-US" altLang="zh-CN" sz="2400" b="1" dirty="0" smtClean="0">
              <a:solidFill>
                <a:srgbClr val="FF0000"/>
              </a:solidFill>
            </a:endParaRPr>
          </a:p>
          <a:p>
            <a:r>
              <a:rPr lang="en-US" altLang="zh-CN" sz="2400" b="1" dirty="0" smtClean="0">
                <a:solidFill>
                  <a:srgbClr val="FF0000"/>
                </a:solidFill>
                <a:latin typeface="Times New Roman" panose="02020603050405020304" charset="0"/>
                <a:ea typeface="宋体" panose="02010600030101010101" pitchFamily="2" charset="-122"/>
              </a:rPr>
              <a:t>Jackson’s</a:t>
            </a:r>
            <a:endParaRPr lang="en-US" altLang="zh-CN" sz="2400" b="1" dirty="0" smtClean="0">
              <a:solidFill>
                <a:srgbClr val="FF0000"/>
              </a:solidFill>
              <a:latin typeface="Times New Roman" panose="02020603050405020304" charset="0"/>
              <a:ea typeface="宋体" panose="02010600030101010101" pitchFamily="2" charset="-122"/>
            </a:endParaRPr>
          </a:p>
          <a:p>
            <a:r>
              <a:rPr lang="en-US" altLang="zh-CN" sz="2400" b="1" dirty="0" smtClean="0">
                <a:solidFill>
                  <a:srgbClr val="FF0000"/>
                </a:solidFill>
              </a:rPr>
              <a:t>reaction?</a:t>
            </a:r>
            <a:endParaRPr lang="zh-CN" altLang="en-US" sz="2400" b="1" dirty="0" smtClean="0">
              <a:solidFill>
                <a:srgbClr val="FF0000"/>
              </a:solidFill>
            </a:endParaRPr>
          </a:p>
          <a:p>
            <a:pPr>
              <a:lnSpc>
                <a:spcPct val="130000"/>
              </a:lnSpc>
            </a:pPr>
            <a:endParaRPr lang="zh-CN" altLang="en-US" sz="2800" dirty="0" smtClean="0">
              <a:latin typeface="Arial" panose="020B0604020202020204" pitchFamily="34" charset="0"/>
              <a:ea typeface="微软雅黑" panose="020B0503020204020204" pitchFamily="34" charset="-122"/>
            </a:endParaRPr>
          </a:p>
        </p:txBody>
      </p:sp>
      <p:sp>
        <p:nvSpPr>
          <p:cNvPr id="6" name="标题 1"/>
          <p:cNvSpPr>
            <a:spLocks noGrp="1"/>
          </p:cNvSpPr>
          <p:nvPr>
            <p:ph type="title"/>
          </p:nvPr>
        </p:nvSpPr>
        <p:spPr>
          <a:xfrm>
            <a:off x="0" y="0"/>
            <a:ext cx="9144000" cy="1100137"/>
          </a:xfrm>
          <a:solidFill>
            <a:srgbClr val="99FF99"/>
          </a:solidFill>
        </p:spPr>
        <p:style>
          <a:lnRef idx="2">
            <a:schemeClr val="accent5"/>
          </a:lnRef>
          <a:fillRef idx="1">
            <a:schemeClr val="lt1"/>
          </a:fillRef>
          <a:effectRef idx="0">
            <a:schemeClr val="accent5"/>
          </a:effectRef>
          <a:fontRef idx="minor">
            <a:schemeClr val="dk1"/>
          </a:fontRef>
        </p:style>
        <p:txBody>
          <a:bodyPr>
            <a:normAutofit fontScale="90000"/>
          </a:bodyPr>
          <a:lstStyle/>
          <a:p>
            <a:pPr lvl="0"/>
            <a:r>
              <a:rPr lang="en-US" altLang="zh-CN" dirty="0" smtClean="0"/>
              <a:t>  </a:t>
            </a:r>
            <a:br>
              <a:rPr lang="en-US" altLang="zh-CN" dirty="0" smtClean="0"/>
            </a:br>
            <a:br>
              <a:rPr lang="en-US" altLang="zh-CN" dirty="0" smtClean="0"/>
            </a:br>
            <a:br>
              <a:rPr lang="en-US" altLang="zh-CN" dirty="0" smtClean="0"/>
            </a:br>
            <a:br>
              <a:rPr lang="en-US" altLang="zh-CN" dirty="0" smtClean="0"/>
            </a:br>
            <a:br>
              <a:rPr lang="en-US" altLang="zh-CN" dirty="0" smtClean="0"/>
            </a:br>
            <a:br>
              <a:rPr lang="en-US" altLang="zh-CN" dirty="0" smtClean="0"/>
            </a:br>
            <a:br>
              <a:rPr lang="en-US" altLang="zh-CN" dirty="0" smtClean="0"/>
            </a:br>
            <a:br>
              <a:rPr lang="en-US" altLang="zh-CN" dirty="0" smtClean="0"/>
            </a:br>
            <a:br>
              <a:rPr lang="en-US" altLang="zh-CN" dirty="0" smtClean="0"/>
            </a:br>
            <a:br>
              <a:rPr lang="en-US" altLang="zh-CN" dirty="0" smtClean="0"/>
            </a:br>
            <a:br>
              <a:rPr lang="en-US" altLang="zh-CN" dirty="0" smtClean="0"/>
            </a:br>
            <a:br>
              <a:rPr lang="en-US" altLang="zh-CN" dirty="0" smtClean="0"/>
            </a:br>
            <a:br>
              <a:rPr lang="en-US" altLang="zh-CN" dirty="0" smtClean="0"/>
            </a:br>
            <a:br>
              <a:rPr lang="en-US" altLang="zh-CN" dirty="0" smtClean="0"/>
            </a:br>
            <a:br>
              <a:rPr lang="en-US" altLang="zh-CN" dirty="0" smtClean="0"/>
            </a:br>
            <a:br>
              <a:rPr lang="en-US" altLang="zh-CN" dirty="0" smtClean="0"/>
            </a:br>
            <a:br>
              <a:rPr lang="en-US" altLang="zh-CN" dirty="0" smtClean="0"/>
            </a:br>
            <a:br>
              <a:rPr lang="en-US" altLang="zh-CN" dirty="0" smtClean="0"/>
            </a:br>
            <a:br>
              <a:rPr lang="en-US" altLang="zh-CN" dirty="0" smtClean="0"/>
            </a:br>
            <a:br>
              <a:rPr lang="en-US" altLang="zh-CN" dirty="0" smtClean="0"/>
            </a:br>
            <a:br>
              <a:rPr lang="en-US" altLang="zh-CN" dirty="0" smtClean="0"/>
            </a:br>
            <a:r>
              <a:rPr lang="en-US" altLang="zh-CN" dirty="0" smtClean="0"/>
              <a:t>              </a:t>
            </a:r>
            <a:br>
              <a:rPr lang="en-US" altLang="zh-CN" dirty="0" smtClean="0"/>
            </a:br>
            <a:r>
              <a:rPr lang="en-US" altLang="zh-CN" dirty="0" smtClean="0"/>
              <a:t>              </a:t>
            </a:r>
            <a:r>
              <a:rPr lang="en-US" altLang="zh-CN" sz="3600" dirty="0" smtClean="0">
                <a:latin typeface="Constantia" panose="02030602050306030303" pitchFamily="18" charset="0"/>
                <a:ea typeface="Malgun Gothic" panose="020B0503020000020004" pitchFamily="34" charset="-127"/>
              </a:rPr>
              <a:t>Step2 Infer a reasonable ending</a:t>
            </a:r>
            <a:br>
              <a:rPr lang="en-US" altLang="zh-CN" sz="3600" dirty="0" smtClean="0">
                <a:latin typeface="Constantia" panose="02030602050306030303" pitchFamily="18" charset="0"/>
                <a:ea typeface="Malgun Gothic" panose="020B0503020000020004" pitchFamily="34" charset="-127"/>
              </a:rPr>
            </a:br>
            <a:r>
              <a:rPr lang="en-US" altLang="zh-CN" sz="3600" dirty="0" smtClean="0">
                <a:latin typeface="Constantia" panose="02030602050306030303" pitchFamily="18" charset="0"/>
                <a:ea typeface="Malgun Gothic" panose="020B0503020000020004" pitchFamily="34" charset="-127"/>
              </a:rPr>
              <a:t>                             </a:t>
            </a:r>
            <a:r>
              <a:rPr lang="zh-CN" altLang="en-US" sz="2100" dirty="0" smtClean="0">
                <a:solidFill>
                  <a:srgbClr val="080808"/>
                </a:solidFill>
                <a:latin typeface="楷体" panose="02010609060101010101" pitchFamily="49" charset="-122"/>
                <a:ea typeface="楷体" panose="02010609060101010101" pitchFamily="49" charset="-122"/>
              </a:rPr>
              <a:t>（推断出合理的结尾）</a:t>
            </a:r>
            <a:endParaRPr lang="zh-CN" altLang="en-US" sz="2100" dirty="0" smtClean="0">
              <a:solidFill>
                <a:srgbClr val="080808"/>
              </a:solidFill>
              <a:latin typeface="楷体" panose="02010609060101010101" pitchFamily="49" charset="-122"/>
              <a:ea typeface="楷体" panose="02010609060101010101" pitchFamily="49" charset="-122"/>
            </a:endParaRPr>
          </a:p>
        </p:txBody>
      </p:sp>
      <p:sp>
        <p:nvSpPr>
          <p:cNvPr id="7" name="TextBox 6"/>
          <p:cNvSpPr txBox="1"/>
          <p:nvPr/>
        </p:nvSpPr>
        <p:spPr>
          <a:xfrm>
            <a:off x="2300288" y="4686301"/>
            <a:ext cx="3686175" cy="1680460"/>
          </a:xfrm>
          <a:prstGeom prst="rect">
            <a:avLst/>
          </a:prstGeom>
          <a:noFill/>
        </p:spPr>
        <p:txBody>
          <a:bodyPr wrap="square" rtlCol="0">
            <a:spAutoFit/>
          </a:bodyPr>
          <a:lstStyle/>
          <a:p>
            <a:r>
              <a:rPr lang="en-US" altLang="zh-CN" sz="2400" b="1" dirty="0" smtClean="0">
                <a:solidFill>
                  <a:srgbClr val="080808"/>
                </a:solidFill>
                <a:latin typeface="Times New Roman" panose="02020603050405020304" charset="0"/>
                <a:ea typeface="宋体" panose="02010600030101010101" pitchFamily="2" charset="-122"/>
              </a:rPr>
              <a:t>Disgusted</a:t>
            </a:r>
            <a:endParaRPr lang="en-US" altLang="zh-CN" sz="2400" b="1" dirty="0" smtClean="0">
              <a:solidFill>
                <a:srgbClr val="080808"/>
              </a:solidFill>
              <a:latin typeface="Times New Roman" panose="02020603050405020304" charset="0"/>
              <a:ea typeface="宋体" panose="02010600030101010101" pitchFamily="2" charset="-122"/>
            </a:endParaRPr>
          </a:p>
          <a:p>
            <a:r>
              <a:rPr lang="en-US" altLang="zh-CN" sz="2400" b="1" dirty="0" smtClean="0">
                <a:solidFill>
                  <a:srgbClr val="080808"/>
                </a:solidFill>
                <a:latin typeface="Times New Roman" panose="02020603050405020304" charset="0"/>
                <a:ea typeface="宋体" panose="02010600030101010101" pitchFamily="2" charset="-122"/>
              </a:rPr>
              <a:t>Disapprove of picking on little kids</a:t>
            </a:r>
            <a:endParaRPr lang="en-US" altLang="zh-CN" sz="2400" b="1" dirty="0" smtClean="0">
              <a:solidFill>
                <a:srgbClr val="080808"/>
              </a:solidFill>
              <a:latin typeface="Times New Roman" panose="02020603050405020304" charset="0"/>
              <a:ea typeface="宋体" panose="02010600030101010101" pitchFamily="2" charset="-122"/>
            </a:endParaRPr>
          </a:p>
          <a:p>
            <a:pPr>
              <a:lnSpc>
                <a:spcPct val="130000"/>
              </a:lnSpc>
            </a:pPr>
            <a:endParaRPr lang="zh-CN" altLang="en-US" sz="2400" dirty="0" smtClean="0">
              <a:latin typeface="Arial" panose="020B0604020202020204" pitchFamily="34" charset="0"/>
              <a:ea typeface="微软雅黑" panose="020B0503020204020204" pitchFamily="34" charset="-122"/>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blinds(horizontal)">
                                      <p:cBhvr>
                                        <p:cTn id="7" dur="500"/>
                                        <p:tgtEl>
                                          <p:spTgt spid="8"/>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blinds(horizontal)">
                                      <p:cBhvr>
                                        <p:cTn id="12"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9" grpId="0"/>
    </p:bldLst>
  </p:timing>
</p:sld>
</file>

<file path=ppt/tags/tag1.xml><?xml version="1.0" encoding="utf-8"?>
<p:tagLst xmlns:p="http://schemas.openxmlformats.org/presentationml/2006/main">
  <p:tag name="KSO_WM_TAG_VERSION" val="1.0"/>
  <p:tag name="KSO_WM_BEAUTIFY_FLAG" val="#wm#"/>
  <p:tag name="KSO_WM_TEMPLATE_CATEGORY" val="custom"/>
  <p:tag name="KSO_WM_TEMPLATE_INDEX" val="178"/>
  <p:tag name="KSO_WM_UNIT_TYPE" val="a"/>
  <p:tag name="KSO_WM_UNIT_INDEX" val="1"/>
  <p:tag name="KSO_WM_UNIT_ID" val="custom178_1*a*1"/>
  <p:tag name="KSO_WM_UNIT_CLEAR" val="1"/>
  <p:tag name="KSO_WM_UNIT_LAYERLEVEL" val="1"/>
  <p:tag name="KSO_WM_UNIT_VALUE" val="33"/>
  <p:tag name="KSO_WM_UNIT_ISCONTENTSTITLE" val="0"/>
  <p:tag name="KSO_WM_UNIT_HIGHLIGHT" val="0"/>
  <p:tag name="KSO_WM_UNIT_COMPATIBLE" val="0"/>
  <p:tag name="KSO_WM_UNIT_PRESET_TEXT_INDEX" val="3"/>
  <p:tag name="KSO_WM_UNIT_PRESET_TEXT_LEN" val="12"/>
</p:tagLst>
</file>

<file path=ppt/tags/tag2.xml><?xml version="1.0" encoding="utf-8"?>
<p:tagLst xmlns:p="http://schemas.openxmlformats.org/presentationml/2006/main">
  <p:tag name="KSO_WM_TEMPLATE_CATEGORY" val="custom"/>
  <p:tag name="KSO_WM_TEMPLATE_INDEX" val="178"/>
</p:tagLst>
</file>

<file path=ppt/theme/theme1.xml><?xml version="1.0" encoding="utf-8"?>
<a:theme xmlns:a="http://schemas.openxmlformats.org/drawingml/2006/main" name="A000120140530A64PPBG">
  <a:themeElements>
    <a:clrScheme name="自定义 1">
      <a:dk1>
        <a:srgbClr val="3D3F41"/>
      </a:dk1>
      <a:lt1>
        <a:srgbClr val="FFFFFF"/>
      </a:lt1>
      <a:dk2>
        <a:srgbClr val="3D3F41"/>
      </a:dk2>
      <a:lt2>
        <a:srgbClr val="FFFFFF"/>
      </a:lt2>
      <a:accent1>
        <a:srgbClr val="4F5A71"/>
      </a:accent1>
      <a:accent2>
        <a:srgbClr val="6A8F94"/>
      </a:accent2>
      <a:accent3>
        <a:srgbClr val="4E6363"/>
      </a:accent3>
      <a:accent4>
        <a:srgbClr val="8B695B"/>
      </a:accent4>
      <a:accent5>
        <a:srgbClr val="B2C6D2"/>
      </a:accent5>
      <a:accent6>
        <a:srgbClr val="FFC000"/>
      </a:accent6>
      <a:hlink>
        <a:srgbClr val="00B0F0"/>
      </a:hlink>
      <a:folHlink>
        <a:srgbClr val="AFB2B4"/>
      </a:folHlink>
    </a:clrScheme>
    <a:fontScheme name="自定义 3">
      <a:majorFont>
        <a:latin typeface="Arial"/>
        <a:ea typeface="黑体"/>
        <a:cs typeface=""/>
      </a:majorFont>
      <a:minorFont>
        <a:latin typeface="Arial"/>
        <a:ea typeface="黑体"/>
        <a:cs typeface=""/>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ln>
          <a:noFill/>
        </a:ln>
      </a:spPr>
      <a:bodyPr rtlCol="0" anchor="ctr"/>
      <a:lstStyle>
        <a:defPPr algn="ctr"/>
      </a:lstStyle>
      <a:style>
        <a:lnRef idx="2">
          <a:schemeClr val="accent1">
            <a:shade val="50000"/>
          </a:schemeClr>
        </a:lnRef>
        <a:fillRef idx="1">
          <a:schemeClr val="accent1"/>
        </a:fillRef>
        <a:effectRef idx="0">
          <a:schemeClr val="accent1"/>
        </a:effectRef>
        <a:fontRef idx="minor">
          <a:schemeClr val="lt1"/>
        </a:fontRef>
      </a:style>
    </a:spDef>
    <a:txDef>
      <a:spPr>
        <a:noFill/>
      </a:spPr>
      <a:bodyPr wrap="none" rtlCol="0">
        <a:spAutoFit/>
      </a:bodyPr>
      <a:lstStyle>
        <a:defPPr>
          <a:lnSpc>
            <a:spcPct val="130000"/>
          </a:lnSpc>
          <a:defRPr sz="1400" dirty="0" smtClean="0">
            <a:latin typeface="Arial" panose="020B0604020202020204" pitchFamily="34" charset="0"/>
            <a:ea typeface="微软雅黑" panose="020B0503020204020204" pitchFamily="34" charset="-122"/>
          </a:defRPr>
        </a:defPPr>
      </a:lstStyle>
    </a:txDef>
  </a:objectDefaul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9800</Words>
  <Application>WPS 演示</Application>
  <PresentationFormat>全屏显示(4:3)</PresentationFormat>
  <Paragraphs>267</Paragraphs>
  <Slides>21</Slides>
  <Notes>1</Notes>
  <HiddenSlides>0</HiddenSlides>
  <MMClips>0</MMClips>
  <ScaleCrop>false</ScaleCrop>
  <HeadingPairs>
    <vt:vector size="6" baseType="variant">
      <vt:variant>
        <vt:lpstr>已用的字体</vt:lpstr>
      </vt:variant>
      <vt:variant>
        <vt:i4>18</vt:i4>
      </vt:variant>
      <vt:variant>
        <vt:lpstr>主题</vt:lpstr>
      </vt:variant>
      <vt:variant>
        <vt:i4>1</vt:i4>
      </vt:variant>
      <vt:variant>
        <vt:lpstr>幻灯片标题</vt:lpstr>
      </vt:variant>
      <vt:variant>
        <vt:i4>21</vt:i4>
      </vt:variant>
    </vt:vector>
  </HeadingPairs>
  <TitlesOfParts>
    <vt:vector size="40" baseType="lpstr">
      <vt:lpstr>Arial</vt:lpstr>
      <vt:lpstr>宋体</vt:lpstr>
      <vt:lpstr>Wingdings</vt:lpstr>
      <vt:lpstr>微软雅黑</vt:lpstr>
      <vt:lpstr>黑体</vt:lpstr>
      <vt:lpstr>幼圆</vt:lpstr>
      <vt:lpstr>楷体</vt:lpstr>
      <vt:lpstr>Times New Roman</vt:lpstr>
      <vt:lpstr>仿宋</vt:lpstr>
      <vt:lpstr>Constantia</vt:lpstr>
      <vt:lpstr>Malgun Gothic</vt:lpstr>
      <vt:lpstr>Arial Unicode MS</vt:lpstr>
      <vt:lpstr>Calibri</vt:lpstr>
      <vt:lpstr>Cambria</vt:lpstr>
      <vt:lpstr>hakuyoxingshu7000</vt:lpstr>
      <vt:lpstr>HelveticaNeue</vt:lpstr>
      <vt:lpstr>NumberOnly</vt:lpstr>
      <vt:lpstr>华文新魏</vt:lpstr>
      <vt:lpstr>A000120140530A64PPBG</vt:lpstr>
      <vt:lpstr>PowerPoint 演示文稿</vt:lpstr>
      <vt:lpstr> “衢州丽水湖州”三地市联盟  读后续写讲评  </vt:lpstr>
      <vt:lpstr>PowerPoint 演示文稿</vt:lpstr>
      <vt:lpstr>PowerPoint 演示文稿</vt:lpstr>
      <vt:lpstr>                          The Given Text </vt:lpstr>
      <vt:lpstr>PowerPoint 演示文稿</vt:lpstr>
      <vt:lpstr>                                                    Step2 Infer a reasonable ending                              （推断出合理的结尾）</vt:lpstr>
      <vt:lpstr>PowerPoint 演示文稿</vt:lpstr>
      <vt:lpstr>                                                    Step2 Infer a reasonable ending                              （推断出合理的结尾）</vt:lpstr>
      <vt:lpstr>Para1 :  Carter looked down at his desk in horror.  </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Philip</dc:creator>
  <cp:lastModifiedBy>南山有谷堆</cp:lastModifiedBy>
  <cp:revision>321</cp:revision>
  <dcterms:created xsi:type="dcterms:W3CDTF">2015-05-11T17:24:00Z</dcterms:created>
  <dcterms:modified xsi:type="dcterms:W3CDTF">2021-04-19T03:10:03Z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2052-11.8.2.8506</vt:lpwstr>
  </property>
</Properties>
</file>