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3"/>
    <p:sldMasterId id="2147483687" r:id="rId4"/>
  </p:sldMasterIdLst>
  <p:notesMasterIdLst>
    <p:notesMasterId r:id="rId18"/>
  </p:notesMasterIdLst>
  <p:sldIdLst>
    <p:sldId id="291" r:id="rId5"/>
    <p:sldId id="256" r:id="rId6"/>
    <p:sldId id="280" r:id="rId7"/>
    <p:sldId id="272" r:id="rId8"/>
    <p:sldId id="258" r:id="rId9"/>
    <p:sldId id="262" r:id="rId10"/>
    <p:sldId id="263" r:id="rId11"/>
    <p:sldId id="264" r:id="rId12"/>
    <p:sldId id="278" r:id="rId13"/>
    <p:sldId id="269" r:id="rId14"/>
    <p:sldId id="266" r:id="rId15"/>
    <p:sldId id="268" r:id="rId16"/>
    <p:sldId id="283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E82"/>
    <a:srgbClr val="FFFFFF"/>
    <a:srgbClr val="0000FF"/>
    <a:srgbClr val="398FF1"/>
    <a:srgbClr val="9CD6FC"/>
    <a:srgbClr val="BBB7B6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80" d="100"/>
          <a:sy n="80" d="100"/>
        </p:scale>
        <p:origin x="184" y="44"/>
      </p:cViewPr>
      <p:guideLst>
        <p:guide orient="horz" pos="215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22.xml"/><Relationship Id="rId3" Type="http://schemas.openxmlformats.org/officeDocument/2006/relationships/image" Target="../media/image2.png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image" Target="../media/image1.jpeg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image" Target="../media/image2.png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image" Target="../media/image2.png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0" Type="http://schemas.openxmlformats.org/officeDocument/2006/relationships/tags" Target="../tags/tag40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image" Target="../media/image2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image" Target="../media/image2.pn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image" Target="../media/image2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image" Target="../media/image2.png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image" Target="../media/image5.png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5.xml"/><Relationship Id="rId3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tags" Target="../tags/tag7.xml"/><Relationship Id="rId3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0" Type="http://schemas.openxmlformats.org/officeDocument/2006/relationships/tags" Target="../tags/tag184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image" Target="../media/image7.jpeg"/><Relationship Id="rId2" Type="http://schemas.openxmlformats.org/officeDocument/2006/relationships/tags" Target="../tags/tag197.xml"/><Relationship Id="rId10" Type="http://schemas.openxmlformats.org/officeDocument/2006/relationships/tags" Target="../tags/tag204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0" Type="http://schemas.openxmlformats.org/officeDocument/2006/relationships/tags" Target="../tags/tag213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image" Target="../media/image8.jpeg"/><Relationship Id="rId2" Type="http://schemas.openxmlformats.org/officeDocument/2006/relationships/tags" Target="../tags/tag214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1" Type="http://schemas.openxmlformats.org/officeDocument/2006/relationships/tags" Target="../tags/tag229.xml"/><Relationship Id="rId10" Type="http://schemas.openxmlformats.org/officeDocument/2006/relationships/tags" Target="../tags/tag228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tags" Target="../tags/tag236.xml"/><Relationship Id="rId7" Type="http://schemas.openxmlformats.org/officeDocument/2006/relationships/tags" Target="../tags/tag235.xml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3" Type="http://schemas.openxmlformats.org/officeDocument/2006/relationships/tags" Target="../tags/tag241.xml"/><Relationship Id="rId12" Type="http://schemas.openxmlformats.org/officeDocument/2006/relationships/tags" Target="../tags/tag240.xml"/><Relationship Id="rId11" Type="http://schemas.openxmlformats.org/officeDocument/2006/relationships/tags" Target="../tags/tag239.xml"/><Relationship Id="rId10" Type="http://schemas.openxmlformats.org/officeDocument/2006/relationships/tags" Target="../tags/tag238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tags" Target="../tags/tag255.xml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1" Type="http://schemas.openxmlformats.org/officeDocument/2006/relationships/tags" Target="../tags/tag258.xml"/><Relationship Id="rId10" Type="http://schemas.openxmlformats.org/officeDocument/2006/relationships/tags" Target="../tags/tag257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266.xml"/><Relationship Id="rId8" Type="http://schemas.openxmlformats.org/officeDocument/2006/relationships/tags" Target="../tags/tag265.xml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4" Type="http://schemas.openxmlformats.org/officeDocument/2006/relationships/tags" Target="../tags/tag271.xml"/><Relationship Id="rId13" Type="http://schemas.openxmlformats.org/officeDocument/2006/relationships/tags" Target="../tags/tag270.xml"/><Relationship Id="rId12" Type="http://schemas.openxmlformats.org/officeDocument/2006/relationships/tags" Target="../tags/tag269.xml"/><Relationship Id="rId11" Type="http://schemas.openxmlformats.org/officeDocument/2006/relationships/tags" Target="../tags/tag268.xml"/><Relationship Id="rId10" Type="http://schemas.openxmlformats.org/officeDocument/2006/relationships/tags" Target="../tags/tag267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3" Type="http://schemas.openxmlformats.org/officeDocument/2006/relationships/tags" Target="../tags/tag283.xml"/><Relationship Id="rId12" Type="http://schemas.openxmlformats.org/officeDocument/2006/relationships/tags" Target="../tags/tag282.xml"/><Relationship Id="rId11" Type="http://schemas.openxmlformats.org/officeDocument/2006/relationships/tags" Target="../tags/tag281.xml"/><Relationship Id="rId10" Type="http://schemas.openxmlformats.org/officeDocument/2006/relationships/tags" Target="../tags/tag280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14.xml"/><Relationship Id="rId3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303.xml"/><Relationship Id="rId8" Type="http://schemas.openxmlformats.org/officeDocument/2006/relationships/tags" Target="../tags/tag302.xml"/><Relationship Id="rId7" Type="http://schemas.openxmlformats.org/officeDocument/2006/relationships/tags" Target="../tags/tag301.xml"/><Relationship Id="rId6" Type="http://schemas.openxmlformats.org/officeDocument/2006/relationships/tags" Target="../tags/tag300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5" Type="http://schemas.openxmlformats.org/officeDocument/2006/relationships/tags" Target="../tags/tag309.xml"/><Relationship Id="rId14" Type="http://schemas.openxmlformats.org/officeDocument/2006/relationships/tags" Target="../tags/tag308.xml"/><Relationship Id="rId13" Type="http://schemas.openxmlformats.org/officeDocument/2006/relationships/tags" Target="../tags/tag307.xml"/><Relationship Id="rId12" Type="http://schemas.openxmlformats.org/officeDocument/2006/relationships/tags" Target="../tags/tag306.xml"/><Relationship Id="rId11" Type="http://schemas.openxmlformats.org/officeDocument/2006/relationships/tags" Target="../tags/tag305.xml"/><Relationship Id="rId10" Type="http://schemas.openxmlformats.org/officeDocument/2006/relationships/tags" Target="../tags/tag304.xml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317.xml"/><Relationship Id="rId8" Type="http://schemas.openxmlformats.org/officeDocument/2006/relationships/tags" Target="../tags/tag316.xml"/><Relationship Id="rId7" Type="http://schemas.openxmlformats.org/officeDocument/2006/relationships/tags" Target="../tags/tag315.xml"/><Relationship Id="rId6" Type="http://schemas.openxmlformats.org/officeDocument/2006/relationships/tags" Target="../tags/tag314.xml"/><Relationship Id="rId5" Type="http://schemas.openxmlformats.org/officeDocument/2006/relationships/tags" Target="../tags/tag313.xml"/><Relationship Id="rId4" Type="http://schemas.openxmlformats.org/officeDocument/2006/relationships/tags" Target="../tags/tag312.xml"/><Relationship Id="rId3" Type="http://schemas.openxmlformats.org/officeDocument/2006/relationships/tags" Target="../tags/tag311.xml"/><Relationship Id="rId2" Type="http://schemas.openxmlformats.org/officeDocument/2006/relationships/tags" Target="../tags/tag310.xml"/><Relationship Id="rId12" Type="http://schemas.openxmlformats.org/officeDocument/2006/relationships/tags" Target="../tags/tag320.xml"/><Relationship Id="rId11" Type="http://schemas.openxmlformats.org/officeDocument/2006/relationships/tags" Target="../tags/tag319.xml"/><Relationship Id="rId10" Type="http://schemas.openxmlformats.org/officeDocument/2006/relationships/tags" Target="../tags/tag318.xml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328.xml"/><Relationship Id="rId8" Type="http://schemas.openxmlformats.org/officeDocument/2006/relationships/tags" Target="../tags/tag327.xml"/><Relationship Id="rId7" Type="http://schemas.openxmlformats.org/officeDocument/2006/relationships/tags" Target="../tags/tag326.xml"/><Relationship Id="rId6" Type="http://schemas.openxmlformats.org/officeDocument/2006/relationships/tags" Target="../tags/tag325.xml"/><Relationship Id="rId5" Type="http://schemas.openxmlformats.org/officeDocument/2006/relationships/tags" Target="../tags/tag324.xml"/><Relationship Id="rId4" Type="http://schemas.openxmlformats.org/officeDocument/2006/relationships/tags" Target="../tags/tag323.xml"/><Relationship Id="rId3" Type="http://schemas.openxmlformats.org/officeDocument/2006/relationships/tags" Target="../tags/tag322.xml"/><Relationship Id="rId2" Type="http://schemas.openxmlformats.org/officeDocument/2006/relationships/tags" Target="../tags/tag321.xml"/><Relationship Id="rId12" Type="http://schemas.openxmlformats.org/officeDocument/2006/relationships/tags" Target="../tags/tag331.xml"/><Relationship Id="rId11" Type="http://schemas.openxmlformats.org/officeDocument/2006/relationships/tags" Target="../tags/tag330.xml"/><Relationship Id="rId10" Type="http://schemas.openxmlformats.org/officeDocument/2006/relationships/tags" Target="../tags/tag329.xml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tags" Target="../tags/tag336.xml"/><Relationship Id="rId5" Type="http://schemas.openxmlformats.org/officeDocument/2006/relationships/tags" Target="../tags/tag335.xml"/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2" Type="http://schemas.openxmlformats.org/officeDocument/2006/relationships/tags" Target="../tags/tag342.xml"/><Relationship Id="rId11" Type="http://schemas.openxmlformats.org/officeDocument/2006/relationships/tags" Target="../tags/tag341.xml"/><Relationship Id="rId10" Type="http://schemas.openxmlformats.org/officeDocument/2006/relationships/tags" Target="../tags/tag340.xml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350.xml"/><Relationship Id="rId8" Type="http://schemas.openxmlformats.org/officeDocument/2006/relationships/tags" Target="../tags/tag349.xml"/><Relationship Id="rId7" Type="http://schemas.openxmlformats.org/officeDocument/2006/relationships/tags" Target="../tags/tag348.xml"/><Relationship Id="rId6" Type="http://schemas.openxmlformats.org/officeDocument/2006/relationships/tags" Target="../tags/tag347.xml"/><Relationship Id="rId5" Type="http://schemas.openxmlformats.org/officeDocument/2006/relationships/tags" Target="../tags/tag346.xml"/><Relationship Id="rId4" Type="http://schemas.openxmlformats.org/officeDocument/2006/relationships/tags" Target="../tags/tag345.xml"/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4" Type="http://schemas.openxmlformats.org/officeDocument/2006/relationships/tags" Target="../tags/tag355.xml"/><Relationship Id="rId13" Type="http://schemas.openxmlformats.org/officeDocument/2006/relationships/tags" Target="../tags/tag354.xml"/><Relationship Id="rId12" Type="http://schemas.openxmlformats.org/officeDocument/2006/relationships/tags" Target="../tags/tag353.xml"/><Relationship Id="rId11" Type="http://schemas.openxmlformats.org/officeDocument/2006/relationships/tags" Target="../tags/tag352.xml"/><Relationship Id="rId10" Type="http://schemas.openxmlformats.org/officeDocument/2006/relationships/tags" Target="../tags/tag351.xml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363.xml"/><Relationship Id="rId8" Type="http://schemas.openxmlformats.org/officeDocument/2006/relationships/tags" Target="../tags/tag362.xml"/><Relationship Id="rId7" Type="http://schemas.openxmlformats.org/officeDocument/2006/relationships/tags" Target="../tags/tag361.xml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tags" Target="../tags/tag358.xml"/><Relationship Id="rId3" Type="http://schemas.openxmlformats.org/officeDocument/2006/relationships/tags" Target="../tags/tag357.xml"/><Relationship Id="rId2" Type="http://schemas.openxmlformats.org/officeDocument/2006/relationships/tags" Target="../tags/tag356.xml"/><Relationship Id="rId15" Type="http://schemas.openxmlformats.org/officeDocument/2006/relationships/tags" Target="../tags/tag369.xml"/><Relationship Id="rId14" Type="http://schemas.openxmlformats.org/officeDocument/2006/relationships/tags" Target="../tags/tag368.xml"/><Relationship Id="rId13" Type="http://schemas.openxmlformats.org/officeDocument/2006/relationships/tags" Target="../tags/tag367.xml"/><Relationship Id="rId12" Type="http://schemas.openxmlformats.org/officeDocument/2006/relationships/tags" Target="../tags/tag366.xml"/><Relationship Id="rId11" Type="http://schemas.openxmlformats.org/officeDocument/2006/relationships/tags" Target="../tags/tag365.xml"/><Relationship Id="rId10" Type="http://schemas.openxmlformats.org/officeDocument/2006/relationships/tags" Target="../tags/tag364.xml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16.xml"/><Relationship Id="rId3" Type="http://schemas.openxmlformats.org/officeDocument/2006/relationships/image" Target="../media/image4.png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18.xml"/><Relationship Id="rId3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20.xml"/><Relationship Id="rId3" Type="http://schemas.openxmlformats.org/officeDocument/2006/relationships/image" Target="../media/image2.png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副标题 2"/>
          <p:cNvSpPr>
            <a:spLocks noGrp="1"/>
          </p:cNvSpPr>
          <p:nvPr>
            <p:ph type="subTitle" idx="3" hasCustomPrompt="1"/>
            <p:custDataLst>
              <p:tags r:id="rId4"/>
            </p:custDataLst>
          </p:nvPr>
        </p:nvSpPr>
        <p:spPr>
          <a:xfrm>
            <a:off x="802606" y="3054987"/>
            <a:ext cx="4785438" cy="1746758"/>
          </a:xfrm>
        </p:spPr>
        <p:txBody>
          <a:bodyPr vert="horz" wrap="square" lIns="0" tIns="0" rIns="0" bIns="0" rtlCol="0" anchor="t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strike="noStrike" kern="1200" cap="none" spc="15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3" name="标题 4"/>
          <p:cNvSpPr>
            <a:spLocks noGrp="1"/>
          </p:cNvSpPr>
          <p:nvPr>
            <p:ph type="ctrTitle" idx="2" hasCustomPrompt="1"/>
            <p:custDataLst>
              <p:tags r:id="rId5"/>
            </p:custDataLst>
          </p:nvPr>
        </p:nvSpPr>
        <p:spPr>
          <a:xfrm>
            <a:off x="762006" y="2056259"/>
            <a:ext cx="4826038" cy="833120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4900" b="1" i="0" u="none" strike="noStrike" kern="1200" cap="none" spc="60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471910" y="6132531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850906" y="3840528"/>
            <a:ext cx="4648238" cy="484413"/>
          </a:xfrm>
        </p:spPr>
        <p:txBody>
          <a:bodyPr vert="horz" wrap="square" lIns="0" tIns="0" rIns="0" bIns="0" rtlCol="0" anchor="ctr" anchorCtr="0">
            <a:norm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400" b="0" i="0" u="none" strike="noStrike" kern="1200" cap="none" spc="20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7" name="标题 3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762006" y="2533063"/>
            <a:ext cx="4826038" cy="1138555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600" b="1" i="0" u="none" strike="noStrike" kern="1200" cap="none" spc="10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62006" y="3832273"/>
            <a:ext cx="4826038" cy="49266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00000"/>
              </a:lnSpc>
            </a:pPr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471910" y="6132531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294600" y="302400"/>
            <a:ext cx="11602796" cy="62531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4600" y="30240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177310" y="58355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-10800"/>
            <a:ext cx="4827588" cy="68687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1080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26603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5029200"/>
            <a:ext cx="12189600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1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91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69510" y="-1080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2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3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959400"/>
            <a:ext cx="12189600" cy="49391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461" y="5104461"/>
            <a:ext cx="1753527" cy="17535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02"/>
            <a:ext cx="1753527" cy="17535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1523365"/>
            <a:ext cx="10304145" cy="381190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65"/>
            </a:lvl2pPr>
            <a:lvl3pPr marL="914400" indent="0">
              <a:buNone/>
              <a:defRPr sz="1200"/>
            </a:lvl3pPr>
            <a:lvl4pPr marL="1371600" indent="0">
              <a:buNone/>
              <a:defRPr sz="1065"/>
            </a:lvl4pPr>
            <a:lvl5pPr marL="1828800" indent="0">
              <a:buNone/>
              <a:defRPr sz="1065"/>
            </a:lvl5pPr>
            <a:lvl6pPr marL="2286000" indent="0">
              <a:buNone/>
              <a:defRPr sz="1065"/>
            </a:lvl6pPr>
            <a:lvl7pPr marL="2743200" indent="0">
              <a:buNone/>
              <a:defRPr sz="1065"/>
            </a:lvl7pPr>
            <a:lvl8pPr marL="3200400" indent="0">
              <a:buNone/>
              <a:defRPr sz="1065"/>
            </a:lvl8pPr>
            <a:lvl9pPr marL="3657600" indent="0">
              <a:buNone/>
              <a:defRPr sz="10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471910" y="6132531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spc="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u="none" strike="noStrike" kern="1200" cap="none" spc="300" normalizeH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5153" y="1812758"/>
            <a:ext cx="3235350" cy="323247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2"/>
          <p:cNvSpPr>
            <a:spLocks noGrp="1"/>
          </p:cNvSpPr>
          <p:nvPr>
            <p:ph type="subTitle" idx="3" hasCustomPrompt="1"/>
            <p:custDataLst>
              <p:tags r:id="rId7"/>
            </p:custDataLst>
          </p:nvPr>
        </p:nvSpPr>
        <p:spPr>
          <a:xfrm>
            <a:off x="4826039" y="2976598"/>
            <a:ext cx="6857365" cy="825334"/>
          </a:xfrm>
        </p:spPr>
        <p:txBody>
          <a:bodyPr vert="horz" wrap="square" lIns="0" tIns="0" rIns="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strike="noStrike" kern="1200" cap="none" spc="200" normalizeH="0" baseline="0" noProof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9" name="标题 3"/>
          <p:cNvSpPr>
            <a:spLocks noGrp="1"/>
          </p:cNvSpPr>
          <p:nvPr>
            <p:ph type="ctrTitle" idx="2" hasCustomPrompt="1"/>
            <p:custDataLst>
              <p:tags r:id="rId8"/>
            </p:custDataLst>
          </p:nvPr>
        </p:nvSpPr>
        <p:spPr>
          <a:xfrm>
            <a:off x="4826039" y="2000603"/>
            <a:ext cx="6858000" cy="845820"/>
          </a:xfrm>
        </p:spPr>
        <p:txBody>
          <a:bodyPr vert="horz" wrap="square" lIns="0" tIns="0" rIns="0" bIns="0" rtlCol="0" anchor="b" anchorCtr="0">
            <a:normAutofit fontScale="9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5000" b="1" i="0" u="none" strike="noStrike" kern="1200" cap="none" spc="500" normalizeH="0" baseline="0" noProof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102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1107583" y="2529915"/>
            <a:ext cx="8519017" cy="1394385"/>
          </a:xfrm>
        </p:spPr>
        <p:txBody>
          <a:bodyPr lIns="90000" tIns="46800" rIns="90000" bIns="0" anchor="b" anchorCtr="0">
            <a:normAutofit/>
          </a:bodyPr>
          <a:lstStyle>
            <a:lvl1pPr algn="l">
              <a:defRPr sz="7200" spc="600" baseline="0"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>
          <a:xfrm>
            <a:off x="1107583" y="4032403"/>
            <a:ext cx="8519017" cy="571022"/>
          </a:xfrm>
        </p:spPr>
        <p:txBody>
          <a:bodyPr lIns="90000" tIns="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1107440" y="5255020"/>
            <a:ext cx="1800225" cy="482600"/>
          </a:xfrm>
        </p:spPr>
        <p:txBody>
          <a:bodyPr lIns="90000" tIns="46800" rIns="90000" bIns="4680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4" hasCustomPrompt="1"/>
            <p:custDataLst>
              <p:tags r:id="rId10"/>
            </p:custDataLst>
          </p:nvPr>
        </p:nvSpPr>
        <p:spPr>
          <a:xfrm>
            <a:off x="2965450" y="5255020"/>
            <a:ext cx="1800225" cy="482600"/>
          </a:xfrm>
        </p:spPr>
        <p:txBody>
          <a:bodyPr lIns="90000" tIns="46800" rIns="90000" bIns="4680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 userDrawn="1"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12" name="组合 11"/>
          <p:cNvGrpSpPr/>
          <p:nvPr userDrawn="1">
            <p:custDataLst>
              <p:tags r:id="rId7"/>
            </p:custDataLst>
          </p:nvPr>
        </p:nvGrpSpPr>
        <p:grpSpPr>
          <a:xfrm rot="10800000">
            <a:off x="49448" y="479891"/>
            <a:ext cx="387592" cy="368650"/>
            <a:chOff x="11618671" y="6443791"/>
            <a:chExt cx="387592" cy="368650"/>
          </a:xfrm>
        </p:grpSpPr>
        <p:sp>
          <p:nvSpPr>
            <p:cNvPr id="13" name="矩形 12"/>
            <p:cNvSpPr/>
            <p:nvPr userDrawn="1">
              <p:custDataLst>
                <p:tags r:id="rId8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 userDrawn="1">
              <p:custDataLst>
                <p:tags r:id="rId9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 14"/>
            <p:cNvSpPr/>
            <p:nvPr userDrawn="1">
              <p:custDataLst>
                <p:tags r:id="rId10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471910" y="6132531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384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3259594" y="3570514"/>
            <a:ext cx="5672813" cy="849087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4400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3259594" y="4516751"/>
            <a:ext cx="5672813" cy="1077985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20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 rot="10800000">
            <a:off x="49448" y="479891"/>
            <a:ext cx="387592" cy="368650"/>
            <a:chOff x="11618671" y="6443791"/>
            <a:chExt cx="387592" cy="368650"/>
          </a:xfrm>
        </p:grpSpPr>
        <p:sp>
          <p:nvSpPr>
            <p:cNvPr id="12" name="矩形 11"/>
            <p:cNvSpPr/>
            <p:nvPr userDrawn="1">
              <p:custDataLst>
                <p:tags r:id="rId3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>
              <p:custDataLst>
                <p:tags r:id="rId4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 13"/>
            <p:cNvSpPr/>
            <p:nvPr userDrawn="1">
              <p:custDataLst>
                <p:tags r:id="rId5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 rot="10800000">
            <a:off x="49448" y="479891"/>
            <a:ext cx="387592" cy="368650"/>
            <a:chOff x="11618671" y="6443791"/>
            <a:chExt cx="387592" cy="368650"/>
          </a:xfrm>
        </p:grpSpPr>
        <p:sp>
          <p:nvSpPr>
            <p:cNvPr id="14" name="矩形 13"/>
            <p:cNvSpPr/>
            <p:nvPr userDrawn="1">
              <p:custDataLst>
                <p:tags r:id="rId3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>
              <p:custDataLst>
                <p:tags r:id="rId4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矩形 15"/>
            <p:cNvSpPr/>
            <p:nvPr userDrawn="1">
              <p:custDataLst>
                <p:tags r:id="rId5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7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9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0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 rot="10800000">
            <a:off x="49448" y="479891"/>
            <a:ext cx="387592" cy="368650"/>
            <a:chOff x="11618671" y="6443791"/>
            <a:chExt cx="387592" cy="368650"/>
          </a:xfrm>
        </p:grpSpPr>
        <p:sp>
          <p:nvSpPr>
            <p:cNvPr id="12" name="矩形 11"/>
            <p:cNvSpPr/>
            <p:nvPr userDrawn="1">
              <p:custDataLst>
                <p:tags r:id="rId3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>
              <p:custDataLst>
                <p:tags r:id="rId4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 13"/>
            <p:cNvSpPr/>
            <p:nvPr userDrawn="1">
              <p:custDataLst>
                <p:tags r:id="rId5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8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292053" y="304775"/>
            <a:ext cx="11607893" cy="6248450"/>
            <a:chOff x="292053" y="304775"/>
            <a:chExt cx="11607893" cy="6248450"/>
          </a:xfrm>
        </p:grpSpPr>
        <p:sp>
          <p:nvSpPr>
            <p:cNvPr id="11" name="矩形 10"/>
            <p:cNvSpPr/>
            <p:nvPr userDrawn="1">
              <p:custDataLst>
                <p:tags r:id="rId3"/>
              </p:custDataLst>
            </p:nvPr>
          </p:nvSpPr>
          <p:spPr>
            <a:xfrm>
              <a:off x="292053" y="304775"/>
              <a:ext cx="11607893" cy="62484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 altLang="zh-CN" dirty="0">
                <a:latin typeface="Viner Hand ITC" panose="03070502030502020203" charset="0"/>
                <a:cs typeface="Viner Hand ITC" panose="03070502030502020203" charset="0"/>
                <a:sym typeface="+mn-ea"/>
              </a:endParaRPr>
            </a:p>
          </p:txBody>
        </p:sp>
        <p:grpSp>
          <p:nvGrpSpPr>
            <p:cNvPr id="12" name="组合 11"/>
            <p:cNvGrpSpPr/>
            <p:nvPr userDrawn="1"/>
          </p:nvGrpSpPr>
          <p:grpSpPr>
            <a:xfrm rot="10800000">
              <a:off x="303958" y="316680"/>
              <a:ext cx="387592" cy="368650"/>
              <a:chOff x="11618671" y="6443791"/>
              <a:chExt cx="387592" cy="368650"/>
            </a:xfrm>
          </p:grpSpPr>
          <p:sp>
            <p:nvSpPr>
              <p:cNvPr id="17" name="矩形 16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1706913" y="6443791"/>
                <a:ext cx="95765" cy="3686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11845200" y="6443791"/>
                <a:ext cx="161063" cy="3686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9" name="矩形 18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11618671" y="6443791"/>
                <a:ext cx="45719" cy="36865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 userDrawn="1"/>
          </p:nvGrpSpPr>
          <p:grpSpPr>
            <a:xfrm>
              <a:off x="11461554" y="6133775"/>
              <a:ext cx="387592" cy="368650"/>
              <a:chOff x="11618671" y="6443791"/>
              <a:chExt cx="387592" cy="368650"/>
            </a:xfrm>
          </p:grpSpPr>
          <p:sp>
            <p:nvSpPr>
              <p:cNvPr id="14" name="矩形 13"/>
              <p:cNvSpPr/>
              <p:nvPr userDrawn="1">
                <p:custDataLst>
                  <p:tags r:id="rId7"/>
                </p:custDataLst>
              </p:nvPr>
            </p:nvSpPr>
            <p:spPr>
              <a:xfrm>
                <a:off x="11706913" y="6443791"/>
                <a:ext cx="95765" cy="3686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 userDrawn="1">
                <p:custDataLst>
                  <p:tags r:id="rId8"/>
                </p:custDataLst>
              </p:nvPr>
            </p:nvSpPr>
            <p:spPr>
              <a:xfrm>
                <a:off x="11845200" y="6443791"/>
                <a:ext cx="161063" cy="3686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" name="矩形 15"/>
              <p:cNvSpPr/>
              <p:nvPr userDrawn="1">
                <p:custDataLst>
                  <p:tags r:id="rId9"/>
                </p:custDataLst>
              </p:nvPr>
            </p:nvSpPr>
            <p:spPr>
              <a:xfrm>
                <a:off x="11618671" y="6443791"/>
                <a:ext cx="45719" cy="36865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0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1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292053" y="304775"/>
            <a:ext cx="11607893" cy="6248450"/>
            <a:chOff x="292053" y="304775"/>
            <a:chExt cx="11607893" cy="6248450"/>
          </a:xfrm>
        </p:grpSpPr>
        <p:sp>
          <p:nvSpPr>
            <p:cNvPr id="10" name="矩形 9"/>
            <p:cNvSpPr/>
            <p:nvPr userDrawn="1">
              <p:custDataLst>
                <p:tags r:id="rId3"/>
              </p:custDataLst>
            </p:nvPr>
          </p:nvSpPr>
          <p:spPr>
            <a:xfrm>
              <a:off x="292053" y="304775"/>
              <a:ext cx="11607893" cy="62484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 altLang="zh-CN" dirty="0">
                <a:latin typeface="Viner Hand ITC" panose="03070502030502020203" charset="0"/>
                <a:cs typeface="Viner Hand ITC" panose="03070502030502020203" charset="0"/>
                <a:sym typeface="+mn-ea"/>
              </a:endParaRPr>
            </a:p>
          </p:txBody>
        </p:sp>
        <p:grpSp>
          <p:nvGrpSpPr>
            <p:cNvPr id="11" name="组合 10"/>
            <p:cNvGrpSpPr/>
            <p:nvPr userDrawn="1"/>
          </p:nvGrpSpPr>
          <p:grpSpPr>
            <a:xfrm rot="10800000">
              <a:off x="303958" y="316680"/>
              <a:ext cx="387592" cy="368650"/>
              <a:chOff x="11618671" y="6443791"/>
              <a:chExt cx="387592" cy="368650"/>
            </a:xfrm>
          </p:grpSpPr>
          <p:sp>
            <p:nvSpPr>
              <p:cNvPr id="16" name="矩形 15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1706913" y="6443791"/>
                <a:ext cx="95765" cy="3686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11845200" y="6443791"/>
                <a:ext cx="161063" cy="3686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8" name="矩形 17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11618671" y="6443791"/>
                <a:ext cx="45719" cy="36865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 userDrawn="1"/>
          </p:nvGrpSpPr>
          <p:grpSpPr>
            <a:xfrm>
              <a:off x="11461554" y="6133775"/>
              <a:ext cx="387592" cy="368650"/>
              <a:chOff x="11618671" y="6443791"/>
              <a:chExt cx="387592" cy="368650"/>
            </a:xfrm>
          </p:grpSpPr>
          <p:sp>
            <p:nvSpPr>
              <p:cNvPr id="13" name="矩形 12"/>
              <p:cNvSpPr/>
              <p:nvPr userDrawn="1">
                <p:custDataLst>
                  <p:tags r:id="rId7"/>
                </p:custDataLst>
              </p:nvPr>
            </p:nvSpPr>
            <p:spPr>
              <a:xfrm>
                <a:off x="11706913" y="6443791"/>
                <a:ext cx="95765" cy="3686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 userDrawn="1">
                <p:custDataLst>
                  <p:tags r:id="rId8"/>
                </p:custDataLst>
              </p:nvPr>
            </p:nvSpPr>
            <p:spPr>
              <a:xfrm>
                <a:off x="11845200" y="6443791"/>
                <a:ext cx="161063" cy="3686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" name="矩形 14"/>
              <p:cNvSpPr/>
              <p:nvPr userDrawn="1">
                <p:custDataLst>
                  <p:tags r:id="rId9"/>
                </p:custDataLst>
              </p:nvPr>
            </p:nvSpPr>
            <p:spPr>
              <a:xfrm>
                <a:off x="11618671" y="6443791"/>
                <a:ext cx="45719" cy="36865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2909446" y="2785918"/>
            <a:ext cx="6373108" cy="1576449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96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>
            <p:custDataLst>
              <p:tags r:id="rId2"/>
            </p:custDataLst>
          </p:nvPr>
        </p:nvGrpSpPr>
        <p:grpSpPr>
          <a:xfrm rot="10800000">
            <a:off x="49448" y="479891"/>
            <a:ext cx="387592" cy="368650"/>
            <a:chOff x="11618671" y="6443791"/>
            <a:chExt cx="387592" cy="368650"/>
          </a:xfrm>
        </p:grpSpPr>
        <p:sp>
          <p:nvSpPr>
            <p:cNvPr id="15" name="矩形 14"/>
            <p:cNvSpPr/>
            <p:nvPr userDrawn="1">
              <p:custDataLst>
                <p:tags r:id="rId3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 userDrawn="1">
              <p:custDataLst>
                <p:tags r:id="rId4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矩形 16"/>
            <p:cNvSpPr/>
            <p:nvPr userDrawn="1">
              <p:custDataLst>
                <p:tags r:id="rId5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6"/>
            </p:custDataLst>
          </p:nvPr>
        </p:nvSpPr>
        <p:spPr>
          <a:xfrm>
            <a:off x="669882" y="443230"/>
            <a:ext cx="10852237" cy="441964"/>
          </a:xfrm>
        </p:spPr>
        <p:txBody>
          <a:bodyPr>
            <a:normAutofit/>
          </a:bodyPr>
          <a:lstStyle>
            <a:lvl1pPr algn="l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>
          <a:xfrm>
            <a:off x="8553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471910" y="6132531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100" y="304800"/>
            <a:ext cx="11607800" cy="6248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dirty="0">
              <a:latin typeface="Viner Hand ITC" panose="03070502030502020203" charset="0"/>
              <a:cs typeface="Viner Hand ITC" panose="03070502030502020203" charset="0"/>
              <a:sym typeface="+mn-ea"/>
            </a:endParaRPr>
          </a:p>
        </p:txBody>
      </p:sp>
      <p:grpSp>
        <p:nvGrpSpPr>
          <p:cNvPr id="13" name="组合 12"/>
          <p:cNvGrpSpPr/>
          <p:nvPr userDrawn="1">
            <p:custDataLst>
              <p:tags r:id="rId3"/>
            </p:custDataLst>
          </p:nvPr>
        </p:nvGrpSpPr>
        <p:grpSpPr>
          <a:xfrm rot="10800000">
            <a:off x="304165" y="316865"/>
            <a:ext cx="387350" cy="368935"/>
            <a:chOff x="11618671" y="6443791"/>
            <a:chExt cx="387592" cy="368650"/>
          </a:xfrm>
        </p:grpSpPr>
        <p:sp>
          <p:nvSpPr>
            <p:cNvPr id="14" name="矩形 13"/>
            <p:cNvSpPr/>
            <p:nvPr userDrawn="1">
              <p:custDataLst>
                <p:tags r:id="rId4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 userDrawn="1">
              <p:custDataLst>
                <p:tags r:id="rId5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矩形 20"/>
            <p:cNvSpPr/>
            <p:nvPr userDrawn="1">
              <p:custDataLst>
                <p:tags r:id="rId6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 userDrawn="1">
            <p:custDataLst>
              <p:tags r:id="rId7"/>
            </p:custDataLst>
          </p:nvPr>
        </p:nvGrpSpPr>
        <p:grpSpPr>
          <a:xfrm>
            <a:off x="11461750" y="6133465"/>
            <a:ext cx="387350" cy="368935"/>
            <a:chOff x="11618671" y="6443791"/>
            <a:chExt cx="387592" cy="368650"/>
          </a:xfrm>
        </p:grpSpPr>
        <p:sp>
          <p:nvSpPr>
            <p:cNvPr id="23" name="矩形 22"/>
            <p:cNvSpPr/>
            <p:nvPr userDrawn="1">
              <p:custDataLst>
                <p:tags r:id="rId8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 userDrawn="1">
              <p:custDataLst>
                <p:tags r:id="rId9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 24"/>
            <p:cNvSpPr/>
            <p:nvPr userDrawn="1">
              <p:custDataLst>
                <p:tags r:id="rId10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grpSp>
        <p:nvGrpSpPr>
          <p:cNvPr id="12" name="组合 11"/>
          <p:cNvGrpSpPr/>
          <p:nvPr userDrawn="1">
            <p:custDataLst>
              <p:tags r:id="rId9"/>
            </p:custDataLst>
          </p:nvPr>
        </p:nvGrpSpPr>
        <p:grpSpPr>
          <a:xfrm>
            <a:off x="11723128" y="91440"/>
            <a:ext cx="387592" cy="368650"/>
            <a:chOff x="11618671" y="6443791"/>
            <a:chExt cx="387592" cy="368650"/>
          </a:xfrm>
        </p:grpSpPr>
        <p:sp>
          <p:nvSpPr>
            <p:cNvPr id="15" name="矩形 14"/>
            <p:cNvSpPr/>
            <p:nvPr userDrawn="1">
              <p:custDataLst>
                <p:tags r:id="rId10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 userDrawn="1">
              <p:custDataLst>
                <p:tags r:id="rId11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矩形 16"/>
            <p:cNvSpPr/>
            <p:nvPr userDrawn="1">
              <p:custDataLst>
                <p:tags r:id="rId12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grpSp>
        <p:nvGrpSpPr>
          <p:cNvPr id="14" name="组合 13"/>
          <p:cNvGrpSpPr/>
          <p:nvPr userDrawn="1">
            <p:custDataLst>
              <p:tags r:id="rId9"/>
            </p:custDataLst>
          </p:nvPr>
        </p:nvGrpSpPr>
        <p:grpSpPr>
          <a:xfrm>
            <a:off x="11737733" y="6429025"/>
            <a:ext cx="387592" cy="368650"/>
            <a:chOff x="11618671" y="6443791"/>
            <a:chExt cx="387592" cy="368650"/>
          </a:xfrm>
        </p:grpSpPr>
        <p:sp>
          <p:nvSpPr>
            <p:cNvPr id="15" name="矩形 14"/>
            <p:cNvSpPr/>
            <p:nvPr userDrawn="1">
              <p:custDataLst>
                <p:tags r:id="rId10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 userDrawn="1">
              <p:custDataLst>
                <p:tags r:id="rId11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矩形 16"/>
            <p:cNvSpPr/>
            <p:nvPr userDrawn="1">
              <p:custDataLst>
                <p:tags r:id="rId12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>
            <p:custDataLst>
              <p:tags r:id="rId2"/>
            </p:custDataLst>
          </p:nvPr>
        </p:nvGrpSpPr>
        <p:grpSpPr>
          <a:xfrm>
            <a:off x="11723128" y="91440"/>
            <a:ext cx="387592" cy="368650"/>
            <a:chOff x="11618671" y="6443791"/>
            <a:chExt cx="387592" cy="368650"/>
          </a:xfrm>
        </p:grpSpPr>
        <p:sp>
          <p:nvSpPr>
            <p:cNvPr id="15" name="矩形 14"/>
            <p:cNvSpPr/>
            <p:nvPr userDrawn="1">
              <p:custDataLst>
                <p:tags r:id="rId3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 userDrawn="1">
              <p:custDataLst>
                <p:tags r:id="rId4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矩形 16"/>
            <p:cNvSpPr/>
            <p:nvPr userDrawn="1">
              <p:custDataLst>
                <p:tags r:id="rId5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bg2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>
            <p:custDataLst>
              <p:tags r:id="rId2"/>
            </p:custDataLst>
          </p:nvPr>
        </p:nvGrpSpPr>
        <p:grpSpPr>
          <a:xfrm>
            <a:off x="11737733" y="6429025"/>
            <a:ext cx="387592" cy="368650"/>
            <a:chOff x="11618671" y="6443791"/>
            <a:chExt cx="387592" cy="368650"/>
          </a:xfrm>
        </p:grpSpPr>
        <p:sp>
          <p:nvSpPr>
            <p:cNvPr id="18" name="矩形 17"/>
            <p:cNvSpPr/>
            <p:nvPr userDrawn="1">
              <p:custDataLst>
                <p:tags r:id="rId3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 userDrawn="1">
              <p:custDataLst>
                <p:tags r:id="rId4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 19"/>
            <p:cNvSpPr/>
            <p:nvPr userDrawn="1">
              <p:custDataLst>
                <p:tags r:id="rId5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dirty="0">
              <a:latin typeface="Viner Hand ITC" panose="03070502030502020203" charset="0"/>
              <a:cs typeface="Viner Hand ITC" panose="03070502030502020203" charset="0"/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2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3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grpSp>
        <p:nvGrpSpPr>
          <p:cNvPr id="19" name="组合 18"/>
          <p:cNvGrpSpPr/>
          <p:nvPr userDrawn="1">
            <p:custDataLst>
              <p:tags r:id="rId8"/>
            </p:custDataLst>
          </p:nvPr>
        </p:nvGrpSpPr>
        <p:grpSpPr>
          <a:xfrm>
            <a:off x="11707495" y="6389370"/>
            <a:ext cx="387350" cy="368935"/>
            <a:chOff x="11618671" y="6443791"/>
            <a:chExt cx="387592" cy="368650"/>
          </a:xfrm>
        </p:grpSpPr>
        <p:sp>
          <p:nvSpPr>
            <p:cNvPr id="20" name="矩形 19"/>
            <p:cNvSpPr/>
            <p:nvPr userDrawn="1">
              <p:custDataLst>
                <p:tags r:id="rId9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 userDrawn="1">
              <p:custDataLst>
                <p:tags r:id="rId10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矩形 21"/>
            <p:cNvSpPr/>
            <p:nvPr userDrawn="1">
              <p:custDataLst>
                <p:tags r:id="rId11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 userDrawn="1">
            <p:custDataLst>
              <p:tags r:id="rId12"/>
            </p:custDataLst>
          </p:nvPr>
        </p:nvGrpSpPr>
        <p:grpSpPr>
          <a:xfrm rot="10800000">
            <a:off x="97155" y="99695"/>
            <a:ext cx="387350" cy="368935"/>
            <a:chOff x="11618671" y="6443791"/>
            <a:chExt cx="387592" cy="368650"/>
          </a:xfrm>
        </p:grpSpPr>
        <p:sp>
          <p:nvSpPr>
            <p:cNvPr id="24" name="矩形 23"/>
            <p:cNvSpPr/>
            <p:nvPr userDrawn="1">
              <p:custDataLst>
                <p:tags r:id="rId13"/>
              </p:custDataLst>
            </p:nvPr>
          </p:nvSpPr>
          <p:spPr>
            <a:xfrm>
              <a:off x="11706913" y="6443791"/>
              <a:ext cx="95765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 userDrawn="1">
              <p:custDataLst>
                <p:tags r:id="rId14"/>
              </p:custDataLst>
            </p:nvPr>
          </p:nvSpPr>
          <p:spPr>
            <a:xfrm>
              <a:off x="11845200" y="6443791"/>
              <a:ext cx="161063" cy="368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矩形 25"/>
            <p:cNvSpPr/>
            <p:nvPr userDrawn="1">
              <p:custDataLst>
                <p:tags r:id="rId15"/>
              </p:custDataLst>
            </p:nvPr>
          </p:nvSpPr>
          <p:spPr>
            <a:xfrm>
              <a:off x="11618671" y="6443791"/>
              <a:ext cx="45719" cy="36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08790" y="1236393"/>
            <a:ext cx="4389120" cy="43852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471910" y="6132531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471910" y="6132531"/>
            <a:ext cx="720090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image" Target="../media/image6.png"/><Relationship Id="rId22" Type="http://schemas.openxmlformats.org/officeDocument/2006/relationships/tags" Target="../tags/tag89.xml"/><Relationship Id="rId21" Type="http://schemas.openxmlformats.org/officeDocument/2006/relationships/tags" Target="../tags/tag88.xml"/><Relationship Id="rId20" Type="http://schemas.openxmlformats.org/officeDocument/2006/relationships/tags" Target="../tags/tag87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6" Type="http://schemas.openxmlformats.org/officeDocument/2006/relationships/theme" Target="../theme/theme2.xml"/><Relationship Id="rId25" Type="http://schemas.openxmlformats.org/officeDocument/2006/relationships/image" Target="../media/image6.png"/><Relationship Id="rId24" Type="http://schemas.openxmlformats.org/officeDocument/2006/relationships/tags" Target="../tags/tag196.xml"/><Relationship Id="rId23" Type="http://schemas.openxmlformats.org/officeDocument/2006/relationships/tags" Target="../tags/tag195.xml"/><Relationship Id="rId22" Type="http://schemas.openxmlformats.org/officeDocument/2006/relationships/tags" Target="../tags/tag194.xml"/><Relationship Id="rId21" Type="http://schemas.openxmlformats.org/officeDocument/2006/relationships/tags" Target="../tags/tag193.xml"/><Relationship Id="rId20" Type="http://schemas.openxmlformats.org/officeDocument/2006/relationships/tags" Target="../tags/tag192.xml"/><Relationship Id="rId2" Type="http://schemas.openxmlformats.org/officeDocument/2006/relationships/slideLayout" Target="../slideLayouts/slideLayout21.xml"/><Relationship Id="rId19" Type="http://schemas.openxmlformats.org/officeDocument/2006/relationships/tags" Target="../tags/tag191.xml"/><Relationship Id="rId18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6" Type="http://schemas.openxmlformats.org/officeDocument/2006/relationships/theme" Target="../theme/theme3.xml"/><Relationship Id="rId25" Type="http://schemas.openxmlformats.org/officeDocument/2006/relationships/image" Target="../media/image6.png"/><Relationship Id="rId24" Type="http://schemas.openxmlformats.org/officeDocument/2006/relationships/tags" Target="../tags/tag375.xml"/><Relationship Id="rId23" Type="http://schemas.openxmlformats.org/officeDocument/2006/relationships/tags" Target="../tags/tag374.xml"/><Relationship Id="rId22" Type="http://schemas.openxmlformats.org/officeDocument/2006/relationships/tags" Target="../tags/tag373.xml"/><Relationship Id="rId21" Type="http://schemas.openxmlformats.org/officeDocument/2006/relationships/tags" Target="../tags/tag372.xml"/><Relationship Id="rId20" Type="http://schemas.openxmlformats.org/officeDocument/2006/relationships/tags" Target="../tags/tag371.xml"/><Relationship Id="rId2" Type="http://schemas.openxmlformats.org/officeDocument/2006/relationships/slideLayout" Target="../slideLayouts/slideLayout39.xml"/><Relationship Id="rId19" Type="http://schemas.openxmlformats.org/officeDocument/2006/relationships/tags" Target="../tags/tag370.xml"/><Relationship Id="rId18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wrap="square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tags" Target="../tags/tag415.xml"/><Relationship Id="rId2" Type="http://schemas.openxmlformats.org/officeDocument/2006/relationships/tags" Target="../tags/tag414.xml"/><Relationship Id="rId1" Type="http://schemas.openxmlformats.org/officeDocument/2006/relationships/tags" Target="../tags/tag41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83.xml"/><Relationship Id="rId8" Type="http://schemas.openxmlformats.org/officeDocument/2006/relationships/tags" Target="../tags/tag382.xml"/><Relationship Id="rId7" Type="http://schemas.openxmlformats.org/officeDocument/2006/relationships/tags" Target="../tags/tag381.xml"/><Relationship Id="rId6" Type="http://schemas.openxmlformats.org/officeDocument/2006/relationships/tags" Target="../tags/tag380.xml"/><Relationship Id="rId5" Type="http://schemas.openxmlformats.org/officeDocument/2006/relationships/tags" Target="../tags/tag379.xml"/><Relationship Id="rId4" Type="http://schemas.openxmlformats.org/officeDocument/2006/relationships/tags" Target="../tags/tag378.xml"/><Relationship Id="rId3" Type="http://schemas.openxmlformats.org/officeDocument/2006/relationships/image" Target="../media/image11.jpeg"/><Relationship Id="rId2" Type="http://schemas.openxmlformats.org/officeDocument/2006/relationships/tags" Target="../tags/tag377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391.xml"/><Relationship Id="rId16" Type="http://schemas.openxmlformats.org/officeDocument/2006/relationships/tags" Target="../tags/tag390.xml"/><Relationship Id="rId15" Type="http://schemas.openxmlformats.org/officeDocument/2006/relationships/tags" Target="../tags/tag389.xml"/><Relationship Id="rId14" Type="http://schemas.openxmlformats.org/officeDocument/2006/relationships/tags" Target="../tags/tag388.xml"/><Relationship Id="rId13" Type="http://schemas.openxmlformats.org/officeDocument/2006/relationships/tags" Target="../tags/tag387.xml"/><Relationship Id="rId12" Type="http://schemas.openxmlformats.org/officeDocument/2006/relationships/tags" Target="../tags/tag386.xml"/><Relationship Id="rId11" Type="http://schemas.openxmlformats.org/officeDocument/2006/relationships/tags" Target="../tags/tag385.xml"/><Relationship Id="rId10" Type="http://schemas.openxmlformats.org/officeDocument/2006/relationships/tags" Target="../tags/tag384.xml"/><Relationship Id="rId1" Type="http://schemas.openxmlformats.org/officeDocument/2006/relationships/tags" Target="../tags/tag376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92.xml"/><Relationship Id="rId3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98.xml"/><Relationship Id="rId8" Type="http://schemas.openxmlformats.org/officeDocument/2006/relationships/tags" Target="../tags/tag397.xml"/><Relationship Id="rId7" Type="http://schemas.openxmlformats.org/officeDocument/2006/relationships/tags" Target="../tags/tag396.xml"/><Relationship Id="rId6" Type="http://schemas.openxmlformats.org/officeDocument/2006/relationships/image" Target="../media/image15.GIF"/><Relationship Id="rId5" Type="http://schemas.openxmlformats.org/officeDocument/2006/relationships/tags" Target="../tags/tag395.xml"/><Relationship Id="rId4" Type="http://schemas.openxmlformats.org/officeDocument/2006/relationships/image" Target="../media/image14.jpeg"/><Relationship Id="rId3" Type="http://schemas.openxmlformats.org/officeDocument/2006/relationships/tags" Target="../tags/tag394.xml"/><Relationship Id="rId2" Type="http://schemas.openxmlformats.org/officeDocument/2006/relationships/image" Target="../media/image13.jpeg"/><Relationship Id="rId14" Type="http://schemas.openxmlformats.org/officeDocument/2006/relationships/slideLayout" Target="../slideLayouts/slideLayout19.xml"/><Relationship Id="rId13" Type="http://schemas.openxmlformats.org/officeDocument/2006/relationships/tags" Target="../tags/tag401.xml"/><Relationship Id="rId12" Type="http://schemas.openxmlformats.org/officeDocument/2006/relationships/tags" Target="../tags/tag400.xml"/><Relationship Id="rId11" Type="http://schemas.openxmlformats.org/officeDocument/2006/relationships/tags" Target="../tags/tag399.xml"/><Relationship Id="rId10" Type="http://schemas.openxmlformats.org/officeDocument/2006/relationships/image" Target="../media/image16.jpeg"/><Relationship Id="rId1" Type="http://schemas.openxmlformats.org/officeDocument/2006/relationships/tags" Target="../tags/tag393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04.xml"/><Relationship Id="rId3" Type="http://schemas.openxmlformats.org/officeDocument/2006/relationships/tags" Target="../tags/tag403.xml"/><Relationship Id="rId2" Type="http://schemas.openxmlformats.org/officeDocument/2006/relationships/image" Target="../media/image17.jpeg"/><Relationship Id="rId1" Type="http://schemas.openxmlformats.org/officeDocument/2006/relationships/tags" Target="../tags/tag40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2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1.sv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openxmlformats.org/officeDocument/2006/relationships/tags" Target="../tags/tag411.xml"/><Relationship Id="rId7" Type="http://schemas.openxmlformats.org/officeDocument/2006/relationships/tags" Target="../tags/tag410.xml"/><Relationship Id="rId6" Type="http://schemas.openxmlformats.org/officeDocument/2006/relationships/tags" Target="../tags/tag409.xml"/><Relationship Id="rId5" Type="http://schemas.openxmlformats.org/officeDocument/2006/relationships/tags" Target="../tags/tag408.xml"/><Relationship Id="rId4" Type="http://schemas.openxmlformats.org/officeDocument/2006/relationships/tags" Target="../tags/tag407.xml"/><Relationship Id="rId3" Type="http://schemas.openxmlformats.org/officeDocument/2006/relationships/tags" Target="../tags/tag406.xml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26.xml"/><Relationship Id="rId12" Type="http://schemas.openxmlformats.org/officeDocument/2006/relationships/tags" Target="../tags/tag412.xml"/><Relationship Id="rId11" Type="http://schemas.openxmlformats.org/officeDocument/2006/relationships/image" Target="../media/image23.png"/><Relationship Id="rId10" Type="http://schemas.microsoft.com/office/2007/relationships/media" Target="../media/media4.mp3"/><Relationship Id="rId1" Type="http://schemas.openxmlformats.org/officeDocument/2006/relationships/tags" Target="../tags/tag4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half" idx="2"/>
          </p:nvPr>
        </p:nvSpPr>
        <p:spPr>
          <a:xfrm>
            <a:off x="375920" y="744855"/>
            <a:ext cx="7045325" cy="1084580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What does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American food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 show?</a:t>
            </a:r>
            <a:endParaRPr lang="en-US" altLang="zh-CN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0"/>
            <a:ext cx="3311525" cy="5835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3200" b="1" kern="100" dirty="0">
                <a:latin typeface="Times New Roman" panose="02020603050405020304" charset="0"/>
                <a:ea typeface="宋体" panose="02010600030101010101" pitchFamily="2" charset="-122"/>
              </a:rPr>
              <a:t>Critical thinking</a:t>
            </a:r>
            <a:endParaRPr lang="zh-CN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2" descr="&amp;pky8682971919&amp;2&amp;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939280" y="600710"/>
            <a:ext cx="4699635" cy="565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占位符 1"/>
          <p:cNvSpPr>
            <a:spLocks noGrp="1"/>
          </p:cNvSpPr>
          <p:nvPr/>
        </p:nvSpPr>
        <p:spPr>
          <a:xfrm>
            <a:off x="911860" y="3039745"/>
            <a:ext cx="3798570" cy="77851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0170" tIns="46990" rIns="90170" bIns="46990" rtlCol="0">
            <a:noAutofit/>
          </a:bodyPr>
          <a:lstStyle>
            <a:lvl1pPr mar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14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0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0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Arial Black" panose="020B0A04020102020204" charset="0"/>
                <a:cs typeface="Arial Black" panose="020B0A04020102020204" charset="0"/>
              </a:rPr>
              <a:t>diverse origins</a:t>
            </a:r>
            <a:endParaRPr lang="en-US" altLang="zh-CN" sz="3200" b="1" dirty="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779145" y="5133340"/>
            <a:ext cx="4237990" cy="836295"/>
          </a:xfrm>
          <a:prstGeom prst="rect">
            <a:avLst/>
          </a:prstGeom>
          <a:solidFill>
            <a:srgbClr val="00B0F0"/>
          </a:solidFill>
        </p:spPr>
        <p:txBody>
          <a:bodyPr vert="horz" wrap="square" lIns="90170" tIns="46990" rIns="90170" bIns="46990" rtlCol="0">
            <a:noAutofit/>
          </a:bodyPr>
          <a:lstStyle>
            <a:lvl1pPr mar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14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0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0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Arial Black" panose="020B0A04020102020204" charset="0"/>
                <a:cs typeface="Arial Black" panose="020B0A04020102020204" charset="0"/>
              </a:rPr>
              <a:t>diverse cultures</a:t>
            </a:r>
            <a:endParaRPr lang="en-US" altLang="zh-CN" sz="3200" b="1" dirty="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8" name="文本占位符 1"/>
          <p:cNvSpPr>
            <a:spLocks noGrp="1"/>
          </p:cNvSpPr>
          <p:nvPr/>
        </p:nvSpPr>
        <p:spPr>
          <a:xfrm>
            <a:off x="491490" y="4513580"/>
            <a:ext cx="3093720" cy="10845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14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0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0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b="1" dirty="0"/>
          </a:p>
        </p:txBody>
      </p:sp>
      <p:sp>
        <p:nvSpPr>
          <p:cNvPr id="9" name="文本占位符 1"/>
          <p:cNvSpPr>
            <a:spLocks noGrp="1"/>
          </p:cNvSpPr>
          <p:nvPr/>
        </p:nvSpPr>
        <p:spPr>
          <a:xfrm>
            <a:off x="860425" y="4030980"/>
            <a:ext cx="3820795" cy="854075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0170" tIns="46990" rIns="90170" bIns="46990" rtlCol="0">
            <a:noAutofit/>
          </a:bodyPr>
          <a:lstStyle>
            <a:lvl1pPr mar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14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0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0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Arial Black" panose="020B0A04020102020204" charset="0"/>
                <a:cs typeface="Arial Black" panose="020B0A04020102020204" charset="0"/>
              </a:rPr>
              <a:t>diverse people</a:t>
            </a:r>
            <a:endParaRPr lang="en-US" altLang="zh-CN" sz="3200" b="1" dirty="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0" name="文本占位符 1"/>
          <p:cNvSpPr>
            <a:spLocks noGrp="1"/>
          </p:cNvSpPr>
          <p:nvPr/>
        </p:nvSpPr>
        <p:spPr>
          <a:xfrm>
            <a:off x="860425" y="1569720"/>
            <a:ext cx="3900805" cy="77279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0170" tIns="46990" rIns="90170" bIns="46990" rtlCol="0">
            <a:noAutofit/>
          </a:bodyPr>
          <a:lstStyle>
            <a:lvl1pPr mar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14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0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0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Arial Black" panose="020B0A04020102020204" charset="0"/>
                <a:cs typeface="Arial Black" panose="020B0A04020102020204" charset="0"/>
              </a:rPr>
              <a:t>mixed cultures</a:t>
            </a:r>
            <a:endParaRPr lang="en-US" altLang="zh-CN" sz="3200" b="1" dirty="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1" name="文本占位符 1"/>
          <p:cNvSpPr>
            <a:spLocks noGrp="1"/>
          </p:cNvSpPr>
          <p:nvPr/>
        </p:nvSpPr>
        <p:spPr>
          <a:xfrm>
            <a:off x="375920" y="2342515"/>
            <a:ext cx="7045325" cy="10845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14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0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0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What does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food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 show?</a:t>
            </a:r>
            <a:endParaRPr lang="en-US" altLang="zh-CN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占位符 1"/>
          <p:cNvSpPr>
            <a:spLocks noGrp="1"/>
          </p:cNvSpPr>
          <p:nvPr/>
        </p:nvSpPr>
        <p:spPr>
          <a:xfrm>
            <a:off x="779145" y="6134100"/>
            <a:ext cx="5908040" cy="83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txBody>
          <a:bodyPr vert="horz" wrap="square" lIns="90170" tIns="46990" rIns="90170" bIns="46990" rtlCol="0">
            <a:noAutofit/>
          </a:bodyPr>
          <a:lstStyle>
            <a:lvl1pPr mar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14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0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065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the beauty of the world</a:t>
            </a:r>
            <a:endParaRPr lang="en-US" altLang="zh-CN" sz="3200" b="1" dirty="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/>
      <p:bldP spid="11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70935" y="75565"/>
            <a:ext cx="5184140" cy="7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Join in a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Potluck Dinner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 descr="&amp;pky91115956851&amp;2&amp;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81610" y="1976120"/>
            <a:ext cx="4638040" cy="42792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262" b="21800"/>
          <a:stretch>
            <a:fillRect/>
          </a:stretch>
        </p:blipFill>
        <p:spPr>
          <a:xfrm>
            <a:off x="3888105" y="1534160"/>
            <a:ext cx="8303895" cy="4772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0" y="36195"/>
            <a:ext cx="3251835" cy="6451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3600" kern="100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Post-Listening</a:t>
            </a:r>
            <a:endParaRPr lang="en-US" altLang="zh-CN" sz="3600" kern="100" dirty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0" name="图片 9" descr="C:\Users\bravolily\Downloads\45db1c83b94f6528606f287774694848.jpeg45db1c83b94f6528606f287774694848"/>
          <p:cNvPicPr>
            <a:picLocks noChangeAspect="1"/>
          </p:cNvPicPr>
          <p:nvPr/>
        </p:nvPicPr>
        <p:blipFill>
          <a:blip r:embed="rId3"/>
          <a:srcRect r="-120" b="32252"/>
          <a:stretch>
            <a:fillRect/>
          </a:stretch>
        </p:blipFill>
        <p:spPr>
          <a:xfrm>
            <a:off x="144780" y="1491615"/>
            <a:ext cx="4119245" cy="4881880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4301490" y="1527175"/>
            <a:ext cx="7890510" cy="483108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Dot"/>
          </a:ln>
        </p:spPr>
        <p:txBody>
          <a:bodyPr wrap="square" lIns="91440" tIns="45720" rIns="91440" bIns="45720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Work in pairs to role-play a dialogue about what special dishes you will take. </a:t>
            </a:r>
            <a:endParaRPr lang="en-US" altLang="zh-CN" sz="2800" b="1" dirty="0">
              <a:latin typeface="Times New Roman" panose="02020603050405020304" charset="0"/>
              <a:ea typeface="等线" panose="02010600030101010101" pitchFamily="2" charset="-122"/>
              <a:cs typeface="Times New Roman" panose="0202060305040502030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(One student plays the role of the guest invited, and the other plays a friend who gives suggestions.)</a:t>
            </a:r>
            <a:endParaRPr lang="en-US" altLang="zh-CN" sz="2800" b="1" dirty="0">
              <a:latin typeface="Times New Roman" panose="02020603050405020304" charset="0"/>
              <a:ea typeface="等线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 b="1" dirty="0"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The following questions may help you.</a:t>
            </a:r>
            <a:endParaRPr lang="en-US" altLang="zh-CN" sz="2800" b="1" dirty="0">
              <a:latin typeface="Times New Roman" panose="02020603050405020304" charset="0"/>
              <a:ea typeface="等线" panose="02010600030101010101" pitchFamily="2" charset="-122"/>
              <a:cs typeface="Times New Roman" panose="02020603050405020304" charset="0"/>
            </a:endParaRPr>
          </a:p>
          <a:p>
            <a:endParaRPr lang="en-US" altLang="zh-CN" sz="2800" dirty="0"/>
          </a:p>
          <a:p>
            <a:r>
              <a:rPr lang="en-US" altLang="zh-CN" sz="2800" dirty="0"/>
              <a:t>1. </a:t>
            </a:r>
            <a:r>
              <a:rPr lang="en-US" altLang="zh-CN" sz="2800" i="1" dirty="0"/>
              <a:t>What food or snack from which area/ethnic group will you bring?</a:t>
            </a:r>
            <a:endParaRPr lang="zh-CN" altLang="zh-CN" sz="2800" i="1"/>
          </a:p>
          <a:p>
            <a:r>
              <a:rPr lang="en-US" altLang="zh-CN" sz="2800" i="1" dirty="0"/>
              <a:t>2. How is the food prepared and what is it made of? </a:t>
            </a:r>
            <a:endParaRPr lang="zh-CN" altLang="zh-CN" sz="2800" i="1"/>
          </a:p>
          <a:p>
            <a:r>
              <a:rPr lang="en-US" altLang="zh-CN" sz="2800" i="1" dirty="0"/>
              <a:t>3. How is the food special?</a:t>
            </a:r>
            <a:endParaRPr lang="en-US" altLang="zh-CN" sz="2800" b="1" i="1" dirty="0">
              <a:latin typeface="Times New Roman" panose="02020603050405020304" charset="0"/>
              <a:ea typeface="等线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44780" y="825183"/>
            <a:ext cx="12236450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IMAGINE you are invited to a potluck dinner at an American friend’s house. </a:t>
            </a:r>
            <a:endParaRPr lang="en-US" altLang="zh-CN" sz="2800" b="1" dirty="0">
              <a:latin typeface="Times New Roman" panose="02020603050405020304" charset="0"/>
              <a:ea typeface="等线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8193" grpId="0" bldLvl="0" animBg="1"/>
      <p:bldP spid="819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half" idx="2"/>
          </p:nvPr>
        </p:nvSpPr>
        <p:spPr>
          <a:xfrm>
            <a:off x="456565" y="540385"/>
            <a:ext cx="8663305" cy="57772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A: What should I bring to the potluck dinner this weekend?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B: Why don’t you make a dish from your hometown?</a:t>
            </a:r>
            <a:endParaRPr lang="zh-CN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A: You mean a Quzhou dish?</a:t>
            </a:r>
            <a:endParaRPr lang="zh-CN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B: Yeah, why not? I bet they’d love it!</a:t>
            </a:r>
            <a:endParaRPr lang="zh-CN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A: Well, I guess I could make Quzhou  Fish Head with Diced Peppers and Quzhou Fengan,a kind of local noodles made of rice. It’s delicious and really unique.</a:t>
            </a:r>
            <a:endParaRPr lang="zh-CN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B: Sounds interesting. Can you make that dish? </a:t>
            </a:r>
            <a:endParaRPr lang="zh-CN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A: Of course! You just need a fish head, peppers and noodles. Then, spoil it.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B: Sounds so easy! You could make it at your friend’s house. That way it will be fresh.</a:t>
            </a:r>
            <a:endParaRPr lang="zh-CN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A: Great idea! I’ll ask my friend.</a:t>
            </a:r>
            <a:endParaRPr lang="zh-CN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0835" y="0"/>
            <a:ext cx="6630670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3200" b="1" i="1" u="sng" dirty="0"/>
              <a:t>Sample conversation</a:t>
            </a:r>
            <a:endParaRPr lang="zh-CN" altLang="en-US" sz="3200" b="1" i="1" u="sng"/>
          </a:p>
        </p:txBody>
      </p:sp>
      <p:pic>
        <p:nvPicPr>
          <p:cNvPr id="4" name="图片 3" descr="C:\Users\bravolily\Downloads\152837516e826a59c1cb32923821fdb4 (1).jpeg152837516e826a59c1cb32923821fdb4 (1)"/>
          <p:cNvPicPr>
            <a:picLocks noChangeAspect="1"/>
          </p:cNvPicPr>
          <p:nvPr/>
        </p:nvPicPr>
        <p:blipFill>
          <a:blip r:embed="rId1"/>
          <a:srcRect r="-1033" b="20868"/>
          <a:stretch>
            <a:fillRect/>
          </a:stretch>
        </p:blipFill>
        <p:spPr>
          <a:xfrm>
            <a:off x="9119870" y="3627120"/>
            <a:ext cx="2922905" cy="2926715"/>
          </a:xfrm>
          <a:prstGeom prst="rect">
            <a:avLst/>
          </a:prstGeom>
        </p:spPr>
      </p:pic>
      <p:pic>
        <p:nvPicPr>
          <p:cNvPr id="5" name="图片 4" descr="OI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844" y="737355"/>
            <a:ext cx="2910980" cy="253365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13225" y="3641090"/>
            <a:ext cx="3765550" cy="783590"/>
          </a:xfrm>
          <a:solidFill>
            <a:srgbClr val="F05E82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400" spc="280" dirty="0"/>
              <a:t>Thank you </a:t>
            </a:r>
            <a:endParaRPr lang="en-US" altLang="zh-CN" sz="4400" spc="280" dirty="0"/>
          </a:p>
        </p:txBody>
      </p:sp>
      <p:sp>
        <p:nvSpPr>
          <p:cNvPr id="5" name="Shape 250"/>
          <p:cNvSpPr txBox="1"/>
          <p:nvPr>
            <p:custDataLst>
              <p:tags r:id="rId2"/>
            </p:custDataLst>
          </p:nvPr>
        </p:nvSpPr>
        <p:spPr>
          <a:xfrm>
            <a:off x="2505710" y="814705"/>
            <a:ext cx="8267065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25" tIns="45700" rIns="91425" bIns="45700" anchor="b" anchorCtr="0">
            <a:no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</a:pPr>
            <a:r>
              <a:rPr lang="en-US" altLang="zh-CN" sz="3600" b="1" kern="0" spc="5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dley Hand ITC" panose="03070402050302030203" charset="0"/>
                <a:ea typeface="微软雅黑" panose="020B0503020204020204" pitchFamily="34" charset="-122"/>
                <a:cs typeface="Bradley Hand ITC" panose="03070402050302030203" charset="0"/>
                <a:sym typeface="+mn-lt"/>
              </a:rPr>
              <a:t>The beauty of the world lies in the diversity of its people.</a:t>
            </a:r>
            <a:endParaRPr lang="en-US" altLang="zh-CN" sz="3600" b="1" kern="0" spc="5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radley Hand ITC" panose="03070402050302030203" charset="0"/>
              <a:ea typeface="微软雅黑" panose="020B0503020204020204" pitchFamily="34" charset="-122"/>
              <a:cs typeface="Bradley Hand ITC" panose="03070402050302030203" charset="0"/>
              <a:sym typeface="+mn-lt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4294967295"/>
          </p:nvPr>
        </p:nvSpPr>
        <p:spPr>
          <a:xfrm>
            <a:off x="83820" y="1162685"/>
            <a:ext cx="5756910" cy="441960"/>
          </a:xfrm>
        </p:spPr>
        <p:txBody>
          <a:bodyPr>
            <a:normAutofit fontScale="90000"/>
          </a:bodyPr>
          <a:lstStyle/>
          <a:p>
            <a:r>
              <a:rPr lang="en-US" altLang="zh-CN" sz="4445" dirty="0">
                <a:latin typeface="Broadway" panose="04040905080B02020502" charset="0"/>
                <a:cs typeface="Broadway" panose="04040905080B02020502" charset="0"/>
              </a:rPr>
              <a:t>B3U3 </a:t>
            </a:r>
            <a:br>
              <a:rPr lang="en-US" altLang="zh-CN" sz="4445" dirty="0">
                <a:latin typeface="Broadway" panose="04040905080B02020502" charset="0"/>
                <a:cs typeface="Broadway" panose="04040905080B02020502" charset="0"/>
              </a:rPr>
            </a:br>
            <a:r>
              <a:rPr lang="en-US" altLang="zh-CN" sz="4445" dirty="0">
                <a:latin typeface="Broadway" panose="04040905080B02020502" charset="0"/>
                <a:cs typeface="Broadway" panose="04040905080B02020502" charset="0"/>
              </a:rPr>
              <a:t>Diverse Culture</a:t>
            </a:r>
            <a:endParaRPr lang="en-US" altLang="zh-CN" sz="4445" dirty="0">
              <a:latin typeface="Broadway" panose="04040905080B02020502" charset="0"/>
              <a:cs typeface="Broadway" panose="04040905080B02020502" charset="0"/>
            </a:endParaRPr>
          </a:p>
        </p:txBody>
      </p:sp>
      <p:sp>
        <p:nvSpPr>
          <p:cNvPr id="6" name="副标题 5"/>
          <p:cNvSpPr>
            <a:spLocks noGrp="1"/>
          </p:cNvSpPr>
          <p:nvPr>
            <p:ph type="subTitle" idx="4294967295"/>
          </p:nvPr>
        </p:nvSpPr>
        <p:spPr>
          <a:xfrm>
            <a:off x="7406640" y="3393440"/>
            <a:ext cx="4785360" cy="1746885"/>
          </a:xfrm>
        </p:spPr>
        <p:txBody>
          <a:bodyPr/>
          <a:lstStyle/>
          <a:p>
            <a:r>
              <a:rPr lang="en-US" altLang="zh-CN" dirty="0"/>
              <a:t>-By Lily</a:t>
            </a:r>
            <a:endParaRPr lang="en-US" altLang="zh-CN" dirty="0"/>
          </a:p>
        </p:txBody>
      </p:sp>
      <p:sp>
        <p:nvSpPr>
          <p:cNvPr id="7" name="文本框 6"/>
          <p:cNvSpPr txBox="1"/>
          <p:nvPr/>
        </p:nvSpPr>
        <p:spPr>
          <a:xfrm>
            <a:off x="83820" y="2352675"/>
            <a:ext cx="51117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latin typeface="Bodoni MT Black" panose="02070A03080606020203" charset="0"/>
                <a:cs typeface="Bodoni MT Black" panose="02070A03080606020203" charset="0"/>
                <a:sym typeface="+mn-ea"/>
              </a:rPr>
              <a:t>Listening and Speaking</a:t>
            </a:r>
            <a:endParaRPr lang="en-US" altLang="zh-CN" sz="3200" dirty="0"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grpSp>
        <p:nvGrpSpPr>
          <p:cNvPr id="119" name="三角形几何拼接"/>
          <p:cNvGrpSpPr/>
          <p:nvPr>
            <p:custDataLst>
              <p:tags r:id="rId1"/>
            </p:custDataLst>
          </p:nvPr>
        </p:nvGrpSpPr>
        <p:grpSpPr>
          <a:xfrm>
            <a:off x="3451225" y="329565"/>
            <a:ext cx="8879840" cy="6429375"/>
            <a:chOff x="3709486" y="945484"/>
            <a:chExt cx="7083211" cy="4822421"/>
          </a:xfrm>
        </p:grpSpPr>
        <p:sp>
          <p:nvSpPr>
            <p:cNvPr id="120" name="Freeform 5"/>
            <p:cNvSpPr/>
            <p:nvPr>
              <p:custDataLst>
                <p:tags r:id="rId2"/>
              </p:custDataLst>
            </p:nvPr>
          </p:nvSpPr>
          <p:spPr bwMode="auto">
            <a:xfrm>
              <a:off x="7364280" y="1186754"/>
              <a:ext cx="3088852" cy="2362063"/>
            </a:xfrm>
            <a:custGeom>
              <a:avLst/>
              <a:gdLst>
                <a:gd name="T0" fmla="*/ 519 w 1037"/>
                <a:gd name="T1" fmla="*/ 793 h 793"/>
                <a:gd name="T2" fmla="*/ 1037 w 1037"/>
                <a:gd name="T3" fmla="*/ 0 h 793"/>
                <a:gd name="T4" fmla="*/ 0 w 1037"/>
                <a:gd name="T5" fmla="*/ 0 h 793"/>
                <a:gd name="T6" fmla="*/ 519 w 1037"/>
                <a:gd name="T7" fmla="*/ 793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7" h="793">
                  <a:moveTo>
                    <a:pt x="519" y="793"/>
                  </a:moveTo>
                  <a:lnTo>
                    <a:pt x="1037" y="0"/>
                  </a:lnTo>
                  <a:lnTo>
                    <a:pt x="0" y="0"/>
                  </a:lnTo>
                  <a:lnTo>
                    <a:pt x="519" y="793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125000" t="-10000" r="-17000" b="-94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6"/>
            <p:cNvSpPr/>
            <p:nvPr>
              <p:custDataLst>
                <p:tags r:id="rId4"/>
              </p:custDataLst>
            </p:nvPr>
          </p:nvSpPr>
          <p:spPr bwMode="auto">
            <a:xfrm>
              <a:off x="8561694" y="2265023"/>
              <a:ext cx="1849737" cy="1417834"/>
            </a:xfrm>
            <a:custGeom>
              <a:avLst/>
              <a:gdLst>
                <a:gd name="T0" fmla="*/ 309 w 621"/>
                <a:gd name="T1" fmla="*/ 476 h 476"/>
                <a:gd name="T2" fmla="*/ 621 w 621"/>
                <a:gd name="T3" fmla="*/ 0 h 476"/>
                <a:gd name="T4" fmla="*/ 0 w 621"/>
                <a:gd name="T5" fmla="*/ 0 h 476"/>
                <a:gd name="T6" fmla="*/ 309 w 621"/>
                <a:gd name="T7" fmla="*/ 47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1" h="476">
                  <a:moveTo>
                    <a:pt x="309" y="476"/>
                  </a:moveTo>
                  <a:lnTo>
                    <a:pt x="621" y="0"/>
                  </a:lnTo>
                  <a:lnTo>
                    <a:pt x="0" y="0"/>
                  </a:lnTo>
                  <a:lnTo>
                    <a:pt x="309" y="476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273000" t="-93000" r="-31000" b="-147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7"/>
            <p:cNvSpPr/>
            <p:nvPr>
              <p:custDataLst>
                <p:tags r:id="rId5"/>
              </p:custDataLst>
            </p:nvPr>
          </p:nvSpPr>
          <p:spPr bwMode="auto">
            <a:xfrm>
              <a:off x="9491030" y="3575625"/>
              <a:ext cx="1301667" cy="1000824"/>
            </a:xfrm>
            <a:custGeom>
              <a:avLst/>
              <a:gdLst>
                <a:gd name="T0" fmla="*/ 219 w 437"/>
                <a:gd name="T1" fmla="*/ 0 h 336"/>
                <a:gd name="T2" fmla="*/ 0 w 437"/>
                <a:gd name="T3" fmla="*/ 336 h 336"/>
                <a:gd name="T4" fmla="*/ 437 w 437"/>
                <a:gd name="T5" fmla="*/ 336 h 336"/>
                <a:gd name="T6" fmla="*/ 219 w 437"/>
                <a:gd name="T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7" h="336">
                  <a:moveTo>
                    <a:pt x="219" y="0"/>
                  </a:moveTo>
                  <a:lnTo>
                    <a:pt x="0" y="336"/>
                  </a:lnTo>
                  <a:lnTo>
                    <a:pt x="437" y="336"/>
                  </a:lnTo>
                  <a:lnTo>
                    <a:pt x="219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459000" t="-263000" r="-15000" b="-119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8"/>
            <p:cNvSpPr/>
            <p:nvPr>
              <p:custDataLst>
                <p:tags r:id="rId6"/>
              </p:custDataLst>
            </p:nvPr>
          </p:nvSpPr>
          <p:spPr bwMode="auto">
            <a:xfrm>
              <a:off x="4609036" y="1457811"/>
              <a:ext cx="1805057" cy="1382090"/>
            </a:xfrm>
            <a:custGeom>
              <a:avLst/>
              <a:gdLst>
                <a:gd name="T0" fmla="*/ 304 w 606"/>
                <a:gd name="T1" fmla="*/ 464 h 464"/>
                <a:gd name="T2" fmla="*/ 606 w 606"/>
                <a:gd name="T3" fmla="*/ 0 h 464"/>
                <a:gd name="T4" fmla="*/ 0 w 606"/>
                <a:gd name="T5" fmla="*/ 0 h 464"/>
                <a:gd name="T6" fmla="*/ 304 w 606"/>
                <a:gd name="T7" fmla="*/ 4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6" h="464">
                  <a:moveTo>
                    <a:pt x="304" y="464"/>
                  </a:moveTo>
                  <a:lnTo>
                    <a:pt x="606" y="0"/>
                  </a:lnTo>
                  <a:lnTo>
                    <a:pt x="0" y="0"/>
                  </a:lnTo>
                  <a:lnTo>
                    <a:pt x="304" y="464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60000" t="-37000" r="-253000" b="-212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9"/>
            <p:cNvSpPr/>
            <p:nvPr>
              <p:custDataLst>
                <p:tags r:id="rId7"/>
              </p:custDataLst>
            </p:nvPr>
          </p:nvSpPr>
          <p:spPr bwMode="auto">
            <a:xfrm>
              <a:off x="8910195" y="4740274"/>
              <a:ext cx="798276" cy="607643"/>
            </a:xfrm>
            <a:custGeom>
              <a:avLst/>
              <a:gdLst>
                <a:gd name="T0" fmla="*/ 133 w 268"/>
                <a:gd name="T1" fmla="*/ 0 h 204"/>
                <a:gd name="T2" fmla="*/ 0 w 268"/>
                <a:gd name="T3" fmla="*/ 204 h 204"/>
                <a:gd name="T4" fmla="*/ 268 w 268"/>
                <a:gd name="T5" fmla="*/ 204 h 204"/>
                <a:gd name="T6" fmla="*/ 133 w 268"/>
                <a:gd name="T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204">
                  <a:moveTo>
                    <a:pt x="133" y="0"/>
                  </a:moveTo>
                  <a:lnTo>
                    <a:pt x="0" y="204"/>
                  </a:lnTo>
                  <a:lnTo>
                    <a:pt x="268" y="204"/>
                  </a:lnTo>
                  <a:lnTo>
                    <a:pt x="133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675000" t="-625000" r="-160000" b="-69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0"/>
            <p:cNvSpPr/>
            <p:nvPr>
              <p:custDataLst>
                <p:tags r:id="rId8"/>
              </p:custDataLst>
            </p:nvPr>
          </p:nvSpPr>
          <p:spPr bwMode="auto">
            <a:xfrm>
              <a:off x="3709486" y="2979896"/>
              <a:ext cx="3088852" cy="2368021"/>
            </a:xfrm>
            <a:custGeom>
              <a:avLst/>
              <a:gdLst>
                <a:gd name="T0" fmla="*/ 518 w 1037"/>
                <a:gd name="T1" fmla="*/ 0 h 795"/>
                <a:gd name="T2" fmla="*/ 0 w 1037"/>
                <a:gd name="T3" fmla="*/ 795 h 795"/>
                <a:gd name="T4" fmla="*/ 1037 w 1037"/>
                <a:gd name="T5" fmla="*/ 795 h 795"/>
                <a:gd name="T6" fmla="*/ 518 w 1037"/>
                <a:gd name="T7" fmla="*/ 0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7" h="795">
                  <a:moveTo>
                    <a:pt x="518" y="0"/>
                  </a:moveTo>
                  <a:lnTo>
                    <a:pt x="0" y="795"/>
                  </a:lnTo>
                  <a:lnTo>
                    <a:pt x="1037" y="795"/>
                  </a:lnTo>
                  <a:lnTo>
                    <a:pt x="518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6000" t="-86000" r="-136000" b="-18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1"/>
            <p:cNvSpPr/>
            <p:nvPr>
              <p:custDataLst>
                <p:tags r:id="rId9"/>
              </p:custDataLst>
            </p:nvPr>
          </p:nvSpPr>
          <p:spPr bwMode="auto">
            <a:xfrm>
              <a:off x="3816717" y="3179466"/>
              <a:ext cx="1501236" cy="1146777"/>
            </a:xfrm>
            <a:custGeom>
              <a:avLst/>
              <a:gdLst>
                <a:gd name="T0" fmla="*/ 252 w 504"/>
                <a:gd name="T1" fmla="*/ 0 h 385"/>
                <a:gd name="T2" fmla="*/ 0 w 504"/>
                <a:gd name="T3" fmla="*/ 385 h 385"/>
                <a:gd name="T4" fmla="*/ 504 w 504"/>
                <a:gd name="T5" fmla="*/ 385 h 385"/>
                <a:gd name="T6" fmla="*/ 252 w 504"/>
                <a:gd name="T7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4" h="385">
                  <a:moveTo>
                    <a:pt x="252" y="0"/>
                  </a:moveTo>
                  <a:lnTo>
                    <a:pt x="0" y="385"/>
                  </a:lnTo>
                  <a:lnTo>
                    <a:pt x="504" y="385"/>
                  </a:lnTo>
                  <a:lnTo>
                    <a:pt x="252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20000" t="-195000" r="-377000" b="-126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2"/>
            <p:cNvSpPr/>
            <p:nvPr>
              <p:custDataLst>
                <p:tags r:id="rId10"/>
              </p:custDataLst>
            </p:nvPr>
          </p:nvSpPr>
          <p:spPr bwMode="auto">
            <a:xfrm>
              <a:off x="5651560" y="990164"/>
              <a:ext cx="387223" cy="288929"/>
            </a:xfrm>
            <a:custGeom>
              <a:avLst/>
              <a:gdLst>
                <a:gd name="T0" fmla="*/ 66 w 130"/>
                <a:gd name="T1" fmla="*/ 0 h 97"/>
                <a:gd name="T2" fmla="*/ 0 w 130"/>
                <a:gd name="T3" fmla="*/ 97 h 97"/>
                <a:gd name="T4" fmla="*/ 130 w 130"/>
                <a:gd name="T5" fmla="*/ 97 h 97"/>
                <a:gd name="T6" fmla="*/ 66 w 130"/>
                <a:gd name="T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97">
                  <a:moveTo>
                    <a:pt x="66" y="0"/>
                  </a:moveTo>
                  <a:lnTo>
                    <a:pt x="0" y="97"/>
                  </a:lnTo>
                  <a:lnTo>
                    <a:pt x="130" y="97"/>
                  </a:lnTo>
                  <a:lnTo>
                    <a:pt x="66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551000" t="-15000" r="-1277000" b="-1554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3"/>
            <p:cNvSpPr/>
            <p:nvPr>
              <p:custDataLst>
                <p:tags r:id="rId11"/>
              </p:custDataLst>
            </p:nvPr>
          </p:nvSpPr>
          <p:spPr bwMode="auto">
            <a:xfrm>
              <a:off x="8534886" y="4278585"/>
              <a:ext cx="515305" cy="390202"/>
            </a:xfrm>
            <a:custGeom>
              <a:avLst/>
              <a:gdLst>
                <a:gd name="T0" fmla="*/ 88 w 173"/>
                <a:gd name="T1" fmla="*/ 131 h 131"/>
                <a:gd name="T2" fmla="*/ 173 w 173"/>
                <a:gd name="T3" fmla="*/ 0 h 131"/>
                <a:gd name="T4" fmla="*/ 0 w 173"/>
                <a:gd name="T5" fmla="*/ 0 h 131"/>
                <a:gd name="T6" fmla="*/ 88 w 173"/>
                <a:gd name="T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" h="131">
                  <a:moveTo>
                    <a:pt x="88" y="131"/>
                  </a:moveTo>
                  <a:lnTo>
                    <a:pt x="173" y="0"/>
                  </a:lnTo>
                  <a:lnTo>
                    <a:pt x="0" y="0"/>
                  </a:lnTo>
                  <a:lnTo>
                    <a:pt x="88" y="131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974000" t="-854000" r="-375000" b="-282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4"/>
            <p:cNvSpPr/>
            <p:nvPr>
              <p:custDataLst>
                <p:tags r:id="rId12"/>
              </p:custDataLst>
            </p:nvPr>
          </p:nvSpPr>
          <p:spPr bwMode="auto">
            <a:xfrm>
              <a:off x="6988971" y="945484"/>
              <a:ext cx="2096964" cy="3142467"/>
            </a:xfrm>
            <a:custGeom>
              <a:avLst/>
              <a:gdLst>
                <a:gd name="T0" fmla="*/ 697 w 704"/>
                <a:gd name="T1" fmla="*/ 1055 h 1055"/>
                <a:gd name="T2" fmla="*/ 0 w 704"/>
                <a:gd name="T3" fmla="*/ 5 h 1055"/>
                <a:gd name="T4" fmla="*/ 7 w 704"/>
                <a:gd name="T5" fmla="*/ 0 h 1055"/>
                <a:gd name="T6" fmla="*/ 704 w 704"/>
                <a:gd name="T7" fmla="*/ 1050 h 1055"/>
                <a:gd name="T8" fmla="*/ 697 w 704"/>
                <a:gd name="T9" fmla="*/ 1055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4" h="1055">
                  <a:moveTo>
                    <a:pt x="697" y="1055"/>
                  </a:moveTo>
                  <a:lnTo>
                    <a:pt x="0" y="5"/>
                  </a:lnTo>
                  <a:lnTo>
                    <a:pt x="7" y="0"/>
                  </a:lnTo>
                  <a:lnTo>
                    <a:pt x="704" y="1050"/>
                  </a:lnTo>
                  <a:lnTo>
                    <a:pt x="697" y="1055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166000" r="-91000" b="-53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5"/>
            <p:cNvSpPr/>
            <p:nvPr>
              <p:custDataLst>
                <p:tags r:id="rId13"/>
              </p:custDataLst>
            </p:nvPr>
          </p:nvSpPr>
          <p:spPr bwMode="auto">
            <a:xfrm>
              <a:off x="5446034" y="3632219"/>
              <a:ext cx="822105" cy="1242093"/>
            </a:xfrm>
            <a:custGeom>
              <a:avLst/>
              <a:gdLst>
                <a:gd name="T0" fmla="*/ 268 w 276"/>
                <a:gd name="T1" fmla="*/ 417 h 417"/>
                <a:gd name="T2" fmla="*/ 0 w 276"/>
                <a:gd name="T3" fmla="*/ 5 h 417"/>
                <a:gd name="T4" fmla="*/ 7 w 276"/>
                <a:gd name="T5" fmla="*/ 0 h 417"/>
                <a:gd name="T6" fmla="*/ 276 w 276"/>
                <a:gd name="T7" fmla="*/ 412 h 417"/>
                <a:gd name="T8" fmla="*/ 268 w 276"/>
                <a:gd name="T9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417">
                  <a:moveTo>
                    <a:pt x="268" y="417"/>
                  </a:moveTo>
                  <a:lnTo>
                    <a:pt x="0" y="5"/>
                  </a:lnTo>
                  <a:lnTo>
                    <a:pt x="7" y="0"/>
                  </a:lnTo>
                  <a:lnTo>
                    <a:pt x="276" y="412"/>
                  </a:lnTo>
                  <a:lnTo>
                    <a:pt x="268" y="417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235000" t="-216000" r="-574000" b="-72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6"/>
            <p:cNvSpPr/>
            <p:nvPr>
              <p:custDataLst>
                <p:tags r:id="rId14"/>
              </p:custDataLst>
            </p:nvPr>
          </p:nvSpPr>
          <p:spPr bwMode="auto">
            <a:xfrm>
              <a:off x="8844665" y="3617326"/>
              <a:ext cx="914443" cy="1405919"/>
            </a:xfrm>
            <a:custGeom>
              <a:avLst/>
              <a:gdLst>
                <a:gd name="T0" fmla="*/ 7 w 307"/>
                <a:gd name="T1" fmla="*/ 472 h 472"/>
                <a:gd name="T2" fmla="*/ 0 w 307"/>
                <a:gd name="T3" fmla="*/ 467 h 472"/>
                <a:gd name="T4" fmla="*/ 300 w 307"/>
                <a:gd name="T5" fmla="*/ 0 h 472"/>
                <a:gd name="T6" fmla="*/ 307 w 307"/>
                <a:gd name="T7" fmla="*/ 5 h 472"/>
                <a:gd name="T8" fmla="*/ 7 w 307"/>
                <a:gd name="T9" fmla="*/ 472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472">
                  <a:moveTo>
                    <a:pt x="7" y="472"/>
                  </a:moveTo>
                  <a:lnTo>
                    <a:pt x="0" y="467"/>
                  </a:lnTo>
                  <a:lnTo>
                    <a:pt x="300" y="0"/>
                  </a:lnTo>
                  <a:lnTo>
                    <a:pt x="307" y="5"/>
                  </a:lnTo>
                  <a:lnTo>
                    <a:pt x="7" y="472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583000" t="-190000" r="-134000" b="-53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7"/>
            <p:cNvSpPr/>
            <p:nvPr>
              <p:custDataLst>
                <p:tags r:id="rId15"/>
              </p:custDataLst>
            </p:nvPr>
          </p:nvSpPr>
          <p:spPr bwMode="auto">
            <a:xfrm>
              <a:off x="5246465" y="1103352"/>
              <a:ext cx="1161670" cy="1778249"/>
            </a:xfrm>
            <a:custGeom>
              <a:avLst/>
              <a:gdLst>
                <a:gd name="T0" fmla="*/ 7 w 390"/>
                <a:gd name="T1" fmla="*/ 597 h 597"/>
                <a:gd name="T2" fmla="*/ 0 w 390"/>
                <a:gd name="T3" fmla="*/ 592 h 597"/>
                <a:gd name="T4" fmla="*/ 383 w 390"/>
                <a:gd name="T5" fmla="*/ 0 h 597"/>
                <a:gd name="T6" fmla="*/ 390 w 390"/>
                <a:gd name="T7" fmla="*/ 4 h 597"/>
                <a:gd name="T8" fmla="*/ 7 w 390"/>
                <a:gd name="T9" fmla="*/ 597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597">
                  <a:moveTo>
                    <a:pt x="7" y="597"/>
                  </a:moveTo>
                  <a:lnTo>
                    <a:pt x="0" y="592"/>
                  </a:lnTo>
                  <a:lnTo>
                    <a:pt x="383" y="0"/>
                  </a:lnTo>
                  <a:lnTo>
                    <a:pt x="390" y="4"/>
                  </a:lnTo>
                  <a:lnTo>
                    <a:pt x="7" y="597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149000" t="-9000" r="-394000" b="-162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8"/>
            <p:cNvSpPr/>
            <p:nvPr>
              <p:custDataLst>
                <p:tags r:id="rId16"/>
              </p:custDataLst>
            </p:nvPr>
          </p:nvSpPr>
          <p:spPr bwMode="auto">
            <a:xfrm>
              <a:off x="5565180" y="1094416"/>
              <a:ext cx="3124595" cy="4673489"/>
            </a:xfrm>
            <a:custGeom>
              <a:avLst/>
              <a:gdLst>
                <a:gd name="T0" fmla="*/ 583 w 1049"/>
                <a:gd name="T1" fmla="*/ 1569 h 1569"/>
                <a:gd name="T2" fmla="*/ 0 w 1049"/>
                <a:gd name="T3" fmla="*/ 659 h 1569"/>
                <a:gd name="T4" fmla="*/ 454 w 1049"/>
                <a:gd name="T5" fmla="*/ 0 h 1569"/>
                <a:gd name="T6" fmla="*/ 1049 w 1049"/>
                <a:gd name="T7" fmla="*/ 921 h 1569"/>
                <a:gd name="T8" fmla="*/ 583 w 1049"/>
                <a:gd name="T9" fmla="*/ 1569 h 1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9" h="1569">
                  <a:moveTo>
                    <a:pt x="583" y="1569"/>
                  </a:moveTo>
                  <a:lnTo>
                    <a:pt x="0" y="659"/>
                  </a:lnTo>
                  <a:lnTo>
                    <a:pt x="454" y="0"/>
                  </a:lnTo>
                  <a:lnTo>
                    <a:pt x="1049" y="921"/>
                  </a:lnTo>
                  <a:lnTo>
                    <a:pt x="583" y="1569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66000" t="-3000" r="-73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custDataLst>
      <p:tags r:id="rId1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is American food?</a:t>
            </a:r>
            <a:endParaRPr lang="en-US" altLang="zh-CN" dirty="0"/>
          </a:p>
        </p:txBody>
      </p:sp>
      <p:pic>
        <p:nvPicPr>
          <p:cNvPr id="3" name="American food　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64.000000" end="17013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29608" y="952500"/>
            <a:ext cx="11291777" cy="5389563"/>
          </a:xfr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-115" y="-90548"/>
            <a:ext cx="2254588" cy="58356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Lead in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99210" y="626745"/>
            <a:ext cx="10014585" cy="58356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3200" b="1" dirty="0"/>
              <a:t>What kind of American food have you ever eaten?</a:t>
            </a:r>
            <a:endParaRPr lang="zh-CN" altLang="en-US" sz="3200" b="1"/>
          </a:p>
        </p:txBody>
      </p:sp>
      <p:pic>
        <p:nvPicPr>
          <p:cNvPr id="3" name="PA-图片 5" descr="C:\Users\2GGTFQ2\Desktop\tuwen(1)\图片\11\未标题-1.png未标题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5160" r="25160"/>
          <a:stretch>
            <a:fillRect/>
          </a:stretch>
        </p:blipFill>
        <p:spPr>
          <a:xfrm>
            <a:off x="2662962" y="1430119"/>
            <a:ext cx="5064395" cy="5064436"/>
          </a:xfrm>
          <a:prstGeom prst="rect">
            <a:avLst/>
          </a:prstGeom>
        </p:spPr>
      </p:pic>
      <p:pic>
        <p:nvPicPr>
          <p:cNvPr id="5" name="PA-图片 8" descr="C:\Users\2GGTFQ2\Desktop\tuwen(1)\图片\11\scooter-10-c.jpgscooter-10-c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1854" r="21854"/>
          <a:stretch>
            <a:fillRect/>
          </a:stretch>
        </p:blipFill>
        <p:spPr>
          <a:xfrm>
            <a:off x="2662960" y="1430119"/>
            <a:ext cx="5064922" cy="5064436"/>
          </a:xfrm>
          <a:prstGeom prst="rect">
            <a:avLst/>
          </a:prstGeom>
        </p:spPr>
      </p:pic>
      <p:pic>
        <p:nvPicPr>
          <p:cNvPr id="14" name="PA-图片 13" descr="C:\Users\2GGTFQ2\Desktop\tuwen(1)\图片\11\scooter-10-a.jpgscooter-10-a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9371" r="9371"/>
          <a:stretch>
            <a:fillRect/>
          </a:stretch>
        </p:blipFill>
        <p:spPr>
          <a:xfrm>
            <a:off x="2662958" y="1430119"/>
            <a:ext cx="5064922" cy="5064436"/>
          </a:xfrm>
          <a:prstGeom prst="rect">
            <a:avLst/>
          </a:prstGeom>
        </p:spPr>
      </p:pic>
      <p:pic>
        <p:nvPicPr>
          <p:cNvPr id="7" name="PA-图片 2" descr="C:\Users\2GGTFQ2\Desktop\tuwen(1)\图片\11\scooter-10-a.jpgscooter-10-a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9375" r="9375"/>
          <a:stretch>
            <a:fillRect/>
          </a:stretch>
        </p:blipFill>
        <p:spPr>
          <a:xfrm>
            <a:off x="1396722" y="4027355"/>
            <a:ext cx="1168577" cy="116858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A-图片 6" descr="C:\Users\2GGTFQ2\Desktop\tuwen(1)\图片\11\scooter-10-c.jpgscooter-10-c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"/>
          <a:srcRect l="21869" r="21869"/>
          <a:stretch>
            <a:fillRect/>
          </a:stretch>
        </p:blipFill>
        <p:spPr>
          <a:xfrm>
            <a:off x="1396963" y="2728741"/>
            <a:ext cx="1168100" cy="116858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6" name="PA-图片 1" descr="C:\Users\2GGTFQ2\Desktop\tuwen(1)\图片\11\未标题-1.png未标题-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710" r="1710"/>
          <a:stretch>
            <a:fillRect/>
          </a:stretch>
        </p:blipFill>
        <p:spPr>
          <a:xfrm>
            <a:off x="1396226" y="5325968"/>
            <a:ext cx="1169073" cy="1168587"/>
          </a:xfrm>
          <a:prstGeom prst="rect">
            <a:avLst/>
          </a:prstGeom>
          <a:ln w="38100">
            <a:solidFill>
              <a:schemeClr val="bg1">
                <a:alpha val="50000"/>
              </a:schemeClr>
            </a:solidFill>
          </a:ln>
        </p:spPr>
      </p:pic>
      <p:pic>
        <p:nvPicPr>
          <p:cNvPr id="13" name="PA-图片 1" descr="C:\Users\2GGTFQ2\Desktop\tuwen(1)\图片\11\未标题-1.png未标题-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"/>
          <a:srcRect l="25150" r="25150"/>
          <a:stretch>
            <a:fillRect/>
          </a:stretch>
        </p:blipFill>
        <p:spPr>
          <a:xfrm>
            <a:off x="1396226" y="1430128"/>
            <a:ext cx="1169073" cy="1168587"/>
          </a:xfrm>
          <a:prstGeom prst="rect">
            <a:avLst/>
          </a:prstGeom>
          <a:ln w="38100">
            <a:solidFill>
              <a:schemeClr val="bg1">
                <a:alpha val="50000"/>
              </a:schemeClr>
            </a:solidFill>
          </a:ln>
        </p:spPr>
      </p:pic>
      <p:pic>
        <p:nvPicPr>
          <p:cNvPr id="15" name="PA-图片 5" descr="C:\Users\2GGTFQ2\Desktop\tuwen(1)\图片\11\未标题-1.png未标题-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0"/>
          <a:srcRect l="1731" r="1731"/>
          <a:stretch>
            <a:fillRect/>
          </a:stretch>
        </p:blipFill>
        <p:spPr>
          <a:xfrm>
            <a:off x="2662958" y="1429590"/>
            <a:ext cx="5064882" cy="5064922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99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6794A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99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6794A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99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from>
                                        <a:srgbClr val="F2BCA4"/>
                                      </p:from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99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6794A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99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from>
                                        <a:srgbClr val="F2BCA4"/>
                                      </p:from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99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6794A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99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from>
                                        <a:srgbClr val="F2BCA4"/>
                                      </p:from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11755" y="142875"/>
            <a:ext cx="8554085" cy="441960"/>
          </a:xfrm>
        </p:spPr>
        <p:txBody>
          <a:bodyPr/>
          <a:lstStyle/>
          <a:p>
            <a:r>
              <a:rPr lang="en-US" altLang="zh-CN" sz="3600" dirty="0">
                <a:latin typeface="Times New Roman" panose="02020603050405020304" charset="0"/>
                <a:cs typeface="Times New Roman" panose="02020603050405020304" charset="0"/>
              </a:rPr>
              <a:t>Q: What can you find in the map?</a:t>
            </a:r>
            <a:endParaRPr lang="en-US" altLang="zh-CN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0805" y="689610"/>
            <a:ext cx="11885295" cy="6167755"/>
          </a:xfrm>
          <a:prstGeom prst="rect">
            <a:avLst/>
          </a:prstGeom>
        </p:spPr>
      </p:pic>
      <p:sp>
        <p:nvSpPr>
          <p:cNvPr id="7" name="文本框 33"/>
          <p:cNvSpPr txBox="1"/>
          <p:nvPr>
            <p:custDataLst>
              <p:tags r:id="rId3"/>
            </p:custDataLst>
          </p:nvPr>
        </p:nvSpPr>
        <p:spPr>
          <a:xfrm>
            <a:off x="203200" y="68580"/>
            <a:ext cx="2171065" cy="4438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9000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800" b="1" i="0" spc="100" baseline="0" noProof="0" dirty="0">
                <a:ln>
                  <a:noFill/>
                </a:ln>
                <a:solidFill>
                  <a:schemeClr val="lt1">
                    <a:alpha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Lead-in</a:t>
            </a:r>
            <a:endParaRPr kumimoji="0" lang="en-US" altLang="zh-CN" sz="2800" b="1" i="0" spc="100" baseline="0" noProof="0" dirty="0">
              <a:ln>
                <a:noFill/>
              </a:ln>
              <a:solidFill>
                <a:schemeClr val="lt1">
                  <a:alpha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3914140" y="1986915"/>
            <a:ext cx="5457190" cy="44196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3600" dirty="0">
                <a:latin typeface="Times New Roman" panose="02020603050405020304" charset="0"/>
                <a:cs typeface="Times New Roman" panose="02020603050405020304" charset="0"/>
              </a:rPr>
              <a:t>various and mixed food </a:t>
            </a:r>
            <a:endParaRPr lang="en-US" altLang="zh-CN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2575" y="3329940"/>
            <a:ext cx="3129915" cy="2805430"/>
            <a:chOff x="799" y="1149"/>
            <a:chExt cx="4478" cy="6458"/>
          </a:xfrm>
        </p:grpSpPr>
        <p:pic>
          <p:nvPicPr>
            <p:cNvPr id="3" name="图片 2" descr="C:\Users\bravolily\Downloads\414c828622d497153751eb768171f8e5.jpeg414c828622d497153751eb768171f8e5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799" y="1149"/>
              <a:ext cx="4478" cy="645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45" y="1215"/>
              <a:ext cx="727" cy="120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</a:rPr>
                <a:t>A</a:t>
              </a:r>
              <a:endParaRPr lang="zh-CN" alt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556000" y="3358515"/>
            <a:ext cx="2973070" cy="2696210"/>
            <a:chOff x="5600" y="1149"/>
            <a:chExt cx="3292" cy="4961"/>
          </a:xfrm>
        </p:grpSpPr>
        <p:pic>
          <p:nvPicPr>
            <p:cNvPr id="4" name="图片 3" descr="&amp;pky8185645382&amp;2&amp;"/>
            <p:cNvPicPr>
              <a:picLocks noChangeAspect="1"/>
            </p:cNvPicPr>
            <p:nvPr/>
          </p:nvPicPr>
          <p:blipFill>
            <a:blip r:embed="rId2"/>
            <a:srcRect r="-3060" b="19665"/>
            <a:stretch>
              <a:fillRect/>
            </a:stretch>
          </p:blipFill>
          <p:spPr>
            <a:xfrm>
              <a:off x="5600" y="1149"/>
              <a:ext cx="3292" cy="496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067" y="1185"/>
              <a:ext cx="727" cy="960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</a:rPr>
                <a:t>B</a:t>
              </a:r>
              <a:endParaRPr lang="zh-CN" alt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586220" y="3358515"/>
            <a:ext cx="2842895" cy="2750185"/>
            <a:chOff x="10042" y="1231"/>
            <a:chExt cx="3948" cy="6376"/>
          </a:xfrm>
        </p:grpSpPr>
        <p:pic>
          <p:nvPicPr>
            <p:cNvPr id="5" name="图片 4" descr="&amp;pky8863100323&amp;2&amp;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042" y="1231"/>
              <a:ext cx="3948" cy="637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134" y="1231"/>
              <a:ext cx="727" cy="1210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</a:rPr>
                <a:t>C</a:t>
              </a:r>
              <a:endParaRPr lang="zh-CN" alt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503410" y="3416300"/>
            <a:ext cx="2804160" cy="2674620"/>
            <a:chOff x="14369" y="1244"/>
            <a:chExt cx="4089" cy="5757"/>
          </a:xfrm>
        </p:grpSpPr>
        <p:pic>
          <p:nvPicPr>
            <p:cNvPr id="6" name="图片 5" descr="&amp;pky8247689062&amp;2&amp;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369" y="1244"/>
              <a:ext cx="3981" cy="575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7808" y="1244"/>
              <a:ext cx="650" cy="1124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</a:rPr>
                <a:t>D</a:t>
              </a:r>
              <a:endParaRPr lang="zh-CN" alt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62" name="文本框 15"/>
          <p:cNvSpPr txBox="1"/>
          <p:nvPr/>
        </p:nvSpPr>
        <p:spPr>
          <a:xfrm>
            <a:off x="3412490" y="3406775"/>
            <a:ext cx="2372360" cy="52197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fortune cookie   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3" name="文本框 15"/>
          <p:cNvSpPr txBox="1"/>
          <p:nvPr/>
        </p:nvSpPr>
        <p:spPr>
          <a:xfrm>
            <a:off x="7176770" y="3358515"/>
            <a:ext cx="1457325" cy="52197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gumbo   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4" name="文本框 15"/>
          <p:cNvSpPr txBox="1"/>
          <p:nvPr/>
        </p:nvSpPr>
        <p:spPr>
          <a:xfrm>
            <a:off x="9702800" y="3378200"/>
            <a:ext cx="2012950" cy="52197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hamburger     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5"/>
          <p:cNvSpPr txBox="1"/>
          <p:nvPr/>
        </p:nvSpPr>
        <p:spPr>
          <a:xfrm>
            <a:off x="1553845" y="3329940"/>
            <a:ext cx="1354455" cy="52197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nachos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862965" y="724535"/>
            <a:ext cx="7771130" cy="499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0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1. small pieces of thin crisp chips served with beans.</a:t>
            </a:r>
            <a:endParaRPr lang="en-US" altLang="zh-CN" sz="28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5" name="Rectangle 1"/>
          <p:cNvSpPr>
            <a:spLocks noChangeArrowheads="1"/>
          </p:cNvSpPr>
          <p:nvPr/>
        </p:nvSpPr>
        <p:spPr bwMode="auto">
          <a:xfrm>
            <a:off x="852170" y="1319530"/>
            <a:ext cx="11381105" cy="499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0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2. a crisp hollow cookie containing a piece of paper with a short message on it.</a:t>
            </a:r>
            <a:endParaRPr lang="en-US" altLang="zh-CN" sz="28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6" name="Rectangle 1"/>
          <p:cNvSpPr>
            <a:spLocks noChangeArrowheads="1"/>
          </p:cNvSpPr>
          <p:nvPr/>
        </p:nvSpPr>
        <p:spPr bwMode="auto">
          <a:xfrm>
            <a:off x="862965" y="1914525"/>
            <a:ext cx="5532120" cy="499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0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3. a thick seafood soup, a spicy stew.</a:t>
            </a:r>
            <a:endParaRPr lang="en-US" altLang="zh-CN" sz="28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7" name="Rectangle 1"/>
          <p:cNvSpPr>
            <a:spLocks noChangeArrowheads="1"/>
          </p:cNvSpPr>
          <p:nvPr/>
        </p:nvSpPr>
        <p:spPr bwMode="auto">
          <a:xfrm>
            <a:off x="862965" y="2509520"/>
            <a:ext cx="10951210" cy="499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0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4. a sandwich containing cooked meat and some vegetables in a bread roll.</a:t>
            </a:r>
            <a:endParaRPr lang="en-US" altLang="zh-CN" sz="28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3093720" y="106680"/>
            <a:ext cx="8263255" cy="52197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Match the photos with the descriptions of these food.</a:t>
            </a:r>
            <a:endParaRPr lang="en-US" altLang="zh-CN" sz="2800" b="1" dirty="0">
              <a:latin typeface="Times New Roman" panose="02020603050405020304" charset="0"/>
              <a:ea typeface="等线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0" y="-90805"/>
            <a:ext cx="2694305" cy="5835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Pre-listening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7" name="TextBox 9"/>
          <p:cNvSpPr txBox="1"/>
          <p:nvPr/>
        </p:nvSpPr>
        <p:spPr>
          <a:xfrm>
            <a:off x="215900" y="2465070"/>
            <a:ext cx="508000" cy="52197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D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78" name="TextBox 7"/>
          <p:cNvSpPr txBox="1"/>
          <p:nvPr/>
        </p:nvSpPr>
        <p:spPr>
          <a:xfrm>
            <a:off x="243205" y="1280160"/>
            <a:ext cx="453390" cy="52197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B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79" name="TextBox 6"/>
          <p:cNvSpPr txBox="1"/>
          <p:nvPr/>
        </p:nvSpPr>
        <p:spPr>
          <a:xfrm>
            <a:off x="216076" y="645256"/>
            <a:ext cx="508139" cy="522163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A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80" name="TextBox 8"/>
          <p:cNvSpPr txBox="1"/>
          <p:nvPr/>
        </p:nvSpPr>
        <p:spPr>
          <a:xfrm>
            <a:off x="215900" y="1894840"/>
            <a:ext cx="508000" cy="52197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C</a:t>
            </a:r>
            <a:endParaRPr lang="zh-CN" altLang="en-US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6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2" grpId="0" animBg="1"/>
      <p:bldP spid="2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327025" y="1278890"/>
            <a:ext cx="11275060" cy="35020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00133" y="277083"/>
            <a:ext cx="5468512" cy="7683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3600" b="1" kern="100" dirty="0">
                <a:latin typeface="Times New Roman" panose="02020603050405020304" charset="0"/>
                <a:ea typeface="宋体" panose="02010600030101010101" pitchFamily="2" charset="-122"/>
              </a:rPr>
              <a:t>Listening for main idea</a:t>
            </a:r>
            <a:r>
              <a:rPr lang="en-US" altLang="zh-CN" sz="4400" kern="100" dirty="0">
                <a:latin typeface="Times New Roman" panose="02020603050405020304" charset="0"/>
                <a:ea typeface="等线" panose="02010600030101010101" pitchFamily="2" charset="-122"/>
              </a:rPr>
              <a:t> </a:t>
            </a:r>
            <a:endParaRPr lang="zh-CN" altLang="en-US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200097" y="1559003"/>
            <a:ext cx="11991903" cy="31997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en-US" altLang="zh-CN" sz="3200" b="1" dirty="0">
                <a:latin typeface="Times New Roman" panose="02020603050405020304" charset="0"/>
                <a:ea typeface="华文宋体" panose="02010600040101010101" pitchFamily="2" charset="-122"/>
                <a:cs typeface="Times New Roman" panose="02020603050405020304" charset="0"/>
              </a:rPr>
              <a:t> </a:t>
            </a:r>
            <a:endParaRPr lang="en-US" altLang="zh-CN" sz="3200" b="1" dirty="0">
              <a:latin typeface="Times New Roman" panose="02020603050405020304" charset="0"/>
              <a:ea typeface="华文宋体" panose="02010600040101010101" pitchFamily="2" charset="-122"/>
              <a:cs typeface="Times New Roman" panose="02020603050405020304" charset="0"/>
            </a:endParaRPr>
          </a:p>
          <a:p>
            <a:pPr algn="just">
              <a:lnSpc>
                <a:spcPct val="200000"/>
              </a:lnSpc>
            </a:pPr>
            <a:endParaRPr lang="en-US" altLang="zh-CN" sz="3200" b="1" kern="100" dirty="0">
              <a:latin typeface="Times New Roman" panose="02020603050405020304" charset="0"/>
              <a:ea typeface="等线" panose="02010600030101010101" pitchFamily="2" charset="-122"/>
              <a:cs typeface="Times New Roman" panose="02020603050405020304" charset="0"/>
            </a:endParaRPr>
          </a:p>
          <a:p>
            <a:pPr algn="just">
              <a:lnSpc>
                <a:spcPct val="200000"/>
              </a:lnSpc>
            </a:pPr>
            <a:endParaRPr lang="en-US" altLang="zh-CN" sz="3200" b="1" kern="100" dirty="0">
              <a:latin typeface="Times New Roman" panose="02020603050405020304" charset="0"/>
              <a:ea typeface="等线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endParaRPr lang="zh-CN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37661" y="1298613"/>
            <a:ext cx="11081856" cy="30162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defTabSz="685800" fontAlgn="base">
              <a:lnSpc>
                <a:spcPts val="375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 ___________ takes place in________________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(where)</a:t>
            </a:r>
            <a:endParaRPr lang="en-US" altLang="zh-CN" sz="32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defTabSz="685800" fontAlgn="base">
              <a:lnSpc>
                <a:spcPts val="375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between  ________and __________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(what relation)</a:t>
            </a:r>
            <a:r>
              <a:rPr lang="en-US" altLang="zh-CN" sz="32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,Steve Fox, and they are talking about _______________________________________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(what)</a:t>
            </a:r>
            <a:r>
              <a:rPr lang="en-US" altLang="zh-CN" sz="32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by giving </a:t>
            </a:r>
            <a:endParaRPr lang="en-US" altLang="zh-CN" sz="32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defTabSz="685800" fontAlgn="base">
              <a:lnSpc>
                <a:spcPts val="375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examples :___________</a:t>
            </a:r>
            <a:r>
              <a:rPr lang="zh-CN" altLang="en-US" sz="32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r>
              <a:rPr lang="en-US" altLang="zh-CN" sz="32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_______, _____________and _______.</a:t>
            </a:r>
            <a:endParaRPr lang="en-US" altLang="zh-CN" sz="3200" b="1" dirty="0"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25119" y="4195981"/>
            <a:ext cx="4303552" cy="4603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endParaRPr lang="zh-CN" alt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6394613" y="1318085"/>
            <a:ext cx="2869036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a radio studio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515" y="2757170"/>
            <a:ext cx="8218170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the cultural influences of American food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91715" y="3187065"/>
            <a:ext cx="2625090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hamburger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16812" y="3247315"/>
            <a:ext cx="1802235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nachos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6253" y="3247145"/>
            <a:ext cx="3085751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fortune cookie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515" y="3662680"/>
            <a:ext cx="1982470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gumbo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343660" y="1318260"/>
            <a:ext cx="2060575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interview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11"/>
          <p:cNvSpPr txBox="1"/>
          <p:nvPr/>
        </p:nvSpPr>
        <p:spPr>
          <a:xfrm>
            <a:off x="2063750" y="1804670"/>
            <a:ext cx="2060575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the host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4540885" y="1805305"/>
            <a:ext cx="2060575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the guest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" name="图片 19" descr="&amp;pky8755498529&amp;2&amp;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545705" y="3924300"/>
            <a:ext cx="4182745" cy="2863215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2" name="unit3 Listening and speaki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8719" y="42154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4" grpId="0"/>
      <p:bldP spid="16" grpId="0"/>
      <p:bldP spid="17" grpId="0"/>
      <p:bldP spid="18" grpId="0"/>
      <p:bldP spid="19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5223" y="258033"/>
            <a:ext cx="4814704" cy="6451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36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Listening for details</a:t>
            </a:r>
            <a:endParaRPr lang="zh-CN" altLang="zh-CN" sz="3600" kern="10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" name="文本框 2"/>
          <p:cNvSpPr txBox="1"/>
          <p:nvPr/>
        </p:nvSpPr>
        <p:spPr>
          <a:xfrm>
            <a:off x="456565" y="902970"/>
            <a:ext cx="13384530" cy="95313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2800" dirty="0"/>
              <a:t>Decide whether the statements are true (T) or false(F).</a:t>
            </a:r>
            <a:r>
              <a:rPr lang="en-US" altLang="en-US" sz="2800" b="1" spc="-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en-US" sz="2800" b="1" spc="-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zh-CN" altLang="zh-CN" sz="2800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647065" y="1830705"/>
            <a:ext cx="11544935" cy="39693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1. No food was ever invented in America. 			</a:t>
            </a:r>
            <a:endParaRPr lang="en-US" altLang="zh-CN" sz="28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2. Hamburgers were invented in Germany.				</a:t>
            </a:r>
            <a:endParaRPr lang="en-US" altLang="zh-CN" sz="28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Wingdings" panose="05000000000000000000" pitchFamily="2" charset="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3. Nachos were invented for Americans by a foreigner.	</a:t>
            </a:r>
            <a:endParaRPr lang="en-US" altLang="zh-CN" sz="28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Wingdings" panose="05000000000000000000" pitchFamily="2" charset="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4. Every Chinese restaurant in America has fortune cookies.  </a:t>
            </a:r>
            <a:endParaRPr lang="en-US" altLang="zh-CN" sz="28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Wingdings" panose="05000000000000000000" pitchFamily="2" charset="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5. American cooking often mixes things from around the world to make </a:t>
            </a:r>
            <a:br>
              <a:rPr lang="en-US" altLang="zh-CN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</a:br>
            <a:r>
              <a:rPr lang="en-US" altLang="zh-CN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  something completely new.							</a:t>
            </a:r>
            <a:endParaRPr lang="en-US" altLang="zh-CN" sz="2800" b="1" dirty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79" name="TextBox 6"/>
          <p:cNvSpPr txBox="1"/>
          <p:nvPr/>
        </p:nvSpPr>
        <p:spPr>
          <a:xfrm>
            <a:off x="7287436" y="2051781"/>
            <a:ext cx="508139" cy="52197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F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7608111" y="2769331"/>
            <a:ext cx="508139" cy="52197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F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9462311" y="3291301"/>
            <a:ext cx="508139" cy="52197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T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141761" y="4011391"/>
            <a:ext cx="508139" cy="52197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T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5753911" y="5278216"/>
            <a:ext cx="508139" cy="52197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T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40105" y="1949450"/>
            <a:ext cx="1627505" cy="623570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907665" y="2000885"/>
            <a:ext cx="808990" cy="623570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100320" y="2000885"/>
            <a:ext cx="1851025" cy="623570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669915" y="2624455"/>
            <a:ext cx="1498600" cy="623570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969010" y="2634615"/>
            <a:ext cx="2101850" cy="623570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974090" y="3319780"/>
            <a:ext cx="1359535" cy="623570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469130" y="3255645"/>
            <a:ext cx="495935" cy="623570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6655435" y="3298825"/>
            <a:ext cx="523240" cy="623570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062990" y="3909695"/>
            <a:ext cx="4036060" cy="623570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969010" y="4563745"/>
            <a:ext cx="2932430" cy="623570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3901440" y="4521200"/>
            <a:ext cx="852170" cy="623570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2562860" y="5217795"/>
            <a:ext cx="1649730" cy="623570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418070" y="3960495"/>
            <a:ext cx="2398395" cy="623570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 descr="303b333633333133353bb2e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79195" y="1638300"/>
            <a:ext cx="742950" cy="742950"/>
          </a:xfrm>
          <a:prstGeom prst="rect">
            <a:avLst/>
          </a:prstGeom>
        </p:spPr>
      </p:pic>
      <p:pic>
        <p:nvPicPr>
          <p:cNvPr id="31" name="图片 30" descr="303b333633333133353bb2e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815965" y="2994025"/>
            <a:ext cx="559435" cy="559435"/>
          </a:xfrm>
          <a:prstGeom prst="rect">
            <a:avLst/>
          </a:prstGeom>
        </p:spPr>
      </p:pic>
      <p:pic>
        <p:nvPicPr>
          <p:cNvPr id="2" name="unit3 Listening and speaki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7980" y="35179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57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9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bldLvl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4600" y="-36055"/>
            <a:ext cx="720090" cy="7200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177310" y="5835510"/>
            <a:ext cx="720090" cy="72009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9970770" y="1355090"/>
            <a:ext cx="419100" cy="265430"/>
            <a:chOff x="7103" y="4032"/>
            <a:chExt cx="660" cy="418"/>
          </a:xfrm>
        </p:grpSpPr>
        <p:sp>
          <p:nvSpPr>
            <p:cNvPr id="22" name="任意多边形: 形状 27"/>
            <p:cNvSpPr/>
            <p:nvPr>
              <p:custDataLst>
                <p:tags r:id="rId4"/>
              </p:custDataLst>
            </p:nvPr>
          </p:nvSpPr>
          <p:spPr>
            <a:xfrm rot="10800000">
              <a:off x="7433" y="4032"/>
              <a:ext cx="330" cy="404"/>
            </a:xfrm>
            <a:custGeom>
              <a:avLst/>
              <a:gdLst>
                <a:gd name="connsiteX0" fmla="*/ 174788 w 340237"/>
                <a:gd name="connsiteY0" fmla="*/ 0 h 415819"/>
                <a:gd name="connsiteX1" fmla="*/ 340237 w 340237"/>
                <a:gd name="connsiteY1" fmla="*/ 0 h 415819"/>
                <a:gd name="connsiteX2" fmla="*/ 241322 w 340237"/>
                <a:gd name="connsiteY2" fmla="*/ 415819 h 415819"/>
                <a:gd name="connsiteX3" fmla="*/ 0 w 340237"/>
                <a:gd name="connsiteY3" fmla="*/ 415819 h 41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237" h="415819">
                  <a:moveTo>
                    <a:pt x="174788" y="0"/>
                  </a:moveTo>
                  <a:lnTo>
                    <a:pt x="340237" y="0"/>
                  </a:lnTo>
                  <a:lnTo>
                    <a:pt x="241322" y="415819"/>
                  </a:lnTo>
                  <a:lnTo>
                    <a:pt x="0" y="415819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style>
            <a:lnRef idx="2">
              <a:srgbClr val="98472B">
                <a:shade val="50000"/>
              </a:srgbClr>
            </a:lnRef>
            <a:fillRef idx="1">
              <a:srgbClr val="98472B"/>
            </a:fillRef>
            <a:effectRef idx="0">
              <a:srgbClr val="98472B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任意多边形: 形状 28"/>
            <p:cNvSpPr/>
            <p:nvPr>
              <p:custDataLst>
                <p:tags r:id="rId5"/>
              </p:custDataLst>
            </p:nvPr>
          </p:nvSpPr>
          <p:spPr>
            <a:xfrm rot="10800000">
              <a:off x="7103" y="4046"/>
              <a:ext cx="330" cy="404"/>
            </a:xfrm>
            <a:custGeom>
              <a:avLst/>
              <a:gdLst>
                <a:gd name="connsiteX0" fmla="*/ 174788 w 340237"/>
                <a:gd name="connsiteY0" fmla="*/ 0 h 415819"/>
                <a:gd name="connsiteX1" fmla="*/ 340237 w 340237"/>
                <a:gd name="connsiteY1" fmla="*/ 0 h 415819"/>
                <a:gd name="connsiteX2" fmla="*/ 241322 w 340237"/>
                <a:gd name="connsiteY2" fmla="*/ 415819 h 415819"/>
                <a:gd name="connsiteX3" fmla="*/ 0 w 340237"/>
                <a:gd name="connsiteY3" fmla="*/ 415819 h 41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237" h="415819">
                  <a:moveTo>
                    <a:pt x="174788" y="0"/>
                  </a:moveTo>
                  <a:lnTo>
                    <a:pt x="340237" y="0"/>
                  </a:lnTo>
                  <a:lnTo>
                    <a:pt x="241322" y="415819"/>
                  </a:lnTo>
                  <a:lnTo>
                    <a:pt x="0" y="415819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style>
            <a:lnRef idx="2">
              <a:srgbClr val="98472B">
                <a:shade val="50000"/>
              </a:srgbClr>
            </a:lnRef>
            <a:fillRef idx="1">
              <a:srgbClr val="98472B"/>
            </a:fillRef>
            <a:effectRef idx="0">
              <a:srgbClr val="98472B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7" name="文本框 46"/>
          <p:cNvSpPr txBox="1"/>
          <p:nvPr>
            <p:custDataLst>
              <p:tags r:id="rId6"/>
            </p:custDataLst>
          </p:nvPr>
        </p:nvSpPr>
        <p:spPr>
          <a:xfrm>
            <a:off x="1014730" y="-521970"/>
            <a:ext cx="8162290" cy="116205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400" b="1" u="none" spc="18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Listening while taking notes</a:t>
            </a:r>
            <a:endParaRPr lang="en-US" altLang="zh-CN" sz="3400" b="1" u="none" spc="18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9" name="表格 48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33985" y="640080"/>
          <a:ext cx="11439525" cy="6152515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{5940675A-B579-460E-94D1-54222C63F5DA}</a:tableStyleId>
              </a:tblPr>
              <a:tblGrid>
                <a:gridCol w="2824480"/>
                <a:gridCol w="8615045"/>
              </a:tblGrid>
              <a:tr h="64262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800" b="1" spc="120" dirty="0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Names of food</a:t>
                      </a:r>
                      <a:endParaRPr lang="en-US" altLang="zh-CN" sz="2800" b="1" spc="120" dirty="0">
                        <a:solidFill>
                          <a:srgbClr val="FFFFFF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177800" marR="177800" marT="107950" marB="107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9D1D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800" b="1" spc="120" dirty="0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notes</a:t>
                      </a:r>
                      <a:endParaRPr lang="en-US" altLang="zh-CN" sz="2800" b="1" spc="120" dirty="0">
                        <a:solidFill>
                          <a:srgbClr val="FFFFFF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177800" marR="177800" marT="107950" marB="1079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DCBC"/>
                    </a:solidFill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800" b="0" spc="120" dirty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Hamburger</a:t>
                      </a:r>
                      <a:endParaRPr lang="en-US" altLang="zh-CN" sz="2800" b="0" spc="120" dirty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177800" marR="177800" marT="107950" marB="107950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800" b="0" spc="120" dirty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Mix of________ + __________ cultures</a:t>
                      </a:r>
                      <a:endParaRPr lang="en-US" altLang="zh-CN" sz="2800" b="0" spc="120" dirty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177800" marR="177800" marT="107950" marB="10795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96060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800" b="0" spc="120" dirty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Nachos</a:t>
                      </a:r>
                      <a:endParaRPr lang="en-US" altLang="zh-CN" sz="2800" b="0" spc="120" dirty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177800" marR="177800" marT="107950" marB="107950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800" b="0" spc="120" dirty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____________ chips covered in cheese</a:t>
                      </a:r>
                      <a:endParaRPr lang="en-US" altLang="en-US" sz="2800" b="0" spc="120" dirty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  <a:p>
                      <a:pPr marR="0" indent="0" algn="l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800" b="0" spc="120" dirty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Made by _________ cook </a:t>
                      </a:r>
                      <a:endParaRPr lang="en-US" altLang="zh-CN" sz="2800" b="0" spc="120" dirty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  <a:p>
                      <a:pPr marR="0" indent="0" algn="l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800" b="0" spc="120" dirty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for_________________</a:t>
                      </a:r>
                      <a:endParaRPr lang="en-US" altLang="zh-CN" sz="2800" b="0" spc="120" dirty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177800" marR="177800" marT="107950" marB="10795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17955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800" b="0" spc="120" dirty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Fortune cookie</a:t>
                      </a:r>
                      <a:endParaRPr lang="en-US" altLang="zh-CN" sz="2800" b="0" spc="120" dirty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177800" marR="177800" marT="107950" marB="107950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800" b="0" spc="120" dirty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Invented in_________    about ______ yrs ago</a:t>
                      </a:r>
                      <a:endParaRPr lang="en-US" altLang="en-US" sz="2800" b="0" spc="120" dirty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  <a:p>
                      <a:pPr marR="0" indent="0" algn="l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800" b="0" spc="120" dirty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A piece of _____ with ______ on it inside cookie</a:t>
                      </a:r>
                      <a:endParaRPr lang="en-US" altLang="zh-CN" sz="2800" b="0" spc="120" dirty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177800" marR="177800" marT="107950" marB="10795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22780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800" b="0" spc="120" dirty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Gumbo</a:t>
                      </a:r>
                      <a:endParaRPr lang="en-US" altLang="zh-CN" sz="2800" b="0" spc="120" dirty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177800" marR="177800" marT="107950" marB="107950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800" b="0" spc="120" dirty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Spicy stew</a:t>
                      </a:r>
                      <a:endParaRPr lang="en-US" altLang="en-US" sz="2800" b="0" spc="120" dirty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  <a:p>
                      <a:pPr marR="0" indent="0" algn="l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800" b="0" spc="120" dirty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Invented in N.O about _____ yrs ago</a:t>
                      </a:r>
                      <a:endParaRPr lang="en-US" altLang="en-US" sz="2800" b="0" spc="120" dirty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  <a:p>
                      <a:pPr marR="0" indent="0" algn="l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800" b="0" spc="120" dirty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Mixes ______ , _______ , ______________ , + Spanish cooking</a:t>
                      </a:r>
                      <a:endParaRPr lang="en-US" altLang="zh-CN" sz="2800" b="0" spc="120" dirty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177800" marR="177800" marT="107950" marB="10795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TextBox 18"/>
          <p:cNvSpPr txBox="1"/>
          <p:nvPr/>
        </p:nvSpPr>
        <p:spPr>
          <a:xfrm>
            <a:off x="4326890" y="1363980"/>
            <a:ext cx="1812925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German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5" name="TextBox 19"/>
          <p:cNvSpPr txBox="1"/>
          <p:nvPr/>
        </p:nvSpPr>
        <p:spPr>
          <a:xfrm>
            <a:off x="6190615" y="1363980"/>
            <a:ext cx="1838325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American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6" name="TextBox 20"/>
          <p:cNvSpPr txBox="1"/>
          <p:nvPr/>
        </p:nvSpPr>
        <p:spPr>
          <a:xfrm>
            <a:off x="3094355" y="1936750"/>
            <a:ext cx="2896235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Mexican corn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7" name="TextBox 21"/>
          <p:cNvSpPr txBox="1"/>
          <p:nvPr/>
        </p:nvSpPr>
        <p:spPr>
          <a:xfrm>
            <a:off x="4648835" y="2508885"/>
            <a:ext cx="1541780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Mexican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8" name="TextBox 22"/>
          <p:cNvSpPr txBox="1"/>
          <p:nvPr/>
        </p:nvSpPr>
        <p:spPr>
          <a:xfrm>
            <a:off x="3697605" y="2931795"/>
            <a:ext cx="4485005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American customers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4860290" y="3745865"/>
            <a:ext cx="3322320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San Francisco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0" name="TextBox 24"/>
          <p:cNvSpPr txBox="1"/>
          <p:nvPr/>
        </p:nvSpPr>
        <p:spPr>
          <a:xfrm>
            <a:off x="8170545" y="3745865"/>
            <a:ext cx="1006475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100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1" name="TextBox 25"/>
          <p:cNvSpPr txBox="1"/>
          <p:nvPr/>
        </p:nvSpPr>
        <p:spPr>
          <a:xfrm>
            <a:off x="4860290" y="4162425"/>
            <a:ext cx="1279525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paper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42" name="TextBox 26"/>
          <p:cNvSpPr txBox="1"/>
          <p:nvPr/>
        </p:nvSpPr>
        <p:spPr>
          <a:xfrm>
            <a:off x="6603365" y="4162425"/>
            <a:ext cx="1708785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fortune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43" name="TextBox 27"/>
          <p:cNvSpPr txBox="1"/>
          <p:nvPr/>
        </p:nvSpPr>
        <p:spPr>
          <a:xfrm>
            <a:off x="6852285" y="5313680"/>
            <a:ext cx="908685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200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44" name="TextBox 28"/>
          <p:cNvSpPr txBox="1"/>
          <p:nvPr/>
        </p:nvSpPr>
        <p:spPr>
          <a:xfrm>
            <a:off x="4198620" y="5815965"/>
            <a:ext cx="1619250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French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45" name="TextBox 29"/>
          <p:cNvSpPr txBox="1"/>
          <p:nvPr/>
        </p:nvSpPr>
        <p:spPr>
          <a:xfrm>
            <a:off x="5757545" y="5815965"/>
            <a:ext cx="1448435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African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46" name="TextBox 30"/>
          <p:cNvSpPr txBox="1"/>
          <p:nvPr/>
        </p:nvSpPr>
        <p:spPr>
          <a:xfrm>
            <a:off x="7369810" y="5815965"/>
            <a:ext cx="2810510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Native American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9258935" y="3745865"/>
            <a:ext cx="614680" cy="463550"/>
          </a:xfrm>
          <a:prstGeom prst="ellipse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6"/>
          <p:cNvSpPr txBox="1"/>
          <p:nvPr>
            <p:custDataLst>
              <p:tags r:id="rId8"/>
            </p:custDataLst>
          </p:nvPr>
        </p:nvSpPr>
        <p:spPr>
          <a:xfrm>
            <a:off x="5817870" y="175895"/>
            <a:ext cx="5815330" cy="2755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1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en-US" altLang="zh-CN" sz="2400" u="none" spc="16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How to take notes:</a:t>
            </a:r>
            <a:br>
              <a:rPr lang="en-US" altLang="zh-CN" sz="2400" u="none" spc="16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2400" u="none" spc="16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Just write down the </a:t>
            </a:r>
            <a:r>
              <a:rPr lang="en-US" altLang="zh-CN" sz="2400" b="1" u="none" spc="16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key words</a:t>
            </a:r>
            <a:r>
              <a:rPr lang="en-US" altLang="zh-CN" sz="2400" u="none" spc="16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, such as </a:t>
            </a:r>
            <a:r>
              <a:rPr lang="en-US" altLang="zh-CN" sz="2400" b="1" u="none" spc="16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names, dates, and numbers</a:t>
            </a:r>
            <a:r>
              <a:rPr lang="en-US" altLang="zh-CN" sz="2400" b="1" u="none" spc="16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endParaRPr lang="en-US" altLang="zh-CN" sz="2400" u="none" spc="160" dirty="0">
              <a:ln w="3175">
                <a:noFill/>
                <a:prstDash val="dash"/>
              </a:ln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en-US" altLang="zh-CN" sz="2400" b="1" u="none" spc="10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Omit all articles</a:t>
            </a:r>
            <a:r>
              <a:rPr lang="en-US" altLang="zh-CN" sz="2400" u="none" spc="10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(a, an, the) and</a:t>
            </a:r>
            <a:r>
              <a:rPr lang="en-US" altLang="zh-CN" sz="2400" b="1" u="none" spc="10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 use abbreviations.</a:t>
            </a:r>
            <a:r>
              <a:rPr lang="en-US" altLang="zh-CN" sz="2400" u="none" spc="10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 For example, use “N.O.”for New Orleans, “bc” for because, “yrs” for years, “+” for and, and so on.</a:t>
            </a:r>
            <a:endParaRPr lang="en-US" altLang="zh-CN" sz="2400" u="none" spc="100" dirty="0">
              <a:ln w="3175">
                <a:noFill/>
                <a:prstDash val="dash"/>
              </a:ln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unit3 Listening and speaking 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2400" y="163867"/>
            <a:ext cx="406400" cy="4064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3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42" grpId="0"/>
      <p:bldP spid="43" grpId="0"/>
      <p:bldP spid="44" grpId="0"/>
      <p:bldP spid="45" grpId="0"/>
      <p:bldP spid="46" grpId="0"/>
      <p:bldP spid="3" grpId="0" animBg="1"/>
      <p:bldP spid="3" grpId="1" animBg="1"/>
      <p:bldP spid="5" grpId="0" animBg="1"/>
      <p:bldP spid="5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v"/>
  <p:tag name="KSO_WM_UNIT_TYPE" val="i"/>
  <p:tag name="KSO_WM_UNIT_INDEX" val="1"/>
  <p:tag name="KSO_WM_UNIT_ID" val="chip20211543_1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5"/>
  <p:tag name="KSO_WM_UNIT_DEC_AREA_ID" val="2ed1f2da1f8b4bc5bed4a80581343e0d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6507c9d4e8b42be83fad3f39d8863ef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11543_1*a*1"/>
  <p:tag name="KSO_WM_TEMPLATE_CATEGORY" val="custom"/>
  <p:tag name="KSO_WM_TEMPLATE_INDEX" val="20211543"/>
  <p:tag name="KSO_WM_UNIT_LAYERLEVEL" val="1"/>
  <p:tag name="KSO_WM_TAG_VERSION" val="1.0"/>
  <p:tag name="KSO_WM_BEAUTIFY_FLAG" val="#wm#"/>
  <p:tag name="KSO_WM_UNIT_PRESET_TEXT" val="单击添加大标题"/>
  <p:tag name="KSO_WM_UNIT_DEFAULT_FONT" val="40;56;4"/>
  <p:tag name="KSO_WM_UNIT_BLOCK" val="0"/>
  <p:tag name="KSO_WM_UNIT_DEC_AREA_ID" val="8042c7a3eb104d2b8bb618bd57f4ce35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ASSEMBLE_CHIP_INDEX" val="abd9b810e4c9449f895240edb2c2927a"/>
  <p:tag name="KSO_WM_UNIT_TEXT_FILL_FORE_SCHEMECOLOR_INDEX_BRIGHTNESS" val="0.15"/>
  <p:tag name="KSO_WM_UNIT_TEXT_FILL_FORE_SCHEMECOLOR_INDEX" val="13"/>
  <p:tag name="KSO_WM_UNIT_TEXT_FILL_TYPE" val="1"/>
  <p:tag name="KSO_WM_TEMPLATE_ASSEMBLE_XID" val="5f70b9830ff15d9a40ec358c"/>
  <p:tag name="KSO_WM_TEMPLATE_ASSEMBLE_GROUPID" val="5f70b9830ff15d9a40ec358c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7201c34bde734b2b97d1af62a3c1ca8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cca05280d8e4b4584fe7e3a2802181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42470fae3c144090a25318f6481c838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6d56111f5a0423da5078027a652ca4f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7201c34bde734b2b97d1af62a3c1ca8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cca05280d8e4b4584fe7e3a2802181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42470fae3c144090a25318f6481c838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6d56111f5a0423da5078027a652ca4f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11543_2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6"/>
  <p:tag name="KSO_WM_UNIT_DEC_AREA_ID" val="644f2532c6124eb9a25a9b256f3c83b1"/>
  <p:tag name="KSO_WM_UNIT_DECORATE_INFO" val=""/>
  <p:tag name="KSO_WM_UNIT_SM_LIMIT_TYPE" val=""/>
  <p:tag name="KSO_WM_CHIP_FILLAREA_FILL_RULE" val="{&quot;fill_align&quot;:&quot;rm&quot;,&quot;fill_effect&quot;:[],&quot;fill_mode&quot;:&quot;adaptive&quot;,&quot;sacle_strategy&quot;:&quot;stretch&quot;}"/>
  <p:tag name="KSO_WM_ASSEMBLE_CHIP_INDEX" val="0700db3b8284444cb66c5737566df158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a6316fc7f2264c649860e7423d8539e3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f4df9162ae246ada1a2d7fad1e0b5e1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7201c34bde734b2b97d1af62a3c1ca8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cca05280d8e4b4584fe7e3a28021811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42470fae3c144090a25318f6481c838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6d56111f5a0423da5078027a652ca4f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7201c34bde734b2b97d1af62a3c1ca8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cca05280d8e4b4584fe7e3a28021811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INDEX" val="20215841"/>
  <p:tag name="KSO_WM_TEMPLATE_CATEGORY" val="diagram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INDEX" val="20215841"/>
  <p:tag name="KSO_WM_TEMPLATE_CATEGORY" val="diagram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15841"/>
</p:tagLst>
</file>

<file path=ppt/tags/tag19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输入你的副标题&#10;文字是您思想的提炼&#10;为了最终演示发布的良好效果&#10;请尽量言简意赅的阐述观点"/>
  <p:tag name="KSO_WM_UNIT_NOCLEAR" val="0"/>
  <p:tag name="KSO_WM_UNIT_VALUE" val="10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11543_1*b*1"/>
  <p:tag name="KSO_WM_TEMPLATE_CATEGORY" val="custom"/>
  <p:tag name="KSO_WM_TEMPLATE_INDEX" val="20211543"/>
  <p:tag name="KSO_WM_UNIT_LAYERLEVEL" val="1"/>
  <p:tag name="KSO_WM_TAG_VERSION" val="1.0"/>
  <p:tag name="KSO_WM_BEAUTIFY_FLAG" val="#wm#"/>
  <p:tag name="KSO_WM_UNIT_DEFAULT_FONT" val="14;18;2"/>
  <p:tag name="KSO_WM_UNIT_BLOCK" val="0"/>
  <p:tag name="KSO_WM_UNIT_DEC_AREA_ID" val="c3a77755e8244fda98390a9a3eb3fadf"/>
  <p:tag name="KSO_WM_CHIP_GROUPID" val="5ebd0eb50ac41c4a0a525471"/>
  <p:tag name="KSO_WM_CHIP_XID" val="5ebd0eb50ac41c4a0a525472"/>
  <p:tag name="KSO_WM_CHIP_FILLAREA_FILL_RULE" val="{&quot;fill_align&quot;:&quot;cm&quot;,&quot;fill_mode&quot;:&quot;adaptive&quot;,&quot;sacle_strategy&quot;:&quot;smart&quot;}"/>
  <p:tag name="KSO_WM_ASSEMBLE_CHIP_INDEX" val="eeedc2f77a044f108f91bd6f3bb6577c"/>
  <p:tag name="KSO_WM_UNIT_TEXT_FILL_FORE_SCHEMECOLOR_INDEX_BRIGHTNESS" val="0.35"/>
  <p:tag name="KSO_WM_UNIT_TEXT_FILL_FORE_SCHEMECOLOR_INDEX" val="13"/>
  <p:tag name="KSO_WM_UNIT_TEXT_FILL_TYPE" val="1"/>
  <p:tag name="KSO_WM_TEMPLATE_ASSEMBLE_XID" val="5f70b9830ff15d9a40ec359d"/>
  <p:tag name="KSO_WM_TEMPLATE_ASSEMBLE_GROUPID" val="5f70b9830ff15d9a40ec359d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42470fae3c144090a25318f6481c838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6d56111f5a0423da5078027a652ca4f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7201c34bde734b2b97d1af62a3c1ca8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cca05280d8e4b4584fe7e3a28021811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42470fae3c144090a25318f6481c838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6d56111f5a0423da5078027a652ca4f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v"/>
  <p:tag name="KSO_WM_UNIT_TYPE" val="i"/>
  <p:tag name="KSO_WM_UNIT_INDEX" val="1"/>
  <p:tag name="KSO_WM_UNIT_ID" val="chip20211543_1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5"/>
  <p:tag name="KSO_WM_UNIT_DEC_AREA_ID" val="2ed1f2da1f8b4bc5bed4a80581343e0d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6507c9d4e8b42be83fad3f39d8863ef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11543_1*b*1"/>
  <p:tag name="KSO_WM_TEMPLATE_CATEGORY" val="custom"/>
  <p:tag name="KSO_WM_TEMPLATE_INDEX" val="20211543"/>
  <p:tag name="KSO_WM_UNIT_LAYERLEVEL" val="1"/>
  <p:tag name="KSO_WM_TAG_VERSION" val="1.0"/>
  <p:tag name="KSO_WM_BEAUTIFY_FLAG" val="#wm#"/>
  <p:tag name="KSO_WM_UNIT_PRESET_TEXT" val="单击此处添加副标题内容"/>
  <p:tag name="KSO_WM_UNIT_DEFAULT_FONT" val="18;24;2"/>
  <p:tag name="KSO_WM_UNIT_BLOCK" val="0"/>
  <p:tag name="KSO_WM_UNIT_DEC_AREA_ID" val="39febeb6d4e042e3bcba1f6d3c1ed700"/>
  <p:tag name="KSO_WM_CHIP_GROUPID" val="5ebdfa7d0ac41c4a0a525546"/>
  <p:tag name="KSO_WM_CHIP_XID" val="5ebdfa7d0ac41c4a0a525547"/>
  <p:tag name="KSO_WM_CHIP_FILLAREA_FILL_RULE" val="{&quot;fill_align&quot;:&quot;cm&quot;,&quot;fill_mode&quot;:&quot;adaptive&quot;,&quot;sacle_strategy&quot;:&quot;smart&quot;}"/>
  <p:tag name="KSO_WM_ASSEMBLE_CHIP_INDEX" val="c8192858d08449d4a9535562cefcb373"/>
  <p:tag name="KSO_WM_UNIT_TEXT_FILL_FORE_SCHEMECOLOR_INDEX_BRIGHTNESS" val="0.35"/>
  <p:tag name="KSO_WM_UNIT_TEXT_FILL_FORE_SCHEMECOLOR_INDEX" val="13"/>
  <p:tag name="KSO_WM_UNIT_TEXT_FILL_TYPE" val="1"/>
  <p:tag name="KSO_WM_TEMPLATE_ASSEMBLE_XID" val="5f70b9830ff15d9a40ec35a7"/>
  <p:tag name="KSO_WM_TEMPLATE_ASSEMBLE_GROUPID" val="5f70b9830ff15d9a40ec35a7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11543_1*a*1"/>
  <p:tag name="KSO_WM_TEMPLATE_CATEGORY" val="custom"/>
  <p:tag name="KSO_WM_TEMPLATE_INDEX" val="20211543"/>
  <p:tag name="KSO_WM_UNIT_LAYERLEVEL" val="1"/>
  <p:tag name="KSO_WM_TAG_VERSION" val="1.0"/>
  <p:tag name="KSO_WM_BEAUTIFY_FLAG" val="#wm#"/>
  <p:tag name="KSO_WM_UNIT_PRESET_TEXT" val="谢谢观看"/>
  <p:tag name="KSO_WM_UNIT_DEFAULT_FONT" val="66;89;4"/>
  <p:tag name="KSO_WM_UNIT_BLOCK" val="0"/>
  <p:tag name="KSO_WM_UNIT_DEC_AREA_ID" val="cfef759fc7364c4f9bd3c1963d24a544"/>
  <p:tag name="KSO_WM_CHIP_GROUPID" val="5ebdfa7d0ac41c4a0a525546"/>
  <p:tag name="KSO_WM_CHIP_XID" val="5ebdfa7d0ac41c4a0a525547"/>
  <p:tag name="KSO_WM_CHIP_FILLAREA_FILL_RULE" val="{&quot;fill_align&quot;:&quot;cm&quot;,&quot;fill_mode&quot;:&quot;adaptive&quot;,&quot;sacle_strategy&quot;:&quot;smart&quot;}"/>
  <p:tag name="KSO_WM_ASSEMBLE_CHIP_INDEX" val="c8192858d08449d4a9535562cefcb373"/>
  <p:tag name="KSO_WM_UNIT_TEXT_FILL_FORE_SCHEMECOLOR_INDEX_BRIGHTNESS" val="0.15"/>
  <p:tag name="KSO_WM_UNIT_TEXT_FILL_FORE_SCHEMECOLOR_INDEX" val="13"/>
  <p:tag name="KSO_WM_UNIT_TEXT_FILL_TYPE" val="1"/>
  <p:tag name="KSO_WM_UNIT_VALUE" val="6"/>
  <p:tag name="KSO_WM_TEMPLATE_ASSEMBLE_XID" val="5f70b9830ff15d9a40ec35a7"/>
  <p:tag name="KSO_WM_TEMPLATE_ASSEMBLE_GROUPID" val="5f70b9830ff15d9a40ec35a7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11543_1*i*1"/>
  <p:tag name="KSO_WM_TEMPLATE_CATEGORY" val="custom"/>
  <p:tag name="KSO_WM_TEMPLATE_INDEX" val="20211543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6d437210cfe44af870c1b56a98d7972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39febeb6d4e042e3bcba1f6d3c1ed700&quot;,&quot;X&quot;:{&quot;Pos&quot;:1},&quot;Y&quot;:{&quot;Pos&quot;:1}},&quot;whChangeMode&quot;:0}"/>
  <p:tag name="KSO_WM_CHIP_GROUPID" val="5ebdfa7d0ac41c4a0a525546"/>
  <p:tag name="KSO_WM_CHIP_XID" val="5ebdfa7d0ac41c4a0a525547"/>
  <p:tag name="KSO_WM_CHIP_FILLAREA_FILL_RULE" val="{&quot;fill_align&quot;:&quot;cm&quot;,&quot;fill_mode&quot;:&quot;adaptive&quot;,&quot;sacle_strategy&quot;:&quot;smart&quot;}"/>
  <p:tag name="KSO_WM_ASSEMBLE_CHIP_INDEX" val="c8192858d08449d4a9535562cefcb37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2"/>
  <p:tag name="KSO_WM_TEMPLATE_ASSEMBLE_XID" val="5f70b9830ff15d9a40ec35a7"/>
  <p:tag name="KSO_WM_TEMPLATE_ASSEMBLE_GROUPID" val="5f70b9830ff15d9a40ec35a7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7201c34bde734b2b97d1af62a3c1ca8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cca05280d8e4b4584fe7e3a28021811"/>
  <p:tag name="KSO_WM_SLIDE_BACKGROUND_TYPE" val="general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42470fae3c144090a25318f6481c838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6d56111f5a0423da5078027a652ca4f"/>
  <p:tag name="KSO_WM_SLIDE_BACKGROUND_TYPE" val="general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29.xml><?xml version="1.0" encoding="utf-8"?>
<p:tagLst xmlns:p="http://schemas.openxmlformats.org/presentationml/2006/main">
  <p:tag name="KSO_WM_SLIDE_BACKGROUND_TYPE" val="general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frame"/>
  <p:tag name="KSO_WM_SLIDE_BK_DARK_LIGHT" val="1"/>
</p:tagLst>
</file>

<file path=ppt/tags/tag297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编辑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11543_1*a*1"/>
  <p:tag name="KSO_WM_TEMPLATE_CATEGORY" val="custom"/>
  <p:tag name="KSO_WM_TEMPLATE_INDEX" val="20211543"/>
  <p:tag name="KSO_WM_UNIT_LAYERLEVEL" val="1"/>
  <p:tag name="KSO_WM_TAG_VERSION" val="1.0"/>
  <p:tag name="KSO_WM_BEAUTIFY_FLAG" val="#wm#"/>
  <p:tag name="KSO_WM_UNIT_DEFAULT_FONT" val="54;56;4"/>
  <p:tag name="KSO_WM_UNIT_BLOCK" val="0"/>
  <p:tag name="KSO_WM_UNIT_DEC_AREA_ID" val="0d9256a169094a47ad00b2a640d67098"/>
  <p:tag name="KSO_WM_CHIP_GROUPID" val="5ebd0eb50ac41c4a0a525471"/>
  <p:tag name="KSO_WM_CHIP_XID" val="5ebd0eb50ac41c4a0a525472"/>
  <p:tag name="KSO_WM_CHIP_FILLAREA_FILL_RULE" val="{&quot;fill_align&quot;:&quot;cm&quot;,&quot;fill_mode&quot;:&quot;adaptive&quot;,&quot;sacle_strategy&quot;:&quot;smart&quot;}"/>
  <p:tag name="KSO_WM_ASSEMBLE_CHIP_INDEX" val="eeedc2f77a044f108f91bd6f3bb6577c"/>
  <p:tag name="KSO_WM_UNIT_TEXT_FILL_FORE_SCHEMECOLOR_INDEX_BRIGHTNESS" val="0.15"/>
  <p:tag name="KSO_WM_UNIT_TEXT_FILL_FORE_SCHEMECOLOR_INDEX" val="13"/>
  <p:tag name="KSO_WM_UNIT_TEXT_FILL_TYPE" val="1"/>
  <p:tag name="KSO_WM_TEMPLATE_ASSEMBLE_XID" val="5f70b9830ff15d9a40ec359d"/>
  <p:tag name="KSO_WM_TEMPLATE_ASSEMBLE_GROUPID" val="5f70b9830ff15d9a40ec359d"/>
</p:tagLst>
</file>

<file path=ppt/tags/tag30.xml><?xml version="1.0" encoding="utf-8"?>
<p:tagLst xmlns:p="http://schemas.openxmlformats.org/presentationml/2006/main">
  <p:tag name="KSO_WM_SLIDE_BACKGROUND_TYPE" val="general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01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1.xml><?xml version="1.0" encoding="utf-8"?>
<p:tagLst xmlns:p="http://schemas.openxmlformats.org/presentationml/2006/main">
  <p:tag name="KSO_WM_SLIDE_BACKGROUND_TYPE" val="general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leftRight"/>
  <p:tag name="KSO_WM_SLIDE_BK_DARK_LIGHT" val="1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317.xml><?xml version="1.0" encoding="utf-8"?>
<p:tagLst xmlns:p="http://schemas.openxmlformats.org/presentationml/2006/main">
  <p:tag name="KSO_WM_SLIDE_BACKGROUND_TYPE" val="leftRigh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32.xml><?xml version="1.0" encoding="utf-8"?>
<p:tagLst xmlns:p="http://schemas.openxmlformats.org/presentationml/2006/main">
  <p:tag name="KSO_WM_SLIDE_BACKGROUND_TYPE" val="general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topBottom"/>
  <p:tag name="KSO_WM_SLIDE_BK_DARK_LIGHT" val="1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328.xml><?xml version="1.0" encoding="utf-8"?>
<p:tagLst xmlns:p="http://schemas.openxmlformats.org/presentationml/2006/main">
  <p:tag name="KSO_WM_SLIDE_BACKGROUND_TYPE" val="topBottom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1543_5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45b6747e3ea6e29298e2"/>
  <p:tag name="KSO_WM_UNIT_DEC_AREA_ID" val="57780d1de693495388c9595500a0829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a30957ad59c45f2acb123f73ac1deb2"/>
  <p:tag name="KSO_WM_SLIDE_BACKGROUND_TYPE" val="frame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332.xml><?xml version="1.0" encoding="utf-8"?>
<p:tagLst xmlns:p="http://schemas.openxmlformats.org/presentationml/2006/main">
  <p:tag name="KSO_WM_SLIDE_BACKGROUND_TYPE" val="bottomTop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bottomTop"/>
  <p:tag name="KSO_WM_SLIDE_BK_DARK_LIGHT" val="1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368c357a9efa46acbe77ec0e05b99a5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1080b11d4048472c85aa35843083f1d2"/>
  <p:tag name="KSO_WM_SLIDE_BACKGROUND_TYPE" val="frame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343.xml><?xml version="1.0" encoding="utf-8"?>
<p:tagLst xmlns:p="http://schemas.openxmlformats.org/presentationml/2006/main">
  <p:tag name="KSO_WM_SLIDE_BACKGROUND_TYPE" val="navigation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navigation"/>
  <p:tag name="KSO_WM_SLIDE_BK_DARK_LIGHT" val="1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cd69d9f378ad46df8c08084d82714fa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7910de2805e492ea602b7fe58451152"/>
  <p:tag name="KSO_WM_SLIDE_BACKGROUND_TYPE" val="frame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belt"/>
  <p:tag name="KSO_WM_SLIDE_BK_DARK_LIGHT" val="1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6.xml><?xml version="1.0" encoding="utf-8"?>
<p:tagLst xmlns:p="http://schemas.openxmlformats.org/presentationml/2006/main">
  <p:tag name="KSO_WM_SLIDE_BACKGROUND_TYPE" val="frame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62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66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37.xml><?xml version="1.0" encoding="utf-8"?>
<p:tagLst xmlns:p="http://schemas.openxmlformats.org/presentationml/2006/main">
  <p:tag name="KSO_WM_SLIDE_BACKGROUND_TYPE" val="frame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791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791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2791"/>
  <p:tag name="KSO_WM_TEMPLATE_MASTER_THUMB_INDEX" val="12"/>
  <p:tag name="KSO_WM_TEMPLATE_THUMBS_INDEX" val="1、4、7、8、9、10、11、12、13、14、15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ζ10ζ11ζ12ζ13ζ14ζ2ζ3ζ4ζ5ζ6ζ7ζ8ζ9-1"/>
  <p:tag name="KSO_WM_UNIT_TYPE" val="i"/>
  <p:tag name="KSO_WM_UNIT_INDEX" val="1"/>
  <p:tag name="KSO_WM_UNIT_ID" val="crop20201177_1*i*1"/>
  <p:tag name="KSO_WM_TEMPLATE_CATEGORY" val="crop"/>
  <p:tag name="KSO_WM_TEMPLATE_INDEX" val="20201177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PICTUREFILLRANGE" val="a76e8b8d-ee1b-4cf2-b7ab-b35acd470e3b"/>
  <p:tag name="KSO_WM_UNIT_DIAGRAM_MODELTYPE" val="creativeCrop"/>
  <p:tag name="KSO_WM_UNIT_VALUE" val="720*942"/>
  <p:tag name="KSO_WM_UNIT_HIGHLIGHT" val="0"/>
  <p:tag name="KSO_WM_UNIT_COMPATIBLE" val="0"/>
  <p:tag name="KSO_WM_UNIT_DIAGRAM_ISNUMVISUAL" val="0"/>
  <p:tag name="KSO_WM_UNIT_DIAGRAM_ISREFERUNIT" val="0"/>
  <p:tag name="KSO_WM_DIAGRAM_GROUP_CODE" val="1580643268"/>
  <p:tag name="KSO_WM_UNIT_TYPE" val="ζ_h_d"/>
  <p:tag name="KSO_WM_UNIT_INDEX" val="1_1_14"/>
  <p:tag name="KSO_WM_UNIT_ID" val="crop20201177_1*ζ_h_d*1_1_14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125"/>
  <p:tag name="KSO_WM_BLIP_RECT_RIGHT" val="-17"/>
  <p:tag name="KSO_WM_BLIP_RECT_TOP" val="-10"/>
  <p:tag name="KSO_WM_BLIP_RECT_BOTTOM" val="-94"/>
  <p:tag name="KSO_WM_CREATIVE_CROP_ORG_WIDTH" val="614.9"/>
  <p:tag name="KSO_WM_CREATIVE_CROP_ORG_HEIGHT" val="397.15"/>
  <p:tag name="KSO_WM_CREATIVE_CROP_HEIGHT" val="397.15"/>
  <p:tag name="KSO_WM_CREATIVE_CROP_WIDTH" val="583.337"/>
  <p:tag name="KSO_WM_CREATIVE_CROP_VERSION" val="1"/>
  <p:tag name="KSO_WM_CREATIVE_CROP_TEMPLATE_ID" val="3251801"/>
  <p:tag name="KSO_WM_UNIT_PLACING_PICTURE_USER_VIEWPORT" val="{&quot;height&quot;:4959.311490017151,&quot;width&quot;:6098.153276529529}"/>
</p:tagLst>
</file>

<file path=ppt/tags/tag378.xml><?xml version="1.0" encoding="utf-8"?>
<p:tagLst xmlns:p="http://schemas.openxmlformats.org/presentationml/2006/main">
  <p:tag name="PICTUREFILLRANGE" val="a76e8b8d-ee1b-4cf2-b7ab-b35acd470e3b"/>
  <p:tag name="KSO_WM_UNIT_DIAGRAM_MODELTYPE" val="creativeCrop"/>
  <p:tag name="KSO_WM_UNIT_VALUE" val="432*564"/>
  <p:tag name="KSO_WM_UNIT_HIGHLIGHT" val="0"/>
  <p:tag name="KSO_WM_UNIT_COMPATIBLE" val="0"/>
  <p:tag name="KSO_WM_UNIT_DIAGRAM_ISNUMVISUAL" val="0"/>
  <p:tag name="KSO_WM_UNIT_DIAGRAM_ISREFERUNIT" val="0"/>
  <p:tag name="KSO_WM_DIAGRAM_GROUP_CODE" val="1580643268"/>
  <p:tag name="KSO_WM_UNIT_TYPE" val="ζ_h_d"/>
  <p:tag name="KSO_WM_UNIT_INDEX" val="1_1_1"/>
  <p:tag name="KSO_WM_UNIT_ID" val="crop20201177_1*ζ_h_d*1_1_1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273"/>
  <p:tag name="KSO_WM_BLIP_RECT_RIGHT" val="-31"/>
  <p:tag name="KSO_WM_BLIP_RECT_TOP" val="-93"/>
  <p:tag name="KSO_WM_BLIP_RECT_BOTTOM" val="-147"/>
  <p:tag name="KSO_WM_CREATIVE_CROP_ORG_WIDTH" val="614.9"/>
  <p:tag name="KSO_WM_CREATIVE_CROP_ORG_HEIGHT" val="397.15"/>
  <p:tag name="KSO_WM_CREATIVE_CROP_HEIGHT" val="397.15"/>
  <p:tag name="KSO_WM_CREATIVE_CROP_WIDTH" val="583.337"/>
  <p:tag name="KSO_WM_CREATIVE_CROP_VERSION" val="1"/>
  <p:tag name="KSO_WM_CREATIVE_CROP_TEMPLATE_ID" val="3251801"/>
  <p:tag name="KSO_WM_UNIT_PLACING_PICTURE_USER_VIEWPORT" val="{&quot;height&quot;:2976.838656351239,&quot;width&quot;:3651.835616360998}"/>
</p:tagLst>
</file>

<file path=ppt/tags/tag379.xml><?xml version="1.0" encoding="utf-8"?>
<p:tagLst xmlns:p="http://schemas.openxmlformats.org/presentationml/2006/main">
  <p:tag name="PICTUREFILLRANGE" val="a76e8b8d-ee1b-4cf2-b7ab-b35acd470e3b"/>
  <p:tag name="KSO_WM_UNIT_DIAGRAM_MODELTYPE" val="creativeCrop"/>
  <p:tag name="KSO_WM_UNIT_VALUE" val="305*397"/>
  <p:tag name="KSO_WM_UNIT_HIGHLIGHT" val="0"/>
  <p:tag name="KSO_WM_UNIT_COMPATIBLE" val="0"/>
  <p:tag name="KSO_WM_UNIT_DIAGRAM_ISNUMVISUAL" val="0"/>
  <p:tag name="KSO_WM_UNIT_DIAGRAM_ISREFERUNIT" val="0"/>
  <p:tag name="KSO_WM_DIAGRAM_GROUP_CODE" val="1580643268"/>
  <p:tag name="KSO_WM_UNIT_TYPE" val="ζ_h_d"/>
  <p:tag name="KSO_WM_UNIT_INDEX" val="1_1_2"/>
  <p:tag name="KSO_WM_UNIT_ID" val="crop20201177_1*ζ_h_d*1_1_2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459"/>
  <p:tag name="KSO_WM_BLIP_RECT_RIGHT" val="-15"/>
  <p:tag name="KSO_WM_BLIP_RECT_TOP" val="-263"/>
  <p:tag name="KSO_WM_BLIP_RECT_BOTTOM" val="-119"/>
  <p:tag name="KSO_WM_CREATIVE_CROP_ORG_WIDTH" val="614.9"/>
  <p:tag name="KSO_WM_CREATIVE_CROP_ORG_HEIGHT" val="397.15"/>
  <p:tag name="KSO_WM_CREATIVE_CROP_HEIGHT" val="397.15"/>
  <p:tag name="KSO_WM_CREATIVE_CROP_WIDTH" val="583.337"/>
  <p:tag name="KSO_WM_CREATIVE_CROP_VERSION" val="1"/>
  <p:tag name="KSO_WM_CREATIVE_CROP_TEMPLATE_ID" val="3251801"/>
  <p:tag name="KSO_WM_UNIT_PLACING_PICTURE_USER_VIEWPORT" val="{&quot;height&quot;:2101.297875071463,&quot;width&quot;:2569.810687271634}"/>
</p:tagLst>
</file>

<file path=ppt/tags/tag38.xml><?xml version="1.0" encoding="utf-8"?>
<p:tagLst xmlns:p="http://schemas.openxmlformats.org/presentationml/2006/main">
  <p:tag name="KSO_WM_SLIDE_BACKGROUND_TYPE" val="frame"/>
</p:tagLst>
</file>

<file path=ppt/tags/tag380.xml><?xml version="1.0" encoding="utf-8"?>
<p:tagLst xmlns:p="http://schemas.openxmlformats.org/presentationml/2006/main">
  <p:tag name="PICTUREFILLRANGE" val="a76e8b8d-ee1b-4cf2-b7ab-b35acd470e3b"/>
  <p:tag name="KSO_WM_UNIT_DIAGRAM_MODELTYPE" val="creativeCrop"/>
  <p:tag name="KSO_WM_UNIT_VALUE" val="421*550"/>
  <p:tag name="KSO_WM_UNIT_HIGHLIGHT" val="0"/>
  <p:tag name="KSO_WM_UNIT_COMPATIBLE" val="0"/>
  <p:tag name="KSO_WM_UNIT_DIAGRAM_ISNUMVISUAL" val="0"/>
  <p:tag name="KSO_WM_UNIT_DIAGRAM_ISREFERUNIT" val="0"/>
  <p:tag name="KSO_WM_DIAGRAM_GROUP_CODE" val="1580643268"/>
  <p:tag name="KSO_WM_UNIT_TYPE" val="ζ_h_d"/>
  <p:tag name="KSO_WM_UNIT_INDEX" val="1_1_3"/>
  <p:tag name="KSO_WM_UNIT_ID" val="crop20201177_1*ζ_h_d*1_1_3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60"/>
  <p:tag name="KSO_WM_BLIP_RECT_RIGHT" val="-253"/>
  <p:tag name="KSO_WM_BLIP_RECT_TOP" val="-37"/>
  <p:tag name="KSO_WM_BLIP_RECT_BOTTOM" val="-212"/>
  <p:tag name="KSO_WM_CREATIVE_CROP_ORG_WIDTH" val="614.9"/>
  <p:tag name="KSO_WM_CREATIVE_CROP_ORG_HEIGHT" val="397.15"/>
  <p:tag name="KSO_WM_CREATIVE_CROP_HEIGHT" val="397.15"/>
  <p:tag name="KSO_WM_CREATIVE_CROP_WIDTH" val="583.337"/>
  <p:tag name="KSO_WM_CREATIVE_CROP_VERSION" val="1"/>
  <p:tag name="KSO_WM_CREATIVE_CROP_TEMPLATE_ID" val="3251801"/>
  <p:tag name="KSO_WM_UNIT_PLACING_PICTURE_USER_VIEWPORT" val="{&quot;height&quot;:2901.791703793592,&quot;width&quot;:3563.6263112873526}"/>
</p:tagLst>
</file>

<file path=ppt/tags/tag381.xml><?xml version="1.0" encoding="utf-8"?>
<p:tagLst xmlns:p="http://schemas.openxmlformats.org/presentationml/2006/main">
  <p:tag name="PICTUREFILLRANGE" val="a76e8b8d-ee1b-4cf2-b7ab-b35acd470e3b"/>
  <p:tag name="KSO_WM_UNIT_DIAGRAM_MODELTYPE" val="creativeCrop"/>
  <p:tag name="KSO_WM_UNIT_VALUE" val="185*243"/>
  <p:tag name="KSO_WM_UNIT_HIGHLIGHT" val="0"/>
  <p:tag name="KSO_WM_UNIT_COMPATIBLE" val="0"/>
  <p:tag name="KSO_WM_UNIT_DIAGRAM_ISNUMVISUAL" val="0"/>
  <p:tag name="KSO_WM_UNIT_DIAGRAM_ISREFERUNIT" val="0"/>
  <p:tag name="KSO_WM_DIAGRAM_GROUP_CODE" val="1580643268"/>
  <p:tag name="KSO_WM_UNIT_TYPE" val="ζ_h_d"/>
  <p:tag name="KSO_WM_UNIT_INDEX" val="1_1_4"/>
  <p:tag name="KSO_WM_UNIT_ID" val="crop20201177_1*ζ_h_d*1_1_4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675"/>
  <p:tag name="KSO_WM_BLIP_RECT_RIGHT" val="-160"/>
  <p:tag name="KSO_WM_BLIP_RECT_TOP" val="-625"/>
  <p:tag name="KSO_WM_BLIP_RECT_BOTTOM" val="-69"/>
  <p:tag name="KSO_WM_CREATIVE_CROP_ORG_WIDTH" val="614.9"/>
  <p:tag name="KSO_WM_CREATIVE_CROP_ORG_HEIGHT" val="397.15"/>
  <p:tag name="KSO_WM_CREATIVE_CROP_HEIGHT" val="397.15"/>
  <p:tag name="KSO_WM_CREATIVE_CROP_WIDTH" val="583.337"/>
  <p:tag name="KSO_WM_CREATIVE_CROP_VERSION" val="1"/>
  <p:tag name="KSO_WM_CREATIVE_CROP_TEMPLATE_ID" val="3251801"/>
  <p:tag name="KSO_WM_UNIT_PLACING_PICTURE_USER_VIEWPORT" val="{&quot;height&quot;:1275.7876956408409,&quot;width&quot;:1575.9930890100547}"/>
</p:tagLst>
</file>

<file path=ppt/tags/tag382.xml><?xml version="1.0" encoding="utf-8"?>
<p:tagLst xmlns:p="http://schemas.openxmlformats.org/presentationml/2006/main">
  <p:tag name="PICTUREFILLRANGE" val="a76e8b8d-ee1b-4cf2-b7ab-b35acd470e3b"/>
  <p:tag name="KSO_WM_UNIT_DIAGRAM_MODELTYPE" val="creativeCrop"/>
  <p:tag name="KSO_WM_UNIT_VALUE" val="722*942"/>
  <p:tag name="KSO_WM_UNIT_HIGHLIGHT" val="0"/>
  <p:tag name="KSO_WM_UNIT_COMPATIBLE" val="0"/>
  <p:tag name="KSO_WM_UNIT_DIAGRAM_ISNUMVISUAL" val="0"/>
  <p:tag name="KSO_WM_UNIT_DIAGRAM_ISREFERUNIT" val="0"/>
  <p:tag name="KSO_WM_DIAGRAM_GROUP_CODE" val="1580643268"/>
  <p:tag name="KSO_WM_UNIT_TYPE" val="ζ_h_d"/>
  <p:tag name="KSO_WM_UNIT_INDEX" val="1_1_5"/>
  <p:tag name="KSO_WM_UNIT_ID" val="crop20201177_1*ζ_h_d*1_1_5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6"/>
  <p:tag name="KSO_WM_BLIP_RECT_RIGHT" val="-136"/>
  <p:tag name="KSO_WM_BLIP_RECT_TOP" val="-86"/>
  <p:tag name="KSO_WM_BLIP_RECT_BOTTOM" val="-18"/>
  <p:tag name="KSO_WM_CREATIVE_CROP_ORG_WIDTH" val="614.9"/>
  <p:tag name="KSO_WM_CREATIVE_CROP_ORG_HEIGHT" val="397.15"/>
  <p:tag name="KSO_WM_CREATIVE_CROP_HEIGHT" val="397.15"/>
  <p:tag name="KSO_WM_CREATIVE_CROP_WIDTH" val="583.337"/>
  <p:tag name="KSO_WM_CREATIVE_CROP_VERSION" val="1"/>
  <p:tag name="KSO_WM_CREATIVE_CROP_TEMPLATE_ID" val="3251801"/>
  <p:tag name="KSO_WM_UNIT_PLACING_PICTURE_USER_VIEWPORT" val="{&quot;height&quot;:4971.820715155312,&quot;width&quot;:6098.153276529529}"/>
</p:tagLst>
</file>

<file path=ppt/tags/tag383.xml><?xml version="1.0" encoding="utf-8"?>
<p:tagLst xmlns:p="http://schemas.openxmlformats.org/presentationml/2006/main">
  <p:tag name="PICTUREFILLRANGE" val="a76e8b8d-ee1b-4cf2-b7ab-b35acd470e3b"/>
  <p:tag name="KSO_WM_UNIT_DIAGRAM_MODELTYPE" val="creativeCrop"/>
  <p:tag name="KSO_WM_UNIT_VALUE" val="350*458"/>
  <p:tag name="KSO_WM_UNIT_HIGHLIGHT" val="0"/>
  <p:tag name="KSO_WM_UNIT_COMPATIBLE" val="0"/>
  <p:tag name="KSO_WM_UNIT_DIAGRAM_ISNUMVISUAL" val="0"/>
  <p:tag name="KSO_WM_UNIT_DIAGRAM_ISREFERUNIT" val="0"/>
  <p:tag name="KSO_WM_DIAGRAM_GROUP_CODE" val="1580643268"/>
  <p:tag name="KSO_WM_UNIT_TYPE" val="ζ_h_d"/>
  <p:tag name="KSO_WM_UNIT_INDEX" val="1_1_6"/>
  <p:tag name="KSO_WM_UNIT_ID" val="crop20201177_1*ζ_h_d*1_1_6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20"/>
  <p:tag name="KSO_WM_BLIP_RECT_RIGHT" val="-377"/>
  <p:tag name="KSO_WM_BLIP_RECT_TOP" val="-195"/>
  <p:tag name="KSO_WM_BLIP_RECT_BOTTOM" val="-126"/>
  <p:tag name="KSO_WM_CREATIVE_CROP_ORG_WIDTH" val="614.9"/>
  <p:tag name="KSO_WM_CREATIVE_CROP_ORG_HEIGHT" val="397.15"/>
  <p:tag name="KSO_WM_CREATIVE_CROP_HEIGHT" val="397.15"/>
  <p:tag name="KSO_WM_CREATIVE_CROP_WIDTH" val="583.337"/>
  <p:tag name="KSO_WM_CREATIVE_CROP_VERSION" val="1"/>
  <p:tag name="KSO_WM_CREATIVE_CROP_TEMPLATE_ID" val="3251801"/>
  <p:tag name="KSO_WM_UNIT_PLACING_PICTURE_USER_VIEWPORT" val="{&quot;height&quot;:2407.736098735469,&quot;width&quot;:2963.8089595241477}"/>
</p:tagLst>
</file>

<file path=ppt/tags/tag384.xml><?xml version="1.0" encoding="utf-8"?>
<p:tagLst xmlns:p="http://schemas.openxmlformats.org/presentationml/2006/main">
  <p:tag name="PICTUREFILLRANGE" val="a76e8b8d-ee1b-4cf2-b7ab-b35acd470e3b"/>
  <p:tag name="KSO_WM_UNIT_DIAGRAM_MODELTYPE" val="creativeCrop"/>
  <p:tag name="KSO_WM_UNIT_VALUE" val="88*118"/>
  <p:tag name="KSO_WM_UNIT_HIGHLIGHT" val="0"/>
  <p:tag name="KSO_WM_UNIT_COMPATIBLE" val="0"/>
  <p:tag name="KSO_WM_UNIT_DIAGRAM_ISNUMVISUAL" val="0"/>
  <p:tag name="KSO_WM_UNIT_DIAGRAM_ISREFERUNIT" val="0"/>
  <p:tag name="KSO_WM_DIAGRAM_GROUP_CODE" val="1580643268"/>
  <p:tag name="KSO_WM_UNIT_TYPE" val="ζ_h_d"/>
  <p:tag name="KSO_WM_UNIT_INDEX" val="1_1_7"/>
  <p:tag name="KSO_WM_UNIT_ID" val="crop20201177_1*ζ_h_d*1_1_7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551"/>
  <p:tag name="KSO_WM_BLIP_RECT_RIGHT" val="-1277"/>
  <p:tag name="KSO_WM_BLIP_RECT_TOP" val="-15"/>
  <p:tag name="KSO_WM_BLIP_RECT_BOTTOM" val="-1554"/>
  <p:tag name="KSO_WM_CREATIVE_CROP_ORG_WIDTH" val="614.9"/>
  <p:tag name="KSO_WM_CREATIVE_CROP_ORG_HEIGHT" val="397.15"/>
  <p:tag name="KSO_WM_CREATIVE_CROP_HEIGHT" val="397.15"/>
  <p:tag name="KSO_WM_CREATIVE_CROP_WIDTH" val="583.337"/>
  <p:tag name="KSO_WM_CREATIVE_CROP_VERSION" val="1"/>
  <p:tag name="KSO_WM_CREATIVE_CROP_TEMPLATE_ID" val="3251801"/>
</p:tagLst>
</file>

<file path=ppt/tags/tag385.xml><?xml version="1.0" encoding="utf-8"?>
<p:tagLst xmlns:p="http://schemas.openxmlformats.org/presentationml/2006/main">
  <p:tag name="PICTUREFILLRANGE" val="a76e8b8d-ee1b-4cf2-b7ab-b35acd470e3b"/>
  <p:tag name="KSO_WM_UNIT_DIAGRAM_MODELTYPE" val="creativeCrop"/>
  <p:tag name="KSO_WM_UNIT_VALUE" val="119*157"/>
  <p:tag name="KSO_WM_UNIT_HIGHLIGHT" val="0"/>
  <p:tag name="KSO_WM_UNIT_COMPATIBLE" val="0"/>
  <p:tag name="KSO_WM_UNIT_DIAGRAM_ISNUMVISUAL" val="0"/>
  <p:tag name="KSO_WM_UNIT_DIAGRAM_ISREFERUNIT" val="0"/>
  <p:tag name="KSO_WM_DIAGRAM_GROUP_CODE" val="1580643268"/>
  <p:tag name="KSO_WM_UNIT_TYPE" val="ζ_h_d"/>
  <p:tag name="KSO_WM_UNIT_INDEX" val="1_1_8"/>
  <p:tag name="KSO_WM_UNIT_ID" val="crop20201177_1*ζ_h_d*1_1_8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974"/>
  <p:tag name="KSO_WM_BLIP_RECT_RIGHT" val="-375"/>
  <p:tag name="KSO_WM_BLIP_RECT_TOP" val="-854"/>
  <p:tag name="KSO_WM_BLIP_RECT_BOTTOM" val="-282"/>
  <p:tag name="KSO_WM_CREATIVE_CROP_ORG_WIDTH" val="614.9"/>
  <p:tag name="KSO_WM_CREATIVE_CROP_ORG_HEIGHT" val="397.15"/>
  <p:tag name="KSO_WM_CREATIVE_CROP_HEIGHT" val="397.15"/>
  <p:tag name="KSO_WM_CREATIVE_CROP_WIDTH" val="583.337"/>
  <p:tag name="KSO_WM_CREATIVE_CROP_VERSION" val="1"/>
  <p:tag name="KSO_WM_CREATIVE_CROP_TEMPLATE_ID" val="3251801"/>
</p:tagLst>
</file>

<file path=ppt/tags/tag386.xml><?xml version="1.0" encoding="utf-8"?>
<p:tagLst xmlns:p="http://schemas.openxmlformats.org/presentationml/2006/main">
  <p:tag name="PICTUREFILLRANGE" val="a76e8b8d-ee1b-4cf2-b7ab-b35acd470e3b"/>
  <p:tag name="KSO_WM_UNIT_DIAGRAM_MODELTYPE" val="creativeCrop"/>
  <p:tag name="KSO_WM_UNIT_VALUE" val="958*640"/>
  <p:tag name="KSO_WM_UNIT_HIGHLIGHT" val="0"/>
  <p:tag name="KSO_WM_UNIT_COMPATIBLE" val="0"/>
  <p:tag name="KSO_WM_UNIT_DIAGRAM_ISNUMVISUAL" val="0"/>
  <p:tag name="KSO_WM_UNIT_DIAGRAM_ISREFERUNIT" val="0"/>
  <p:tag name="KSO_WM_DIAGRAM_GROUP_CODE" val="1580643268"/>
  <p:tag name="KSO_WM_UNIT_TYPE" val="ζ_h_d"/>
  <p:tag name="KSO_WM_UNIT_INDEX" val="1_1_9"/>
  <p:tag name="KSO_WM_UNIT_ID" val="crop20201177_1*ζ_h_d*1_1_9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166"/>
  <p:tag name="KSO_WM_BLIP_RECT_RIGHT" val="-91"/>
  <p:tag name="KSO_WM_BLIP_RECT_TOP" val="0"/>
  <p:tag name="KSO_WM_BLIP_RECT_BOTTOM" val="-53"/>
  <p:tag name="KSO_WM_CREATIVE_CROP_ORG_WIDTH" val="614.9"/>
  <p:tag name="KSO_WM_CREATIVE_CROP_ORG_HEIGHT" val="397.15"/>
  <p:tag name="KSO_WM_CREATIVE_CROP_HEIGHT" val="397.15"/>
  <p:tag name="KSO_WM_CREATIVE_CROP_WIDTH" val="583.337"/>
  <p:tag name="KSO_WM_CREATIVE_CROP_VERSION" val="1"/>
  <p:tag name="KSO_WM_CREATIVE_CROP_TEMPLATE_ID" val="3251801"/>
  <p:tag name="KSO_WM_UNIT_PLACING_PICTURE_USER_VIEWPORT" val="{&quot;height&quot;:6597.822623740233,&quot;width&quot;:4139.922497861492}"/>
</p:tagLst>
</file>

<file path=ppt/tags/tag387.xml><?xml version="1.0" encoding="utf-8"?>
<p:tagLst xmlns:p="http://schemas.openxmlformats.org/presentationml/2006/main">
  <p:tag name="PICTUREFILLRANGE" val="a76e8b8d-ee1b-4cf2-b7ab-b35acd470e3b"/>
  <p:tag name="KSO_WM_UNIT_DIAGRAM_MODELTYPE" val="creativeCrop"/>
  <p:tag name="KSO_WM_UNIT_VALUE" val="379*251"/>
  <p:tag name="KSO_WM_UNIT_HIGHLIGHT" val="0"/>
  <p:tag name="KSO_WM_UNIT_COMPATIBLE" val="0"/>
  <p:tag name="KSO_WM_UNIT_DIAGRAM_ISNUMVISUAL" val="0"/>
  <p:tag name="KSO_WM_UNIT_DIAGRAM_ISREFERUNIT" val="0"/>
  <p:tag name="KSO_WM_DIAGRAM_GROUP_CODE" val="1580643268"/>
  <p:tag name="KSO_WM_UNIT_TYPE" val="ζ_h_d"/>
  <p:tag name="KSO_WM_UNIT_INDEX" val="1_1_10"/>
  <p:tag name="KSO_WM_UNIT_ID" val="crop20201177_1*ζ_h_d*1_1_10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235"/>
  <p:tag name="KSO_WM_BLIP_RECT_RIGHT" val="-574"/>
  <p:tag name="KSO_WM_BLIP_RECT_TOP" val="-216"/>
  <p:tag name="KSO_WM_BLIP_RECT_BOTTOM" val="-72"/>
  <p:tag name="KSO_WM_CREATIVE_CROP_ORG_WIDTH" val="614.9"/>
  <p:tag name="KSO_WM_CREATIVE_CROP_ORG_HEIGHT" val="397.15"/>
  <p:tag name="KSO_WM_CREATIVE_CROP_HEIGHT" val="397.15"/>
  <p:tag name="KSO_WM_CREATIVE_CROP_WIDTH" val="583.337"/>
  <p:tag name="KSO_WM_CREATIVE_CROP_VERSION" val="1"/>
  <p:tag name="KSO_WM_CREATIVE_CROP_TEMPLATE_ID" val="3251801"/>
  <p:tag name="KSO_WM_UNIT_PLACING_PICTURE_USER_VIEWPORT" val="{&quot;height&quot;:2607.858506132086,&quot;width&quot;:1623.0373936340452}"/>
</p:tagLst>
</file>

<file path=ppt/tags/tag388.xml><?xml version="1.0" encoding="utf-8"?>
<p:tagLst xmlns:p="http://schemas.openxmlformats.org/presentationml/2006/main">
  <p:tag name="PICTUREFILLRANGE" val="a76e8b8d-ee1b-4cf2-b7ab-b35acd470e3b"/>
  <p:tag name="KSO_WM_UNIT_DIAGRAM_MODELTYPE" val="creativeCrop"/>
  <p:tag name="KSO_WM_UNIT_VALUE" val="429*279"/>
  <p:tag name="KSO_WM_UNIT_HIGHLIGHT" val="0"/>
  <p:tag name="KSO_WM_UNIT_COMPATIBLE" val="0"/>
  <p:tag name="KSO_WM_UNIT_DIAGRAM_ISNUMVISUAL" val="0"/>
  <p:tag name="KSO_WM_UNIT_DIAGRAM_ISREFERUNIT" val="0"/>
  <p:tag name="KSO_WM_DIAGRAM_GROUP_CODE" val="1580643268"/>
  <p:tag name="KSO_WM_UNIT_TYPE" val="ζ_h_d"/>
  <p:tag name="KSO_WM_UNIT_INDEX" val="1_1_11"/>
  <p:tag name="KSO_WM_UNIT_ID" val="crop20201177_1*ζ_h_d*1_1_11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583"/>
  <p:tag name="KSO_WM_BLIP_RECT_RIGHT" val="-134"/>
  <p:tag name="KSO_WM_BLIP_RECT_TOP" val="-190"/>
  <p:tag name="KSO_WM_BLIP_RECT_BOTTOM" val="-53"/>
  <p:tag name="KSO_WM_CREATIVE_CROP_ORG_WIDTH" val="614.9"/>
  <p:tag name="KSO_WM_CREATIVE_CROP_ORG_HEIGHT" val="397.15"/>
  <p:tag name="KSO_WM_CREATIVE_CROP_HEIGHT" val="397.15"/>
  <p:tag name="KSO_WM_CREATIVE_CROP_WIDTH" val="583.337"/>
  <p:tag name="KSO_WM_CREATIVE_CROP_VERSION" val="1"/>
  <p:tag name="KSO_WM_CREATIVE_CROP_TEMPLATE_ID" val="3251801"/>
  <p:tag name="KSO_WM_UNIT_PLACING_PICTURE_USER_VIEWPORT" val="{&quot;height&quot;:2951.8223056427464,&quot;width&quot;:1805.3353079556714}"/>
</p:tagLst>
</file>

<file path=ppt/tags/tag389.xml><?xml version="1.0" encoding="utf-8"?>
<p:tagLst xmlns:p="http://schemas.openxmlformats.org/presentationml/2006/main">
  <p:tag name="PICTUREFILLRANGE" val="a76e8b8d-ee1b-4cf2-b7ab-b35acd470e3b"/>
  <p:tag name="KSO_WM_UNIT_DIAGRAM_MODELTYPE" val="creativeCrop"/>
  <p:tag name="KSO_WM_UNIT_VALUE" val="542*354"/>
  <p:tag name="KSO_WM_UNIT_HIGHLIGHT" val="0"/>
  <p:tag name="KSO_WM_UNIT_COMPATIBLE" val="0"/>
  <p:tag name="KSO_WM_UNIT_DIAGRAM_ISNUMVISUAL" val="0"/>
  <p:tag name="KSO_WM_UNIT_DIAGRAM_ISREFERUNIT" val="0"/>
  <p:tag name="KSO_WM_DIAGRAM_GROUP_CODE" val="1580643268"/>
  <p:tag name="KSO_WM_UNIT_TYPE" val="ζ_h_d"/>
  <p:tag name="KSO_WM_UNIT_INDEX" val="1_1_12"/>
  <p:tag name="KSO_WM_UNIT_ID" val="crop20201177_1*ζ_h_d*1_1_12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149"/>
  <p:tag name="KSO_WM_BLIP_RECT_RIGHT" val="-394"/>
  <p:tag name="KSO_WM_BLIP_RECT_TOP" val="-9"/>
  <p:tag name="KSO_WM_BLIP_RECT_BOTTOM" val="-162"/>
  <p:tag name="KSO_WM_CREATIVE_CROP_ORG_WIDTH" val="614.9"/>
  <p:tag name="KSO_WM_CREATIVE_CROP_ORG_HEIGHT" val="397.15"/>
  <p:tag name="KSO_WM_CREATIVE_CROP_HEIGHT" val="397.15"/>
  <p:tag name="KSO_WM_CREATIVE_CROP_WIDTH" val="583.337"/>
  <p:tag name="KSO_WM_CREATIVE_CROP_VERSION" val="1"/>
  <p:tag name="KSO_WM_CREATIVE_CROP_TEMPLATE_ID" val="3251801"/>
  <p:tag name="KSO_WM_UNIT_PLACING_PICTURE_USER_VIEWPORT" val="{&quot;height&quot;:3733.554396225464,&quot;width&quot;:2293.422189456166}"/>
</p:tagLst>
</file>

<file path=ppt/tags/tag39.xml><?xml version="1.0" encoding="utf-8"?>
<p:tagLst xmlns:p="http://schemas.openxmlformats.org/presentationml/2006/main">
  <p:tag name="KSO_WM_SLIDE_BACKGROUND_TYPE" val="frame"/>
</p:tagLst>
</file>

<file path=ppt/tags/tag390.xml><?xml version="1.0" encoding="utf-8"?>
<p:tagLst xmlns:p="http://schemas.openxmlformats.org/presentationml/2006/main">
  <p:tag name="PICTUREFILLRANGE" val="a76e8b8d-ee1b-4cf2-b7ab-b35acd470e3b"/>
  <p:tag name="KSO_WM_UNIT_DIAGRAM_MODELTYPE" val="creativeCrop"/>
  <p:tag name="KSO_WM_UNIT_VALUE" val="1425*953"/>
  <p:tag name="KSO_WM_UNIT_HIGHLIGHT" val="0"/>
  <p:tag name="KSO_WM_UNIT_COMPATIBLE" val="0"/>
  <p:tag name="KSO_WM_UNIT_DIAGRAM_ISNUMVISUAL" val="0"/>
  <p:tag name="KSO_WM_UNIT_DIAGRAM_ISREFERUNIT" val="0"/>
  <p:tag name="KSO_WM_DIAGRAM_GROUP_CODE" val="1580643268"/>
  <p:tag name="KSO_WM_UNIT_TYPE" val="ζ_h_d"/>
  <p:tag name="KSO_WM_UNIT_INDEX" val="1_1_13"/>
  <p:tag name="KSO_WM_UNIT_ID" val="crop20201177_1*ζ_h_d*1_1_13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66"/>
  <p:tag name="KSO_WM_BLIP_RECT_RIGHT" val="-73"/>
  <p:tag name="KSO_WM_BLIP_RECT_TOP" val="-3"/>
  <p:tag name="KSO_WM_BLIP_RECT_BOTTOM" val="0"/>
  <p:tag name="KSO_WM_CREATIVE_CROP_ORG_WIDTH" val="614.9"/>
  <p:tag name="KSO_WM_CREATIVE_CROP_ORG_HEIGHT" val="397.15"/>
  <p:tag name="KSO_WM_CREATIVE_CROP_HEIGHT" val="397.15"/>
  <p:tag name="KSO_WM_CREATIVE_CROP_WIDTH" val="583.337"/>
  <p:tag name="KSO_WM_CREATIVE_CROP_VERSION" val="1"/>
  <p:tag name="KSO_WM_CREATIVE_CROP_TEMPLATE_ID" val="3251801"/>
  <p:tag name="KSO_WM_UNIT_PLACING_PICTURE_USER_VIEWPORT" val="{&quot;height&quot;:9812.307163766913,&quot;width&quot;:6168.7187463425835}"/>
</p:tagLst>
</file>

<file path=ppt/tags/tag391.xml><?xml version="1.0" encoding="utf-8"?>
<p:tagLst xmlns:p="http://schemas.openxmlformats.org/presentationml/2006/main">
  <p:tag name="KSO_WM_SLIDE_ID" val="custom20203715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443"/>
  <p:tag name="KSO_WM_SLIDE_LAYOUT" val="a_b"/>
  <p:tag name="KSO_WM_SLIDE_LAYOUT_CNT" val="1_1"/>
  <p:tag name="KSO_WM_UNIT_SHOW_EDIT_AREA_INDICATION" val="1"/>
  <p:tag name="KSO_WM_TEMPLATE_THUMBS_INDEX" val="1、2、3、4、7、10、11、15、20、22、25、28、29、31"/>
  <p:tag name="KSO_WM_TEMPLATE_MASTER_THUMB_INDEX" val="12"/>
</p:tagLst>
</file>

<file path=ppt/tags/tag3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443"/>
</p:tagLst>
</file>

<file path=ppt/tags/tag393.xml><?xml version="1.0" encoding="utf-8"?>
<p:tagLst xmlns:p="http://schemas.openxmlformats.org/presentationml/2006/main">
  <p:tag name="PA" val="v5.2.3"/>
  <p:tag name="RESOURCELIBID_ANIM" val="965"/>
  <p:tag name="KSO_WM_UNIT_DIAGRAM_MODELTYPE" val="flashPicture"/>
  <p:tag name="KSO_WM_UNIT_VALUE" val="1833*183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29_1*ζ_h_d*1_1_1"/>
  <p:tag name="KSO_WM_TEMPLATE_CATEGORY" val="mixed"/>
  <p:tag name="KSO_WM_TEMPLATE_INDEX" val="20199729"/>
  <p:tag name="KSO_WM_UNIT_LAYERLEVEL" val="1_1_1"/>
  <p:tag name="KSO_WM_TAG_VERSION" val="1.0"/>
  <p:tag name="KSO_WM_BEAUTIFY_FLAG" val="#wm#"/>
  <p:tag name="KSO_WM_UNIT_FLASH_PICTURE_RATE" val="2"/>
</p:tagLst>
</file>

<file path=ppt/tags/tag394.xml><?xml version="1.0" encoding="utf-8"?>
<p:tagLst xmlns:p="http://schemas.openxmlformats.org/presentationml/2006/main">
  <p:tag name="PA" val="v5.2.3"/>
  <p:tag name="RESOURCELIBID_ANIM" val="965"/>
  <p:tag name="KSO_WM_UNIT_DIAGRAM_MODELTYPE" val="flashPicture"/>
  <p:tag name="KSO_WM_UNIT_VALUE" val="1833*183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29_1*ζ_h_d*1_2_1"/>
  <p:tag name="KSO_WM_TEMPLATE_CATEGORY" val="mixed"/>
  <p:tag name="KSO_WM_TEMPLATE_INDEX" val="20199729"/>
  <p:tag name="KSO_WM_UNIT_LAYERLEVEL" val="1_1_1"/>
  <p:tag name="KSO_WM_TAG_VERSION" val="1.0"/>
  <p:tag name="KSO_WM_BEAUTIFY_FLAG" val="#wm#"/>
  <p:tag name="KSO_WM_UNIT_FLASH_PICTURE_RATE" val="2"/>
</p:tagLst>
</file>

<file path=ppt/tags/tag395.xml><?xml version="1.0" encoding="utf-8"?>
<p:tagLst xmlns:p="http://schemas.openxmlformats.org/presentationml/2006/main">
  <p:tag name="PA" val="v5.2.3"/>
  <p:tag name="RESOURCELIBID_ANIM" val="965"/>
  <p:tag name="KSO_WM_UNIT_DIAGRAM_MODELTYPE" val="flashPicture"/>
  <p:tag name="KSO_WM_UNIT_VALUE" val="1833*183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29_1*ζ_h_d*1_3_1"/>
  <p:tag name="KSO_WM_TEMPLATE_CATEGORY" val="mixed"/>
  <p:tag name="KSO_WM_TEMPLATE_INDEX" val="20199729"/>
  <p:tag name="KSO_WM_UNIT_LAYERLEVEL" val="1_1_1"/>
  <p:tag name="KSO_WM_TAG_VERSION" val="1.0"/>
  <p:tag name="KSO_WM_BEAUTIFY_FLAG" val="#wm#"/>
  <p:tag name="KSO_WM_UNIT_FLASH_PICTURE_RATE" val="2"/>
</p:tagLst>
</file>

<file path=ppt/tags/tag396.xml><?xml version="1.0" encoding="utf-8"?>
<p:tagLst xmlns:p="http://schemas.openxmlformats.org/presentationml/2006/main">
  <p:tag name="PA" val="v5.2.3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3_1"/>
  <p:tag name="KSO_WM_UNIT_ID" val="mixed20199729_1*ζ_h_i*1_3_1"/>
  <p:tag name="KSO_WM_TEMPLATE_CATEGORY" val="mixed"/>
  <p:tag name="KSO_WM_TEMPLATE_INDEX" val="20199729"/>
  <p:tag name="KSO_WM_UNIT_LAYERLEVEL" val="1_1_1"/>
  <p:tag name="KSO_WM_TAG_VERSION" val="1.0"/>
  <p:tag name="KSO_WM_BEAUTIFY_FLAG" val="#wm#"/>
</p:tagLst>
</file>

<file path=ppt/tags/tag397.xml><?xml version="1.0" encoding="utf-8"?>
<p:tagLst xmlns:p="http://schemas.openxmlformats.org/presentationml/2006/main">
  <p:tag name="PA" val="v5.2.3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2_1"/>
  <p:tag name="KSO_WM_UNIT_ID" val="mixed20199729_1*ζ_h_i*1_2_1"/>
  <p:tag name="KSO_WM_TEMPLATE_CATEGORY" val="mixed"/>
  <p:tag name="KSO_WM_TEMPLATE_INDEX" val="20199729"/>
  <p:tag name="KSO_WM_UNIT_LAYERLEVEL" val="1_1_1"/>
  <p:tag name="KSO_WM_TAG_VERSION" val="1.0"/>
  <p:tag name="KSO_WM_BEAUTIFY_FLAG" val="#wm#"/>
</p:tagLst>
</file>

<file path=ppt/tags/tag398.xml><?xml version="1.0" encoding="utf-8"?>
<p:tagLst xmlns:p="http://schemas.openxmlformats.org/presentationml/2006/main">
  <p:tag name="PA" val="v5.2.3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4_1"/>
  <p:tag name="KSO_WM_UNIT_ID" val="mixed20199729_1*ζ_h_i*1_4_1"/>
  <p:tag name="KSO_WM_TEMPLATE_CATEGORY" val="mixed"/>
  <p:tag name="KSO_WM_TEMPLATE_INDEX" val="20199729"/>
  <p:tag name="KSO_WM_UNIT_LAYERLEVEL" val="1_1_1"/>
  <p:tag name="KSO_WM_TAG_VERSION" val="1.0"/>
  <p:tag name="KSO_WM_BEAUTIFY_FLAG" val="#wm#"/>
</p:tagLst>
</file>

<file path=ppt/tags/tag399.xml><?xml version="1.0" encoding="utf-8"?>
<p:tagLst xmlns:p="http://schemas.openxmlformats.org/presentationml/2006/main">
  <p:tag name="PA" val="v5.2.3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mixed20199729_1*ζ_h_i*1_1_1"/>
  <p:tag name="KSO_WM_TEMPLATE_CATEGORY" val="mixed"/>
  <p:tag name="KSO_WM_TEMPLATE_INDEX" val="20199729"/>
  <p:tag name="KSO_WM_UNIT_LAYERLEVEL" val="1_1_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7201c34bde734b2b97d1af62a3c1ca8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cca05280d8e4b4584fe7e3a28021811"/>
</p:tagLst>
</file>

<file path=ppt/tags/tag40.xml><?xml version="1.0" encoding="utf-8"?>
<p:tagLst xmlns:p="http://schemas.openxmlformats.org/presentationml/2006/main">
  <p:tag name="KSO_WM_SLIDE_BACKGROUND_TYPE" val="frame"/>
</p:tagLst>
</file>

<file path=ppt/tags/tag400.xml><?xml version="1.0" encoding="utf-8"?>
<p:tagLst xmlns:p="http://schemas.openxmlformats.org/presentationml/2006/main">
  <p:tag name="PA" val="v5.2.3"/>
  <p:tag name="RESOURCELIBID_ANIM" val="965"/>
  <p:tag name="KSO_WM_UNIT_DIAGRAM_MODELTYPE" val="flashPicture"/>
  <p:tag name="KSO_WM_UNIT_VALUE" val="1833*183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29_1*ζ_h_d*1_4_1"/>
  <p:tag name="KSO_WM_TEMPLATE_CATEGORY" val="mixed"/>
  <p:tag name="KSO_WM_TEMPLATE_INDEX" val="20199729"/>
  <p:tag name="KSO_WM_UNIT_LAYERLEVEL" val="1_1_1"/>
  <p:tag name="KSO_WM_TAG_VERSION" val="1.0"/>
  <p:tag name="KSO_WM_BEAUTIFY_FLAG" val="#wm#"/>
  <p:tag name="KSO_WM_UNIT_FLASH_PICTURE_RATE" val="2"/>
  <p:tag name="KSO_WM_UNIT_PLACING_PICTURE_USER_VIEWPORT" val="{&quot;height&quot;:9577.728450531542,&quot;width&quot;:9577.651623220547}"/>
</p:tagLst>
</file>

<file path=ppt/tags/tag401.xml><?xml version="1.0" encoding="utf-8"?>
<p:tagLst xmlns:p="http://schemas.openxmlformats.org/presentationml/2006/main">
  <p:tag name="KSO_WM_UNIT_FLASH_PICTURE_TYPE" val="0"/>
</p:tagLst>
</file>

<file path=ppt/tags/tag402.xml><?xml version="1.0" encoding="utf-8"?>
<p:tagLst xmlns:p="http://schemas.openxmlformats.org/presentationml/2006/main">
  <p:tag name="KSO_WM_UNIT_PLACING_PICTURE_USER_VIEWPORT" val="{&quot;height&quot;:5090,&quot;width&quot;:7480}"/>
</p:tagLst>
</file>

<file path=ppt/tags/tag403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k"/>
  <p:tag name="KSO_WM_UNIT_INDEX" val="1"/>
  <p:tag name="KSO_WM_UNIT_ID" val="custom20205443_14*k*1"/>
  <p:tag name="KSO_WM_TEMPLATE_CATEGORY" val="custom"/>
  <p:tag name="KSO_WM_TEMPLATE_INDEX" val="20205443"/>
  <p:tag name="KSO_WM_UNIT_LAYERLEVEL" val="1"/>
  <p:tag name="KSO_WM_TAG_VERSION" val="1.0"/>
  <p:tag name="KSO_WM_BEAUTIFY_FLAG" val="#wm#"/>
  <p:tag name="KSO_WM_UNIT_BLOCK" val="0"/>
  <p:tag name="KSO_WM_UNIT_SM_LIMIT_TYPE" val="1"/>
  <p:tag name="KSO_WM_UNIT_PRESET_TEXT" val="LOGO"/>
  <p:tag name="KSO_WM_UNIT_VALUE" val="4"/>
  <p:tag name="KSO_WM_UNIT_TEXT_FILL_FORE_SCHEMECOLOR_INDEX_BRIGHTNESS" val="0"/>
  <p:tag name="KSO_WM_UNIT_TEXT_FILL_FORE_SCHEMECOLOR_INDEX" val="14"/>
  <p:tag name="KSO_WM_UNIT_TEXT_FILL_TYPE" val="1"/>
</p:tagLst>
</file>

<file path=ppt/tags/tag4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443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368c357a9efa46acbe77ec0e05b99a5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1080b11d4048472c85aa35843083f1d2"/>
  <p:tag name="KSO_WM_SLIDE_BACKGROUND_TYPE" val="frame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cd69d9f378ad46df8c08084d82714fa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7910de2805e492ea602b7fe58451152"/>
  <p:tag name="KSO_WM_SLIDE_BACKGROUND_TYPE" val="frame"/>
</p:tagLst>
</file>

<file path=ppt/tags/tag407.xml><?xml version="1.0" encoding="utf-8"?>
<p:tagLst xmlns:p="http://schemas.openxmlformats.org/presentationml/2006/main">
  <p:tag name="KSO_WM_UNIT_SM_LIMIT_TYPE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971_1*i*2"/>
  <p:tag name="KSO_WM_TEMPLATE_CATEGORY" val="diagram"/>
  <p:tag name="KSO_WM_TEMPLATE_INDEX" val="20211971"/>
  <p:tag name="KSO_WM_UNIT_LAYERLEVEL" val="1"/>
  <p:tag name="KSO_WM_TAG_VERSION" val="1.0"/>
  <p:tag name="KSO_WM_BEAUTIFY_FLAG" val="#wm#"/>
  <p:tag name="KSO_WM_UNIT_BLOCK" val="0"/>
  <p:tag name="KSO_WM_UNIT_DEC_AREA_ID" val="808ca5c731c945519e18c6a4b30d09df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9210ae70bbd84acebb096b74a9639026&quot;,&quot;X&quot;:{&quot;Pos&quot;:2},&quot;Y&quot;:{&quot;Pos&quot;:2}},&quot;whChangeMode&quot;:0}"/>
  <p:tag name="KSO_WM_CHIP_GROUPID" val="5ecf615686bf8da9b674016d"/>
  <p:tag name="KSO_WM_CHIP_XID" val="5ecf615686bf8da9b674016e"/>
  <p:tag name="KSO_WM_UNIT_FILL_FORE_SCHEMECOLOR_INDEX_BRIGHTNESS" val="-0.2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214054ed1e2fb803de"/>
  <p:tag name="KSO_WM_TEMPLATE_ASSEMBLE_GROUPID" val="60656f214054ed1e2fb803de"/>
</p:tagLst>
</file>

<file path=ppt/tags/tag408.xml><?xml version="1.0" encoding="utf-8"?>
<p:tagLst xmlns:p="http://schemas.openxmlformats.org/presentationml/2006/main">
  <p:tag name="KSO_WM_UNIT_SM_LIMIT_TYPE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971_1*i*3"/>
  <p:tag name="KSO_WM_TEMPLATE_CATEGORY" val="diagram"/>
  <p:tag name="KSO_WM_TEMPLATE_INDEX" val="20211971"/>
  <p:tag name="KSO_WM_UNIT_LAYERLEVEL" val="1"/>
  <p:tag name="KSO_WM_TAG_VERSION" val="1.0"/>
  <p:tag name="KSO_WM_BEAUTIFY_FLAG" val="#wm#"/>
  <p:tag name="KSO_WM_UNIT_BLOCK" val="0"/>
  <p:tag name="KSO_WM_UNIT_DEC_AREA_ID" val="836832d99bf740f6930234eabeb73dfc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9210ae70bbd84acebb096b74a9639026&quot;,&quot;X&quot;:{&quot;Pos&quot;:2},&quot;Y&quot;:{&quot;Pos&quot;:2}},&quot;whChangeMode&quot;:0}"/>
  <p:tag name="KSO_WM_CHIP_GROUPID" val="5ecf615686bf8da9b674016d"/>
  <p:tag name="KSO_WM_CHIP_XID" val="5ecf615686bf8da9b674016e"/>
  <p:tag name="KSO_WM_UNIT_FILL_FORE_SCHEMECOLOR_INDEX_BRIGHTNESS" val="-0.2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214054ed1e2fb803de"/>
  <p:tag name="KSO_WM_TEMPLATE_ASSEMBLE_GROUPID" val="60656f214054ed1e2fb803de"/>
</p:tagLst>
</file>

<file path=ppt/tags/tag4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41_1*a*1"/>
  <p:tag name="KSO_WM_TEMPLATE_CATEGORY" val="diagram"/>
  <p:tag name="KSO_WM_TEMPLATE_INDEX" val="20215841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592655eb6eb46268a15250ace2a300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5944bd2c6ef745c7ba3798bf7de26d34"/>
  <p:tag name="KSO_WM_UNIT_TEXT_FILL_FORE_SCHEMECOLOR_INDEX_BRIGHTNESS" val="0"/>
  <p:tag name="KSO_WM_UNIT_TEXT_FILL_FORE_SCHEMECOLOR_INDEX" val="13"/>
  <p:tag name="KSO_WM_UNIT_TEXT_FILL_TYPE" val="1"/>
  <p:tag name="KSO_WM_TEMPLATE_ASSEMBLE_XID" val="60656fb94054ed1e2fb80f5f"/>
  <p:tag name="KSO_WM_TEMPLATE_ASSEMBLE_GROUPID" val="60656fb94054ed1e2fb80f5f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1543_5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45b6747e3ea6e29298e2"/>
  <p:tag name="KSO_WM_UNIT_DEC_AREA_ID" val="e5e4c1d2fbe34a088a4b20b82e1486a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dcd9e9333cf747c69c468b342d6ef357"/>
  <p:tag name="KSO_WM_SLIDE_BACKGROUND_TYPE" val="leftRigh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10.xml><?xml version="1.0" encoding="utf-8"?>
<p:tagLst xmlns:p="http://schemas.openxmlformats.org/presentationml/2006/main">
  <p:tag name="KSO_WM_UNIT_TABLE_BEAUTIFY" val="smartTable{37d7e0e9-b716-4485-9c64-f18aafd22184}"/>
  <p:tag name="KSO_WM_BEAUTIFY_FLAG" val="#wm#"/>
  <p:tag name="KSO_WM_UNIT_TYPE" val="β"/>
  <p:tag name="TABLE_ENDDRAG_ORIGIN_RECT" val="897*527"/>
  <p:tag name="TABLE_ENDDRAG_RECT" val="15*0*897*527"/>
</p:tagLst>
</file>

<file path=ppt/tags/tag41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41_1*f*1"/>
  <p:tag name="KSO_WM_TEMPLATE_CATEGORY" val="diagram"/>
  <p:tag name="KSO_WM_TEMPLATE_INDEX" val="2021584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21"/>
  <p:tag name="KSO_WM_UNIT_SHOW_EDIT_AREA_INDICATION" val="1"/>
  <p:tag name="KSO_WM_CHIP_GROUPID" val="5e6b05596848fb12bee65ac8"/>
  <p:tag name="KSO_WM_CHIP_XID" val="5e6b05596848fb12bee65aca"/>
  <p:tag name="KSO_WM_UNIT_DEC_AREA_ID" val="e9face82fcc9467e8403e9c446a5260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b469092235874b97bfeb8122fbfd0258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fb94054ed1e2fb80f5f"/>
  <p:tag name="KSO_WM_TEMPLATE_ASSEMBLE_GROUPID" val="60656fb94054ed1e2fb80f5f"/>
</p:tagLst>
</file>

<file path=ppt/tags/tag412.xml><?xml version="1.0" encoding="utf-8"?>
<p:tagLst xmlns:p="http://schemas.openxmlformats.org/presentationml/2006/main">
  <p:tag name="KSO_WM_BEAUTIFY_FLAG" val="#wm#"/>
  <p:tag name="KSO_WM_TEMPLATE_CATEGORY" val="diagram"/>
  <p:tag name="KSO_WM_TEMPLATE_INDEX" val="20215841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baee5998712faa657a445"/>
  <p:tag name="KSO_WM_CHIP_FILLPROP" val="[[{&quot;text_align&quot;:&quot;lb&quot;,&quot;text_direction&quot;:&quot;horizontal&quot;,&quot;support_big_font&quot;:false,&quot;picture_toward&quot;:0,&quot;picture_dockside&quot;:[],&quot;fill_id&quot;:&quot;0c5a428519114871bcdd916aa888acf6&quot;,&quot;fill_align&quot;:&quot;lb&quot;,&quot;chip_types&quot;:[&quot;header&quot;]},{&quot;text_align&quot;:&quot;lt&quot;,&quot;text_direction&quot;:&quot;horizontal&quot;,&quot;support_features&quot;:[&quot;carousel&quot;],&quot;support_big_font&quot;:false,&quot;picture_toward&quot;:0,&quot;picture_dockside&quot;:[],&quot;fill_id&quot;:&quot;6562ffd2b3af45c79be34a9c9ad988fa&quot;,&quot;fill_align&quot;:&quot;lt&quot;,&quot;chip_types&quot;:[&quot;diagram&quot;,&quot;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6255d8b9cb924dff9b3368f954ab42c9&quot;,&quot;fill_align&quot;:&quot;cm&quot;,&quot;chip_types&quot;:[&quot;text&quot;,&quot;picture&quot;]}]]"/>
  <p:tag name="KSO_WM_SLIDE_ID" val="diagram2021584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12*540"/>
  <p:tag name="KSO_WM_SLIDE_POSITION" val="48*0"/>
  <p:tag name="KSO_WM_TAG_VERSION" val="1.0"/>
  <p:tag name="KSO_WM_SLIDE_LAYOUT" val="a_d_f"/>
  <p:tag name="KSO_WM_SLIDE_LAYOUT_CNT" val="1_1_1"/>
  <p:tag name="KSO_WM_SLIDE_CAN_ADD_NAVIGATION" val="1"/>
  <p:tag name="KSO_WM_CHIP_GROUPID" val="5f0e7c7e2c9c209bb8bb668a"/>
  <p:tag name="KSO_WM_SLIDE_BK_DARK_LIGHT" val="2"/>
  <p:tag name="KSO_WM_SLIDE_BACKGROUND_TYPE" val="leftRight"/>
  <p:tag name="KSO_WM_SLIDE_SUPPORT_FEATURE_TYPE" val="2"/>
  <p:tag name="KSO_WM_TEMPLATE_ASSEMBLE_XID" val="60656fb94054ed1e2fb80f5f"/>
  <p:tag name="KSO_WM_TEMPLATE_ASSEMBLE_GROUPID" val="60656fb94054ed1e2fb80f5f"/>
  <p:tag name="KSO_WM_SLIDE_LAYOUT_INFO" val="{&quot;direction&quot;:1,&quot;id&quot;:&quot;2021-04-01T16:01:09&quot;,&quot;maxSize&quot;:{&quot;size1&quot;:66.199979652444995},&quot;minSize&quot;:{&quot;size1&quot;:58.799979652444982},&quot;normalSize&quot;:{&quot;size1&quot;:66.199979652444995},&quot;subLayout&quot;:[{&quot;id&quot;:&quot;2021-04-01T16:01:09&quot;,&quot;maxSize&quot;:{&quot;size1&quot;:28.899999999999999},&quot;minSize&quot;:{&quot;size1&quot;:20.100000000000001},&quot;normalSize&quot;:{&quot;size1&quot;:25.933333333333337},&quot;subLayout&quot;:[{&quot;id&quot;:&quot;2021-04-01T16:01:09&quot;,&quot;margin&quot;:{&quot;bottom&quot;:0.026000002399086952,&quot;left&quot;:1.6929999589920044,&quot;right&quot;:1.6670000553131104,&quot;top&quot;:1.6929999589920044},&quot;type&quot;:0},{&quot;id&quot;:&quot;2021-04-01T16:01:09&quot;,&quot;margin&quot;:{&quot;bottom&quot;:1.2699999809265137,&quot;left&quot;:1.6929999589920044,&quot;right&quot;:1.6670000553131104,&quot;top&quot;:0.81999999284744263},&quot;type&quot;:0}],&quot;type&quot;:0},{&quot;backgroundInfo&quot;:[{&quot;bottom&quot;:0,&quot;bottomAbs&quot;:false,&quot;left&quot;:0,&quot;leftAbs&quot;:false,&quot;right&quot;:0,&quot;rightAbs&quot;:false,&quot;top&quot;:0,&quot;topAbs&quot;:false,&quot;type&quot;:&quot;leftRight&quot;}],&quot;id&quot;:&quot;2021-04-01T16:01:09&quot;,&quot;margin&quot;:{&quot;bottom&quot;:1.6929999589920044,&quot;left&quot;:1.7200000286102295,&quot;right&quot;:1.6929999589920044,&quot;top&quot;:1.6929999589920044},&quot;type&quot;:0}],&quot;type&quot;:0}"/>
  <p:tag name="KSO_WM_CHIP_DECFILLPROP" val="[]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791_15*a*1"/>
  <p:tag name="KSO_WM_TEMPLATE_CATEGORY" val="custom"/>
  <p:tag name="KSO_WM_TEMPLATE_INDEX" val="20202791"/>
  <p:tag name="KSO_WM_UNIT_LAYERLEVEL" val="1"/>
  <p:tag name="KSO_WM_TAG_VERSION" val="1.0"/>
  <p:tag name="KSO_WM_BEAUTIFY_FLAG" val="#wm#"/>
  <p:tag name="KSO_WM_UNIT_ISCONTENTSTITLE" val="0"/>
  <p:tag name="KSO_WM_UNIT_NOCLEAR" val="1"/>
  <p:tag name="KSO_WM_UNIT_TYPE" val="a"/>
  <p:tag name="KSO_WM_UNIT_INDEX" val="1"/>
  <p:tag name="KSO_WM_UNIT_PRESET_TEXT" val="感谢观看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791_15*i*1"/>
  <p:tag name="KSO_WM_TEMPLATE_CATEGORY" val="custom"/>
  <p:tag name="KSO_WM_TEMPLATE_INDEX" val="20202791"/>
  <p:tag name="KSO_WM_UNIT_LAYERLEVEL" val="1"/>
  <p:tag name="KSO_WM_TAG_VERSION" val="1.0"/>
  <p:tag name="KSO_WM_BEAUTIFY_FLAG" val="#wm#"/>
  <p:tag name="KSO_WM_UNIT_TYPE" val="i"/>
  <p:tag name="KSO_WM_UNIT_INDEX" val="1"/>
  <p:tag name="KSO_WM_UNIT_PRESET_TEXT" val="202X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415.xml><?xml version="1.0" encoding="utf-8"?>
<p:tagLst xmlns:p="http://schemas.openxmlformats.org/presentationml/2006/main">
  <p:tag name="KSO_WM_SLIDE_ID" val="custom20202791_15"/>
  <p:tag name="KSO_WM_TEMPLATE_SUBCATEGORY" val="0"/>
  <p:tag name="KSO_WM_TEMPLATE_MASTER_TYPE" val="1"/>
  <p:tag name="KSO_WM_TEMPLATE_COLOR_TYPE" val="1"/>
  <p:tag name="KSO_WM_SLIDE_ITEM_CNT" val="0"/>
  <p:tag name="KSO_WM_SLIDE_INDEX" val="15"/>
  <p:tag name="KSO_WM_TAG_VERSION" val="1.0"/>
  <p:tag name="KSO_WM_BEAUTIFY_FLAG" val="#wm#"/>
  <p:tag name="KSO_WM_TEMPLATE_CATEGORY" val="custom"/>
  <p:tag name="KSO_WM_TEMPLATE_INDEX" val="20202791"/>
  <p:tag name="KSO_WM_SLIDE_TYPE" val="endPage"/>
  <p:tag name="KSO_WM_SLIDE_SUBTYPE" val="pureTxt"/>
  <p:tag name="KSO_WM_SLIDE_LAYOUT" val="a"/>
  <p:tag name="KSO_WM_SLIDE_LAYOUT_CNT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f3c4abf97cfb41e4865212e4831cf8c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dda7317e6424851b37dd4481623ea96"/>
  <p:tag name="KSO_WM_SLIDE_BACKGROUND_TYPE" val="leftRight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df5172fbff73447f8e07ddffc0257ed3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1d6afd3345544c8a09cdb0bf67fe4f9"/>
  <p:tag name="KSO_WM_SLIDE_BACKGROUND_TYPE" val="leftRight"/>
</p:tagLst>
</file>

<file path=ppt/tags/tag44.xml><?xml version="1.0" encoding="utf-8"?>
<p:tagLst xmlns:p="http://schemas.openxmlformats.org/presentationml/2006/main">
  <p:tag name="KSO_WM_SLIDE_BACKGROUND_TYPE" val="leftRight"/>
</p:tagLst>
</file>

<file path=ppt/tags/tag45.xml><?xml version="1.0" encoding="utf-8"?>
<p:tagLst xmlns:p="http://schemas.openxmlformats.org/presentationml/2006/main">
  <p:tag name="KSO_WM_SLIDE_BACKGROUND_TYPE" val="leftRight"/>
</p:tagLst>
</file>

<file path=ppt/tags/tag46.xml><?xml version="1.0" encoding="utf-8"?>
<p:tagLst xmlns:p="http://schemas.openxmlformats.org/presentationml/2006/main">
  <p:tag name="KSO_WM_SLIDE_BACKGROUND_TYPE" val="leftRight"/>
</p:tagLst>
</file>

<file path=ppt/tags/tag47.xml><?xml version="1.0" encoding="utf-8"?>
<p:tagLst xmlns:p="http://schemas.openxmlformats.org/presentationml/2006/main">
  <p:tag name="KSO_WM_SLIDE_BACKGROUND_TYPE" val="leftRight"/>
</p:tagLst>
</file>

<file path=ppt/tags/tag48.xml><?xml version="1.0" encoding="utf-8"?>
<p:tagLst xmlns:p="http://schemas.openxmlformats.org/presentationml/2006/main">
  <p:tag name="KSO_WM_SLIDE_BACKGROUND_TYPE" val="leftRight"/>
</p:tagLst>
</file>

<file path=ppt/tags/tag49.xml><?xml version="1.0" encoding="utf-8"?>
<p:tagLst xmlns:p="http://schemas.openxmlformats.org/presentationml/2006/main">
  <p:tag name="KSO_WM_SLIDE_BACKGROUND_TYPE" val="leftRight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42470fae3c144090a25318f6481c838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6d56111f5a0423da5078027a652ca4f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1543_5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45b6747e3ea6e29298e2"/>
  <p:tag name="KSO_WM_UNIT_DEC_AREA_ID" val="0a7cfafadefd48acac0b6c0d7e56850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8a759c9f06c46b782b0a11e360b9ea6"/>
  <p:tag name="KSO_WM_SLIDE_BACKGROUND_TYPE" val="topBottom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dea626e135e14355bcd73ba3d3c8fff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5091f0356d44b4e90527e03798d2284"/>
  <p:tag name="KSO_WM_SLIDE_BACKGROUND_TYPE" val="topBottom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9e17104c7d8d49b6aeb49a5534eed04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3617428f3c2241d9992bc93797a3c9d8"/>
  <p:tag name="KSO_WM_SLIDE_BACKGROUND_TYPE" val="topBottom"/>
</p:tagLst>
</file>

<file path=ppt/tags/tag53.xml><?xml version="1.0" encoding="utf-8"?>
<p:tagLst xmlns:p="http://schemas.openxmlformats.org/presentationml/2006/main">
  <p:tag name="KSO_WM_SLIDE_BACKGROUND_TYPE" val="topBottom"/>
</p:tagLst>
</file>

<file path=ppt/tags/tag54.xml><?xml version="1.0" encoding="utf-8"?>
<p:tagLst xmlns:p="http://schemas.openxmlformats.org/presentationml/2006/main">
  <p:tag name="KSO_WM_SLIDE_BACKGROUND_TYPE" val="topBottom"/>
</p:tagLst>
</file>

<file path=ppt/tags/tag55.xml><?xml version="1.0" encoding="utf-8"?>
<p:tagLst xmlns:p="http://schemas.openxmlformats.org/presentationml/2006/main">
  <p:tag name="KSO_WM_SLIDE_BACKGROUND_TYPE" val="topBottom"/>
</p:tagLst>
</file>

<file path=ppt/tags/tag56.xml><?xml version="1.0" encoding="utf-8"?>
<p:tagLst xmlns:p="http://schemas.openxmlformats.org/presentationml/2006/main">
  <p:tag name="KSO_WM_SLIDE_BACKGROUND_TYPE" val="topBottom"/>
</p:tagLst>
</file>

<file path=ppt/tags/tag57.xml><?xml version="1.0" encoding="utf-8"?>
<p:tagLst xmlns:p="http://schemas.openxmlformats.org/presentationml/2006/main">
  <p:tag name="KSO_WM_SLIDE_BACKGROUND_TYPE" val="topBottom"/>
</p:tagLst>
</file>

<file path=ppt/tags/tag58.xml><?xml version="1.0" encoding="utf-8"?>
<p:tagLst xmlns:p="http://schemas.openxmlformats.org/presentationml/2006/main">
  <p:tag name="KSO_WM_SLIDE_BACKGROUND_TYPE" val="topBottom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1543_5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45b6747e3ea6e29298e2"/>
  <p:tag name="KSO_WM_UNIT_DEC_AREA_ID" val="0f062405cfc548dea808276ba646ab6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d0a29305ab643c9861376a47e34799e"/>
  <p:tag name="KSO_WM_SLIDE_BACKGROUND_TYPE" val="bottomTop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11543_2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6"/>
  <p:tag name="KSO_WM_UNIT_DEC_AREA_ID" val="b6fc1ff0e6dd4b25a4a83c000bf5af6a"/>
  <p:tag name="KSO_WM_UNIT_DECORATE_INFO" val=""/>
  <p:tag name="KSO_WM_UNIT_SM_LIMIT_TYPE" val=""/>
  <p:tag name="KSO_WM_CHIP_FILLAREA_FILL_RULE" val="{&quot;fill_align&quot;:&quot;lm&quot;,&quot;fill_effect&quot;:[],&quot;fill_mode&quot;:&quot;adaptive&quot;,&quot;sacle_strategy&quot;:&quot;stretch&quot;}"/>
  <p:tag name="KSO_WM_ASSEMBLE_CHIP_INDEX" val="a5d7cf6cc08a4fc3a39532cba62ac0e5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42d26a3e0a2f48138c192bdcb60a00c3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85b66e415f54ea5b0ccf1b2e98d547b"/>
  <p:tag name="KSO_WM_SLIDE_BACKGROUND_TYPE" val="bottomTop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6ace493424e54c439ea5737e5da79d9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bdf0fe1bb3e4603ba2f0256cbf971c0"/>
  <p:tag name="KSO_WM_SLIDE_BACKGROUND_TYPE" val="bottomTop"/>
</p:tagLst>
</file>

<file path=ppt/tags/tag62.xml><?xml version="1.0" encoding="utf-8"?>
<p:tagLst xmlns:p="http://schemas.openxmlformats.org/presentationml/2006/main">
  <p:tag name="KSO_WM_SLIDE_BACKGROUND_TYPE" val="bottomTop"/>
</p:tagLst>
</file>

<file path=ppt/tags/tag63.xml><?xml version="1.0" encoding="utf-8"?>
<p:tagLst xmlns:p="http://schemas.openxmlformats.org/presentationml/2006/main">
  <p:tag name="KSO_WM_SLIDE_BACKGROUND_TYPE" val="bottomTop"/>
</p:tagLst>
</file>

<file path=ppt/tags/tag64.xml><?xml version="1.0" encoding="utf-8"?>
<p:tagLst xmlns:p="http://schemas.openxmlformats.org/presentationml/2006/main">
  <p:tag name="KSO_WM_SLIDE_BACKGROUND_TYPE" val="bottomTop"/>
</p:tagLst>
</file>

<file path=ppt/tags/tag65.xml><?xml version="1.0" encoding="utf-8"?>
<p:tagLst xmlns:p="http://schemas.openxmlformats.org/presentationml/2006/main">
  <p:tag name="KSO_WM_SLIDE_BACKGROUND_TYPE" val="bottomTop"/>
</p:tagLst>
</file>

<file path=ppt/tags/tag66.xml><?xml version="1.0" encoding="utf-8"?>
<p:tagLst xmlns:p="http://schemas.openxmlformats.org/presentationml/2006/main">
  <p:tag name="KSO_WM_SLIDE_BACKGROUND_TYPE" val="bottomTop"/>
</p:tagLst>
</file>

<file path=ppt/tags/tag67.xml><?xml version="1.0" encoding="utf-8"?>
<p:tagLst xmlns:p="http://schemas.openxmlformats.org/presentationml/2006/main">
  <p:tag name="KSO_WM_SLIDE_BACKGROUND_TYPE" val="bottomTop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1543_5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45b6747e3ea6e29298e2"/>
  <p:tag name="KSO_WM_UNIT_DEC_AREA_ID" val="d1c2d6050b78494fa238e23754e732a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35d7cb38c8f449d8adc59be632e4b9b9"/>
  <p:tag name="KSO_WM_SLIDE_BACKGROUND_TYPE" val="navigation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dfb5358ab2fb4b10afcc37e334a4eeda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5c91664c272472a8f1d0dab28123b35"/>
  <p:tag name="KSO_WM_SLIDE_BACKGROUND_TYPE" val="navigation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f2f30ebf18874e0c808a996cb20c715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125c5db894c4186959711d65faa6c12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632dd221e918495881f0aca928d78758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3c9adf5ef14403cbf070bcc9061d9ff"/>
  <p:tag name="KSO_WM_SLIDE_BACKGROUND_TYPE" val="navigation"/>
</p:tagLst>
</file>

<file path=ppt/tags/tag71.xml><?xml version="1.0" encoding="utf-8"?>
<p:tagLst xmlns:p="http://schemas.openxmlformats.org/presentationml/2006/main">
  <p:tag name="KSO_WM_SLIDE_BACKGROUND_TYPE" val="navigation"/>
</p:tagLst>
</file>

<file path=ppt/tags/tag72.xml><?xml version="1.0" encoding="utf-8"?>
<p:tagLst xmlns:p="http://schemas.openxmlformats.org/presentationml/2006/main">
  <p:tag name="KSO_WM_SLIDE_BACKGROUND_TYPE" val="navigation"/>
</p:tagLst>
</file>

<file path=ppt/tags/tag73.xml><?xml version="1.0" encoding="utf-8"?>
<p:tagLst xmlns:p="http://schemas.openxmlformats.org/presentationml/2006/main">
  <p:tag name="KSO_WM_SLIDE_BACKGROUND_TYPE" val="navigation"/>
</p:tagLst>
</file>

<file path=ppt/tags/tag74.xml><?xml version="1.0" encoding="utf-8"?>
<p:tagLst xmlns:p="http://schemas.openxmlformats.org/presentationml/2006/main">
  <p:tag name="KSO_WM_SLIDE_BACKGROUND_TYPE" val="navigation"/>
</p:tagLst>
</file>

<file path=ppt/tags/tag75.xml><?xml version="1.0" encoding="utf-8"?>
<p:tagLst xmlns:p="http://schemas.openxmlformats.org/presentationml/2006/main">
  <p:tag name="KSO_WM_SLIDE_BACKGROUND_TYPE" val="navigation"/>
</p:tagLst>
</file>

<file path=ppt/tags/tag76.xml><?xml version="1.0" encoding="utf-8"?>
<p:tagLst xmlns:p="http://schemas.openxmlformats.org/presentationml/2006/main">
  <p:tag name="KSO_WM_SLIDE_BACKGROUND_TYPE" val="navigation"/>
</p:tagLst>
</file>

<file path=ppt/tags/tag77.xml><?xml version="1.0" encoding="utf-8"?>
<p:tagLst xmlns:p="http://schemas.openxmlformats.org/presentationml/2006/main">
  <p:tag name="KSO_WM_SLIDE_BACKGROUND_TYPE" val="navigation"/>
</p:tagLst>
</file>

<file path=ppt/tags/tag78.xml><?xml version="1.0" encoding="utf-8"?>
<p:tagLst xmlns:p="http://schemas.openxmlformats.org/presentationml/2006/main">
  <p:tag name="KSO_WM_SLIDE_BACKGROUND_TYPE" val="navigation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1543_5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45b6747e3ea6e29298e2"/>
  <p:tag name="KSO_WM_UNIT_DEC_AREA_ID" val="af9c517d20ac4bfc918dd3dce9fcb3e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2d0e561f9b94ab6bd81b16a7dc3fe3e"/>
  <p:tag name="KSO_WM_SLIDE_BACKGROUND_TYPE" val="bel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16354dfb482c4d488c70c87220aece2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c9cb62f77d64d19bdd09160142b9e06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5a291f3ca0b54ee88f7951af44ac64b1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2483535d1114ababf957fc73d0d804d"/>
  <p:tag name="KSO_WM_SLIDE_BACKGROUND_TYPE" val="belt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1543_3*i*1"/>
  <p:tag name="KSO_WM_TEMPLATE_CATEGORY" val="chip"/>
  <p:tag name="KSO_WM_TEMPLATE_INDEX" val="20211543"/>
  <p:tag name="KSO_WM_UNIT_LAYERLEVEL" val="1"/>
  <p:tag name="KSO_WM_TAG_VERSION" val="1.0"/>
  <p:tag name="KSO_WM_BEAUTIFY_FLAG" val="#wm#"/>
  <p:tag name="KSO_WM_CHIP_GROUPID" val="5f703b33747e3ea6e2929554"/>
  <p:tag name="KSO_WM_CHIP_XID" val="5f703b33747e3ea6e2929557"/>
  <p:tag name="KSO_WM_UNIT_DEC_AREA_ID" val="82a247bfdd134fdda43c42ac973356c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f4f155636174c0096c53337f8363445"/>
  <p:tag name="KSO_WM_SLIDE_BACKGROUND_TYPE" val="belt"/>
</p:tagLst>
</file>

<file path=ppt/tags/tag82.xml><?xml version="1.0" encoding="utf-8"?>
<p:tagLst xmlns:p="http://schemas.openxmlformats.org/presentationml/2006/main">
  <p:tag name="KSO_WM_SLIDE_BACKGROUND_TYPE" val="belt"/>
</p:tagLst>
</file>

<file path=ppt/tags/tag83.xml><?xml version="1.0" encoding="utf-8"?>
<p:tagLst xmlns:p="http://schemas.openxmlformats.org/presentationml/2006/main">
  <p:tag name="KSO_WM_SLIDE_BACKGROUND_TYPE" val="belt"/>
</p:tagLst>
</file>

<file path=ppt/tags/tag84.xml><?xml version="1.0" encoding="utf-8"?>
<p:tagLst xmlns:p="http://schemas.openxmlformats.org/presentationml/2006/main">
  <p:tag name="KSO_WM_SLIDE_BACKGROUND_TYPE" val="belt"/>
</p:tagLst>
</file>

<file path=ppt/tags/tag85.xml><?xml version="1.0" encoding="utf-8"?>
<p:tagLst xmlns:p="http://schemas.openxmlformats.org/presentationml/2006/main">
  <p:tag name="KSO_WM_SLIDE_BACKGROUND_TYPE" val="belt"/>
</p:tagLst>
</file>

<file path=ppt/tags/tag86.xml><?xml version="1.0" encoding="utf-8"?>
<p:tagLst xmlns:p="http://schemas.openxmlformats.org/presentationml/2006/main">
  <p:tag name="KSO_WM_SLIDE_BACKGROUND_TYPE" val="belt"/>
</p:tagLst>
</file>

<file path=ppt/tags/tag87.xml><?xml version="1.0" encoding="utf-8"?>
<p:tagLst xmlns:p="http://schemas.openxmlformats.org/presentationml/2006/main">
  <p:tag name="KSO_WM_TEMPLATE_CATEGORY" val="custom"/>
  <p:tag name="KSO_WM_TEMPLATE_INDEX" val="20205443"/>
</p:tagLst>
</file>

<file path=ppt/tags/tag88.xml><?xml version="1.0" encoding="utf-8"?>
<p:tagLst xmlns:p="http://schemas.openxmlformats.org/presentationml/2006/main">
  <p:tag name="KSO_WM_TEMPLATE_CATEGORY" val="custom"/>
  <p:tag name="KSO_WM_TEMPLATE_INDEX" val="20205443"/>
</p:tagLst>
</file>

<file path=ppt/tags/tag89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443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11543_1*b*1"/>
  <p:tag name="KSO_WM_TEMPLATE_CATEGORY" val="custom"/>
  <p:tag name="KSO_WM_TEMPLATE_INDEX" val="20211543"/>
  <p:tag name="KSO_WM_UNIT_LAYERLEVEL" val="1"/>
  <p:tag name="KSO_WM_TAG_VERSION" val="1.0"/>
  <p:tag name="KSO_WM_BEAUTIFY_FLAG" val="#wm#"/>
  <p:tag name="KSO_WM_UNIT_PRESET_TEXT" val="单击此处添加副标题内容"/>
  <p:tag name="KSO_WM_UNIT_DEFAULT_FONT" val="14;18;2"/>
  <p:tag name="KSO_WM_UNIT_BLOCK" val="0"/>
  <p:tag name="KSO_WM_UNIT_DEC_AREA_ID" val="6178c3a5bc254fdd9b6896b44d7a5fd8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ASSEMBLE_CHIP_INDEX" val="abd9b810e4c9449f895240edb2c2927a"/>
  <p:tag name="KSO_WM_UNIT_TEXT_FILL_FORE_SCHEMECOLOR_INDEX_BRIGHTNESS" val="0.35"/>
  <p:tag name="KSO_WM_UNIT_TEXT_FILL_FORE_SCHEMECOLOR_INDEX" val="13"/>
  <p:tag name="KSO_WM_UNIT_TEXT_FILL_TYPE" val="1"/>
  <p:tag name="KSO_WM_TEMPLATE_ASSEMBLE_XID" val="5f70b9830ff15d9a40ec358c"/>
  <p:tag name="KSO_WM_TEMPLATE_ASSEMBLE_GROUPID" val="5f70b9830ff15d9a40ec358c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Adjacency">
      <a:dk1>
        <a:srgbClr val="000000"/>
      </a:dk1>
      <a:lt1>
        <a:srgbClr val="FFFFFF"/>
      </a:lt1>
      <a:dk2>
        <a:srgbClr val="EFD9D2"/>
      </a:dk2>
      <a:lt2>
        <a:srgbClr val="F7ECE8"/>
      </a:lt2>
      <a:accent1>
        <a:srgbClr val="98472B"/>
      </a:accent1>
      <a:accent2>
        <a:srgbClr val="875626"/>
      </a:accent2>
      <a:accent3>
        <a:srgbClr val="6E672A"/>
      </a:accent3>
      <a:accent4>
        <a:srgbClr val="547938"/>
      </a:accent4>
      <a:accent5>
        <a:srgbClr val="3C8952"/>
      </a:accent5>
      <a:accent6>
        <a:srgbClr val="2A9779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266CBA"/>
      </a:accent1>
      <a:accent2>
        <a:srgbClr val="0887CE"/>
      </a:accent2>
      <a:accent3>
        <a:srgbClr val="089AC2"/>
      </a:accent3>
      <a:accent4>
        <a:srgbClr val="07A99D"/>
      </a:accent4>
      <a:accent5>
        <a:srgbClr val="07B566"/>
      </a:accent5>
      <a:accent6>
        <a:srgbClr val="6CBA26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33373F"/>
      </a:dk2>
      <a:lt2>
        <a:srgbClr val="41464E"/>
      </a:lt2>
      <a:accent1>
        <a:srgbClr val="D40442"/>
      </a:accent1>
      <a:accent2>
        <a:srgbClr val="CB005F"/>
      </a:accent2>
      <a:accent3>
        <a:srgbClr val="BF007D"/>
      </a:accent3>
      <a:accent4>
        <a:srgbClr val="A5009C"/>
      </a:accent4>
      <a:accent5>
        <a:srgbClr val="7C28B9"/>
      </a:accent5>
      <a:accent6>
        <a:srgbClr val="1C49D0"/>
      </a:accent6>
      <a:hlink>
        <a:srgbClr val="0F45DE"/>
      </a:hlink>
      <a:folHlink>
        <a:srgbClr val="602588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3434</Words>
  <Application>WPS 演示</Application>
  <PresentationFormat>宽屏</PresentationFormat>
  <Paragraphs>213</Paragraphs>
  <Slides>13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汉仪旗黑-85S</vt:lpstr>
      <vt:lpstr>Viner Hand ITC</vt:lpstr>
      <vt:lpstr>Broadway</vt:lpstr>
      <vt:lpstr>Bodoni MT Black</vt:lpstr>
      <vt:lpstr>Times New Roman</vt:lpstr>
      <vt:lpstr>等线</vt:lpstr>
      <vt:lpstr>华文宋体</vt:lpstr>
      <vt:lpstr>Calibri</vt:lpstr>
      <vt:lpstr>Segoe UI</vt:lpstr>
      <vt:lpstr>Arial Black</vt:lpstr>
      <vt:lpstr>Bradley Hand ITC</vt:lpstr>
      <vt:lpstr>Arial Unicode MS</vt:lpstr>
      <vt:lpstr>HelveticaNeue</vt:lpstr>
      <vt:lpstr>NumberOnly</vt:lpstr>
      <vt:lpstr>华文新魏</vt:lpstr>
      <vt:lpstr>1_Office 主题​​</vt:lpstr>
      <vt:lpstr>Office 主题</vt:lpstr>
      <vt:lpstr>2_Office 主题​​</vt:lpstr>
      <vt:lpstr>PowerPoint 演示文稿</vt:lpstr>
      <vt:lpstr>B3U3  Diverse Culture</vt:lpstr>
      <vt:lpstr>What is American food?</vt:lpstr>
      <vt:lpstr>PowerPoint 演示文稿</vt:lpstr>
      <vt:lpstr>Q: What can you find in the map?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南山有谷堆</cp:lastModifiedBy>
  <cp:revision>171</cp:revision>
  <dcterms:created xsi:type="dcterms:W3CDTF">2019-06-19T02:08:00Z</dcterms:created>
  <dcterms:modified xsi:type="dcterms:W3CDTF">2021-04-21T07:16:06Z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  <property fmtid="{D5CDD505-2E9C-101B-9397-08002B2CF9AE}" pid="3" name="ICV">
    <vt:lpwstr>AC7F5A31F7C94380AE4DCECD648576FB</vt:lpwstr>
  </property>
</Properties>
</file>