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72" r:id="rId3"/>
    <p:sldId id="370" r:id="rId4"/>
    <p:sldId id="268" r:id="rId6"/>
    <p:sldId id="257" r:id="rId7"/>
    <p:sldId id="336" r:id="rId8"/>
    <p:sldId id="258" r:id="rId9"/>
    <p:sldId id="418" r:id="rId10"/>
    <p:sldId id="433" r:id="rId11"/>
    <p:sldId id="442" r:id="rId12"/>
    <p:sldId id="443" r:id="rId13"/>
    <p:sldId id="463" r:id="rId14"/>
    <p:sldId id="465" r:id="rId15"/>
    <p:sldId id="464" r:id="rId16"/>
    <p:sldId id="395" r:id="rId17"/>
    <p:sldId id="393" r:id="rId18"/>
    <p:sldId id="392" r:id="rId19"/>
    <p:sldId id="454" r:id="rId20"/>
    <p:sldId id="462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卢潇潇" initials="卢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F2FE9"/>
    <a:srgbClr val="147BA0"/>
    <a:srgbClr val="FFB806"/>
    <a:srgbClr val="908BFF"/>
    <a:srgbClr val="FF9800"/>
    <a:srgbClr val="FFC000"/>
    <a:srgbClr val="FDE11C"/>
    <a:srgbClr val="F8971F"/>
    <a:srgbClr val="FCF2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98" y="102"/>
      </p:cViewPr>
      <p:guideLst>
        <p:guide orient="horz" pos="2218"/>
        <p:guide pos="384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语言正确性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语言正确性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语言正确性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破冰行为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xiaozutaolun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bg>
      <p:bgPr>
        <a:solidFill>
          <a:srgbClr val="147B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/>
          <p:cNvSpPr/>
          <p:nvPr userDrawn="1"/>
        </p:nvSpPr>
        <p:spPr>
          <a:xfrm>
            <a:off x="403123" y="329379"/>
            <a:ext cx="11415251" cy="621398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advClick="0"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91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95.xml"/><Relationship Id="rId3" Type="http://schemas.openxmlformats.org/officeDocument/2006/relationships/image" Target="../media/image5.png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tags" Target="../tags/tag6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80.xml"/><Relationship Id="rId8" Type="http://schemas.openxmlformats.org/officeDocument/2006/relationships/tags" Target="../tags/tag79.xml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6.xml"/><Relationship Id="rId3" Type="http://schemas.openxmlformats.org/officeDocument/2006/relationships/image" Target="../media/image5.png"/><Relationship Id="rId2" Type="http://schemas.openxmlformats.org/officeDocument/2006/relationships/slide" Target="slide9.xml"/><Relationship Id="rId1" Type="http://schemas.openxmlformats.org/officeDocument/2006/relationships/tags" Target="../tags/tag85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0.xml"/><Relationship Id="rId4" Type="http://schemas.openxmlformats.org/officeDocument/2006/relationships/image" Target="../media/image5.png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1790" y="650875"/>
            <a:ext cx="11332210" cy="5363210"/>
          </a:xfrm>
          <a:ln w="12700" cmpd="sng">
            <a:noFill/>
            <a:prstDash val="solid"/>
          </a:ln>
        </p:spPr>
        <p:txBody>
          <a:bodyPr>
            <a:normAutofit/>
          </a:bodyPr>
          <a:lstStyle/>
          <a:p>
            <a:pPr marL="0" algn="just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83260" y="2052955"/>
            <a:ext cx="57473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342900" indent="-342900">
              <a:buFont typeface="Wingdings" panose="05000000000000000000" charset="0"/>
              <a:buChar char="ü"/>
            </a:pPr>
            <a:r>
              <a:rPr lang="en-US" sz="2400" b="1" i="1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A few minutes later, the bear came back. </a:t>
            </a:r>
            <a:endParaRPr lang="en-US" altLang="en-US" sz="2400" b="1" i="1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9014460" y="5783897"/>
            <a:ext cx="3177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latin typeface="Calibri" panose="020F0502020204030204" charset="0"/>
                <a:cs typeface="Calibri" panose="020F0502020204030204" charset="0"/>
              </a:rPr>
              <a:t>----2020</a:t>
            </a:r>
            <a:r>
              <a:rPr lang="zh-CN" altLang="en-US" sz="2400" i="1" dirty="0">
                <a:latin typeface="Calibri" panose="020F0502020204030204" charset="0"/>
                <a:cs typeface="Calibri" panose="020F0502020204030204" charset="0"/>
              </a:rPr>
              <a:t>年</a:t>
            </a:r>
            <a:r>
              <a:rPr lang="en-US" altLang="zh-CN" sz="2400" i="1" dirty="0">
                <a:latin typeface="Calibri" panose="020F0502020204030204" charset="0"/>
                <a:cs typeface="Calibri" panose="020F0502020204030204" charset="0"/>
              </a:rPr>
              <a:t>7</a:t>
            </a:r>
            <a:r>
              <a:rPr lang="zh-CN" altLang="en-US" sz="2400" i="1" dirty="0">
                <a:latin typeface="Calibri" panose="020F0502020204030204" charset="0"/>
                <a:cs typeface="Calibri" panose="020F0502020204030204" charset="0"/>
              </a:rPr>
              <a:t>月高考</a:t>
            </a:r>
            <a:endParaRPr lang="zh-CN" altLang="en-US" sz="2400" i="1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3" name="内容占位符 2"/>
          <p:cNvSpPr>
            <a:spLocks noGrp="1"/>
          </p:cNvSpPr>
          <p:nvPr/>
        </p:nvSpPr>
        <p:spPr>
          <a:xfrm>
            <a:off x="803275" y="2513330"/>
            <a:ext cx="10958830" cy="300209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①With two bloodshot and swollen eyes, he let out a deafening roar,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charged at the fence and shoved the mesh with his full strength. ②The fence couldn’t help trembling. ③Moaning and groaning, which deeply wrung our heart.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④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It would have devastated anything in its way and attack us in a few minutes.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⑤</a:t>
            </a:r>
            <a:r>
              <a:rPr lang="en-US" altLang="zh-CN" sz="2400" b="1" spc="0" dirty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We have no aternative but to anxiously wait for the helicopter.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⑥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With a cracking noise, the bear rushed in, approaching us rapidly.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⑦</a:t>
            </a:r>
            <a:r>
              <a:rPr lang="en-US" altLang="zh-CN" sz="2400" b="1" spc="0" dirty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We tried pepper spray again, but in vain.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⑧ 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Elli and I were forced to flee separately to escape the outrageous claws.</a:t>
            </a:r>
            <a:endParaRPr lang="zh-CN" altLang="zh-CN" sz="2400" dirty="0"/>
          </a:p>
          <a:p>
            <a:pPr marL="0" indent="0" algn="just">
              <a:buNone/>
            </a:pPr>
            <a:endParaRPr lang="zh-CN" altLang="en-US" sz="2400" dirty="0"/>
          </a:p>
        </p:txBody>
      </p:sp>
      <p:sp>
        <p:nvSpPr>
          <p:cNvPr id="42" name="流程图: 可选过程 41"/>
          <p:cNvSpPr/>
          <p:nvPr/>
        </p:nvSpPr>
        <p:spPr>
          <a:xfrm>
            <a:off x="946150" y="191135"/>
            <a:ext cx="5071745" cy="617855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Be coherent to the original text</a:t>
            </a:r>
            <a:endParaRPr lang="en-US" altLang="zh-CN" sz="2800" b="1" dirty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7" name="流程图: 可选过程 16"/>
          <p:cNvSpPr/>
          <p:nvPr/>
        </p:nvSpPr>
        <p:spPr>
          <a:xfrm>
            <a:off x="803275" y="3363595"/>
            <a:ext cx="3985260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Reference in the middle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5" name="流程图: 可选过程 4"/>
          <p:cNvSpPr/>
          <p:nvPr/>
        </p:nvSpPr>
        <p:spPr>
          <a:xfrm>
            <a:off x="4382135" y="991870"/>
            <a:ext cx="780986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by showing inner logic to events in the original text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03275" y="2523490"/>
            <a:ext cx="10880725" cy="829945"/>
          </a:xfrm>
          <a:prstGeom prst="rect">
            <a:avLst/>
          </a:prstGeom>
          <a:solidFill>
            <a:schemeClr val="bg2"/>
          </a:solidFill>
          <a:ln w="25400" cmpd="sng">
            <a:solidFill>
              <a:srgbClr val="908BFF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I radioed the camp manager for help. He told me a helicopter was on its way....The 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camp manager suggested I use pepper spray.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  <p:bldP spid="17" grpId="0" bldLvl="0" animBg="1"/>
      <p:bldP spid="5" grpId="0" bldLvl="0" animBg="1"/>
      <p:bldP spid="6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 36"/>
          <p:cNvSpPr txBox="1"/>
          <p:nvPr/>
        </p:nvSpPr>
        <p:spPr>
          <a:xfrm>
            <a:off x="516890" y="1469390"/>
            <a:ext cx="1090739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lvl="0" indent="-342900" algn="just">
              <a:buFont typeface="Wingdings" panose="05000000000000000000" charset="0"/>
              <a:buChar char="ü"/>
            </a:pPr>
            <a:r>
              <a:rPr lang="en-US" altLang="zh-CN" sz="2400" b="1" i="1" dirty="0" smtClean="0">
                <a:ln>
                  <a:noFill/>
                </a:ln>
                <a:effectLst/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Dad called the stores but none carried the bolt that fitted this old van.</a:t>
            </a:r>
            <a:r>
              <a:rPr lang="en-US" altLang="zh-CN" sz="2400" i="1" dirty="0" smtClean="0">
                <a:ln>
                  <a:noFill/>
                </a:ln>
                <a:effectLst/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 dirty="0" smtClean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Maybe we were not going on The Trip after all.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Visions of diving at the lake and hanging out with friends happily marched before my eyes.</a:t>
            </a:r>
            <a:r>
              <a:rPr lang="en-US" altLang="zh-CN" sz="2400" dirty="0" smtClean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My soul silently rejoiced....But now, the Trip —The Trip of a Lifetime—was vanishing before his eyes.... </a:t>
            </a:r>
            <a:endParaRPr lang="en-US" altLang="zh-CN" sz="2400" dirty="0" smtClean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lvl="0" indent="0" algn="just">
              <a:buFont typeface="Wingdings" panose="05000000000000000000" charset="0"/>
              <a:buNone/>
            </a:pPr>
            <a:r>
              <a:rPr lang="en-US" altLang="zh-CN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                                                                                                                     ----2021.03</a:t>
            </a:r>
            <a:r>
              <a:rPr lang="zh-CN" altLang="en-US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七彩阳光</a:t>
            </a:r>
            <a:endParaRPr lang="en-US" altLang="zh-CN" sz="2400" dirty="0" smtClean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lvl="0" indent="0" algn="just">
              <a:buFont typeface="Wingdings" panose="05000000000000000000" charset="0"/>
              <a:buNone/>
            </a:pPr>
            <a:r>
              <a:rPr lang="en-US" altLang="zh-CN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                                                                                            </a:t>
            </a:r>
            <a:endParaRPr lang="en-US" altLang="zh-CN" sz="2400" dirty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4164965" y="800100"/>
            <a:ext cx="788606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by showing inner logic to events in the original text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42" name="流程图: 可选过程 41"/>
          <p:cNvSpPr/>
          <p:nvPr/>
        </p:nvSpPr>
        <p:spPr>
          <a:xfrm>
            <a:off x="990600" y="157480"/>
            <a:ext cx="5219065" cy="617855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Be coherent to the original text</a:t>
            </a:r>
            <a:endParaRPr lang="en-US" altLang="zh-CN" sz="2800" b="1" dirty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44525" y="5118100"/>
            <a:ext cx="10850880" cy="163195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charset="0"/>
              <a:buChar char="ü"/>
            </a:pPr>
            <a:r>
              <a:rPr lang="en-US" altLang="zh-CN" sz="2300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  </a:t>
            </a:r>
            <a:r>
              <a:rPr lang="en-US" altLang="zh-CN" sz="2300" b="1" i="1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Jon looked at his mother curiously.</a:t>
            </a:r>
            <a:r>
              <a:rPr lang="en-US" altLang="zh-CN" sz="2300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...With a sound of clicking, a photo was taken, perfect.... </a:t>
            </a:r>
            <a:r>
              <a:rPr lang="en-US" altLang="zh-CN" sz="2300" b="1" spc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Jon intended to hang it in his room, making it a reminder to him “never to be a forgetful kid again.”  </a:t>
            </a:r>
            <a:r>
              <a:rPr lang="en-US" altLang="zh-CN" sz="2300" b="1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</a:t>
            </a:r>
            <a:r>
              <a:rPr lang="en-US" altLang="zh-CN" sz="2300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                                                                        </a:t>
            </a:r>
            <a:r>
              <a:rPr lang="en-US" altLang="zh-CN" sz="2300" i="1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----A forgetful boy</a:t>
            </a:r>
            <a:r>
              <a:rPr lang="en-US" altLang="zh-CN" sz="2300" spc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         </a:t>
            </a:r>
            <a:endParaRPr lang="en-US" altLang="zh-CN" sz="2300" spc="0">
              <a:solidFill>
                <a:schemeClr val="tx1"/>
              </a:solidFill>
              <a:latin typeface="Calibri" panose="020F0502020204030204" charset="0"/>
              <a:ea typeface="+mn-ea"/>
              <a:cs typeface="Calibri" panose="020F0502020204030204" charset="0"/>
              <a:sym typeface="+mn-ea"/>
            </a:endParaRPr>
          </a:p>
          <a:p>
            <a:pPr algn="just">
              <a:buFont typeface="Wingdings" panose="05000000000000000000" charset="0"/>
              <a:buChar char="ü"/>
            </a:pPr>
            <a:endParaRPr lang="en-US" altLang="zh-CN" sz="2300" spc="0">
              <a:solidFill>
                <a:schemeClr val="tx1"/>
              </a:solidFill>
              <a:latin typeface="Calibri" panose="020F0502020204030204" charset="0"/>
              <a:ea typeface="+mn-ea"/>
              <a:cs typeface="Calibri" panose="020F0502020204030204" charset="0"/>
            </a:endParaRPr>
          </a:p>
          <a:p>
            <a:pPr algn="just"/>
            <a:endParaRPr lang="en-US" altLang="zh-CN" sz="2000" spc="0">
              <a:solidFill>
                <a:schemeClr val="tx1"/>
              </a:solidFill>
              <a:latin typeface="Calibri" panose="020F0502020204030204" charset="0"/>
              <a:ea typeface="+mn-ea"/>
              <a:cs typeface="Calibri" panose="020F0502020204030204" charset="0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516890" y="3444240"/>
            <a:ext cx="10839450" cy="1423035"/>
          </a:xfrm>
        </p:spPr>
        <p:txBody>
          <a:bodyPr>
            <a:noAutofit/>
          </a:bodyPr>
          <a:lstStyle/>
          <a:p>
            <a:pPr algn="just">
              <a:buFont typeface="Wingdings" panose="05000000000000000000" charset="0"/>
              <a:buChar char="ü"/>
            </a:pPr>
            <a:r>
              <a:rPr lang="en-US" sz="2400" b="1" i="1" spc="0" dirty="0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  Dad opened the box and a sweet little dog appeared.</a:t>
            </a:r>
            <a:r>
              <a:rPr lang="en-US" sz="2400" i="1" spc="0" dirty="0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</a:t>
            </a:r>
            <a:r>
              <a:rPr lang="en-US" sz="2400" spc="0" dirty="0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The fluffy little creature examined her new surroundings curiously.... Her parents watched them playing around and smiled with relief....</a:t>
            </a:r>
            <a:r>
              <a:rPr lang="en-US" sz="2400" b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Poppy was back to her old cheerful self!</a:t>
            </a:r>
            <a:endParaRPr lang="en-US" altLang="zh-CN" sz="2400" b="1" spc="0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01725" y="4765675"/>
            <a:ext cx="103225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just"/>
            <a:r>
              <a:rPr lang="en-US" altLang="zh-CN" sz="2400" b="1" i="1" dirty="0">
                <a:latin typeface="Calibri" panose="020F0502020204030204" charset="0"/>
                <a:cs typeface="Calibri" panose="020F0502020204030204" charset="0"/>
                <a:sym typeface="+mn-ea"/>
              </a:rPr>
              <a:t>    </a:t>
            </a:r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                                                                                                         </a:t>
            </a:r>
            <a:r>
              <a:rPr lang="en-US" altLang="zh-CN" sz="2400">
                <a:latin typeface="Calibri" panose="020F0502020204030204" charset="0"/>
                <a:cs typeface="Calibri" panose="020F0502020204030204" charset="0"/>
              </a:rPr>
              <a:t>----2020.01</a:t>
            </a:r>
            <a:r>
              <a:rPr lang="zh-CN" altLang="en-US" sz="2400">
                <a:latin typeface="Calibri" panose="020F0502020204030204" charset="0"/>
                <a:cs typeface="Calibri" panose="020F0502020204030204" charset="0"/>
              </a:rPr>
              <a:t>浙江高考</a:t>
            </a:r>
            <a:endParaRPr lang="zh-CN" altLang="en-US" sz="24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44525" y="1433195"/>
            <a:ext cx="10829925" cy="460375"/>
          </a:xfrm>
          <a:prstGeom prst="rect">
            <a:avLst/>
          </a:prstGeom>
          <a:solidFill>
            <a:schemeClr val="bg2"/>
          </a:solidFill>
          <a:ln w="25400" cmpd="sng">
            <a:solidFill>
              <a:srgbClr val="908BFF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Good-bye, diving at the lake.Good-bye to hanging out and doing absolutely nothing.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0" name="流程图: 可选过程 9"/>
          <p:cNvSpPr/>
          <p:nvPr/>
        </p:nvSpPr>
        <p:spPr>
          <a:xfrm>
            <a:off x="646430" y="1893570"/>
            <a:ext cx="3431540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reference in the middle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46430" y="3582035"/>
            <a:ext cx="10899140" cy="460375"/>
          </a:xfrm>
          <a:prstGeom prst="rect">
            <a:avLst/>
          </a:prstGeom>
          <a:solidFill>
            <a:schemeClr val="bg2"/>
          </a:solidFill>
          <a:ln w="25400" cmpd="sng">
            <a:solidFill>
              <a:srgbClr val="908BFF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They even let her sit on the sofa, but the old girl wasn’t her usual cheerful self!</a:t>
            </a:r>
            <a:endParaRPr lang="zh-CN" altLang="en-US" sz="24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" name="流程图: 可选过程 14"/>
          <p:cNvSpPr/>
          <p:nvPr/>
        </p:nvSpPr>
        <p:spPr>
          <a:xfrm>
            <a:off x="665480" y="4119245"/>
            <a:ext cx="332359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contrast in the end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65480" y="5226050"/>
            <a:ext cx="10829925" cy="460375"/>
          </a:xfrm>
          <a:prstGeom prst="rect">
            <a:avLst/>
          </a:prstGeom>
          <a:solidFill>
            <a:schemeClr val="bg2"/>
          </a:solidFill>
          <a:ln w="25400" cmpd="sng">
            <a:solidFill>
              <a:srgbClr val="908BFF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John can be a forgetful kid. Last year...he had forgotten the bag....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8" name="流程图: 可选过程 17"/>
          <p:cNvSpPr/>
          <p:nvPr/>
        </p:nvSpPr>
        <p:spPr>
          <a:xfrm>
            <a:off x="644525" y="5730875"/>
            <a:ext cx="3343910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contrast in the end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" grpId="0"/>
      <p:bldP spid="6" grpId="0" build="p"/>
      <p:bldP spid="7" grpId="0"/>
      <p:bldP spid="9" grpId="0" bldLvl="0" animBg="1"/>
      <p:bldP spid="10" grpId="0" bldLvl="0" animBg="1"/>
      <p:bldP spid="14" grpId="0" bldLvl="0" animBg="1"/>
      <p:bldP spid="15" grpId="0" bldLvl="0" animBg="1"/>
      <p:bldP spid="17" grpId="0" bldLvl="0" animBg="1"/>
      <p:bldP spid="1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流程图: 可选过程 41"/>
          <p:cNvSpPr/>
          <p:nvPr/>
        </p:nvSpPr>
        <p:spPr>
          <a:xfrm>
            <a:off x="931545" y="103505"/>
            <a:ext cx="5855970" cy="617855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Be coherent between two paragraphs</a:t>
            </a:r>
            <a:endParaRPr lang="en-US" altLang="zh-CN" sz="2800" b="1" dirty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4164965" y="800100"/>
            <a:ext cx="769048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through backwards from the second beginning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440690" y="1399540"/>
            <a:ext cx="11291570" cy="316039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charset="0"/>
              <a:buChar char="ü"/>
            </a:pPr>
            <a:r>
              <a:rPr lang="en-US" altLang="zh-CN" sz="2400" b="1" i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  Paragraph 1     A few minutes later, the bear came back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....We have no aternative but to anxiously wait for the helicopter. With a cracking noise, the bear rushed in, approaching us rapidly. We tried pepper spray again, but in vain. </a:t>
            </a:r>
            <a:r>
              <a:rPr lang="en-US" altLang="zh-CN" sz="2400" b="1" spc="0" dirty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Elli and I were forced to flee separately to escape the outrageous claws.</a:t>
            </a:r>
            <a:endParaRPr lang="en-US" altLang="zh-CN" sz="2400" b="1" spc="0" dirty="0">
              <a:solidFill>
                <a:srgbClr val="FF0000"/>
              </a:solidFill>
              <a:latin typeface="Calibri" panose="020F0502020204030204" charset="0"/>
              <a:ea typeface="+mn-ea"/>
              <a:cs typeface="Calibri" panose="020F0502020204030204" charset="0"/>
              <a:sym typeface="+mn-ea"/>
            </a:endParaRPr>
          </a:p>
          <a:p>
            <a:pPr marL="0" indent="0" algn="just">
              <a:buFont typeface="Wingdings" panose="05000000000000000000" charset="0"/>
              <a:buNone/>
            </a:pPr>
            <a:r>
              <a:rPr lang="en-US" altLang="zh-CN" sz="2400" b="1" i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    </a:t>
            </a:r>
            <a:r>
              <a:rPr lang="en-US" altLang="zh-CN" sz="2400" b="1" i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Paragraph 2    </a:t>
            </a:r>
            <a:r>
              <a:rPr lang="en-US" altLang="zh-CN" sz="2400" b="1" i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At the very moment, the helicopter arrived. </a:t>
            </a:r>
            <a:endParaRPr lang="en-US" altLang="zh-CN" sz="2400" b="1" i="1" spc="0" dirty="0">
              <a:solidFill>
                <a:schemeClr val="tx2"/>
              </a:solidFill>
              <a:latin typeface="Calibri" panose="020F0502020204030204" charset="0"/>
              <a:ea typeface="+mn-ea"/>
              <a:cs typeface="Calibri" panose="020F0502020204030204" charset="0"/>
            </a:endParaRPr>
          </a:p>
          <a:p>
            <a:pPr algn="just">
              <a:buNone/>
            </a:pPr>
            <a:endParaRPr lang="en-US" altLang="zh-CN" sz="2400" b="1" i="1" spc="0" dirty="0">
              <a:solidFill>
                <a:schemeClr val="tx2"/>
              </a:solidFill>
              <a:latin typeface="Calibri" panose="020F0502020204030204" charset="0"/>
              <a:ea typeface="+mn-ea"/>
              <a:cs typeface="Calibri" panose="020F0502020204030204" charset="0"/>
            </a:endParaRPr>
          </a:p>
        </p:txBody>
      </p:sp>
      <p:sp>
        <p:nvSpPr>
          <p:cNvPr id="51" name="Oval 6"/>
          <p:cNvSpPr/>
          <p:nvPr>
            <p:custDataLst>
              <p:tags r:id="rId1"/>
            </p:custDataLst>
          </p:nvPr>
        </p:nvSpPr>
        <p:spPr>
          <a:xfrm>
            <a:off x="2579370" y="3512185"/>
            <a:ext cx="267843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283210" y="4276725"/>
            <a:ext cx="11449685" cy="225933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342900" algn="just">
              <a:buFont typeface="Wingdings" panose="05000000000000000000" charset="0"/>
              <a:buChar char="ü"/>
            </a:pPr>
            <a:r>
              <a:rPr lang="en-US" altLang="zh-CN" sz="2400" b="1" i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Paragraph 1   I was stuck for five or six minutes though it felt much longer.... </a:t>
            </a:r>
            <a:r>
              <a:rPr lang="en-US" altLang="zh-CN" sz="2400" b="1" spc="0" dirty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My dear mom was engaged in filming 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my embarrassing and awkward situation when her daughter was in suffering!</a:t>
            </a:r>
            <a:endParaRPr lang="en-US" altLang="zh-CN" sz="2400" b="1" spc="0" dirty="0">
              <a:solidFill>
                <a:schemeClr val="tx1"/>
              </a:solidFill>
              <a:latin typeface="Calibri" panose="020F0502020204030204" charset="0"/>
              <a:ea typeface="+mn-ea"/>
              <a:cs typeface="Calibri" panose="020F0502020204030204" charset="0"/>
              <a:sym typeface="+mn-ea"/>
            </a:endParaRPr>
          </a:p>
          <a:p>
            <a:pPr marL="571500" indent="-342900" algn="just">
              <a:buFont typeface="Wingdings" panose="05000000000000000000" charset="0"/>
              <a:buChar char="ü"/>
            </a:pPr>
            <a:r>
              <a:rPr lang="en-US" altLang="zh-CN" sz="2400" b="1" i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Paragraph 2  That video was posted the day before Halloween.</a:t>
            </a:r>
            <a:endParaRPr lang="en-US" altLang="zh-CN" sz="2400" b="1" i="1" spc="0" dirty="0">
              <a:solidFill>
                <a:schemeClr val="tx1"/>
              </a:solidFill>
              <a:latin typeface="Calibri" panose="020F0502020204030204" charset="0"/>
              <a:ea typeface="+mn-ea"/>
              <a:cs typeface="Calibri" panose="020F0502020204030204" charset="0"/>
            </a:endParaRPr>
          </a:p>
        </p:txBody>
      </p:sp>
      <p:sp>
        <p:nvSpPr>
          <p:cNvPr id="6" name="Oval 6"/>
          <p:cNvSpPr/>
          <p:nvPr>
            <p:custDataLst>
              <p:tags r:id="rId2"/>
            </p:custDataLst>
          </p:nvPr>
        </p:nvSpPr>
        <p:spPr>
          <a:xfrm>
            <a:off x="2501265" y="5916930"/>
            <a:ext cx="158051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/>
      <p:bldP spid="51" grpId="0" bldLvl="0" animBg="1"/>
      <p:bldP spid="5" grpId="0"/>
      <p:bldP spid="6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内容占位符 14"/>
          <p:cNvSpPr>
            <a:spLocks noGrp="1"/>
          </p:cNvSpPr>
          <p:nvPr>
            <p:ph idx="1"/>
          </p:nvPr>
        </p:nvSpPr>
        <p:spPr>
          <a:xfrm>
            <a:off x="504190" y="619760"/>
            <a:ext cx="11314430" cy="2332355"/>
          </a:xfrm>
          <a:ln w="12700" cmpd="sng">
            <a:solidFill>
              <a:schemeClr val="tx1"/>
            </a:solidFill>
            <a:prstDash val="solid"/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</a:t>
            </a:r>
            <a:r>
              <a:rPr lang="en-US" sz="24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</a:t>
            </a:r>
            <a:r>
              <a:rPr lang="en-US" sz="2400" b="1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 more I</a:t>
            </a:r>
            <a:r>
              <a:rPr lang="en-US" sz="2400" b="1" i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b="1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watched my next-door neighbor, the more confused I became.</a:t>
            </a:r>
            <a:r>
              <a:rPr lang="en-US" sz="24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①Being extremely sneaky, he counted the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cards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one by one. ②After a while, he turned to me and explained , “Some classmates do forget 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Michael Rogers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’ card.” ③“What?” I didn’t understand his words and became more and more confused. </a:t>
            </a:r>
            <a:r>
              <a:rPr lang="en-US" sz="24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④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However, what he later did made me really surprised. </a:t>
            </a:r>
            <a:r>
              <a:rPr lang="en-US" sz="24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⑤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 took some cards from his pocket,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put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them in the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box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and hid it in the desk. </a:t>
            </a:r>
            <a:r>
              <a:rPr lang="en-US" sz="24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⑥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“I want to give him my cards. You know, we all called Michael.”</a:t>
            </a:r>
            <a:endParaRPr lang="en-US" sz="24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altLang="en-US" sz="16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51" name="Oval 6"/>
          <p:cNvSpPr/>
          <p:nvPr>
            <p:custDataLst>
              <p:tags r:id="rId1"/>
            </p:custDataLst>
          </p:nvPr>
        </p:nvSpPr>
        <p:spPr>
          <a:xfrm>
            <a:off x="2413000" y="619760"/>
            <a:ext cx="118808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30" name="Oval 6"/>
          <p:cNvSpPr/>
          <p:nvPr>
            <p:custDataLst>
              <p:tags r:id="rId2"/>
            </p:custDataLst>
          </p:nvPr>
        </p:nvSpPr>
        <p:spPr>
          <a:xfrm>
            <a:off x="8096250" y="619760"/>
            <a:ext cx="118808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504190" y="3392170"/>
            <a:ext cx="4796155" cy="61785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Be coherent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to the given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sentences</a:t>
            </a:r>
            <a:endParaRPr lang="en-US" altLang="zh-CN" sz="2400" b="1" dirty="0" smtClean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2" name="流程图: 可选过程 41"/>
          <p:cNvSpPr/>
          <p:nvPr/>
        </p:nvSpPr>
        <p:spPr>
          <a:xfrm>
            <a:off x="504190" y="4179570"/>
            <a:ext cx="4796155" cy="61785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Be coherent to the original text</a:t>
            </a:r>
            <a:endParaRPr lang="en-US" altLang="zh-CN" sz="24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7" name="流程图: 可选过程 6">
            <a:hlinkClick r:id=""/>
          </p:cNvPr>
          <p:cNvSpPr/>
          <p:nvPr/>
        </p:nvSpPr>
        <p:spPr>
          <a:xfrm>
            <a:off x="5064760" y="3401060"/>
            <a:ext cx="6685280" cy="60833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by seeking key word(s) and continue to describe it</a:t>
            </a:r>
            <a:endParaRPr lang="en-US" altLang="zh-CN" sz="24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4594225" y="4181475"/>
            <a:ext cx="6685280" cy="60833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by showing inner logic to events in the given text</a:t>
            </a:r>
            <a:endParaRPr lang="en-US" altLang="zh-CN" sz="24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5389880" y="4961890"/>
            <a:ext cx="6262370" cy="608330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through backwards from the second beginning </a:t>
            </a:r>
            <a:endParaRPr lang="en-US" altLang="zh-CN" sz="24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6" name="流程图: 可选过程 25"/>
          <p:cNvSpPr/>
          <p:nvPr/>
        </p:nvSpPr>
        <p:spPr>
          <a:xfrm>
            <a:off x="504190" y="4961890"/>
            <a:ext cx="5150485" cy="617855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Be coherent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between two paragraphs</a:t>
            </a:r>
            <a:endParaRPr lang="en-US" altLang="zh-CN" sz="24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13080" y="90805"/>
            <a:ext cx="3451225" cy="460375"/>
          </a:xfrm>
          <a:prstGeom prst="rect">
            <a:avLst/>
          </a:prstGeom>
          <a:solidFill>
            <a:srgbClr val="2F2FE9"/>
          </a:soli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4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not coherent in sentences</a:t>
            </a:r>
            <a:endParaRPr lang="en-US" altLang="zh-CN" sz="24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3080" y="97790"/>
            <a:ext cx="9229725" cy="52197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Put the following sentences into a more coherent order </a:t>
            </a:r>
            <a:endParaRPr lang="zh-CN" altLang="en-US" sz="28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5252085" y="5439410"/>
            <a:ext cx="402590" cy="6178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3836670" y="6019165"/>
            <a:ext cx="3772535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coherent in sentences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04190" y="3655695"/>
            <a:ext cx="1131379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pPr algn="l"/>
            <a:r>
              <a:rPr lang="en-US" sz="2400" dirty="0">
                <a:solidFill>
                  <a:srgbClr val="FF0000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⑤</a:t>
            </a:r>
            <a:r>
              <a:rPr lang="en-US" sz="2400" b="1" dirty="0">
                <a:solidFill>
                  <a:srgbClr val="FF0000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 took some cards from his pocket,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put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them in the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box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and hid it in the desk. </a:t>
            </a:r>
            <a:endParaRPr lang="en-US" altLang="en-US" sz="2400" b="1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02920" y="3233420"/>
            <a:ext cx="11315700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① Being extremely sneaky, he counted the </a:t>
            </a:r>
            <a:r>
              <a:rPr lang="en-US" sz="2400" b="1" u="sng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cards</a:t>
            </a:r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one by one. </a:t>
            </a:r>
            <a:endParaRPr lang="en-US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03555" y="4099560"/>
            <a:ext cx="1151191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④ </a:t>
            </a:r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However, what he later did made me really surprised.</a:t>
            </a:r>
            <a:endParaRPr lang="en-US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03555" y="4559935"/>
            <a:ext cx="11251565" cy="82994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pPr algn="just"/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②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After a while, he turned to me and explained , “Some classmates do forget  </a:t>
            </a:r>
            <a:endParaRPr 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algn="just"/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   </a:t>
            </a:r>
            <a:r>
              <a:rPr lang="en-US" sz="2400" b="1" u="sng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Michael Rogers</a:t>
            </a:r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’ card.”</a:t>
            </a:r>
            <a:endParaRPr lang="en-US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03555" y="5389880"/>
            <a:ext cx="1125156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⑥</a:t>
            </a:r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“I want to give him my cards. You know, we all called Michael.”</a:t>
            </a:r>
            <a:endParaRPr lang="en-US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13080" y="5850255"/>
            <a:ext cx="10365105" cy="829945"/>
          </a:xfrm>
          <a:prstGeom prst="rect">
            <a:avLst/>
          </a:prstGeom>
          <a:solidFill>
            <a:schemeClr val="bg2"/>
          </a:solidFill>
        </p:spPr>
        <p:txBody>
          <a:bodyPr wrap="none" rtlCol="0" anchor="t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③“What?” I didn’t understand his words and became more and more confused. </a:t>
            </a:r>
            <a:endParaRPr 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endParaRPr lang="en-US" altLang="en-US" sz="2400" b="1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uiExpand="1" build="p"/>
      <p:bldP spid="51" grpId="0" bldLvl="0" animBg="1"/>
      <p:bldP spid="30" grpId="0" bldLvl="0" animBg="1"/>
      <p:bldP spid="6" grpId="0" bldLvl="0" animBg="1"/>
      <p:bldP spid="42" grpId="0" bldLvl="0" animBg="1"/>
      <p:bldP spid="7" grpId="0" bldLvl="0" animBg="1"/>
      <p:bldP spid="8" grpId="0" bldLvl="0" animBg="1"/>
      <p:bldP spid="13" grpId="0" bldLvl="0" animBg="1"/>
      <p:bldP spid="26" grpId="1" animBg="1"/>
      <p:bldP spid="26" grpId="2" bldLvl="0" animBg="1"/>
      <p:bldP spid="23" grpId="0" animBg="1"/>
      <p:bldP spid="23" grpId="1" animBg="1"/>
      <p:bldP spid="5" grpId="0" bldLvl="0" animBg="1"/>
      <p:bldP spid="5" grpId="1"/>
      <p:bldP spid="2" grpId="0" animBg="1"/>
      <p:bldP spid="2" grpId="1" animBg="1"/>
      <p:bldP spid="41" grpId="0" bldLvl="0" animBg="1"/>
      <p:bldP spid="18" grpId="0" bldLvl="0" animBg="1"/>
      <p:bldP spid="20" grpId="0" bldLvl="0" animBg="1"/>
      <p:bldP spid="22" grpId="0" bldLvl="0" animBg="1"/>
      <p:bldP spid="24" grpId="0" bldLvl="0" animBg="1"/>
      <p:bldP spid="25" grpId="0" bldLvl="0" animBg="1"/>
      <p:bldP spid="27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圆角矩形 34"/>
          <p:cNvSpPr/>
          <p:nvPr/>
        </p:nvSpPr>
        <p:spPr>
          <a:xfrm>
            <a:off x="624205" y="840105"/>
            <a:ext cx="11327130" cy="5722620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936625" y="1800225"/>
            <a:ext cx="10856595" cy="4521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lnSpc>
                <a:spcPct val="120000"/>
              </a:lnSpc>
            </a:pP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 </a:t>
            </a:r>
            <a:r>
              <a:rPr lang="en-US" sz="2400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</a:t>
            </a:r>
            <a:r>
              <a:rPr lang="en-US" sz="2400" b="1" i="1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The more I watched my next-door neighbor, the more confused I became.</a:t>
            </a:r>
            <a:r>
              <a:rPr lang="en-US" sz="2400" i="1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240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①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Instead of 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taking valentines</a:t>
            </a:r>
            <a:r>
              <a:rPr lang="en-US" altLang="zh-CN" sz="2400" u="sng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cards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out of the</a:t>
            </a:r>
            <a:r>
              <a:rPr lang="en-US" altLang="zh-CN" sz="2400" u="sng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box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, he was putting them in. ②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Curiosity  and confusion intensified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, I decided  to stride forward to take a closer look. ③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“Come on, </a:t>
            </a:r>
            <a:r>
              <a:rPr lang="en-US" altLang="zh-CN" sz="2400" u="sng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help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me!” 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he pleaded, raising his head.  </a:t>
            </a:r>
            <a:r>
              <a:rPr lang="en-US" altLang="zh-CN" sz="2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④</a:t>
            </a:r>
            <a:r>
              <a:rPr lang="en-US" altLang="zh-CN" sz="2400" i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Still confused, I hesitated,  the awakward scene of being tricked by him last week flashing into my mind. 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⑤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My heart determined.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Whatever he did,  it must be wrong. </a:t>
            </a:r>
            <a:r>
              <a:rPr lang="en-US" altLang="zh-CN" sz="2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⑥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Therefore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, I scolded him for picking on the poor kid.  </a:t>
            </a:r>
            <a:r>
              <a:rPr lang="en-US" altLang="zh-CN" sz="2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⑦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Michael, 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however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,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just kept working and denied playing a </a:t>
            </a:r>
            <a:r>
              <a:rPr lang="en-US" altLang="zh-CN" sz="2400" u="sng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trick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. </a:t>
            </a:r>
            <a:r>
              <a:rPr lang="en-US" altLang="zh-CN" sz="2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⑧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He </a:t>
            </a:r>
            <a:r>
              <a:rPr lang="en-US" altLang="zh-CN" sz="240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explained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that when he got to </a:t>
            </a:r>
            <a:r>
              <a:rPr lang="en-US" altLang="zh-CN" sz="2400" u="sng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Michael Rogers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’ box, he noticed it was empty. </a:t>
            </a:r>
            <a:r>
              <a:rPr lang="en-US" altLang="zh-CN" sz="2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charset="0"/>
              </a:rPr>
              <a:t>⑨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No one remembered to make the new kid a card.  “So I was giving him some of my cards. After all, the cards I received all said ‘Michael’ on them.”</a:t>
            </a:r>
            <a:endParaRPr lang="en-US" altLang="zh-CN" sz="2400">
              <a:solidFill>
                <a:schemeClr val="tx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42315" y="1477645"/>
            <a:ext cx="19513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Paragph 1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9970" y="1017270"/>
            <a:ext cx="10514965" cy="460375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 cmpd="sng">
            <a:noFill/>
            <a:prstDash val="sysDot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just"/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more </a:t>
            </a:r>
            <a:r>
              <a:rPr lang="en-US" altLang="zh-CN" sz="2400" b="1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consistent </a:t>
            </a:r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to  given sentences,</a:t>
            </a:r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the original text </a:t>
            </a:r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and the following </a:t>
            </a:r>
            <a:r>
              <a:rPr lang="en-US" altLang="zh-CN" sz="2400" b="1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paragrph</a:t>
            </a:r>
            <a:r>
              <a:rPr lang="en-US" altLang="zh-CN" sz="2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!</a:t>
            </a:r>
            <a:endParaRPr lang="en-US" altLang="zh-CN" sz="24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45610" y="184150"/>
            <a:ext cx="46005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One possible version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" name="流程图: 可选过程 14"/>
          <p:cNvSpPr/>
          <p:nvPr/>
        </p:nvSpPr>
        <p:spPr>
          <a:xfrm>
            <a:off x="9994265" y="1938020"/>
            <a:ext cx="165735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顺承关系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流程图: 可选过程 16"/>
          <p:cNvSpPr/>
          <p:nvPr/>
        </p:nvSpPr>
        <p:spPr>
          <a:xfrm>
            <a:off x="1029970" y="3569335"/>
            <a:ext cx="3985260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reference in the middle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5" name="流程图: 可选过程 4"/>
          <p:cNvSpPr/>
          <p:nvPr/>
        </p:nvSpPr>
        <p:spPr>
          <a:xfrm>
            <a:off x="6032500" y="4946650"/>
            <a:ext cx="3187065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contrast in the end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pic>
        <p:nvPicPr>
          <p:cNvPr id="57" name="图片 56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bldLvl="0" animBg="1"/>
      <p:bldP spid="15" grpId="0" bldLvl="0" animBg="1"/>
      <p:bldP spid="15" grpId="1" animBg="1"/>
      <p:bldP spid="17" grpId="0" bldLvl="0" animBg="1"/>
      <p:bldP spid="17" grpId="1" animBg="1"/>
      <p:bldP spid="5" grpId="0" bldLvl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902970" y="1229360"/>
            <a:ext cx="10611485" cy="2542540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b="1" i="1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Paragraph 2：I stood there, not quite believing what I was hearing.</a:t>
            </a: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①I opened my eyes widely and wanted to recognize him. ②However, </a:t>
            </a:r>
            <a:r>
              <a:rPr lang="en-US" sz="2400" spc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hearing the noise outside</a:t>
            </a: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, Michael and I </a:t>
            </a:r>
            <a:r>
              <a:rPr lang="en-US" sz="2400" spc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rushed out of the classroom</a:t>
            </a: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right away. ③When</a:t>
            </a:r>
            <a:r>
              <a:rPr lang="en-US" sz="2400" spc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 excited shout</a:t>
            </a: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came into our eyes, I finally believed he was doing something good. </a:t>
            </a:r>
            <a:r>
              <a:rPr lang="en-US" sz="2400" spc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④ </a:t>
            </a: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Gazing at the smiles on the two Michaels’ faces,</a:t>
            </a:r>
            <a:r>
              <a:rPr lang="en-US" sz="2400" spc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I found the “trick” was really meaningful.</a:t>
            </a:r>
            <a:endParaRPr lang="en-US" altLang="en-US" sz="2400" spc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42328" y="3966210"/>
            <a:ext cx="2858770" cy="460375"/>
          </a:xfrm>
          <a:prstGeom prst="rect">
            <a:avLst/>
          </a:prstGeom>
          <a:solidFill>
            <a:srgbClr val="2F2FE9"/>
          </a:soli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4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not consistent in plot</a:t>
            </a:r>
            <a:endParaRPr lang="en-US" altLang="zh-CN" sz="24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1" name="Oval 6"/>
          <p:cNvSpPr/>
          <p:nvPr>
            <p:custDataLst>
              <p:tags r:id="rId1"/>
            </p:custDataLst>
          </p:nvPr>
        </p:nvSpPr>
        <p:spPr>
          <a:xfrm>
            <a:off x="4679950" y="1316355"/>
            <a:ext cx="251206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02970" y="4620895"/>
            <a:ext cx="3486785" cy="460375"/>
          </a:xfrm>
          <a:prstGeom prst="rect">
            <a:avLst/>
          </a:prstGeom>
          <a:solidFill>
            <a:srgbClr val="2F2FE9"/>
          </a:soli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4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not conistent in sentences</a:t>
            </a:r>
            <a:endParaRPr lang="en-US" altLang="zh-CN" sz="24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5" name="流程图: 可选过程 14"/>
          <p:cNvSpPr/>
          <p:nvPr/>
        </p:nvSpPr>
        <p:spPr>
          <a:xfrm>
            <a:off x="9728835" y="966470"/>
            <a:ext cx="165735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顺承关系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endParaRPr lang="en-US" altLang="zh-CN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流程图: 可选过程 16"/>
          <p:cNvSpPr/>
          <p:nvPr/>
        </p:nvSpPr>
        <p:spPr>
          <a:xfrm>
            <a:off x="1000125" y="2250440"/>
            <a:ext cx="3985260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reference in the middle?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4" name="流程图: 可选过程 3"/>
          <p:cNvSpPr/>
          <p:nvPr/>
        </p:nvSpPr>
        <p:spPr>
          <a:xfrm>
            <a:off x="7192010" y="3631565"/>
            <a:ext cx="3187065" cy="4318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contrast in the end?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6" name="流程图: 可选过程 5">
            <a:hlinkClick r:id=""/>
          </p:cNvPr>
          <p:cNvSpPr/>
          <p:nvPr/>
        </p:nvSpPr>
        <p:spPr>
          <a:xfrm>
            <a:off x="4894580" y="4523740"/>
            <a:ext cx="6731000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by seeking key word(s) and continue to describe it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9" name="流程图: 可选过程 8"/>
          <p:cNvSpPr/>
          <p:nvPr/>
        </p:nvSpPr>
        <p:spPr>
          <a:xfrm>
            <a:off x="4894580" y="5346700"/>
            <a:ext cx="673036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by showing inner logic to events in the original text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79950" y="321310"/>
            <a:ext cx="2422525" cy="645160"/>
          </a:xfrm>
          <a:prstGeom prst="rect">
            <a:avLst/>
          </a:prstGeom>
          <a:noFill/>
          <a:ln w="25400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Have a try!</a:t>
            </a:r>
            <a:endParaRPr lang="en-US" altLang="zh-CN" sz="3600" b="1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2" grpId="1" animBg="1"/>
      <p:bldP spid="51" grpId="0" bldLvl="0" animBg="1"/>
      <p:bldP spid="2" grpId="0" bldLvl="0" animBg="1"/>
      <p:bldP spid="2" grpId="1" animBg="1"/>
      <p:bldP spid="15" grpId="0" bldLvl="0" animBg="1"/>
      <p:bldP spid="17" grpId="0" bldLvl="0" animBg="1"/>
      <p:bldP spid="4" grpId="0" bldLvl="0" animBg="1"/>
      <p:bldP spid="6" grpId="0" bldLvl="0" animBg="1"/>
      <p:bldP spid="9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圆角矩形 34"/>
          <p:cNvSpPr/>
          <p:nvPr/>
        </p:nvSpPr>
        <p:spPr>
          <a:xfrm>
            <a:off x="447675" y="644525"/>
            <a:ext cx="11503660" cy="5918200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16585" y="1144905"/>
            <a:ext cx="1095819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>
              <a:lnSpc>
                <a:spcPct val="150000"/>
              </a:lnSpc>
            </a:pP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   </a:t>
            </a:r>
            <a:r>
              <a:rPr lang="en-US" sz="2400" b="1" i="1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I stood there, not quite believing what I was hearing.</a:t>
            </a:r>
            <a:r>
              <a:rPr lang="en-US" sz="2400" i="1">
                <a:solidFill>
                  <a:schemeClr val="tx2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Was it still the boy who always played tricks on others? “You mean you are doing something nice?” I asked. “Of course. When haven’t I been nice?” he teased, giving me a cunning wink, busying his hands with the cards. Half convinced of his good will,  I stretched out my hands to help shake out his cards through the slot in his valentine box and stuff the cards into Michael Rogers’ box. Suddenly, a card on which were written, “Be my friend.-- from the old Michael” reflected into my eyes. That was a card from 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Michael Peterson</a:t>
            </a:r>
            <a:r>
              <a:rPr lang="en-US" altLang="zh-CN" sz="2400">
                <a:solidFill>
                  <a:schemeClr val="tx2"/>
                </a:solidFill>
                <a:latin typeface="Calibri" panose="020F0502020204030204" charset="0"/>
                <a:cs typeface="Calibri" panose="020F0502020204030204" charset="0"/>
              </a:rPr>
              <a:t> to the new kid. At that moment, my previous misunderstanding was completely eliminated. 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charset="0"/>
                <a:sym typeface="+mn-ea"/>
              </a:rPr>
              <a:t>Mischievous </a:t>
            </a:r>
            <a:r>
              <a:rPr lang="en-US" altLang="zh-CN" sz="240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Michael Peterson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charset="0"/>
                <a:sym typeface="+mn-ea"/>
              </a:rPr>
              <a:t> turned out to be good and nice. </a:t>
            </a:r>
            <a:endParaRPr lang="en-US" altLang="zh-CN" sz="2400" dirty="0" smtClean="0">
              <a:solidFill>
                <a:schemeClr val="tx1"/>
              </a:solidFill>
              <a:latin typeface="Calibri" panose="020F0502020204030204" charset="0"/>
            </a:endParaRPr>
          </a:p>
          <a:p>
            <a:pPr algn="just" fontAlgn="auto">
              <a:lnSpc>
                <a:spcPct val="150000"/>
              </a:lnSpc>
            </a:pPr>
            <a:endParaRPr lang="en-US" altLang="zh-CN" sz="2400" i="1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6760" y="849630"/>
            <a:ext cx="19513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Paragraph 2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25925" y="122555"/>
            <a:ext cx="460057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One possible version</a:t>
            </a:r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7" name="图片 56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  <p:bldLst>
      <p:bldP spid="3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圆角矩形 34"/>
          <p:cNvSpPr/>
          <p:nvPr/>
        </p:nvSpPr>
        <p:spPr>
          <a:xfrm>
            <a:off x="447675" y="644525"/>
            <a:ext cx="11503660" cy="5918200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965158" y="1310985"/>
            <a:ext cx="8077142" cy="4474447"/>
            <a:chOff x="4293828" y="1849465"/>
            <a:chExt cx="8077142" cy="4474447"/>
          </a:xfrm>
        </p:grpSpPr>
        <p:sp>
          <p:nvSpPr>
            <p:cNvPr id="9" name="任意多边形: 形状 8"/>
            <p:cNvSpPr/>
            <p:nvPr/>
          </p:nvSpPr>
          <p:spPr>
            <a:xfrm>
              <a:off x="6337500" y="4524293"/>
              <a:ext cx="1202624" cy="579096"/>
            </a:xfrm>
            <a:custGeom>
              <a:avLst/>
              <a:gdLst>
                <a:gd name="connsiteX0" fmla="*/ 230240 w 1202624"/>
                <a:gd name="connsiteY0" fmla="*/ 4405 h 579096"/>
                <a:gd name="connsiteX1" fmla="*/ 450577 w 1202624"/>
                <a:gd name="connsiteY1" fmla="*/ 235759 h 579096"/>
                <a:gd name="connsiteX2" fmla="*/ 869218 w 1202624"/>
                <a:gd name="connsiteY2" fmla="*/ 434062 h 579096"/>
                <a:gd name="connsiteX3" fmla="*/ 1133623 w 1202624"/>
                <a:gd name="connsiteY3" fmla="*/ 500164 h 579096"/>
                <a:gd name="connsiteX4" fmla="*/ 1199724 w 1202624"/>
                <a:gd name="connsiteY4" fmla="*/ 533214 h 579096"/>
                <a:gd name="connsiteX5" fmla="*/ 1122606 w 1202624"/>
                <a:gd name="connsiteY5" fmla="*/ 577282 h 579096"/>
                <a:gd name="connsiteX6" fmla="*/ 560746 w 1202624"/>
                <a:gd name="connsiteY6" fmla="*/ 467113 h 579096"/>
                <a:gd name="connsiteX7" fmla="*/ 9903 w 1202624"/>
                <a:gd name="connsiteY7" fmla="*/ 114573 h 579096"/>
                <a:gd name="connsiteX8" fmla="*/ 230240 w 1202624"/>
                <a:gd name="connsiteY8" fmla="*/ 4405 h 57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2624" h="579096">
                  <a:moveTo>
                    <a:pt x="230240" y="4405"/>
                  </a:moveTo>
                  <a:cubicBezTo>
                    <a:pt x="303686" y="24603"/>
                    <a:pt x="344081" y="164150"/>
                    <a:pt x="450577" y="235759"/>
                  </a:cubicBezTo>
                  <a:cubicBezTo>
                    <a:pt x="557073" y="307369"/>
                    <a:pt x="755377" y="389995"/>
                    <a:pt x="869218" y="434062"/>
                  </a:cubicBezTo>
                  <a:cubicBezTo>
                    <a:pt x="983059" y="478129"/>
                    <a:pt x="1078539" y="483639"/>
                    <a:pt x="1133623" y="500164"/>
                  </a:cubicBezTo>
                  <a:cubicBezTo>
                    <a:pt x="1188707" y="516689"/>
                    <a:pt x="1201560" y="520361"/>
                    <a:pt x="1199724" y="533214"/>
                  </a:cubicBezTo>
                  <a:cubicBezTo>
                    <a:pt x="1197888" y="546067"/>
                    <a:pt x="1229102" y="588299"/>
                    <a:pt x="1122606" y="577282"/>
                  </a:cubicBezTo>
                  <a:cubicBezTo>
                    <a:pt x="1016110" y="566265"/>
                    <a:pt x="746196" y="544231"/>
                    <a:pt x="560746" y="467113"/>
                  </a:cubicBezTo>
                  <a:cubicBezTo>
                    <a:pt x="375296" y="389995"/>
                    <a:pt x="66823" y="193527"/>
                    <a:pt x="9903" y="114573"/>
                  </a:cubicBezTo>
                  <a:cubicBezTo>
                    <a:pt x="-47017" y="35619"/>
                    <a:pt x="156794" y="-15793"/>
                    <a:pt x="230240" y="4405"/>
                  </a:cubicBezTo>
                  <a:close/>
                </a:path>
              </a:pathLst>
            </a:custGeom>
            <a:solidFill>
              <a:srgbClr val="147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2" name="任意多边形: 形状 11"/>
            <p:cNvSpPr/>
            <p:nvPr/>
          </p:nvSpPr>
          <p:spPr>
            <a:xfrm>
              <a:off x="6203217" y="2634859"/>
              <a:ext cx="1325524" cy="831784"/>
            </a:xfrm>
            <a:custGeom>
              <a:avLst/>
              <a:gdLst>
                <a:gd name="connsiteX0" fmla="*/ 8311 w 1325524"/>
                <a:gd name="connsiteY0" fmla="*/ 717941 h 831784"/>
                <a:gd name="connsiteX1" fmla="*/ 554411 w 1325524"/>
                <a:gd name="connsiteY1" fmla="*/ 209941 h 831784"/>
                <a:gd name="connsiteX2" fmla="*/ 1252911 w 1325524"/>
                <a:gd name="connsiteY2" fmla="*/ 6741 h 831784"/>
                <a:gd name="connsiteX3" fmla="*/ 1303711 w 1325524"/>
                <a:gd name="connsiteY3" fmla="*/ 44841 h 831784"/>
                <a:gd name="connsiteX4" fmla="*/ 1252911 w 1325524"/>
                <a:gd name="connsiteY4" fmla="*/ 95641 h 831784"/>
                <a:gd name="connsiteX5" fmla="*/ 783011 w 1325524"/>
                <a:gd name="connsiteY5" fmla="*/ 248041 h 831784"/>
                <a:gd name="connsiteX6" fmla="*/ 262311 w 1325524"/>
                <a:gd name="connsiteY6" fmla="*/ 794141 h 831784"/>
                <a:gd name="connsiteX7" fmla="*/ 8311 w 1325524"/>
                <a:gd name="connsiteY7" fmla="*/ 717941 h 831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5524" h="831784">
                  <a:moveTo>
                    <a:pt x="8311" y="717941"/>
                  </a:moveTo>
                  <a:cubicBezTo>
                    <a:pt x="56994" y="620574"/>
                    <a:pt x="346978" y="328474"/>
                    <a:pt x="554411" y="209941"/>
                  </a:cubicBezTo>
                  <a:cubicBezTo>
                    <a:pt x="761844" y="91408"/>
                    <a:pt x="1252911" y="6741"/>
                    <a:pt x="1252911" y="6741"/>
                  </a:cubicBezTo>
                  <a:cubicBezTo>
                    <a:pt x="1377794" y="-20776"/>
                    <a:pt x="1303711" y="44841"/>
                    <a:pt x="1303711" y="44841"/>
                  </a:cubicBezTo>
                  <a:cubicBezTo>
                    <a:pt x="1303711" y="59658"/>
                    <a:pt x="1339694" y="61774"/>
                    <a:pt x="1252911" y="95641"/>
                  </a:cubicBezTo>
                  <a:cubicBezTo>
                    <a:pt x="1166128" y="129508"/>
                    <a:pt x="948111" y="131624"/>
                    <a:pt x="783011" y="248041"/>
                  </a:cubicBezTo>
                  <a:cubicBezTo>
                    <a:pt x="617911" y="364458"/>
                    <a:pt x="389311" y="713708"/>
                    <a:pt x="262311" y="794141"/>
                  </a:cubicBezTo>
                  <a:cubicBezTo>
                    <a:pt x="135311" y="874574"/>
                    <a:pt x="-40372" y="815308"/>
                    <a:pt x="8311" y="717941"/>
                  </a:cubicBezTo>
                  <a:close/>
                </a:path>
              </a:pathLst>
            </a:custGeom>
            <a:solidFill>
              <a:srgbClr val="147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grpSp>
          <p:nvGrpSpPr>
            <p:cNvPr id="68" name="组合 67"/>
            <p:cNvGrpSpPr/>
            <p:nvPr/>
          </p:nvGrpSpPr>
          <p:grpSpPr>
            <a:xfrm>
              <a:off x="7449526" y="1849465"/>
              <a:ext cx="1452575" cy="1242217"/>
              <a:chOff x="8019798" y="1849465"/>
              <a:chExt cx="1452575" cy="1242217"/>
            </a:xfrm>
            <a:solidFill>
              <a:srgbClr val="147BA0"/>
            </a:solidFill>
          </p:grpSpPr>
          <p:sp>
            <p:nvSpPr>
              <p:cNvPr id="20" name="任意多边形: 形状 19"/>
              <p:cNvSpPr/>
              <p:nvPr/>
            </p:nvSpPr>
            <p:spPr>
              <a:xfrm flipH="1">
                <a:off x="8019798" y="1849465"/>
                <a:ext cx="1213485" cy="826135"/>
              </a:xfrm>
              <a:custGeom>
                <a:avLst/>
                <a:gdLst>
                  <a:gd name="connsiteX0" fmla="*/ 1192506 w 1194761"/>
                  <a:gd name="connsiteY0" fmla="*/ 580531 h 616854"/>
                  <a:gd name="connsiteX1" fmla="*/ 1024866 w 1194761"/>
                  <a:gd name="connsiteY1" fmla="*/ 306211 h 616854"/>
                  <a:gd name="connsiteX2" fmla="*/ 590526 w 1194761"/>
                  <a:gd name="connsiteY2" fmla="*/ 92851 h 616854"/>
                  <a:gd name="connsiteX3" fmla="*/ 49506 w 1194761"/>
                  <a:gd name="connsiteY3" fmla="*/ 1411 h 616854"/>
                  <a:gd name="connsiteX4" fmla="*/ 41886 w 1194761"/>
                  <a:gd name="connsiteY4" fmla="*/ 39511 h 616854"/>
                  <a:gd name="connsiteX5" fmla="*/ 201906 w 1194761"/>
                  <a:gd name="connsiteY5" fmla="*/ 69991 h 616854"/>
                  <a:gd name="connsiteX6" fmla="*/ 613386 w 1194761"/>
                  <a:gd name="connsiteY6" fmla="*/ 153811 h 616854"/>
                  <a:gd name="connsiteX7" fmla="*/ 1032486 w 1194761"/>
                  <a:gd name="connsiteY7" fmla="*/ 450991 h 616854"/>
                  <a:gd name="connsiteX8" fmla="*/ 1116306 w 1194761"/>
                  <a:gd name="connsiteY8" fmla="*/ 595771 h 616854"/>
                  <a:gd name="connsiteX9" fmla="*/ 1192506 w 1194761"/>
                  <a:gd name="connsiteY9" fmla="*/ 580531 h 616854"/>
                  <a:gd name="connsiteX0-1" fmla="*/ 1200165 w 1202420"/>
                  <a:gd name="connsiteY0-2" fmla="*/ 580531 h 616854"/>
                  <a:gd name="connsiteX1-3" fmla="*/ 1032525 w 1202420"/>
                  <a:gd name="connsiteY1-4" fmla="*/ 306211 h 616854"/>
                  <a:gd name="connsiteX2-5" fmla="*/ 704457 w 1202420"/>
                  <a:gd name="connsiteY2-6" fmla="*/ 92851 h 616854"/>
                  <a:gd name="connsiteX3-7" fmla="*/ 57165 w 1202420"/>
                  <a:gd name="connsiteY3-8" fmla="*/ 1411 h 616854"/>
                  <a:gd name="connsiteX4-9" fmla="*/ 49545 w 1202420"/>
                  <a:gd name="connsiteY4-10" fmla="*/ 39511 h 616854"/>
                  <a:gd name="connsiteX5-11" fmla="*/ 209565 w 1202420"/>
                  <a:gd name="connsiteY5-12" fmla="*/ 69991 h 616854"/>
                  <a:gd name="connsiteX6-13" fmla="*/ 621045 w 1202420"/>
                  <a:gd name="connsiteY6-14" fmla="*/ 153811 h 616854"/>
                  <a:gd name="connsiteX7-15" fmla="*/ 1040145 w 1202420"/>
                  <a:gd name="connsiteY7-16" fmla="*/ 450991 h 616854"/>
                  <a:gd name="connsiteX8-17" fmla="*/ 1123965 w 1202420"/>
                  <a:gd name="connsiteY8-18" fmla="*/ 595771 h 616854"/>
                  <a:gd name="connsiteX9-19" fmla="*/ 1200165 w 1202420"/>
                  <a:gd name="connsiteY9-20" fmla="*/ 580531 h 616854"/>
                  <a:gd name="connsiteX0-21" fmla="*/ 1200165 w 1202420"/>
                  <a:gd name="connsiteY0-22" fmla="*/ 580531 h 616854"/>
                  <a:gd name="connsiteX1-23" fmla="*/ 1032525 w 1202420"/>
                  <a:gd name="connsiteY1-24" fmla="*/ 306211 h 616854"/>
                  <a:gd name="connsiteX2-25" fmla="*/ 704457 w 1202420"/>
                  <a:gd name="connsiteY2-26" fmla="*/ 92851 h 616854"/>
                  <a:gd name="connsiteX3-27" fmla="*/ 57165 w 1202420"/>
                  <a:gd name="connsiteY3-28" fmla="*/ 1411 h 616854"/>
                  <a:gd name="connsiteX4-29" fmla="*/ 49545 w 1202420"/>
                  <a:gd name="connsiteY4-30" fmla="*/ 39511 h 616854"/>
                  <a:gd name="connsiteX5-31" fmla="*/ 209565 w 1202420"/>
                  <a:gd name="connsiteY5-32" fmla="*/ 69991 h 616854"/>
                  <a:gd name="connsiteX6-33" fmla="*/ 753884 w 1202420"/>
                  <a:gd name="connsiteY6-34" fmla="*/ 233514 h 616854"/>
                  <a:gd name="connsiteX7-35" fmla="*/ 1040145 w 1202420"/>
                  <a:gd name="connsiteY7-36" fmla="*/ 450991 h 616854"/>
                  <a:gd name="connsiteX8-37" fmla="*/ 1123965 w 1202420"/>
                  <a:gd name="connsiteY8-38" fmla="*/ 595771 h 616854"/>
                  <a:gd name="connsiteX9-39" fmla="*/ 1200165 w 1202420"/>
                  <a:gd name="connsiteY9-40" fmla="*/ 580531 h 616854"/>
                  <a:gd name="connsiteX0-41" fmla="*/ 1200165 w 1202420"/>
                  <a:gd name="connsiteY0-42" fmla="*/ 580531 h 616854"/>
                  <a:gd name="connsiteX1-43" fmla="*/ 1032525 w 1202420"/>
                  <a:gd name="connsiteY1-44" fmla="*/ 306211 h 616854"/>
                  <a:gd name="connsiteX2-45" fmla="*/ 704457 w 1202420"/>
                  <a:gd name="connsiteY2-46" fmla="*/ 92851 h 616854"/>
                  <a:gd name="connsiteX3-47" fmla="*/ 57165 w 1202420"/>
                  <a:gd name="connsiteY3-48" fmla="*/ 1411 h 616854"/>
                  <a:gd name="connsiteX4-49" fmla="*/ 49545 w 1202420"/>
                  <a:gd name="connsiteY4-50" fmla="*/ 39511 h 616854"/>
                  <a:gd name="connsiteX5-51" fmla="*/ 209565 w 1202420"/>
                  <a:gd name="connsiteY5-52" fmla="*/ 69991 h 616854"/>
                  <a:gd name="connsiteX6-53" fmla="*/ 780452 w 1202420"/>
                  <a:gd name="connsiteY6-54" fmla="*/ 185692 h 616854"/>
                  <a:gd name="connsiteX7-55" fmla="*/ 1040145 w 1202420"/>
                  <a:gd name="connsiteY7-56" fmla="*/ 450991 h 616854"/>
                  <a:gd name="connsiteX8-57" fmla="*/ 1123965 w 1202420"/>
                  <a:gd name="connsiteY8-58" fmla="*/ 595771 h 616854"/>
                  <a:gd name="connsiteX9-59" fmla="*/ 1200165 w 1202420"/>
                  <a:gd name="connsiteY9-60" fmla="*/ 580531 h 616854"/>
                  <a:gd name="connsiteX0-61" fmla="*/ 1200165 w 1202420"/>
                  <a:gd name="connsiteY0-62" fmla="*/ 580531 h 616854"/>
                  <a:gd name="connsiteX1-63" fmla="*/ 1032525 w 1202420"/>
                  <a:gd name="connsiteY1-64" fmla="*/ 306211 h 616854"/>
                  <a:gd name="connsiteX2-65" fmla="*/ 704457 w 1202420"/>
                  <a:gd name="connsiteY2-66" fmla="*/ 92851 h 616854"/>
                  <a:gd name="connsiteX3-67" fmla="*/ 57165 w 1202420"/>
                  <a:gd name="connsiteY3-68" fmla="*/ 1411 h 616854"/>
                  <a:gd name="connsiteX4-69" fmla="*/ 49545 w 1202420"/>
                  <a:gd name="connsiteY4-70" fmla="*/ 39511 h 616854"/>
                  <a:gd name="connsiteX5-71" fmla="*/ 209565 w 1202420"/>
                  <a:gd name="connsiteY5-72" fmla="*/ 69991 h 616854"/>
                  <a:gd name="connsiteX6-73" fmla="*/ 780452 w 1202420"/>
                  <a:gd name="connsiteY6-74" fmla="*/ 185692 h 616854"/>
                  <a:gd name="connsiteX7-75" fmla="*/ 1040145 w 1202420"/>
                  <a:gd name="connsiteY7-76" fmla="*/ 450991 h 616854"/>
                  <a:gd name="connsiteX8-77" fmla="*/ 1123965 w 1202420"/>
                  <a:gd name="connsiteY8-78" fmla="*/ 595771 h 616854"/>
                  <a:gd name="connsiteX9-79" fmla="*/ 1200165 w 1202420"/>
                  <a:gd name="connsiteY9-80" fmla="*/ 580531 h 616854"/>
                  <a:gd name="connsiteX0-81" fmla="*/ 1200918 w 1203173"/>
                  <a:gd name="connsiteY0-82" fmla="*/ 580478 h 616801"/>
                  <a:gd name="connsiteX1-83" fmla="*/ 1033278 w 1203173"/>
                  <a:gd name="connsiteY1-84" fmla="*/ 306158 h 616801"/>
                  <a:gd name="connsiteX2-85" fmla="*/ 705210 w 1203173"/>
                  <a:gd name="connsiteY2-86" fmla="*/ 92798 h 616801"/>
                  <a:gd name="connsiteX3-87" fmla="*/ 57918 w 1203173"/>
                  <a:gd name="connsiteY3-88" fmla="*/ 1358 h 616801"/>
                  <a:gd name="connsiteX4-89" fmla="*/ 50298 w 1203173"/>
                  <a:gd name="connsiteY4-90" fmla="*/ 39458 h 616801"/>
                  <a:gd name="connsiteX5-91" fmla="*/ 226259 w 1203173"/>
                  <a:gd name="connsiteY5-92" fmla="*/ 59311 h 616801"/>
                  <a:gd name="connsiteX6-93" fmla="*/ 781205 w 1203173"/>
                  <a:gd name="connsiteY6-94" fmla="*/ 185639 h 616801"/>
                  <a:gd name="connsiteX7-95" fmla="*/ 1040898 w 1203173"/>
                  <a:gd name="connsiteY7-96" fmla="*/ 450938 h 616801"/>
                  <a:gd name="connsiteX8-97" fmla="*/ 1124718 w 1203173"/>
                  <a:gd name="connsiteY8-98" fmla="*/ 595718 h 616801"/>
                  <a:gd name="connsiteX9-99" fmla="*/ 1200918 w 1203173"/>
                  <a:gd name="connsiteY9-100" fmla="*/ 580478 h 616801"/>
                  <a:gd name="connsiteX0-101" fmla="*/ 1200918 w 1203173"/>
                  <a:gd name="connsiteY0-102" fmla="*/ 581542 h 617865"/>
                  <a:gd name="connsiteX1-103" fmla="*/ 1033278 w 1203173"/>
                  <a:gd name="connsiteY1-104" fmla="*/ 307222 h 617865"/>
                  <a:gd name="connsiteX2-105" fmla="*/ 705210 w 1203173"/>
                  <a:gd name="connsiteY2-106" fmla="*/ 93862 h 617865"/>
                  <a:gd name="connsiteX3-107" fmla="*/ 57918 w 1203173"/>
                  <a:gd name="connsiteY3-108" fmla="*/ 2422 h 617865"/>
                  <a:gd name="connsiteX4-109" fmla="*/ 50298 w 1203173"/>
                  <a:gd name="connsiteY4-110" fmla="*/ 40522 h 617865"/>
                  <a:gd name="connsiteX5-111" fmla="*/ 226259 w 1203173"/>
                  <a:gd name="connsiteY5-112" fmla="*/ 60375 h 617865"/>
                  <a:gd name="connsiteX6-113" fmla="*/ 929985 w 1203173"/>
                  <a:gd name="connsiteY6-114" fmla="*/ 21982 h 617865"/>
                  <a:gd name="connsiteX7-115" fmla="*/ 1040898 w 1203173"/>
                  <a:gd name="connsiteY7-116" fmla="*/ 452002 h 617865"/>
                  <a:gd name="connsiteX8-117" fmla="*/ 1124718 w 1203173"/>
                  <a:gd name="connsiteY8-118" fmla="*/ 596782 h 617865"/>
                  <a:gd name="connsiteX9-119" fmla="*/ 1200918 w 1203173"/>
                  <a:gd name="connsiteY9-120" fmla="*/ 581542 h 617865"/>
                  <a:gd name="connsiteX0-121" fmla="*/ 1200918 w 1203173"/>
                  <a:gd name="connsiteY0-122" fmla="*/ 580478 h 616801"/>
                  <a:gd name="connsiteX1-123" fmla="*/ 1033278 w 1203173"/>
                  <a:gd name="connsiteY1-124" fmla="*/ 306158 h 616801"/>
                  <a:gd name="connsiteX2-125" fmla="*/ 705210 w 1203173"/>
                  <a:gd name="connsiteY2-126" fmla="*/ 92798 h 616801"/>
                  <a:gd name="connsiteX3-127" fmla="*/ 57918 w 1203173"/>
                  <a:gd name="connsiteY3-128" fmla="*/ 1358 h 616801"/>
                  <a:gd name="connsiteX4-129" fmla="*/ 50298 w 1203173"/>
                  <a:gd name="connsiteY4-130" fmla="*/ 39458 h 616801"/>
                  <a:gd name="connsiteX5-131" fmla="*/ 226259 w 1203173"/>
                  <a:gd name="connsiteY5-132" fmla="*/ 59311 h 616801"/>
                  <a:gd name="connsiteX6-133" fmla="*/ 807773 w 1203173"/>
                  <a:gd name="connsiteY6-134" fmla="*/ 180325 h 616801"/>
                  <a:gd name="connsiteX7-135" fmla="*/ 1040898 w 1203173"/>
                  <a:gd name="connsiteY7-136" fmla="*/ 450938 h 616801"/>
                  <a:gd name="connsiteX8-137" fmla="*/ 1124718 w 1203173"/>
                  <a:gd name="connsiteY8-138" fmla="*/ 595718 h 616801"/>
                  <a:gd name="connsiteX9-139" fmla="*/ 1200918 w 1203173"/>
                  <a:gd name="connsiteY9-140" fmla="*/ 580478 h 616801"/>
                  <a:gd name="connsiteX0-141" fmla="*/ 1212040 w 1214295"/>
                  <a:gd name="connsiteY0-142" fmla="*/ 580560 h 616883"/>
                  <a:gd name="connsiteX1-143" fmla="*/ 1044400 w 1214295"/>
                  <a:gd name="connsiteY1-144" fmla="*/ 306240 h 616883"/>
                  <a:gd name="connsiteX2-145" fmla="*/ 716332 w 1214295"/>
                  <a:gd name="connsiteY2-146" fmla="*/ 92880 h 616883"/>
                  <a:gd name="connsiteX3-147" fmla="*/ 69040 w 1214295"/>
                  <a:gd name="connsiteY3-148" fmla="*/ 1440 h 616883"/>
                  <a:gd name="connsiteX4-149" fmla="*/ 61420 w 1214295"/>
                  <a:gd name="connsiteY4-150" fmla="*/ 39540 h 616883"/>
                  <a:gd name="connsiteX5-151" fmla="*/ 449924 w 1214295"/>
                  <a:gd name="connsiteY5-152" fmla="*/ 75334 h 616883"/>
                  <a:gd name="connsiteX6-153" fmla="*/ 818895 w 1214295"/>
                  <a:gd name="connsiteY6-154" fmla="*/ 180407 h 616883"/>
                  <a:gd name="connsiteX7-155" fmla="*/ 1052020 w 1214295"/>
                  <a:gd name="connsiteY7-156" fmla="*/ 451020 h 616883"/>
                  <a:gd name="connsiteX8-157" fmla="*/ 1135840 w 1214295"/>
                  <a:gd name="connsiteY8-158" fmla="*/ 595800 h 616883"/>
                  <a:gd name="connsiteX9-159" fmla="*/ 1212040 w 1214295"/>
                  <a:gd name="connsiteY9-160" fmla="*/ 580560 h 616883"/>
                  <a:gd name="connsiteX0-161" fmla="*/ 1212040 w 1214295"/>
                  <a:gd name="connsiteY0-162" fmla="*/ 580118 h 616441"/>
                  <a:gd name="connsiteX1-163" fmla="*/ 1044400 w 1214295"/>
                  <a:gd name="connsiteY1-164" fmla="*/ 305798 h 616441"/>
                  <a:gd name="connsiteX2-165" fmla="*/ 716332 w 1214295"/>
                  <a:gd name="connsiteY2-166" fmla="*/ 81811 h 616441"/>
                  <a:gd name="connsiteX3-167" fmla="*/ 69040 w 1214295"/>
                  <a:gd name="connsiteY3-168" fmla="*/ 998 h 616441"/>
                  <a:gd name="connsiteX4-169" fmla="*/ 61420 w 1214295"/>
                  <a:gd name="connsiteY4-170" fmla="*/ 39098 h 616441"/>
                  <a:gd name="connsiteX5-171" fmla="*/ 449924 w 1214295"/>
                  <a:gd name="connsiteY5-172" fmla="*/ 74892 h 616441"/>
                  <a:gd name="connsiteX6-173" fmla="*/ 818895 w 1214295"/>
                  <a:gd name="connsiteY6-174" fmla="*/ 179965 h 616441"/>
                  <a:gd name="connsiteX7-175" fmla="*/ 1052020 w 1214295"/>
                  <a:gd name="connsiteY7-176" fmla="*/ 450578 h 616441"/>
                  <a:gd name="connsiteX8-177" fmla="*/ 1135840 w 1214295"/>
                  <a:gd name="connsiteY8-178" fmla="*/ 595358 h 616441"/>
                  <a:gd name="connsiteX9-179" fmla="*/ 1212040 w 1214295"/>
                  <a:gd name="connsiteY9-180" fmla="*/ 580118 h 616441"/>
                  <a:gd name="connsiteX0-181" fmla="*/ 1164292 w 1166547"/>
                  <a:gd name="connsiteY0-182" fmla="*/ 733149 h 769472"/>
                  <a:gd name="connsiteX1-183" fmla="*/ 996652 w 1166547"/>
                  <a:gd name="connsiteY1-184" fmla="*/ 458829 h 769472"/>
                  <a:gd name="connsiteX2-185" fmla="*/ 668584 w 1166547"/>
                  <a:gd name="connsiteY2-186" fmla="*/ 234842 h 769472"/>
                  <a:gd name="connsiteX3-187" fmla="*/ 21292 w 1166547"/>
                  <a:gd name="connsiteY3-188" fmla="*/ 154029 h 769472"/>
                  <a:gd name="connsiteX4-189" fmla="*/ 178393 w 1166547"/>
                  <a:gd name="connsiteY4-190" fmla="*/ 840 h 769472"/>
                  <a:gd name="connsiteX5-191" fmla="*/ 402176 w 1166547"/>
                  <a:gd name="connsiteY5-192" fmla="*/ 227923 h 769472"/>
                  <a:gd name="connsiteX6-193" fmla="*/ 771147 w 1166547"/>
                  <a:gd name="connsiteY6-194" fmla="*/ 332996 h 769472"/>
                  <a:gd name="connsiteX7-195" fmla="*/ 1004272 w 1166547"/>
                  <a:gd name="connsiteY7-196" fmla="*/ 603609 h 769472"/>
                  <a:gd name="connsiteX8-197" fmla="*/ 1088092 w 1166547"/>
                  <a:gd name="connsiteY8-198" fmla="*/ 748389 h 769472"/>
                  <a:gd name="connsiteX9-199" fmla="*/ 1164292 w 1166547"/>
                  <a:gd name="connsiteY9-200" fmla="*/ 733149 h 769472"/>
                  <a:gd name="connsiteX0-201" fmla="*/ 1158781 w 1161036"/>
                  <a:gd name="connsiteY0-202" fmla="*/ 579216 h 615539"/>
                  <a:gd name="connsiteX1-203" fmla="*/ 991141 w 1161036"/>
                  <a:gd name="connsiteY1-204" fmla="*/ 304896 h 615539"/>
                  <a:gd name="connsiteX2-205" fmla="*/ 663073 w 1161036"/>
                  <a:gd name="connsiteY2-206" fmla="*/ 80909 h 615539"/>
                  <a:gd name="connsiteX3-207" fmla="*/ 15781 w 1161036"/>
                  <a:gd name="connsiteY3-208" fmla="*/ 96 h 615539"/>
                  <a:gd name="connsiteX4-209" fmla="*/ 215391 w 1161036"/>
                  <a:gd name="connsiteY4-210" fmla="*/ 64764 h 615539"/>
                  <a:gd name="connsiteX5-211" fmla="*/ 396665 w 1161036"/>
                  <a:gd name="connsiteY5-212" fmla="*/ 73990 h 615539"/>
                  <a:gd name="connsiteX6-213" fmla="*/ 765636 w 1161036"/>
                  <a:gd name="connsiteY6-214" fmla="*/ 179063 h 615539"/>
                  <a:gd name="connsiteX7-215" fmla="*/ 998761 w 1161036"/>
                  <a:gd name="connsiteY7-216" fmla="*/ 449676 h 615539"/>
                  <a:gd name="connsiteX8-217" fmla="*/ 1082581 w 1161036"/>
                  <a:gd name="connsiteY8-218" fmla="*/ 594456 h 615539"/>
                  <a:gd name="connsiteX9-219" fmla="*/ 1158781 w 1161036"/>
                  <a:gd name="connsiteY9-220" fmla="*/ 579216 h 615539"/>
                  <a:gd name="connsiteX0-221" fmla="*/ 946853 w 949108"/>
                  <a:gd name="connsiteY0-222" fmla="*/ 552709 h 589032"/>
                  <a:gd name="connsiteX1-223" fmla="*/ 779213 w 949108"/>
                  <a:gd name="connsiteY1-224" fmla="*/ 278389 h 589032"/>
                  <a:gd name="connsiteX2-225" fmla="*/ 451145 w 949108"/>
                  <a:gd name="connsiteY2-226" fmla="*/ 54402 h 589032"/>
                  <a:gd name="connsiteX3-227" fmla="*/ 96099 w 949108"/>
                  <a:gd name="connsiteY3-228" fmla="*/ 157 h 589032"/>
                  <a:gd name="connsiteX4-229" fmla="*/ 3463 w 949108"/>
                  <a:gd name="connsiteY4-230" fmla="*/ 38257 h 589032"/>
                  <a:gd name="connsiteX5-231" fmla="*/ 184737 w 949108"/>
                  <a:gd name="connsiteY5-232" fmla="*/ 47483 h 589032"/>
                  <a:gd name="connsiteX6-233" fmla="*/ 553708 w 949108"/>
                  <a:gd name="connsiteY6-234" fmla="*/ 152556 h 589032"/>
                  <a:gd name="connsiteX7-235" fmla="*/ 786833 w 949108"/>
                  <a:gd name="connsiteY7-236" fmla="*/ 423169 h 589032"/>
                  <a:gd name="connsiteX8-237" fmla="*/ 870653 w 949108"/>
                  <a:gd name="connsiteY8-238" fmla="*/ 567949 h 589032"/>
                  <a:gd name="connsiteX9-239" fmla="*/ 946853 w 949108"/>
                  <a:gd name="connsiteY9-240" fmla="*/ 552709 h 589032"/>
                  <a:gd name="connsiteX0-241" fmla="*/ 969826 w 972081"/>
                  <a:gd name="connsiteY0-242" fmla="*/ 550723 h 587046"/>
                  <a:gd name="connsiteX1-243" fmla="*/ 802186 w 972081"/>
                  <a:gd name="connsiteY1-244" fmla="*/ 276403 h 587046"/>
                  <a:gd name="connsiteX2-245" fmla="*/ 474118 w 972081"/>
                  <a:gd name="connsiteY2-246" fmla="*/ 52416 h 587046"/>
                  <a:gd name="connsiteX3-247" fmla="*/ 49331 w 972081"/>
                  <a:gd name="connsiteY3-248" fmla="*/ 164 h 587046"/>
                  <a:gd name="connsiteX4-249" fmla="*/ 26436 w 972081"/>
                  <a:gd name="connsiteY4-250" fmla="*/ 36271 h 587046"/>
                  <a:gd name="connsiteX5-251" fmla="*/ 207710 w 972081"/>
                  <a:gd name="connsiteY5-252" fmla="*/ 45497 h 587046"/>
                  <a:gd name="connsiteX6-253" fmla="*/ 576681 w 972081"/>
                  <a:gd name="connsiteY6-254" fmla="*/ 150570 h 587046"/>
                  <a:gd name="connsiteX7-255" fmla="*/ 809806 w 972081"/>
                  <a:gd name="connsiteY7-256" fmla="*/ 421183 h 587046"/>
                  <a:gd name="connsiteX8-257" fmla="*/ 893626 w 972081"/>
                  <a:gd name="connsiteY8-258" fmla="*/ 565963 h 587046"/>
                  <a:gd name="connsiteX9-259" fmla="*/ 969826 w 972081"/>
                  <a:gd name="connsiteY9-260" fmla="*/ 550723 h 587046"/>
                  <a:gd name="connsiteX0-261" fmla="*/ 1003192 w 1005447"/>
                  <a:gd name="connsiteY0-262" fmla="*/ 550774 h 587097"/>
                  <a:gd name="connsiteX1-263" fmla="*/ 835552 w 1005447"/>
                  <a:gd name="connsiteY1-264" fmla="*/ 276454 h 587097"/>
                  <a:gd name="connsiteX2-265" fmla="*/ 507484 w 1005447"/>
                  <a:gd name="connsiteY2-266" fmla="*/ 52467 h 587097"/>
                  <a:gd name="connsiteX3-267" fmla="*/ 82697 w 1005447"/>
                  <a:gd name="connsiteY3-268" fmla="*/ 215 h 587097"/>
                  <a:gd name="connsiteX4-269" fmla="*/ 11979 w 1005447"/>
                  <a:gd name="connsiteY4-270" fmla="*/ 34330 h 587097"/>
                  <a:gd name="connsiteX5-271" fmla="*/ 241076 w 1005447"/>
                  <a:gd name="connsiteY5-272" fmla="*/ 45548 h 587097"/>
                  <a:gd name="connsiteX6-273" fmla="*/ 610047 w 1005447"/>
                  <a:gd name="connsiteY6-274" fmla="*/ 150621 h 587097"/>
                  <a:gd name="connsiteX7-275" fmla="*/ 843172 w 1005447"/>
                  <a:gd name="connsiteY7-276" fmla="*/ 421234 h 587097"/>
                  <a:gd name="connsiteX8-277" fmla="*/ 926992 w 1005447"/>
                  <a:gd name="connsiteY8-278" fmla="*/ 566014 h 587097"/>
                  <a:gd name="connsiteX9-279" fmla="*/ 1003192 w 1005447"/>
                  <a:gd name="connsiteY9-280" fmla="*/ 550774 h 587097"/>
                  <a:gd name="connsiteX0-281" fmla="*/ 1003192 w 1005447"/>
                  <a:gd name="connsiteY0-282" fmla="*/ 550774 h 587097"/>
                  <a:gd name="connsiteX1-283" fmla="*/ 835552 w 1005447"/>
                  <a:gd name="connsiteY1-284" fmla="*/ 276454 h 587097"/>
                  <a:gd name="connsiteX2-285" fmla="*/ 507484 w 1005447"/>
                  <a:gd name="connsiteY2-286" fmla="*/ 52467 h 587097"/>
                  <a:gd name="connsiteX3-287" fmla="*/ 82697 w 1005447"/>
                  <a:gd name="connsiteY3-288" fmla="*/ 215 h 587097"/>
                  <a:gd name="connsiteX4-289" fmla="*/ 11979 w 1005447"/>
                  <a:gd name="connsiteY4-290" fmla="*/ 34330 h 587097"/>
                  <a:gd name="connsiteX5-291" fmla="*/ 241076 w 1005447"/>
                  <a:gd name="connsiteY5-292" fmla="*/ 45548 h 587097"/>
                  <a:gd name="connsiteX6-293" fmla="*/ 604069 w 1005447"/>
                  <a:gd name="connsiteY6-294" fmla="*/ 158591 h 587097"/>
                  <a:gd name="connsiteX7-295" fmla="*/ 843172 w 1005447"/>
                  <a:gd name="connsiteY7-296" fmla="*/ 421234 h 587097"/>
                  <a:gd name="connsiteX8-297" fmla="*/ 926992 w 1005447"/>
                  <a:gd name="connsiteY8-298" fmla="*/ 566014 h 587097"/>
                  <a:gd name="connsiteX9-299" fmla="*/ 1003192 w 1005447"/>
                  <a:gd name="connsiteY9-300" fmla="*/ 550774 h 587097"/>
                  <a:gd name="connsiteX0-301" fmla="*/ 1003192 w 1005667"/>
                  <a:gd name="connsiteY0-302" fmla="*/ 550774 h 589628"/>
                  <a:gd name="connsiteX1-303" fmla="*/ 835552 w 1005667"/>
                  <a:gd name="connsiteY1-304" fmla="*/ 276454 h 589628"/>
                  <a:gd name="connsiteX2-305" fmla="*/ 507484 w 1005667"/>
                  <a:gd name="connsiteY2-306" fmla="*/ 52467 h 589628"/>
                  <a:gd name="connsiteX3-307" fmla="*/ 82697 w 1005667"/>
                  <a:gd name="connsiteY3-308" fmla="*/ 215 h 589628"/>
                  <a:gd name="connsiteX4-309" fmla="*/ 11979 w 1005667"/>
                  <a:gd name="connsiteY4-310" fmla="*/ 34330 h 589628"/>
                  <a:gd name="connsiteX5-311" fmla="*/ 241076 w 1005667"/>
                  <a:gd name="connsiteY5-312" fmla="*/ 45548 h 589628"/>
                  <a:gd name="connsiteX6-313" fmla="*/ 604069 w 1005667"/>
                  <a:gd name="connsiteY6-314" fmla="*/ 158591 h 589628"/>
                  <a:gd name="connsiteX7-315" fmla="*/ 807305 w 1005667"/>
                  <a:gd name="connsiteY7-316" fmla="*/ 345516 h 589628"/>
                  <a:gd name="connsiteX8-317" fmla="*/ 926992 w 1005667"/>
                  <a:gd name="connsiteY8-318" fmla="*/ 566014 h 589628"/>
                  <a:gd name="connsiteX9-319" fmla="*/ 1003192 w 1005667"/>
                  <a:gd name="connsiteY9-320" fmla="*/ 550774 h 589628"/>
                  <a:gd name="connsiteX0-321" fmla="*/ 1003192 w 1005758"/>
                  <a:gd name="connsiteY0-322" fmla="*/ 550774 h 590172"/>
                  <a:gd name="connsiteX1-323" fmla="*/ 835552 w 1005758"/>
                  <a:gd name="connsiteY1-324" fmla="*/ 276454 h 590172"/>
                  <a:gd name="connsiteX2-325" fmla="*/ 507484 w 1005758"/>
                  <a:gd name="connsiteY2-326" fmla="*/ 52467 h 590172"/>
                  <a:gd name="connsiteX3-327" fmla="*/ 82697 w 1005758"/>
                  <a:gd name="connsiteY3-328" fmla="*/ 215 h 590172"/>
                  <a:gd name="connsiteX4-329" fmla="*/ 11979 w 1005758"/>
                  <a:gd name="connsiteY4-330" fmla="*/ 34330 h 590172"/>
                  <a:gd name="connsiteX5-331" fmla="*/ 241076 w 1005758"/>
                  <a:gd name="connsiteY5-332" fmla="*/ 45548 h 590172"/>
                  <a:gd name="connsiteX6-333" fmla="*/ 604069 w 1005758"/>
                  <a:gd name="connsiteY6-334" fmla="*/ 158591 h 590172"/>
                  <a:gd name="connsiteX7-335" fmla="*/ 791364 w 1005758"/>
                  <a:gd name="connsiteY7-336" fmla="*/ 337546 h 590172"/>
                  <a:gd name="connsiteX8-337" fmla="*/ 926992 w 1005758"/>
                  <a:gd name="connsiteY8-338" fmla="*/ 566014 h 590172"/>
                  <a:gd name="connsiteX9-339" fmla="*/ 1003192 w 1005758"/>
                  <a:gd name="connsiteY9-340" fmla="*/ 550774 h 590172"/>
                  <a:gd name="connsiteX0-341" fmla="*/ 1003192 w 1005758"/>
                  <a:gd name="connsiteY0-342" fmla="*/ 550774 h 590172"/>
                  <a:gd name="connsiteX1-343" fmla="*/ 835552 w 1005758"/>
                  <a:gd name="connsiteY1-344" fmla="*/ 276454 h 590172"/>
                  <a:gd name="connsiteX2-345" fmla="*/ 507484 w 1005758"/>
                  <a:gd name="connsiteY2-346" fmla="*/ 52467 h 590172"/>
                  <a:gd name="connsiteX3-347" fmla="*/ 82697 w 1005758"/>
                  <a:gd name="connsiteY3-348" fmla="*/ 215 h 590172"/>
                  <a:gd name="connsiteX4-349" fmla="*/ 11979 w 1005758"/>
                  <a:gd name="connsiteY4-350" fmla="*/ 34330 h 590172"/>
                  <a:gd name="connsiteX5-351" fmla="*/ 241076 w 1005758"/>
                  <a:gd name="connsiteY5-352" fmla="*/ 45548 h 590172"/>
                  <a:gd name="connsiteX6-353" fmla="*/ 604069 w 1005758"/>
                  <a:gd name="connsiteY6-354" fmla="*/ 158591 h 590172"/>
                  <a:gd name="connsiteX7-355" fmla="*/ 791364 w 1005758"/>
                  <a:gd name="connsiteY7-356" fmla="*/ 337546 h 590172"/>
                  <a:gd name="connsiteX8-357" fmla="*/ 926992 w 1005758"/>
                  <a:gd name="connsiteY8-358" fmla="*/ 566014 h 590172"/>
                  <a:gd name="connsiteX9-359" fmla="*/ 1003192 w 1005758"/>
                  <a:gd name="connsiteY9-360" fmla="*/ 550774 h 590172"/>
                  <a:gd name="connsiteX0-361" fmla="*/ 1003192 w 1005758"/>
                  <a:gd name="connsiteY0-362" fmla="*/ 550774 h 590172"/>
                  <a:gd name="connsiteX1-363" fmla="*/ 835552 w 1005758"/>
                  <a:gd name="connsiteY1-364" fmla="*/ 276454 h 590172"/>
                  <a:gd name="connsiteX2-365" fmla="*/ 507484 w 1005758"/>
                  <a:gd name="connsiteY2-366" fmla="*/ 52467 h 590172"/>
                  <a:gd name="connsiteX3-367" fmla="*/ 82697 w 1005758"/>
                  <a:gd name="connsiteY3-368" fmla="*/ 215 h 590172"/>
                  <a:gd name="connsiteX4-369" fmla="*/ 11979 w 1005758"/>
                  <a:gd name="connsiteY4-370" fmla="*/ 34330 h 590172"/>
                  <a:gd name="connsiteX5-371" fmla="*/ 241076 w 1005758"/>
                  <a:gd name="connsiteY5-372" fmla="*/ 45548 h 590172"/>
                  <a:gd name="connsiteX6-373" fmla="*/ 604069 w 1005758"/>
                  <a:gd name="connsiteY6-374" fmla="*/ 158591 h 590172"/>
                  <a:gd name="connsiteX7-375" fmla="*/ 791364 w 1005758"/>
                  <a:gd name="connsiteY7-376" fmla="*/ 337546 h 590172"/>
                  <a:gd name="connsiteX8-377" fmla="*/ 926992 w 1005758"/>
                  <a:gd name="connsiteY8-378" fmla="*/ 566014 h 590172"/>
                  <a:gd name="connsiteX9-379" fmla="*/ 1003192 w 1005758"/>
                  <a:gd name="connsiteY9-380" fmla="*/ 550774 h 590172"/>
                  <a:gd name="connsiteX0-381" fmla="*/ 1003192 w 1005758"/>
                  <a:gd name="connsiteY0-382" fmla="*/ 550774 h 590172"/>
                  <a:gd name="connsiteX1-383" fmla="*/ 835552 w 1005758"/>
                  <a:gd name="connsiteY1-384" fmla="*/ 276454 h 590172"/>
                  <a:gd name="connsiteX2-385" fmla="*/ 507484 w 1005758"/>
                  <a:gd name="connsiteY2-386" fmla="*/ 52467 h 590172"/>
                  <a:gd name="connsiteX3-387" fmla="*/ 82697 w 1005758"/>
                  <a:gd name="connsiteY3-388" fmla="*/ 215 h 590172"/>
                  <a:gd name="connsiteX4-389" fmla="*/ 11979 w 1005758"/>
                  <a:gd name="connsiteY4-390" fmla="*/ 34330 h 590172"/>
                  <a:gd name="connsiteX5-391" fmla="*/ 241076 w 1005758"/>
                  <a:gd name="connsiteY5-392" fmla="*/ 45548 h 590172"/>
                  <a:gd name="connsiteX6-393" fmla="*/ 604069 w 1005758"/>
                  <a:gd name="connsiteY6-394" fmla="*/ 158591 h 590172"/>
                  <a:gd name="connsiteX7-395" fmla="*/ 791364 w 1005758"/>
                  <a:gd name="connsiteY7-396" fmla="*/ 337546 h 590172"/>
                  <a:gd name="connsiteX8-397" fmla="*/ 926992 w 1005758"/>
                  <a:gd name="connsiteY8-398" fmla="*/ 566014 h 590172"/>
                  <a:gd name="connsiteX9-399" fmla="*/ 1003192 w 1005758"/>
                  <a:gd name="connsiteY9-400" fmla="*/ 550774 h 590172"/>
                  <a:gd name="connsiteX0-401" fmla="*/ 1003192 w 1005758"/>
                  <a:gd name="connsiteY0-402" fmla="*/ 550774 h 590172"/>
                  <a:gd name="connsiteX1-403" fmla="*/ 835552 w 1005758"/>
                  <a:gd name="connsiteY1-404" fmla="*/ 276454 h 590172"/>
                  <a:gd name="connsiteX2-405" fmla="*/ 507484 w 1005758"/>
                  <a:gd name="connsiteY2-406" fmla="*/ 52467 h 590172"/>
                  <a:gd name="connsiteX3-407" fmla="*/ 82697 w 1005758"/>
                  <a:gd name="connsiteY3-408" fmla="*/ 215 h 590172"/>
                  <a:gd name="connsiteX4-409" fmla="*/ 11979 w 1005758"/>
                  <a:gd name="connsiteY4-410" fmla="*/ 34330 h 590172"/>
                  <a:gd name="connsiteX5-411" fmla="*/ 241076 w 1005758"/>
                  <a:gd name="connsiteY5-412" fmla="*/ 45548 h 590172"/>
                  <a:gd name="connsiteX6-413" fmla="*/ 616025 w 1005758"/>
                  <a:gd name="connsiteY6-414" fmla="*/ 158591 h 590172"/>
                  <a:gd name="connsiteX7-415" fmla="*/ 791364 w 1005758"/>
                  <a:gd name="connsiteY7-416" fmla="*/ 337546 h 590172"/>
                  <a:gd name="connsiteX8-417" fmla="*/ 926992 w 1005758"/>
                  <a:gd name="connsiteY8-418" fmla="*/ 566014 h 590172"/>
                  <a:gd name="connsiteX9-419" fmla="*/ 1003192 w 1005758"/>
                  <a:gd name="connsiteY9-420" fmla="*/ 550774 h 590172"/>
                  <a:gd name="connsiteX0-421" fmla="*/ 1003192 w 1005603"/>
                  <a:gd name="connsiteY0-422" fmla="*/ 550774 h 589628"/>
                  <a:gd name="connsiteX1-423" fmla="*/ 835552 w 1005603"/>
                  <a:gd name="connsiteY1-424" fmla="*/ 276454 h 589628"/>
                  <a:gd name="connsiteX2-425" fmla="*/ 507484 w 1005603"/>
                  <a:gd name="connsiteY2-426" fmla="*/ 52467 h 589628"/>
                  <a:gd name="connsiteX3-427" fmla="*/ 82697 w 1005603"/>
                  <a:gd name="connsiteY3-428" fmla="*/ 215 h 589628"/>
                  <a:gd name="connsiteX4-429" fmla="*/ 11979 w 1005603"/>
                  <a:gd name="connsiteY4-430" fmla="*/ 34330 h 589628"/>
                  <a:gd name="connsiteX5-431" fmla="*/ 241076 w 1005603"/>
                  <a:gd name="connsiteY5-432" fmla="*/ 45548 h 589628"/>
                  <a:gd name="connsiteX6-433" fmla="*/ 616025 w 1005603"/>
                  <a:gd name="connsiteY6-434" fmla="*/ 158591 h 589628"/>
                  <a:gd name="connsiteX7-435" fmla="*/ 819261 w 1005603"/>
                  <a:gd name="connsiteY7-436" fmla="*/ 345516 h 589628"/>
                  <a:gd name="connsiteX8-437" fmla="*/ 926992 w 1005603"/>
                  <a:gd name="connsiteY8-438" fmla="*/ 566014 h 589628"/>
                  <a:gd name="connsiteX9-439" fmla="*/ 1003192 w 1005603"/>
                  <a:gd name="connsiteY9-440" fmla="*/ 550774 h 589628"/>
                  <a:gd name="connsiteX0-441" fmla="*/ 1003192 w 1007109"/>
                  <a:gd name="connsiteY0-442" fmla="*/ 550774 h 578580"/>
                  <a:gd name="connsiteX1-443" fmla="*/ 835552 w 1007109"/>
                  <a:gd name="connsiteY1-444" fmla="*/ 276454 h 578580"/>
                  <a:gd name="connsiteX2-445" fmla="*/ 507484 w 1007109"/>
                  <a:gd name="connsiteY2-446" fmla="*/ 52467 h 578580"/>
                  <a:gd name="connsiteX3-447" fmla="*/ 82697 w 1007109"/>
                  <a:gd name="connsiteY3-448" fmla="*/ 215 h 578580"/>
                  <a:gd name="connsiteX4-449" fmla="*/ 11979 w 1007109"/>
                  <a:gd name="connsiteY4-450" fmla="*/ 34330 h 578580"/>
                  <a:gd name="connsiteX5-451" fmla="*/ 241076 w 1007109"/>
                  <a:gd name="connsiteY5-452" fmla="*/ 45548 h 578580"/>
                  <a:gd name="connsiteX6-453" fmla="*/ 616025 w 1007109"/>
                  <a:gd name="connsiteY6-454" fmla="*/ 158591 h 578580"/>
                  <a:gd name="connsiteX7-455" fmla="*/ 819261 w 1007109"/>
                  <a:gd name="connsiteY7-456" fmla="*/ 345516 h 578580"/>
                  <a:gd name="connsiteX8-457" fmla="*/ 942933 w 1007109"/>
                  <a:gd name="connsiteY8-458" fmla="*/ 546088 h 578580"/>
                  <a:gd name="connsiteX9-459" fmla="*/ 1003192 w 1007109"/>
                  <a:gd name="connsiteY9-460" fmla="*/ 550774 h 578580"/>
                  <a:gd name="connsiteX0-461" fmla="*/ 1003192 w 1007109"/>
                  <a:gd name="connsiteY0-462" fmla="*/ 578670 h 598862"/>
                  <a:gd name="connsiteX1-463" fmla="*/ 835552 w 1007109"/>
                  <a:gd name="connsiteY1-464" fmla="*/ 276454 h 598862"/>
                  <a:gd name="connsiteX2-465" fmla="*/ 507484 w 1007109"/>
                  <a:gd name="connsiteY2-466" fmla="*/ 52467 h 598862"/>
                  <a:gd name="connsiteX3-467" fmla="*/ 82697 w 1007109"/>
                  <a:gd name="connsiteY3-468" fmla="*/ 215 h 598862"/>
                  <a:gd name="connsiteX4-469" fmla="*/ 11979 w 1007109"/>
                  <a:gd name="connsiteY4-470" fmla="*/ 34330 h 598862"/>
                  <a:gd name="connsiteX5-471" fmla="*/ 241076 w 1007109"/>
                  <a:gd name="connsiteY5-472" fmla="*/ 45548 h 598862"/>
                  <a:gd name="connsiteX6-473" fmla="*/ 616025 w 1007109"/>
                  <a:gd name="connsiteY6-474" fmla="*/ 158591 h 598862"/>
                  <a:gd name="connsiteX7-475" fmla="*/ 819261 w 1007109"/>
                  <a:gd name="connsiteY7-476" fmla="*/ 345516 h 598862"/>
                  <a:gd name="connsiteX8-477" fmla="*/ 942933 w 1007109"/>
                  <a:gd name="connsiteY8-478" fmla="*/ 546088 h 598862"/>
                  <a:gd name="connsiteX9-479" fmla="*/ 1003192 w 1007109"/>
                  <a:gd name="connsiteY9-480" fmla="*/ 578670 h 598862"/>
                  <a:gd name="connsiteX0-481" fmla="*/ 1010513 w 1014430"/>
                  <a:gd name="connsiteY0-482" fmla="*/ 578685 h 598877"/>
                  <a:gd name="connsiteX1-483" fmla="*/ 842873 w 1014430"/>
                  <a:gd name="connsiteY1-484" fmla="*/ 276469 h 598877"/>
                  <a:gd name="connsiteX2-485" fmla="*/ 514805 w 1014430"/>
                  <a:gd name="connsiteY2-486" fmla="*/ 52482 h 598877"/>
                  <a:gd name="connsiteX3-487" fmla="*/ 90018 w 1014430"/>
                  <a:gd name="connsiteY3-488" fmla="*/ 230 h 598877"/>
                  <a:gd name="connsiteX4-489" fmla="*/ 19300 w 1014430"/>
                  <a:gd name="connsiteY4-490" fmla="*/ 34345 h 598877"/>
                  <a:gd name="connsiteX5-491" fmla="*/ 348026 w 1014430"/>
                  <a:gd name="connsiteY5-492" fmla="*/ 57518 h 598877"/>
                  <a:gd name="connsiteX6-493" fmla="*/ 623346 w 1014430"/>
                  <a:gd name="connsiteY6-494" fmla="*/ 158606 h 598877"/>
                  <a:gd name="connsiteX7-495" fmla="*/ 826582 w 1014430"/>
                  <a:gd name="connsiteY7-496" fmla="*/ 345531 h 598877"/>
                  <a:gd name="connsiteX8-497" fmla="*/ 950254 w 1014430"/>
                  <a:gd name="connsiteY8-498" fmla="*/ 546103 h 598877"/>
                  <a:gd name="connsiteX9-499" fmla="*/ 1010513 w 1014430"/>
                  <a:gd name="connsiteY9-500" fmla="*/ 578685 h 598877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</a:cxnLst>
                <a:rect l="l" t="t" r="r" b="b"/>
                <a:pathLst>
                  <a:path w="1014430" h="598877">
                    <a:moveTo>
                      <a:pt x="1010513" y="578685"/>
                    </a:moveTo>
                    <a:cubicBezTo>
                      <a:pt x="992616" y="533746"/>
                      <a:pt x="925491" y="364169"/>
                      <a:pt x="842873" y="276469"/>
                    </a:cubicBezTo>
                    <a:cubicBezTo>
                      <a:pt x="760255" y="188769"/>
                      <a:pt x="640281" y="98522"/>
                      <a:pt x="514805" y="52482"/>
                    </a:cubicBezTo>
                    <a:cubicBezTo>
                      <a:pt x="389329" y="6442"/>
                      <a:pt x="172602" y="3253"/>
                      <a:pt x="90018" y="230"/>
                    </a:cubicBezTo>
                    <a:cubicBezTo>
                      <a:pt x="7434" y="-2793"/>
                      <a:pt x="-23701" y="24797"/>
                      <a:pt x="19300" y="34345"/>
                    </a:cubicBezTo>
                    <a:cubicBezTo>
                      <a:pt x="62301" y="43893"/>
                      <a:pt x="247352" y="36808"/>
                      <a:pt x="348026" y="57518"/>
                    </a:cubicBezTo>
                    <a:cubicBezTo>
                      <a:pt x="448700" y="78228"/>
                      <a:pt x="543587" y="110604"/>
                      <a:pt x="623346" y="158606"/>
                    </a:cubicBezTo>
                    <a:cubicBezTo>
                      <a:pt x="703105" y="206608"/>
                      <a:pt x="762688" y="263900"/>
                      <a:pt x="826582" y="345531"/>
                    </a:cubicBezTo>
                    <a:cubicBezTo>
                      <a:pt x="894461" y="419191"/>
                      <a:pt x="919599" y="507244"/>
                      <a:pt x="950254" y="546103"/>
                    </a:cubicBezTo>
                    <a:cubicBezTo>
                      <a:pt x="980909" y="584962"/>
                      <a:pt x="1028410" y="623624"/>
                      <a:pt x="1010513" y="57868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任意多边形: 形状 20"/>
              <p:cNvSpPr/>
              <p:nvPr/>
            </p:nvSpPr>
            <p:spPr>
              <a:xfrm flipH="1">
                <a:off x="8076754" y="2431549"/>
                <a:ext cx="1191507" cy="235945"/>
              </a:xfrm>
              <a:custGeom>
                <a:avLst/>
                <a:gdLst>
                  <a:gd name="connsiteX0" fmla="*/ 1189949 w 1250440"/>
                  <a:gd name="connsiteY0" fmla="*/ 76835 h 160730"/>
                  <a:gd name="connsiteX1" fmla="*/ 725129 w 1250440"/>
                  <a:gd name="connsiteY1" fmla="*/ 15875 h 160730"/>
                  <a:gd name="connsiteX2" fmla="*/ 69809 w 1250440"/>
                  <a:gd name="connsiteY2" fmla="*/ 635 h 160730"/>
                  <a:gd name="connsiteX3" fmla="*/ 31709 w 1250440"/>
                  <a:gd name="connsiteY3" fmla="*/ 31115 h 160730"/>
                  <a:gd name="connsiteX4" fmla="*/ 184109 w 1250440"/>
                  <a:gd name="connsiteY4" fmla="*/ 53975 h 160730"/>
                  <a:gd name="connsiteX5" fmla="*/ 610829 w 1250440"/>
                  <a:gd name="connsiteY5" fmla="*/ 69215 h 160730"/>
                  <a:gd name="connsiteX6" fmla="*/ 1182329 w 1250440"/>
                  <a:gd name="connsiteY6" fmla="*/ 160655 h 160730"/>
                  <a:gd name="connsiteX7" fmla="*/ 1189949 w 1250440"/>
                  <a:gd name="connsiteY7" fmla="*/ 76835 h 160730"/>
                  <a:gd name="connsiteX0-1" fmla="*/ 1183241 w 1250252"/>
                  <a:gd name="connsiteY0-2" fmla="*/ 157101 h 241021"/>
                  <a:gd name="connsiteX1-3" fmla="*/ 615387 w 1250252"/>
                  <a:gd name="connsiteY1-4" fmla="*/ 1460 h 241021"/>
                  <a:gd name="connsiteX2-5" fmla="*/ 63101 w 1250252"/>
                  <a:gd name="connsiteY2-6" fmla="*/ 80901 h 241021"/>
                  <a:gd name="connsiteX3-7" fmla="*/ 25001 w 1250252"/>
                  <a:gd name="connsiteY3-8" fmla="*/ 111381 h 241021"/>
                  <a:gd name="connsiteX4-9" fmla="*/ 177401 w 1250252"/>
                  <a:gd name="connsiteY4-10" fmla="*/ 134241 h 241021"/>
                  <a:gd name="connsiteX5-11" fmla="*/ 604121 w 1250252"/>
                  <a:gd name="connsiteY5-12" fmla="*/ 149481 h 241021"/>
                  <a:gd name="connsiteX6-13" fmla="*/ 1175621 w 1250252"/>
                  <a:gd name="connsiteY6-14" fmla="*/ 240921 h 241021"/>
                  <a:gd name="connsiteX7-15" fmla="*/ 1183241 w 1250252"/>
                  <a:gd name="connsiteY7-16" fmla="*/ 157101 h 241021"/>
                  <a:gd name="connsiteX0-17" fmla="*/ 1264529 w 1331540"/>
                  <a:gd name="connsiteY0-18" fmla="*/ 190134 h 274053"/>
                  <a:gd name="connsiteX1-19" fmla="*/ 696675 w 1331540"/>
                  <a:gd name="connsiteY1-20" fmla="*/ 34493 h 274053"/>
                  <a:gd name="connsiteX2-21" fmla="*/ 35785 w 1331540"/>
                  <a:gd name="connsiteY2-22" fmla="*/ 8116 h 274053"/>
                  <a:gd name="connsiteX3-23" fmla="*/ 106289 w 1331540"/>
                  <a:gd name="connsiteY3-24" fmla="*/ 144414 h 274053"/>
                  <a:gd name="connsiteX4-25" fmla="*/ 258689 w 1331540"/>
                  <a:gd name="connsiteY4-26" fmla="*/ 167274 h 274053"/>
                  <a:gd name="connsiteX5-27" fmla="*/ 685409 w 1331540"/>
                  <a:gd name="connsiteY5-28" fmla="*/ 182514 h 274053"/>
                  <a:gd name="connsiteX6-29" fmla="*/ 1256909 w 1331540"/>
                  <a:gd name="connsiteY6-30" fmla="*/ 273954 h 274053"/>
                  <a:gd name="connsiteX7-31" fmla="*/ 1264529 w 1331540"/>
                  <a:gd name="connsiteY7-32" fmla="*/ 190134 h 274053"/>
                  <a:gd name="connsiteX0-33" fmla="*/ 1272842 w 1339853"/>
                  <a:gd name="connsiteY0-34" fmla="*/ 184632 h 268551"/>
                  <a:gd name="connsiteX1-35" fmla="*/ 704988 w 1339853"/>
                  <a:gd name="connsiteY1-36" fmla="*/ 28991 h 268551"/>
                  <a:gd name="connsiteX2-37" fmla="*/ 44098 w 1339853"/>
                  <a:gd name="connsiteY2-38" fmla="*/ 2614 h 268551"/>
                  <a:gd name="connsiteX3-39" fmla="*/ 83970 w 1339853"/>
                  <a:gd name="connsiteY3-40" fmla="*/ 63725 h 268551"/>
                  <a:gd name="connsiteX4-41" fmla="*/ 267002 w 1339853"/>
                  <a:gd name="connsiteY4-42" fmla="*/ 161772 h 268551"/>
                  <a:gd name="connsiteX5-43" fmla="*/ 693722 w 1339853"/>
                  <a:gd name="connsiteY5-44" fmla="*/ 177012 h 268551"/>
                  <a:gd name="connsiteX6-45" fmla="*/ 1265222 w 1339853"/>
                  <a:gd name="connsiteY6-46" fmla="*/ 268452 h 268551"/>
                  <a:gd name="connsiteX7-47" fmla="*/ 1272842 w 1339853"/>
                  <a:gd name="connsiteY7-48" fmla="*/ 184632 h 268551"/>
                  <a:gd name="connsiteX0-49" fmla="*/ 1317291 w 1384302"/>
                  <a:gd name="connsiteY0-50" fmla="*/ 187022 h 270941"/>
                  <a:gd name="connsiteX1-51" fmla="*/ 749437 w 1384302"/>
                  <a:gd name="connsiteY1-52" fmla="*/ 31381 h 270941"/>
                  <a:gd name="connsiteX2-53" fmla="*/ 35637 w 1384302"/>
                  <a:gd name="connsiteY2-54" fmla="*/ 2219 h 270941"/>
                  <a:gd name="connsiteX3-55" fmla="*/ 128419 w 1384302"/>
                  <a:gd name="connsiteY3-56" fmla="*/ 66115 h 270941"/>
                  <a:gd name="connsiteX4-57" fmla="*/ 311451 w 1384302"/>
                  <a:gd name="connsiteY4-58" fmla="*/ 164162 h 270941"/>
                  <a:gd name="connsiteX5-59" fmla="*/ 738171 w 1384302"/>
                  <a:gd name="connsiteY5-60" fmla="*/ 179402 h 270941"/>
                  <a:gd name="connsiteX6-61" fmla="*/ 1309671 w 1384302"/>
                  <a:gd name="connsiteY6-62" fmla="*/ 270842 h 270941"/>
                  <a:gd name="connsiteX7-63" fmla="*/ 1317291 w 1384302"/>
                  <a:gd name="connsiteY7-64" fmla="*/ 187022 h 270941"/>
                  <a:gd name="connsiteX0-65" fmla="*/ 1317038 w 1384049"/>
                  <a:gd name="connsiteY0-66" fmla="*/ 187022 h 270941"/>
                  <a:gd name="connsiteX1-67" fmla="*/ 749184 w 1384049"/>
                  <a:gd name="connsiteY1-68" fmla="*/ 31381 h 270941"/>
                  <a:gd name="connsiteX2-69" fmla="*/ 35384 w 1384049"/>
                  <a:gd name="connsiteY2-70" fmla="*/ 2219 h 270941"/>
                  <a:gd name="connsiteX3-71" fmla="*/ 128166 w 1384049"/>
                  <a:gd name="connsiteY3-72" fmla="*/ 66115 h 270941"/>
                  <a:gd name="connsiteX4-73" fmla="*/ 300059 w 1384049"/>
                  <a:gd name="connsiteY4-74" fmla="*/ 75052 h 270941"/>
                  <a:gd name="connsiteX5-75" fmla="*/ 737918 w 1384049"/>
                  <a:gd name="connsiteY5-76" fmla="*/ 179402 h 270941"/>
                  <a:gd name="connsiteX6-77" fmla="*/ 1309418 w 1384049"/>
                  <a:gd name="connsiteY6-78" fmla="*/ 270842 h 270941"/>
                  <a:gd name="connsiteX7-79" fmla="*/ 1317038 w 1384049"/>
                  <a:gd name="connsiteY7-80" fmla="*/ 187022 h 270941"/>
                  <a:gd name="connsiteX0-81" fmla="*/ 1322340 w 1389351"/>
                  <a:gd name="connsiteY0-82" fmla="*/ 187022 h 270941"/>
                  <a:gd name="connsiteX1-83" fmla="*/ 754486 w 1389351"/>
                  <a:gd name="connsiteY1-84" fmla="*/ 31381 h 270941"/>
                  <a:gd name="connsiteX2-85" fmla="*/ 40686 w 1389351"/>
                  <a:gd name="connsiteY2-86" fmla="*/ 2219 h 270941"/>
                  <a:gd name="connsiteX3-87" fmla="*/ 111190 w 1389351"/>
                  <a:gd name="connsiteY3-88" fmla="*/ 66115 h 270941"/>
                  <a:gd name="connsiteX4-89" fmla="*/ 305361 w 1389351"/>
                  <a:gd name="connsiteY4-90" fmla="*/ 75052 h 270941"/>
                  <a:gd name="connsiteX5-91" fmla="*/ 743220 w 1389351"/>
                  <a:gd name="connsiteY5-92" fmla="*/ 179402 h 270941"/>
                  <a:gd name="connsiteX6-93" fmla="*/ 1314720 w 1389351"/>
                  <a:gd name="connsiteY6-94" fmla="*/ 270842 h 270941"/>
                  <a:gd name="connsiteX7-95" fmla="*/ 1322340 w 1389351"/>
                  <a:gd name="connsiteY7-96" fmla="*/ 187022 h 270941"/>
                  <a:gd name="connsiteX0-97" fmla="*/ 1294922 w 1361933"/>
                  <a:gd name="connsiteY0-98" fmla="*/ 190336 h 274255"/>
                  <a:gd name="connsiteX1-99" fmla="*/ 727068 w 1361933"/>
                  <a:gd name="connsiteY1-100" fmla="*/ 34695 h 274255"/>
                  <a:gd name="connsiteX2-101" fmla="*/ 46684 w 1361933"/>
                  <a:gd name="connsiteY2-102" fmla="*/ 1821 h 274255"/>
                  <a:gd name="connsiteX3-103" fmla="*/ 83772 w 1361933"/>
                  <a:gd name="connsiteY3-104" fmla="*/ 69429 h 274255"/>
                  <a:gd name="connsiteX4-105" fmla="*/ 277943 w 1361933"/>
                  <a:gd name="connsiteY4-106" fmla="*/ 78366 h 274255"/>
                  <a:gd name="connsiteX5-107" fmla="*/ 715802 w 1361933"/>
                  <a:gd name="connsiteY5-108" fmla="*/ 182716 h 274255"/>
                  <a:gd name="connsiteX6-109" fmla="*/ 1287302 w 1361933"/>
                  <a:gd name="connsiteY6-110" fmla="*/ 274156 h 274255"/>
                  <a:gd name="connsiteX7-111" fmla="*/ 1294922 w 1361933"/>
                  <a:gd name="connsiteY7-112" fmla="*/ 190336 h 274255"/>
                  <a:gd name="connsiteX0-113" fmla="*/ 1294922 w 1361933"/>
                  <a:gd name="connsiteY0-114" fmla="*/ 190336 h 274255"/>
                  <a:gd name="connsiteX1-115" fmla="*/ 727068 w 1361933"/>
                  <a:gd name="connsiteY1-116" fmla="*/ 34695 h 274255"/>
                  <a:gd name="connsiteX2-117" fmla="*/ 46684 w 1361933"/>
                  <a:gd name="connsiteY2-118" fmla="*/ 1821 h 274255"/>
                  <a:gd name="connsiteX3-119" fmla="*/ 83772 w 1361933"/>
                  <a:gd name="connsiteY3-120" fmla="*/ 69429 h 274255"/>
                  <a:gd name="connsiteX4-121" fmla="*/ 277943 w 1361933"/>
                  <a:gd name="connsiteY4-122" fmla="*/ 78366 h 274255"/>
                  <a:gd name="connsiteX5-123" fmla="*/ 715802 w 1361933"/>
                  <a:gd name="connsiteY5-124" fmla="*/ 182716 h 274255"/>
                  <a:gd name="connsiteX6-125" fmla="*/ 1287302 w 1361933"/>
                  <a:gd name="connsiteY6-126" fmla="*/ 274156 h 274255"/>
                  <a:gd name="connsiteX7-127" fmla="*/ 1294922 w 1361933"/>
                  <a:gd name="connsiteY7-128" fmla="*/ 190336 h 274255"/>
                  <a:gd name="connsiteX0-129" fmla="*/ 1337264 w 1404275"/>
                  <a:gd name="connsiteY0-130" fmla="*/ 190336 h 274255"/>
                  <a:gd name="connsiteX1-131" fmla="*/ 769410 w 1404275"/>
                  <a:gd name="connsiteY1-132" fmla="*/ 34695 h 274255"/>
                  <a:gd name="connsiteX2-133" fmla="*/ 89026 w 1404275"/>
                  <a:gd name="connsiteY2-134" fmla="*/ 1821 h 274255"/>
                  <a:gd name="connsiteX3-135" fmla="*/ 126114 w 1404275"/>
                  <a:gd name="connsiteY3-136" fmla="*/ 69429 h 274255"/>
                  <a:gd name="connsiteX4-137" fmla="*/ 320285 w 1404275"/>
                  <a:gd name="connsiteY4-138" fmla="*/ 78366 h 274255"/>
                  <a:gd name="connsiteX5-139" fmla="*/ 758144 w 1404275"/>
                  <a:gd name="connsiteY5-140" fmla="*/ 182716 h 274255"/>
                  <a:gd name="connsiteX6-141" fmla="*/ 1329644 w 1404275"/>
                  <a:gd name="connsiteY6-142" fmla="*/ 274156 h 274255"/>
                  <a:gd name="connsiteX7-143" fmla="*/ 1337264 w 1404275"/>
                  <a:gd name="connsiteY7-144" fmla="*/ 190336 h 274255"/>
                  <a:gd name="connsiteX0-145" fmla="*/ 1297041 w 1364052"/>
                  <a:gd name="connsiteY0-146" fmla="*/ 190336 h 274255"/>
                  <a:gd name="connsiteX1-147" fmla="*/ 729187 w 1364052"/>
                  <a:gd name="connsiteY1-148" fmla="*/ 34695 h 274255"/>
                  <a:gd name="connsiteX2-149" fmla="*/ 48803 w 1364052"/>
                  <a:gd name="connsiteY2-150" fmla="*/ 1821 h 274255"/>
                  <a:gd name="connsiteX3-151" fmla="*/ 85891 w 1364052"/>
                  <a:gd name="connsiteY3-152" fmla="*/ 69429 h 274255"/>
                  <a:gd name="connsiteX4-153" fmla="*/ 339469 w 1364052"/>
                  <a:gd name="connsiteY4-154" fmla="*/ 74653 h 274255"/>
                  <a:gd name="connsiteX5-155" fmla="*/ 717921 w 1364052"/>
                  <a:gd name="connsiteY5-156" fmla="*/ 182716 h 274255"/>
                  <a:gd name="connsiteX6-157" fmla="*/ 1289421 w 1364052"/>
                  <a:gd name="connsiteY6-158" fmla="*/ 274156 h 274255"/>
                  <a:gd name="connsiteX7-159" fmla="*/ 1297041 w 1364052"/>
                  <a:gd name="connsiteY7-160" fmla="*/ 190336 h 274255"/>
                  <a:gd name="connsiteX0-161" fmla="*/ 1297041 w 1364064"/>
                  <a:gd name="connsiteY0-162" fmla="*/ 190336 h 275621"/>
                  <a:gd name="connsiteX1-163" fmla="*/ 729187 w 1364064"/>
                  <a:gd name="connsiteY1-164" fmla="*/ 34695 h 275621"/>
                  <a:gd name="connsiteX2-165" fmla="*/ 48803 w 1364064"/>
                  <a:gd name="connsiteY2-166" fmla="*/ 1821 h 275621"/>
                  <a:gd name="connsiteX3-167" fmla="*/ 85891 w 1364064"/>
                  <a:gd name="connsiteY3-168" fmla="*/ 69429 h 275621"/>
                  <a:gd name="connsiteX4-169" fmla="*/ 339469 w 1364064"/>
                  <a:gd name="connsiteY4-170" fmla="*/ 74653 h 275621"/>
                  <a:gd name="connsiteX5-171" fmla="*/ 725347 w 1364064"/>
                  <a:gd name="connsiteY5-172" fmla="*/ 123308 h 275621"/>
                  <a:gd name="connsiteX6-173" fmla="*/ 1289421 w 1364064"/>
                  <a:gd name="connsiteY6-174" fmla="*/ 274156 h 275621"/>
                  <a:gd name="connsiteX7-175" fmla="*/ 1297041 w 1364064"/>
                  <a:gd name="connsiteY7-176" fmla="*/ 190336 h 275621"/>
                  <a:gd name="connsiteX0-177" fmla="*/ 1297041 w 1360545"/>
                  <a:gd name="connsiteY0-178" fmla="*/ 217620 h 310499"/>
                  <a:gd name="connsiteX1-179" fmla="*/ 729187 w 1360545"/>
                  <a:gd name="connsiteY1-180" fmla="*/ 61979 h 310499"/>
                  <a:gd name="connsiteX2-181" fmla="*/ 48803 w 1360545"/>
                  <a:gd name="connsiteY2-182" fmla="*/ 29105 h 310499"/>
                  <a:gd name="connsiteX3-183" fmla="*/ 85891 w 1360545"/>
                  <a:gd name="connsiteY3-184" fmla="*/ 96713 h 310499"/>
                  <a:gd name="connsiteX4-185" fmla="*/ 339469 w 1360545"/>
                  <a:gd name="connsiteY4-186" fmla="*/ 101937 h 310499"/>
                  <a:gd name="connsiteX5-187" fmla="*/ 784754 w 1360545"/>
                  <a:gd name="connsiteY5-188" fmla="*/ 2075 h 310499"/>
                  <a:gd name="connsiteX6-189" fmla="*/ 1289421 w 1360545"/>
                  <a:gd name="connsiteY6-190" fmla="*/ 301440 h 310499"/>
                  <a:gd name="connsiteX7-191" fmla="*/ 1297041 w 1360545"/>
                  <a:gd name="connsiteY7-192" fmla="*/ 217620 h 310499"/>
                  <a:gd name="connsiteX0-193" fmla="*/ 1297041 w 1360113"/>
                  <a:gd name="connsiteY0-194" fmla="*/ 190337 h 276844"/>
                  <a:gd name="connsiteX1-195" fmla="*/ 729187 w 1360113"/>
                  <a:gd name="connsiteY1-196" fmla="*/ 34696 h 276844"/>
                  <a:gd name="connsiteX2-197" fmla="*/ 48803 w 1360113"/>
                  <a:gd name="connsiteY2-198" fmla="*/ 1822 h 276844"/>
                  <a:gd name="connsiteX3-199" fmla="*/ 85891 w 1360113"/>
                  <a:gd name="connsiteY3-200" fmla="*/ 69430 h 276844"/>
                  <a:gd name="connsiteX4-201" fmla="*/ 339469 w 1360113"/>
                  <a:gd name="connsiteY4-202" fmla="*/ 74654 h 276844"/>
                  <a:gd name="connsiteX5-203" fmla="*/ 792180 w 1360113"/>
                  <a:gd name="connsiteY5-204" fmla="*/ 93606 h 276844"/>
                  <a:gd name="connsiteX6-205" fmla="*/ 1289421 w 1360113"/>
                  <a:gd name="connsiteY6-206" fmla="*/ 274157 h 276844"/>
                  <a:gd name="connsiteX7-207" fmla="*/ 1297041 w 1360113"/>
                  <a:gd name="connsiteY7-208" fmla="*/ 190337 h 276844"/>
                  <a:gd name="connsiteX0-209" fmla="*/ 1296633 w 1359705"/>
                  <a:gd name="connsiteY0-210" fmla="*/ 230895 h 317402"/>
                  <a:gd name="connsiteX1-211" fmla="*/ 728779 w 1359705"/>
                  <a:gd name="connsiteY1-212" fmla="*/ 75254 h 317402"/>
                  <a:gd name="connsiteX2-213" fmla="*/ 48395 w 1359705"/>
                  <a:gd name="connsiteY2-214" fmla="*/ 42380 h 317402"/>
                  <a:gd name="connsiteX3-215" fmla="*/ 85483 w 1359705"/>
                  <a:gd name="connsiteY3-216" fmla="*/ 109988 h 317402"/>
                  <a:gd name="connsiteX4-217" fmla="*/ 327922 w 1359705"/>
                  <a:gd name="connsiteY4-218" fmla="*/ 111 h 317402"/>
                  <a:gd name="connsiteX5-219" fmla="*/ 791772 w 1359705"/>
                  <a:gd name="connsiteY5-220" fmla="*/ 134164 h 317402"/>
                  <a:gd name="connsiteX6-221" fmla="*/ 1289013 w 1359705"/>
                  <a:gd name="connsiteY6-222" fmla="*/ 314715 h 317402"/>
                  <a:gd name="connsiteX7-223" fmla="*/ 1296633 w 1359705"/>
                  <a:gd name="connsiteY7-224" fmla="*/ 230895 h 317402"/>
                  <a:gd name="connsiteX0-225" fmla="*/ 1297314 w 1360386"/>
                  <a:gd name="connsiteY0-226" fmla="*/ 190337 h 276844"/>
                  <a:gd name="connsiteX1-227" fmla="*/ 729460 w 1360386"/>
                  <a:gd name="connsiteY1-228" fmla="*/ 34696 h 276844"/>
                  <a:gd name="connsiteX2-229" fmla="*/ 49076 w 1360386"/>
                  <a:gd name="connsiteY2-230" fmla="*/ 1822 h 276844"/>
                  <a:gd name="connsiteX3-231" fmla="*/ 86164 w 1360386"/>
                  <a:gd name="connsiteY3-232" fmla="*/ 69430 h 276844"/>
                  <a:gd name="connsiteX4-233" fmla="*/ 347168 w 1360386"/>
                  <a:gd name="connsiteY4-234" fmla="*/ 56090 h 276844"/>
                  <a:gd name="connsiteX5-235" fmla="*/ 792453 w 1360386"/>
                  <a:gd name="connsiteY5-236" fmla="*/ 93606 h 276844"/>
                  <a:gd name="connsiteX6-237" fmla="*/ 1289694 w 1360386"/>
                  <a:gd name="connsiteY6-238" fmla="*/ 274157 h 276844"/>
                  <a:gd name="connsiteX7-239" fmla="*/ 1297314 w 1360386"/>
                  <a:gd name="connsiteY7-240" fmla="*/ 190337 h 276844"/>
                  <a:gd name="connsiteX0-241" fmla="*/ 1330312 w 1393384"/>
                  <a:gd name="connsiteY0-242" fmla="*/ 189414 h 275921"/>
                  <a:gd name="connsiteX1-243" fmla="*/ 762458 w 1393384"/>
                  <a:gd name="connsiteY1-244" fmla="*/ 33773 h 275921"/>
                  <a:gd name="connsiteX2-245" fmla="*/ 82074 w 1393384"/>
                  <a:gd name="connsiteY2-246" fmla="*/ 899 h 275921"/>
                  <a:gd name="connsiteX3-247" fmla="*/ 44903 w 1393384"/>
                  <a:gd name="connsiteY3-248" fmla="*/ 53655 h 275921"/>
                  <a:gd name="connsiteX4-249" fmla="*/ 380166 w 1393384"/>
                  <a:gd name="connsiteY4-250" fmla="*/ 55167 h 275921"/>
                  <a:gd name="connsiteX5-251" fmla="*/ 825451 w 1393384"/>
                  <a:gd name="connsiteY5-252" fmla="*/ 92683 h 275921"/>
                  <a:gd name="connsiteX6-253" fmla="*/ 1322692 w 1393384"/>
                  <a:gd name="connsiteY6-254" fmla="*/ 273234 h 275921"/>
                  <a:gd name="connsiteX7-255" fmla="*/ 1330312 w 1393384"/>
                  <a:gd name="connsiteY7-256" fmla="*/ 189414 h 27592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393384" h="275921">
                    <a:moveTo>
                      <a:pt x="1330312" y="189414"/>
                    </a:moveTo>
                    <a:cubicBezTo>
                      <a:pt x="1236940" y="149504"/>
                      <a:pt x="970498" y="65192"/>
                      <a:pt x="762458" y="33773"/>
                    </a:cubicBezTo>
                    <a:cubicBezTo>
                      <a:pt x="554418" y="2354"/>
                      <a:pt x="201666" y="-2415"/>
                      <a:pt x="82074" y="899"/>
                    </a:cubicBezTo>
                    <a:cubicBezTo>
                      <a:pt x="-37518" y="4213"/>
                      <a:pt x="-4779" y="44610"/>
                      <a:pt x="44903" y="53655"/>
                    </a:cubicBezTo>
                    <a:cubicBezTo>
                      <a:pt x="94585" y="62700"/>
                      <a:pt x="250075" y="48662"/>
                      <a:pt x="380166" y="55167"/>
                    </a:cubicBezTo>
                    <a:cubicBezTo>
                      <a:pt x="510257" y="61672"/>
                      <a:pt x="659081" y="74903"/>
                      <a:pt x="825451" y="92683"/>
                    </a:cubicBezTo>
                    <a:cubicBezTo>
                      <a:pt x="991821" y="110463"/>
                      <a:pt x="1238548" y="257112"/>
                      <a:pt x="1322692" y="273234"/>
                    </a:cubicBezTo>
                    <a:cubicBezTo>
                      <a:pt x="1406836" y="289356"/>
                      <a:pt x="1423684" y="229324"/>
                      <a:pt x="1330312" y="18941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任意多边形: 形状 21"/>
              <p:cNvSpPr/>
              <p:nvPr/>
            </p:nvSpPr>
            <p:spPr>
              <a:xfrm>
                <a:off x="8068557" y="2658678"/>
                <a:ext cx="1403816" cy="433004"/>
              </a:xfrm>
              <a:custGeom>
                <a:avLst/>
                <a:gdLst>
                  <a:gd name="connsiteX0" fmla="*/ 51819 w 1438357"/>
                  <a:gd name="connsiteY0" fmla="*/ 1188 h 430222"/>
                  <a:gd name="connsiteX1" fmla="*/ 328044 w 1438357"/>
                  <a:gd name="connsiteY1" fmla="*/ 210738 h 430222"/>
                  <a:gd name="connsiteX2" fmla="*/ 937644 w 1438357"/>
                  <a:gd name="connsiteY2" fmla="*/ 344088 h 430222"/>
                  <a:gd name="connsiteX3" fmla="*/ 1375794 w 1438357"/>
                  <a:gd name="connsiteY3" fmla="*/ 382188 h 430222"/>
                  <a:gd name="connsiteX4" fmla="*/ 1347219 w 1438357"/>
                  <a:gd name="connsiteY4" fmla="*/ 429813 h 430222"/>
                  <a:gd name="connsiteX5" fmla="*/ 556644 w 1438357"/>
                  <a:gd name="connsiteY5" fmla="*/ 353613 h 430222"/>
                  <a:gd name="connsiteX6" fmla="*/ 51819 w 1438357"/>
                  <a:gd name="connsiteY6" fmla="*/ 134538 h 430222"/>
                  <a:gd name="connsiteX7" fmla="*/ 51819 w 1438357"/>
                  <a:gd name="connsiteY7" fmla="*/ 1188 h 430222"/>
                  <a:gd name="connsiteX0-1" fmla="*/ 37208 w 1423746"/>
                  <a:gd name="connsiteY0-2" fmla="*/ 2132 h 431166"/>
                  <a:gd name="connsiteX1-3" fmla="*/ 313433 w 1423746"/>
                  <a:gd name="connsiteY1-4" fmla="*/ 211682 h 431166"/>
                  <a:gd name="connsiteX2-5" fmla="*/ 923033 w 1423746"/>
                  <a:gd name="connsiteY2-6" fmla="*/ 345032 h 431166"/>
                  <a:gd name="connsiteX3-7" fmla="*/ 1361183 w 1423746"/>
                  <a:gd name="connsiteY3-8" fmla="*/ 383132 h 431166"/>
                  <a:gd name="connsiteX4-9" fmla="*/ 1332608 w 1423746"/>
                  <a:gd name="connsiteY4-10" fmla="*/ 430757 h 431166"/>
                  <a:gd name="connsiteX5-11" fmla="*/ 542033 w 1423746"/>
                  <a:gd name="connsiteY5-12" fmla="*/ 354557 h 431166"/>
                  <a:gd name="connsiteX6-13" fmla="*/ 61020 w 1423746"/>
                  <a:gd name="connsiteY6-14" fmla="*/ 116432 h 431166"/>
                  <a:gd name="connsiteX7-15" fmla="*/ 37208 w 1423746"/>
                  <a:gd name="connsiteY7-16" fmla="*/ 2132 h 431166"/>
                  <a:gd name="connsiteX0-17" fmla="*/ 37806 w 1424344"/>
                  <a:gd name="connsiteY0-18" fmla="*/ 1956 h 430990"/>
                  <a:gd name="connsiteX1-19" fmla="*/ 323556 w 1424344"/>
                  <a:gd name="connsiteY1-20" fmla="*/ 206743 h 430990"/>
                  <a:gd name="connsiteX2-21" fmla="*/ 923631 w 1424344"/>
                  <a:gd name="connsiteY2-22" fmla="*/ 344856 h 430990"/>
                  <a:gd name="connsiteX3-23" fmla="*/ 1361781 w 1424344"/>
                  <a:gd name="connsiteY3-24" fmla="*/ 382956 h 430990"/>
                  <a:gd name="connsiteX4-25" fmla="*/ 1333206 w 1424344"/>
                  <a:gd name="connsiteY4-26" fmla="*/ 430581 h 430990"/>
                  <a:gd name="connsiteX5-27" fmla="*/ 542631 w 1424344"/>
                  <a:gd name="connsiteY5-28" fmla="*/ 354381 h 430990"/>
                  <a:gd name="connsiteX6-29" fmla="*/ 61618 w 1424344"/>
                  <a:gd name="connsiteY6-30" fmla="*/ 116256 h 430990"/>
                  <a:gd name="connsiteX7-31" fmla="*/ 37806 w 1424344"/>
                  <a:gd name="connsiteY7-32" fmla="*/ 1956 h 430990"/>
                  <a:gd name="connsiteX0-33" fmla="*/ 37219 w 1422540"/>
                  <a:gd name="connsiteY0-34" fmla="*/ 1972 h 431778"/>
                  <a:gd name="connsiteX1-35" fmla="*/ 322969 w 1422540"/>
                  <a:gd name="connsiteY1-36" fmla="*/ 206759 h 431778"/>
                  <a:gd name="connsiteX2-37" fmla="*/ 923044 w 1422540"/>
                  <a:gd name="connsiteY2-38" fmla="*/ 344872 h 431778"/>
                  <a:gd name="connsiteX3-39" fmla="*/ 1361194 w 1422540"/>
                  <a:gd name="connsiteY3-40" fmla="*/ 382972 h 431778"/>
                  <a:gd name="connsiteX4-41" fmla="*/ 1332619 w 1422540"/>
                  <a:gd name="connsiteY4-42" fmla="*/ 430597 h 431778"/>
                  <a:gd name="connsiteX5-43" fmla="*/ 561094 w 1422540"/>
                  <a:gd name="connsiteY5-44" fmla="*/ 330584 h 431778"/>
                  <a:gd name="connsiteX6-45" fmla="*/ 61031 w 1422540"/>
                  <a:gd name="connsiteY6-46" fmla="*/ 116272 h 431778"/>
                  <a:gd name="connsiteX7-47" fmla="*/ 37219 w 1422540"/>
                  <a:gd name="connsiteY7-48" fmla="*/ 1972 h 431778"/>
                  <a:gd name="connsiteX0-49" fmla="*/ 37219 w 1403816"/>
                  <a:gd name="connsiteY0-50" fmla="*/ 1972 h 433004"/>
                  <a:gd name="connsiteX1-51" fmla="*/ 322969 w 1403816"/>
                  <a:gd name="connsiteY1-52" fmla="*/ 206759 h 433004"/>
                  <a:gd name="connsiteX2-53" fmla="*/ 923044 w 1403816"/>
                  <a:gd name="connsiteY2-54" fmla="*/ 344872 h 433004"/>
                  <a:gd name="connsiteX3-55" fmla="*/ 1323094 w 1403816"/>
                  <a:gd name="connsiteY3-56" fmla="*/ 397260 h 433004"/>
                  <a:gd name="connsiteX4-57" fmla="*/ 1332619 w 1403816"/>
                  <a:gd name="connsiteY4-58" fmla="*/ 430597 h 433004"/>
                  <a:gd name="connsiteX5-59" fmla="*/ 561094 w 1403816"/>
                  <a:gd name="connsiteY5-60" fmla="*/ 330584 h 433004"/>
                  <a:gd name="connsiteX6-61" fmla="*/ 61031 w 1403816"/>
                  <a:gd name="connsiteY6-62" fmla="*/ 116272 h 433004"/>
                  <a:gd name="connsiteX7-63" fmla="*/ 37219 w 1403816"/>
                  <a:gd name="connsiteY7-64" fmla="*/ 1972 h 43300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403816" h="433004">
                    <a:moveTo>
                      <a:pt x="37219" y="1972"/>
                    </a:moveTo>
                    <a:cubicBezTo>
                      <a:pt x="80875" y="17053"/>
                      <a:pt x="175332" y="149609"/>
                      <a:pt x="322969" y="206759"/>
                    </a:cubicBezTo>
                    <a:cubicBezTo>
                      <a:pt x="470606" y="263909"/>
                      <a:pt x="756357" y="313122"/>
                      <a:pt x="923044" y="344872"/>
                    </a:cubicBezTo>
                    <a:cubicBezTo>
                      <a:pt x="1089732" y="376622"/>
                      <a:pt x="1254832" y="382973"/>
                      <a:pt x="1323094" y="397260"/>
                    </a:cubicBezTo>
                    <a:cubicBezTo>
                      <a:pt x="1391356" y="411547"/>
                      <a:pt x="1459619" y="441710"/>
                      <a:pt x="1332619" y="430597"/>
                    </a:cubicBezTo>
                    <a:cubicBezTo>
                      <a:pt x="1205619" y="419484"/>
                      <a:pt x="776994" y="379797"/>
                      <a:pt x="561094" y="330584"/>
                    </a:cubicBezTo>
                    <a:cubicBezTo>
                      <a:pt x="345194" y="281372"/>
                      <a:pt x="148343" y="171041"/>
                      <a:pt x="61031" y="116272"/>
                    </a:cubicBezTo>
                    <a:cubicBezTo>
                      <a:pt x="-26281" y="61503"/>
                      <a:pt x="-6437" y="-13109"/>
                      <a:pt x="37219" y="197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7386302" y="4299771"/>
              <a:ext cx="1583631" cy="2024141"/>
              <a:chOff x="7956574" y="4299771"/>
              <a:chExt cx="1583631" cy="2024141"/>
            </a:xfrm>
            <a:solidFill>
              <a:srgbClr val="147BA0"/>
            </a:solidFill>
          </p:grpSpPr>
          <p:sp>
            <p:nvSpPr>
              <p:cNvPr id="24" name="任意多边形: 形状 23"/>
              <p:cNvSpPr/>
              <p:nvPr/>
            </p:nvSpPr>
            <p:spPr>
              <a:xfrm rot="20460000">
                <a:off x="7956574" y="4299771"/>
                <a:ext cx="1223010" cy="582295"/>
              </a:xfrm>
              <a:custGeom>
                <a:avLst/>
                <a:gdLst>
                  <a:gd name="connsiteX0" fmla="*/ 38627 w 1322636"/>
                  <a:gd name="connsiteY0" fmla="*/ 207520 h 286106"/>
                  <a:gd name="connsiteX1" fmla="*/ 389147 w 1322636"/>
                  <a:gd name="connsiteY1" fmla="*/ 39880 h 286106"/>
                  <a:gd name="connsiteX2" fmla="*/ 1242587 w 1322636"/>
                  <a:gd name="connsiteY2" fmla="*/ 1780 h 286106"/>
                  <a:gd name="connsiteX3" fmla="*/ 1257827 w 1322636"/>
                  <a:gd name="connsiteY3" fmla="*/ 77980 h 286106"/>
                  <a:gd name="connsiteX4" fmla="*/ 991127 w 1322636"/>
                  <a:gd name="connsiteY4" fmla="*/ 70360 h 286106"/>
                  <a:gd name="connsiteX5" fmla="*/ 533927 w 1322636"/>
                  <a:gd name="connsiteY5" fmla="*/ 93220 h 286106"/>
                  <a:gd name="connsiteX6" fmla="*/ 107207 w 1322636"/>
                  <a:gd name="connsiteY6" fmla="*/ 253240 h 286106"/>
                  <a:gd name="connsiteX7" fmla="*/ 15767 w 1322636"/>
                  <a:gd name="connsiteY7" fmla="*/ 283720 h 286106"/>
                  <a:gd name="connsiteX8" fmla="*/ 38627 w 1322636"/>
                  <a:gd name="connsiteY8" fmla="*/ 207520 h 286106"/>
                  <a:gd name="connsiteX0-1" fmla="*/ 38627 w 1322796"/>
                  <a:gd name="connsiteY0-2" fmla="*/ 207520 h 286106"/>
                  <a:gd name="connsiteX1-3" fmla="*/ 389147 w 1322796"/>
                  <a:gd name="connsiteY1-4" fmla="*/ 39880 h 286106"/>
                  <a:gd name="connsiteX2-5" fmla="*/ 1242587 w 1322796"/>
                  <a:gd name="connsiteY2-6" fmla="*/ 1780 h 286106"/>
                  <a:gd name="connsiteX3-7" fmla="*/ 1257827 w 1322796"/>
                  <a:gd name="connsiteY3-8" fmla="*/ 77980 h 286106"/>
                  <a:gd name="connsiteX4-9" fmla="*/ 987952 w 1322796"/>
                  <a:gd name="connsiteY4-10" fmla="*/ 86235 h 286106"/>
                  <a:gd name="connsiteX5-11" fmla="*/ 533927 w 1322796"/>
                  <a:gd name="connsiteY5-12" fmla="*/ 93220 h 286106"/>
                  <a:gd name="connsiteX6-13" fmla="*/ 107207 w 1322796"/>
                  <a:gd name="connsiteY6-14" fmla="*/ 253240 h 286106"/>
                  <a:gd name="connsiteX7-15" fmla="*/ 15767 w 1322796"/>
                  <a:gd name="connsiteY7-16" fmla="*/ 283720 h 286106"/>
                  <a:gd name="connsiteX8-17" fmla="*/ 38627 w 1322796"/>
                  <a:gd name="connsiteY8-18" fmla="*/ 207520 h 286106"/>
                  <a:gd name="connsiteX0-19" fmla="*/ 38627 w 1322796"/>
                  <a:gd name="connsiteY0-20" fmla="*/ 207520 h 286106"/>
                  <a:gd name="connsiteX1-21" fmla="*/ 389147 w 1322796"/>
                  <a:gd name="connsiteY1-22" fmla="*/ 39880 h 286106"/>
                  <a:gd name="connsiteX2-23" fmla="*/ 1242587 w 1322796"/>
                  <a:gd name="connsiteY2-24" fmla="*/ 1780 h 286106"/>
                  <a:gd name="connsiteX3-25" fmla="*/ 1257827 w 1322796"/>
                  <a:gd name="connsiteY3-26" fmla="*/ 77980 h 286106"/>
                  <a:gd name="connsiteX4-27" fmla="*/ 987952 w 1322796"/>
                  <a:gd name="connsiteY4-28" fmla="*/ 86235 h 286106"/>
                  <a:gd name="connsiteX5-29" fmla="*/ 543452 w 1322796"/>
                  <a:gd name="connsiteY5-30" fmla="*/ 118620 h 286106"/>
                  <a:gd name="connsiteX6-31" fmla="*/ 107207 w 1322796"/>
                  <a:gd name="connsiteY6-32" fmla="*/ 253240 h 286106"/>
                  <a:gd name="connsiteX7-33" fmla="*/ 15767 w 1322796"/>
                  <a:gd name="connsiteY7-34" fmla="*/ 283720 h 286106"/>
                  <a:gd name="connsiteX8-35" fmla="*/ 38627 w 1322796"/>
                  <a:gd name="connsiteY8-36" fmla="*/ 207520 h 286106"/>
                  <a:gd name="connsiteX0-37" fmla="*/ 38627 w 1324957"/>
                  <a:gd name="connsiteY0-38" fmla="*/ 219575 h 298161"/>
                  <a:gd name="connsiteX1-39" fmla="*/ 389147 w 1324957"/>
                  <a:gd name="connsiteY1-40" fmla="*/ 51935 h 298161"/>
                  <a:gd name="connsiteX2-41" fmla="*/ 1245762 w 1324957"/>
                  <a:gd name="connsiteY2-42" fmla="*/ 1135 h 298161"/>
                  <a:gd name="connsiteX3-43" fmla="*/ 1257827 w 1324957"/>
                  <a:gd name="connsiteY3-44" fmla="*/ 90035 h 298161"/>
                  <a:gd name="connsiteX4-45" fmla="*/ 987952 w 1324957"/>
                  <a:gd name="connsiteY4-46" fmla="*/ 98290 h 298161"/>
                  <a:gd name="connsiteX5-47" fmla="*/ 543452 w 1324957"/>
                  <a:gd name="connsiteY5-48" fmla="*/ 130675 h 298161"/>
                  <a:gd name="connsiteX6-49" fmla="*/ 107207 w 1324957"/>
                  <a:gd name="connsiteY6-50" fmla="*/ 265295 h 298161"/>
                  <a:gd name="connsiteX7-51" fmla="*/ 15767 w 1324957"/>
                  <a:gd name="connsiteY7-52" fmla="*/ 295775 h 298161"/>
                  <a:gd name="connsiteX8-53" fmla="*/ 38627 w 1324957"/>
                  <a:gd name="connsiteY8-54" fmla="*/ 219575 h 298161"/>
                  <a:gd name="connsiteX0-55" fmla="*/ 38627 w 1297579"/>
                  <a:gd name="connsiteY0-56" fmla="*/ 223158 h 301744"/>
                  <a:gd name="connsiteX1-57" fmla="*/ 389147 w 1297579"/>
                  <a:gd name="connsiteY1-58" fmla="*/ 55518 h 301744"/>
                  <a:gd name="connsiteX2-59" fmla="*/ 784752 w 1297579"/>
                  <a:gd name="connsiteY2-60" fmla="*/ 16784 h 301744"/>
                  <a:gd name="connsiteX3-61" fmla="*/ 1245762 w 1297579"/>
                  <a:gd name="connsiteY3-62" fmla="*/ 4718 h 301744"/>
                  <a:gd name="connsiteX4-63" fmla="*/ 1257827 w 1297579"/>
                  <a:gd name="connsiteY4-64" fmla="*/ 93618 h 301744"/>
                  <a:gd name="connsiteX5-65" fmla="*/ 987952 w 1297579"/>
                  <a:gd name="connsiteY5-66" fmla="*/ 101873 h 301744"/>
                  <a:gd name="connsiteX6-67" fmla="*/ 543452 w 1297579"/>
                  <a:gd name="connsiteY6-68" fmla="*/ 134258 h 301744"/>
                  <a:gd name="connsiteX7-69" fmla="*/ 107207 w 1297579"/>
                  <a:gd name="connsiteY7-70" fmla="*/ 268878 h 301744"/>
                  <a:gd name="connsiteX8-71" fmla="*/ 15767 w 1297579"/>
                  <a:gd name="connsiteY8-72" fmla="*/ 299358 h 301744"/>
                  <a:gd name="connsiteX9" fmla="*/ 38627 w 1297579"/>
                  <a:gd name="connsiteY9" fmla="*/ 223158 h 301744"/>
                  <a:gd name="connsiteX0-73" fmla="*/ 38627 w 1297579"/>
                  <a:gd name="connsiteY0-74" fmla="*/ 225005 h 303591"/>
                  <a:gd name="connsiteX1-75" fmla="*/ 389147 w 1297579"/>
                  <a:gd name="connsiteY1-76" fmla="*/ 57365 h 303591"/>
                  <a:gd name="connsiteX2-77" fmla="*/ 784752 w 1297579"/>
                  <a:gd name="connsiteY2-78" fmla="*/ 12281 h 303591"/>
                  <a:gd name="connsiteX3-79" fmla="*/ 1245762 w 1297579"/>
                  <a:gd name="connsiteY3-80" fmla="*/ 6565 h 303591"/>
                  <a:gd name="connsiteX4-81" fmla="*/ 1257827 w 1297579"/>
                  <a:gd name="connsiteY4-82" fmla="*/ 95465 h 303591"/>
                  <a:gd name="connsiteX5-83" fmla="*/ 987952 w 1297579"/>
                  <a:gd name="connsiteY5-84" fmla="*/ 103720 h 303591"/>
                  <a:gd name="connsiteX6-85" fmla="*/ 543452 w 1297579"/>
                  <a:gd name="connsiteY6-86" fmla="*/ 136105 h 303591"/>
                  <a:gd name="connsiteX7-87" fmla="*/ 107207 w 1297579"/>
                  <a:gd name="connsiteY7-88" fmla="*/ 270725 h 303591"/>
                  <a:gd name="connsiteX8-89" fmla="*/ 15767 w 1297579"/>
                  <a:gd name="connsiteY8-90" fmla="*/ 301205 h 303591"/>
                  <a:gd name="connsiteX9-91" fmla="*/ 38627 w 1297579"/>
                  <a:gd name="connsiteY9-92" fmla="*/ 225005 h 303591"/>
                  <a:gd name="connsiteX0-93" fmla="*/ 38422 w 1297374"/>
                  <a:gd name="connsiteY0-94" fmla="*/ 225005 h 303591"/>
                  <a:gd name="connsiteX1-95" fmla="*/ 385767 w 1297374"/>
                  <a:gd name="connsiteY1-96" fmla="*/ 76415 h 303591"/>
                  <a:gd name="connsiteX2-97" fmla="*/ 784547 w 1297374"/>
                  <a:gd name="connsiteY2-98" fmla="*/ 12281 h 303591"/>
                  <a:gd name="connsiteX3-99" fmla="*/ 1245557 w 1297374"/>
                  <a:gd name="connsiteY3-100" fmla="*/ 6565 h 303591"/>
                  <a:gd name="connsiteX4-101" fmla="*/ 1257622 w 1297374"/>
                  <a:gd name="connsiteY4-102" fmla="*/ 95465 h 303591"/>
                  <a:gd name="connsiteX5-103" fmla="*/ 987747 w 1297374"/>
                  <a:gd name="connsiteY5-104" fmla="*/ 103720 h 303591"/>
                  <a:gd name="connsiteX6-105" fmla="*/ 543247 w 1297374"/>
                  <a:gd name="connsiteY6-106" fmla="*/ 136105 h 303591"/>
                  <a:gd name="connsiteX7-107" fmla="*/ 107002 w 1297374"/>
                  <a:gd name="connsiteY7-108" fmla="*/ 270725 h 303591"/>
                  <a:gd name="connsiteX8-109" fmla="*/ 15562 w 1297374"/>
                  <a:gd name="connsiteY8-110" fmla="*/ 301205 h 303591"/>
                  <a:gd name="connsiteX9-111" fmla="*/ 38422 w 1297374"/>
                  <a:gd name="connsiteY9-112" fmla="*/ 225005 h 303591"/>
                  <a:gd name="connsiteX0-113" fmla="*/ 37603 w 1296555"/>
                  <a:gd name="connsiteY0-114" fmla="*/ 225005 h 303591"/>
                  <a:gd name="connsiteX1-115" fmla="*/ 372248 w 1296555"/>
                  <a:gd name="connsiteY1-116" fmla="*/ 70065 h 303591"/>
                  <a:gd name="connsiteX2-117" fmla="*/ 783728 w 1296555"/>
                  <a:gd name="connsiteY2-118" fmla="*/ 12281 h 303591"/>
                  <a:gd name="connsiteX3-119" fmla="*/ 1244738 w 1296555"/>
                  <a:gd name="connsiteY3-120" fmla="*/ 6565 h 303591"/>
                  <a:gd name="connsiteX4-121" fmla="*/ 1256803 w 1296555"/>
                  <a:gd name="connsiteY4-122" fmla="*/ 95465 h 303591"/>
                  <a:gd name="connsiteX5-123" fmla="*/ 986928 w 1296555"/>
                  <a:gd name="connsiteY5-124" fmla="*/ 103720 h 303591"/>
                  <a:gd name="connsiteX6-125" fmla="*/ 542428 w 1296555"/>
                  <a:gd name="connsiteY6-126" fmla="*/ 136105 h 303591"/>
                  <a:gd name="connsiteX7-127" fmla="*/ 106183 w 1296555"/>
                  <a:gd name="connsiteY7-128" fmla="*/ 270725 h 303591"/>
                  <a:gd name="connsiteX8-129" fmla="*/ 14743 w 1296555"/>
                  <a:gd name="connsiteY8-130" fmla="*/ 301205 h 303591"/>
                  <a:gd name="connsiteX9-131" fmla="*/ 37603 w 1296555"/>
                  <a:gd name="connsiteY9-132" fmla="*/ 225005 h 303591"/>
                  <a:gd name="connsiteX0-133" fmla="*/ 37603 w 1296763"/>
                  <a:gd name="connsiteY0-134" fmla="*/ 223159 h 301745"/>
                  <a:gd name="connsiteX1-135" fmla="*/ 372248 w 1296763"/>
                  <a:gd name="connsiteY1-136" fmla="*/ 68219 h 301745"/>
                  <a:gd name="connsiteX2-137" fmla="*/ 780553 w 1296763"/>
                  <a:gd name="connsiteY2-138" fmla="*/ 16785 h 301745"/>
                  <a:gd name="connsiteX3-139" fmla="*/ 1244738 w 1296763"/>
                  <a:gd name="connsiteY3-140" fmla="*/ 4719 h 301745"/>
                  <a:gd name="connsiteX4-141" fmla="*/ 1256803 w 1296763"/>
                  <a:gd name="connsiteY4-142" fmla="*/ 93619 h 301745"/>
                  <a:gd name="connsiteX5-143" fmla="*/ 986928 w 1296763"/>
                  <a:gd name="connsiteY5-144" fmla="*/ 101874 h 301745"/>
                  <a:gd name="connsiteX6-145" fmla="*/ 542428 w 1296763"/>
                  <a:gd name="connsiteY6-146" fmla="*/ 134259 h 301745"/>
                  <a:gd name="connsiteX7-147" fmla="*/ 106183 w 1296763"/>
                  <a:gd name="connsiteY7-148" fmla="*/ 268879 h 301745"/>
                  <a:gd name="connsiteX8-149" fmla="*/ 14743 w 1296763"/>
                  <a:gd name="connsiteY8-150" fmla="*/ 299359 h 301745"/>
                  <a:gd name="connsiteX9-151" fmla="*/ 37603 w 1296763"/>
                  <a:gd name="connsiteY9-152" fmla="*/ 223159 h 301745"/>
                  <a:gd name="connsiteX0-153" fmla="*/ 37603 w 1313334"/>
                  <a:gd name="connsiteY0-154" fmla="*/ 211267 h 289853"/>
                  <a:gd name="connsiteX1-155" fmla="*/ 372248 w 1313334"/>
                  <a:gd name="connsiteY1-156" fmla="*/ 56327 h 289853"/>
                  <a:gd name="connsiteX2-157" fmla="*/ 780553 w 1313334"/>
                  <a:gd name="connsiteY2-158" fmla="*/ 4893 h 289853"/>
                  <a:gd name="connsiteX3-159" fmla="*/ 1270138 w 1313334"/>
                  <a:gd name="connsiteY3-160" fmla="*/ 11877 h 289853"/>
                  <a:gd name="connsiteX4-161" fmla="*/ 1256803 w 1313334"/>
                  <a:gd name="connsiteY4-162" fmla="*/ 81727 h 289853"/>
                  <a:gd name="connsiteX5-163" fmla="*/ 986928 w 1313334"/>
                  <a:gd name="connsiteY5-164" fmla="*/ 89982 h 289853"/>
                  <a:gd name="connsiteX6-165" fmla="*/ 542428 w 1313334"/>
                  <a:gd name="connsiteY6-166" fmla="*/ 122367 h 289853"/>
                  <a:gd name="connsiteX7-167" fmla="*/ 106183 w 1313334"/>
                  <a:gd name="connsiteY7-168" fmla="*/ 256987 h 289853"/>
                  <a:gd name="connsiteX8-169" fmla="*/ 14743 w 1313334"/>
                  <a:gd name="connsiteY8-170" fmla="*/ 287467 h 289853"/>
                  <a:gd name="connsiteX9-171" fmla="*/ 37603 w 1313334"/>
                  <a:gd name="connsiteY9-172" fmla="*/ 211267 h 28985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91" y="connsiteY9-92"/>
                  </a:cxn>
                </a:cxnLst>
                <a:rect l="l" t="t" r="r" b="b"/>
                <a:pathLst>
                  <a:path w="1313334" h="289853">
                    <a:moveTo>
                      <a:pt x="37603" y="211267"/>
                    </a:moveTo>
                    <a:cubicBezTo>
                      <a:pt x="97187" y="172744"/>
                      <a:pt x="248423" y="90723"/>
                      <a:pt x="372248" y="56327"/>
                    </a:cubicBezTo>
                    <a:cubicBezTo>
                      <a:pt x="496073" y="21931"/>
                      <a:pt x="637784" y="13360"/>
                      <a:pt x="780553" y="4893"/>
                    </a:cubicBezTo>
                    <a:cubicBezTo>
                      <a:pt x="923322" y="-3574"/>
                      <a:pt x="1190763" y="-929"/>
                      <a:pt x="1270138" y="11877"/>
                    </a:cubicBezTo>
                    <a:cubicBezTo>
                      <a:pt x="1349513" y="24683"/>
                      <a:pt x="1304005" y="68710"/>
                      <a:pt x="1256803" y="81727"/>
                    </a:cubicBezTo>
                    <a:cubicBezTo>
                      <a:pt x="1209601" y="94744"/>
                      <a:pt x="1105991" y="83209"/>
                      <a:pt x="986928" y="89982"/>
                    </a:cubicBezTo>
                    <a:cubicBezTo>
                      <a:pt x="867866" y="96755"/>
                      <a:pt x="689219" y="94533"/>
                      <a:pt x="542428" y="122367"/>
                    </a:cubicBezTo>
                    <a:cubicBezTo>
                      <a:pt x="395637" y="150201"/>
                      <a:pt x="192543" y="225237"/>
                      <a:pt x="106183" y="256987"/>
                    </a:cubicBezTo>
                    <a:cubicBezTo>
                      <a:pt x="19823" y="288737"/>
                      <a:pt x="24903" y="293817"/>
                      <a:pt x="14743" y="287467"/>
                    </a:cubicBezTo>
                    <a:cubicBezTo>
                      <a:pt x="4583" y="281117"/>
                      <a:pt x="-21981" y="249790"/>
                      <a:pt x="37603" y="211267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任意多边形: 形状 24"/>
              <p:cNvSpPr/>
              <p:nvPr/>
            </p:nvSpPr>
            <p:spPr>
              <a:xfrm>
                <a:off x="8058492" y="5061021"/>
                <a:ext cx="1352544" cy="417201"/>
              </a:xfrm>
              <a:custGeom>
                <a:avLst/>
                <a:gdLst>
                  <a:gd name="connsiteX0" fmla="*/ 64428 w 1352544"/>
                  <a:gd name="connsiteY0" fmla="*/ 11359 h 417201"/>
                  <a:gd name="connsiteX1" fmla="*/ 285408 w 1352544"/>
                  <a:gd name="connsiteY1" fmla="*/ 163759 h 417201"/>
                  <a:gd name="connsiteX2" fmla="*/ 620688 w 1352544"/>
                  <a:gd name="connsiteY2" fmla="*/ 300919 h 417201"/>
                  <a:gd name="connsiteX3" fmla="*/ 1009308 w 1352544"/>
                  <a:gd name="connsiteY3" fmla="*/ 323779 h 417201"/>
                  <a:gd name="connsiteX4" fmla="*/ 1329348 w 1352544"/>
                  <a:gd name="connsiteY4" fmla="*/ 339019 h 417201"/>
                  <a:gd name="connsiteX5" fmla="*/ 1276008 w 1352544"/>
                  <a:gd name="connsiteY5" fmla="*/ 415219 h 417201"/>
                  <a:gd name="connsiteX6" fmla="*/ 864528 w 1352544"/>
                  <a:gd name="connsiteY6" fmla="*/ 384739 h 417201"/>
                  <a:gd name="connsiteX7" fmla="*/ 338748 w 1352544"/>
                  <a:gd name="connsiteY7" fmla="*/ 278059 h 417201"/>
                  <a:gd name="connsiteX8" fmla="*/ 18708 w 1352544"/>
                  <a:gd name="connsiteY8" fmla="*/ 41839 h 417201"/>
                  <a:gd name="connsiteX9" fmla="*/ 64428 w 1352544"/>
                  <a:gd name="connsiteY9" fmla="*/ 11359 h 417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52544" h="417201">
                    <a:moveTo>
                      <a:pt x="64428" y="11359"/>
                    </a:moveTo>
                    <a:cubicBezTo>
                      <a:pt x="108878" y="31679"/>
                      <a:pt x="192698" y="115499"/>
                      <a:pt x="285408" y="163759"/>
                    </a:cubicBezTo>
                    <a:cubicBezTo>
                      <a:pt x="378118" y="212019"/>
                      <a:pt x="500038" y="274249"/>
                      <a:pt x="620688" y="300919"/>
                    </a:cubicBezTo>
                    <a:cubicBezTo>
                      <a:pt x="741338" y="327589"/>
                      <a:pt x="1009308" y="323779"/>
                      <a:pt x="1009308" y="323779"/>
                    </a:cubicBezTo>
                    <a:cubicBezTo>
                      <a:pt x="1127418" y="330129"/>
                      <a:pt x="1284898" y="323779"/>
                      <a:pt x="1329348" y="339019"/>
                    </a:cubicBezTo>
                    <a:cubicBezTo>
                      <a:pt x="1373798" y="354259"/>
                      <a:pt x="1353478" y="407599"/>
                      <a:pt x="1276008" y="415219"/>
                    </a:cubicBezTo>
                    <a:cubicBezTo>
                      <a:pt x="1198538" y="422839"/>
                      <a:pt x="1020738" y="407599"/>
                      <a:pt x="864528" y="384739"/>
                    </a:cubicBezTo>
                    <a:cubicBezTo>
                      <a:pt x="708318" y="361879"/>
                      <a:pt x="479718" y="335209"/>
                      <a:pt x="338748" y="278059"/>
                    </a:cubicBezTo>
                    <a:cubicBezTo>
                      <a:pt x="197778" y="220909"/>
                      <a:pt x="64428" y="87559"/>
                      <a:pt x="18708" y="41839"/>
                    </a:cubicBezTo>
                    <a:cubicBezTo>
                      <a:pt x="-27012" y="-3881"/>
                      <a:pt x="19978" y="-8961"/>
                      <a:pt x="64428" y="1135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任意多边形: 形状 25"/>
              <p:cNvSpPr/>
              <p:nvPr/>
            </p:nvSpPr>
            <p:spPr>
              <a:xfrm>
                <a:off x="8042934" y="5047550"/>
                <a:ext cx="1497271" cy="1276362"/>
              </a:xfrm>
              <a:custGeom>
                <a:avLst/>
                <a:gdLst>
                  <a:gd name="connsiteX0" fmla="*/ 64746 w 1497271"/>
                  <a:gd name="connsiteY0" fmla="*/ 55310 h 1276362"/>
                  <a:gd name="connsiteX1" fmla="*/ 224766 w 1497271"/>
                  <a:gd name="connsiteY1" fmla="*/ 466790 h 1276362"/>
                  <a:gd name="connsiteX2" fmla="*/ 438126 w 1497271"/>
                  <a:gd name="connsiteY2" fmla="*/ 817310 h 1276362"/>
                  <a:gd name="connsiteX3" fmla="*/ 758166 w 1497271"/>
                  <a:gd name="connsiteY3" fmla="*/ 1099250 h 1276362"/>
                  <a:gd name="connsiteX4" fmla="*/ 1443966 w 1497271"/>
                  <a:gd name="connsiteY4" fmla="*/ 1236410 h 1276362"/>
                  <a:gd name="connsiteX5" fmla="*/ 1390626 w 1497271"/>
                  <a:gd name="connsiteY5" fmla="*/ 1274510 h 1276362"/>
                  <a:gd name="connsiteX6" fmla="*/ 902946 w 1497271"/>
                  <a:gd name="connsiteY6" fmla="*/ 1190690 h 1276362"/>
                  <a:gd name="connsiteX7" fmla="*/ 491466 w 1497271"/>
                  <a:gd name="connsiteY7" fmla="*/ 984950 h 1276362"/>
                  <a:gd name="connsiteX8" fmla="*/ 179046 w 1497271"/>
                  <a:gd name="connsiteY8" fmla="*/ 527750 h 1276362"/>
                  <a:gd name="connsiteX9" fmla="*/ 3786 w 1497271"/>
                  <a:gd name="connsiteY9" fmla="*/ 55310 h 1276362"/>
                  <a:gd name="connsiteX10" fmla="*/ 64746 w 1497271"/>
                  <a:gd name="connsiteY10" fmla="*/ 55310 h 1276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497271" h="1276362">
                    <a:moveTo>
                      <a:pt x="64746" y="55310"/>
                    </a:moveTo>
                    <a:cubicBezTo>
                      <a:pt x="101576" y="123890"/>
                      <a:pt x="162536" y="339790"/>
                      <a:pt x="224766" y="466790"/>
                    </a:cubicBezTo>
                    <a:cubicBezTo>
                      <a:pt x="286996" y="593790"/>
                      <a:pt x="349226" y="711900"/>
                      <a:pt x="438126" y="817310"/>
                    </a:cubicBezTo>
                    <a:cubicBezTo>
                      <a:pt x="527026" y="922720"/>
                      <a:pt x="590526" y="1029400"/>
                      <a:pt x="758166" y="1099250"/>
                    </a:cubicBezTo>
                    <a:cubicBezTo>
                      <a:pt x="925806" y="1169100"/>
                      <a:pt x="1338556" y="1207200"/>
                      <a:pt x="1443966" y="1236410"/>
                    </a:cubicBezTo>
                    <a:cubicBezTo>
                      <a:pt x="1549376" y="1265620"/>
                      <a:pt x="1480796" y="1282130"/>
                      <a:pt x="1390626" y="1274510"/>
                    </a:cubicBezTo>
                    <a:cubicBezTo>
                      <a:pt x="1300456" y="1266890"/>
                      <a:pt x="1052806" y="1238950"/>
                      <a:pt x="902946" y="1190690"/>
                    </a:cubicBezTo>
                    <a:cubicBezTo>
                      <a:pt x="753086" y="1142430"/>
                      <a:pt x="612116" y="1095440"/>
                      <a:pt x="491466" y="984950"/>
                    </a:cubicBezTo>
                    <a:cubicBezTo>
                      <a:pt x="370816" y="874460"/>
                      <a:pt x="260326" y="682690"/>
                      <a:pt x="179046" y="527750"/>
                    </a:cubicBezTo>
                    <a:cubicBezTo>
                      <a:pt x="97766" y="372810"/>
                      <a:pt x="20296" y="134050"/>
                      <a:pt x="3786" y="55310"/>
                    </a:cubicBezTo>
                    <a:cubicBezTo>
                      <a:pt x="-12724" y="-23430"/>
                      <a:pt x="27916" y="-13270"/>
                      <a:pt x="64746" y="553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71" name="组合 70"/>
            <p:cNvGrpSpPr/>
            <p:nvPr/>
          </p:nvGrpSpPr>
          <p:grpSpPr>
            <a:xfrm>
              <a:off x="8781311" y="3132411"/>
              <a:ext cx="3589659" cy="2720975"/>
              <a:chOff x="9351583" y="3132411"/>
              <a:chExt cx="3589659" cy="2720975"/>
            </a:xfrm>
            <a:solidFill>
              <a:srgbClr val="147BA0"/>
            </a:solidFill>
          </p:grpSpPr>
          <p:grpSp>
            <p:nvGrpSpPr>
              <p:cNvPr id="70" name="组合 69"/>
              <p:cNvGrpSpPr/>
              <p:nvPr/>
            </p:nvGrpSpPr>
            <p:grpSpPr>
              <a:xfrm>
                <a:off x="10762557" y="3132411"/>
                <a:ext cx="2178685" cy="1273810"/>
                <a:chOff x="10762557" y="3132411"/>
                <a:chExt cx="2178685" cy="1273810"/>
              </a:xfrm>
              <a:grpFill/>
            </p:grpSpPr>
            <p:sp>
              <p:nvSpPr>
                <p:cNvPr id="29" name="任意多边形: 形状 28"/>
                <p:cNvSpPr/>
                <p:nvPr/>
              </p:nvSpPr>
              <p:spPr>
                <a:xfrm rot="20940000" flipV="1">
                  <a:off x="10887017" y="3869011"/>
                  <a:ext cx="1255395" cy="537210"/>
                </a:xfrm>
                <a:custGeom>
                  <a:avLst/>
                  <a:gdLst>
                    <a:gd name="connsiteX0" fmla="*/ 12758 w 1255657"/>
                    <a:gd name="connsiteY0" fmla="*/ 305912 h 353812"/>
                    <a:gd name="connsiteX1" fmla="*/ 257233 w 1255657"/>
                    <a:gd name="connsiteY1" fmla="*/ 112237 h 353812"/>
                    <a:gd name="connsiteX2" fmla="*/ 622358 w 1255657"/>
                    <a:gd name="connsiteY2" fmla="*/ 23337 h 353812"/>
                    <a:gd name="connsiteX3" fmla="*/ 1174808 w 1255657"/>
                    <a:gd name="connsiteY3" fmla="*/ 1112 h 353812"/>
                    <a:gd name="connsiteX4" fmla="*/ 1216083 w 1255657"/>
                    <a:gd name="connsiteY4" fmla="*/ 48737 h 353812"/>
                    <a:gd name="connsiteX5" fmla="*/ 822383 w 1255657"/>
                    <a:gd name="connsiteY5" fmla="*/ 48737 h 353812"/>
                    <a:gd name="connsiteX6" fmla="*/ 377883 w 1255657"/>
                    <a:gd name="connsiteY6" fmla="*/ 124937 h 353812"/>
                    <a:gd name="connsiteX7" fmla="*/ 73083 w 1255657"/>
                    <a:gd name="connsiteY7" fmla="*/ 337662 h 353812"/>
                    <a:gd name="connsiteX8" fmla="*/ 12758 w 1255657"/>
                    <a:gd name="connsiteY8" fmla="*/ 305912 h 3538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55657" h="353812">
                      <a:moveTo>
                        <a:pt x="12758" y="305912"/>
                      </a:moveTo>
                      <a:cubicBezTo>
                        <a:pt x="43450" y="268341"/>
                        <a:pt x="155633" y="159333"/>
                        <a:pt x="257233" y="112237"/>
                      </a:cubicBezTo>
                      <a:cubicBezTo>
                        <a:pt x="358833" y="65141"/>
                        <a:pt x="469429" y="41858"/>
                        <a:pt x="622358" y="23337"/>
                      </a:cubicBezTo>
                      <a:cubicBezTo>
                        <a:pt x="775287" y="4816"/>
                        <a:pt x="1075854" y="-3121"/>
                        <a:pt x="1174808" y="1112"/>
                      </a:cubicBezTo>
                      <a:cubicBezTo>
                        <a:pt x="1273762" y="5345"/>
                        <a:pt x="1274821" y="40799"/>
                        <a:pt x="1216083" y="48737"/>
                      </a:cubicBezTo>
                      <a:cubicBezTo>
                        <a:pt x="1157346" y="56674"/>
                        <a:pt x="962083" y="36037"/>
                        <a:pt x="822383" y="48737"/>
                      </a:cubicBezTo>
                      <a:cubicBezTo>
                        <a:pt x="682683" y="61437"/>
                        <a:pt x="502766" y="76783"/>
                        <a:pt x="377883" y="124937"/>
                      </a:cubicBezTo>
                      <a:cubicBezTo>
                        <a:pt x="253000" y="173091"/>
                        <a:pt x="137641" y="301679"/>
                        <a:pt x="73083" y="337662"/>
                      </a:cubicBezTo>
                      <a:cubicBezTo>
                        <a:pt x="8525" y="373645"/>
                        <a:pt x="-17934" y="343483"/>
                        <a:pt x="12758" y="3059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任意多边形: 形状 29"/>
                <p:cNvSpPr/>
                <p:nvPr/>
              </p:nvSpPr>
              <p:spPr>
                <a:xfrm rot="21300000" flipV="1">
                  <a:off x="10762557" y="3132411"/>
                  <a:ext cx="2178685" cy="339725"/>
                </a:xfrm>
                <a:custGeom>
                  <a:avLst/>
                  <a:gdLst>
                    <a:gd name="connsiteX0" fmla="*/ 76681 w 1221376"/>
                    <a:gd name="connsiteY0" fmla="*/ 679 h 238967"/>
                    <a:gd name="connsiteX1" fmla="*/ 391006 w 1221376"/>
                    <a:gd name="connsiteY1" fmla="*/ 121329 h 238967"/>
                    <a:gd name="connsiteX2" fmla="*/ 854556 w 1221376"/>
                    <a:gd name="connsiteY2" fmla="*/ 175304 h 238967"/>
                    <a:gd name="connsiteX3" fmla="*/ 1178406 w 1221376"/>
                    <a:gd name="connsiteY3" fmla="*/ 200704 h 238967"/>
                    <a:gd name="connsiteX4" fmla="*/ 1191106 w 1221376"/>
                    <a:gd name="connsiteY4" fmla="*/ 238804 h 238967"/>
                    <a:gd name="connsiteX5" fmla="*/ 930756 w 1221376"/>
                    <a:gd name="connsiteY5" fmla="*/ 213404 h 238967"/>
                    <a:gd name="connsiteX6" fmla="*/ 419581 w 1221376"/>
                    <a:gd name="connsiteY6" fmla="*/ 188004 h 238967"/>
                    <a:gd name="connsiteX7" fmla="*/ 29056 w 1221376"/>
                    <a:gd name="connsiteY7" fmla="*/ 76879 h 238967"/>
                    <a:gd name="connsiteX8" fmla="*/ 76681 w 1221376"/>
                    <a:gd name="connsiteY8" fmla="*/ 679 h 238967"/>
                    <a:gd name="connsiteX0-1" fmla="*/ 76681 w 1221794"/>
                    <a:gd name="connsiteY0-2" fmla="*/ 679 h 240515"/>
                    <a:gd name="connsiteX1-3" fmla="*/ 391006 w 1221794"/>
                    <a:gd name="connsiteY1-4" fmla="*/ 121329 h 240515"/>
                    <a:gd name="connsiteX2-5" fmla="*/ 854556 w 1221794"/>
                    <a:gd name="connsiteY2-6" fmla="*/ 175304 h 240515"/>
                    <a:gd name="connsiteX3-7" fmla="*/ 1178406 w 1221794"/>
                    <a:gd name="connsiteY3-8" fmla="*/ 200704 h 240515"/>
                    <a:gd name="connsiteX4-9" fmla="*/ 1191106 w 1221794"/>
                    <a:gd name="connsiteY4-10" fmla="*/ 238804 h 240515"/>
                    <a:gd name="connsiteX5-11" fmla="*/ 924406 w 1221794"/>
                    <a:gd name="connsiteY5-12" fmla="*/ 229279 h 240515"/>
                    <a:gd name="connsiteX6-13" fmla="*/ 419581 w 1221794"/>
                    <a:gd name="connsiteY6-14" fmla="*/ 188004 h 240515"/>
                    <a:gd name="connsiteX7-15" fmla="*/ 29056 w 1221794"/>
                    <a:gd name="connsiteY7-16" fmla="*/ 76879 h 240515"/>
                    <a:gd name="connsiteX8-17" fmla="*/ 76681 w 1221794"/>
                    <a:gd name="connsiteY8-18" fmla="*/ 679 h 240515"/>
                    <a:gd name="connsiteX0-19" fmla="*/ 76681 w 1222168"/>
                    <a:gd name="connsiteY0-20" fmla="*/ 679 h 240515"/>
                    <a:gd name="connsiteX1-21" fmla="*/ 391006 w 1222168"/>
                    <a:gd name="connsiteY1-22" fmla="*/ 121329 h 240515"/>
                    <a:gd name="connsiteX2-23" fmla="*/ 848206 w 1222168"/>
                    <a:gd name="connsiteY2-24" fmla="*/ 184829 h 240515"/>
                    <a:gd name="connsiteX3-25" fmla="*/ 1178406 w 1222168"/>
                    <a:gd name="connsiteY3-26" fmla="*/ 200704 h 240515"/>
                    <a:gd name="connsiteX4-27" fmla="*/ 1191106 w 1222168"/>
                    <a:gd name="connsiteY4-28" fmla="*/ 238804 h 240515"/>
                    <a:gd name="connsiteX5-29" fmla="*/ 924406 w 1222168"/>
                    <a:gd name="connsiteY5-30" fmla="*/ 229279 h 240515"/>
                    <a:gd name="connsiteX6-31" fmla="*/ 419581 w 1222168"/>
                    <a:gd name="connsiteY6-32" fmla="*/ 188004 h 240515"/>
                    <a:gd name="connsiteX7-33" fmla="*/ 29056 w 1222168"/>
                    <a:gd name="connsiteY7-34" fmla="*/ 76879 h 240515"/>
                    <a:gd name="connsiteX8-35" fmla="*/ 76681 w 1222168"/>
                    <a:gd name="connsiteY8-36" fmla="*/ 679 h 240515"/>
                  </a:gdLst>
                  <a:ahLst/>
                  <a:cxnLst>
                    <a:cxn ang="0">
                      <a:pos x="connsiteX0-1" y="connsiteY0-2"/>
                    </a:cxn>
                    <a:cxn ang="0">
                      <a:pos x="connsiteX1-3" y="connsiteY1-4"/>
                    </a:cxn>
                    <a:cxn ang="0">
                      <a:pos x="connsiteX2-5" y="connsiteY2-6"/>
                    </a:cxn>
                    <a:cxn ang="0">
                      <a:pos x="connsiteX3-7" y="connsiteY3-8"/>
                    </a:cxn>
                    <a:cxn ang="0">
                      <a:pos x="connsiteX4-9" y="connsiteY4-10"/>
                    </a:cxn>
                    <a:cxn ang="0">
                      <a:pos x="connsiteX5-11" y="connsiteY5-12"/>
                    </a:cxn>
                    <a:cxn ang="0">
                      <a:pos x="connsiteX6-13" y="connsiteY6-14"/>
                    </a:cxn>
                    <a:cxn ang="0">
                      <a:pos x="connsiteX7-15" y="connsiteY7-16"/>
                    </a:cxn>
                    <a:cxn ang="0">
                      <a:pos x="connsiteX8-17" y="connsiteY8-18"/>
                    </a:cxn>
                  </a:cxnLst>
                  <a:rect l="l" t="t" r="r" b="b"/>
                  <a:pathLst>
                    <a:path w="1222168" h="240515">
                      <a:moveTo>
                        <a:pt x="76681" y="679"/>
                      </a:moveTo>
                      <a:cubicBezTo>
                        <a:pt x="137006" y="8087"/>
                        <a:pt x="262419" y="90637"/>
                        <a:pt x="391006" y="121329"/>
                      </a:cubicBezTo>
                      <a:cubicBezTo>
                        <a:pt x="519594" y="152021"/>
                        <a:pt x="716973" y="171600"/>
                        <a:pt x="848206" y="184829"/>
                      </a:cubicBezTo>
                      <a:cubicBezTo>
                        <a:pt x="979439" y="198058"/>
                        <a:pt x="1121256" y="191708"/>
                        <a:pt x="1178406" y="200704"/>
                      </a:cubicBezTo>
                      <a:cubicBezTo>
                        <a:pt x="1235556" y="209700"/>
                        <a:pt x="1233439" y="234042"/>
                        <a:pt x="1191106" y="238804"/>
                      </a:cubicBezTo>
                      <a:cubicBezTo>
                        <a:pt x="1148773" y="243566"/>
                        <a:pt x="1052994" y="237746"/>
                        <a:pt x="924406" y="229279"/>
                      </a:cubicBezTo>
                      <a:cubicBezTo>
                        <a:pt x="795818" y="220812"/>
                        <a:pt x="569864" y="210758"/>
                        <a:pt x="419581" y="188004"/>
                      </a:cubicBezTo>
                      <a:cubicBezTo>
                        <a:pt x="269298" y="165250"/>
                        <a:pt x="92027" y="105454"/>
                        <a:pt x="29056" y="76879"/>
                      </a:cubicBezTo>
                      <a:cubicBezTo>
                        <a:pt x="-33915" y="48304"/>
                        <a:pt x="16356" y="-6729"/>
                        <a:pt x="76681" y="67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31" name="任意多边形: 形状 30"/>
              <p:cNvSpPr/>
              <p:nvPr/>
            </p:nvSpPr>
            <p:spPr>
              <a:xfrm>
                <a:off x="9351583" y="5405076"/>
                <a:ext cx="1172210" cy="448310"/>
              </a:xfrm>
              <a:custGeom>
                <a:avLst/>
                <a:gdLst>
                  <a:gd name="connsiteX0" fmla="*/ 68642 w 1475569"/>
                  <a:gd name="connsiteY0" fmla="*/ 8509 h 448596"/>
                  <a:gd name="connsiteX1" fmla="*/ 325817 w 1475569"/>
                  <a:gd name="connsiteY1" fmla="*/ 237109 h 448596"/>
                  <a:gd name="connsiteX2" fmla="*/ 802067 w 1475569"/>
                  <a:gd name="connsiteY2" fmla="*/ 351409 h 448596"/>
                  <a:gd name="connsiteX3" fmla="*/ 1354517 w 1475569"/>
                  <a:gd name="connsiteY3" fmla="*/ 399034 h 448596"/>
                  <a:gd name="connsiteX4" fmla="*/ 1440242 w 1475569"/>
                  <a:gd name="connsiteY4" fmla="*/ 446659 h 448596"/>
                  <a:gd name="connsiteX5" fmla="*/ 897317 w 1475569"/>
                  <a:gd name="connsiteY5" fmla="*/ 427609 h 448596"/>
                  <a:gd name="connsiteX6" fmla="*/ 344867 w 1475569"/>
                  <a:gd name="connsiteY6" fmla="*/ 322834 h 448596"/>
                  <a:gd name="connsiteX7" fmla="*/ 21017 w 1475569"/>
                  <a:gd name="connsiteY7" fmla="*/ 75184 h 448596"/>
                  <a:gd name="connsiteX8" fmla="*/ 68642 w 1475569"/>
                  <a:gd name="connsiteY8" fmla="*/ 8509 h 448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5569" h="448596">
                    <a:moveTo>
                      <a:pt x="68642" y="8509"/>
                    </a:moveTo>
                    <a:cubicBezTo>
                      <a:pt x="119442" y="35496"/>
                      <a:pt x="203580" y="179959"/>
                      <a:pt x="325817" y="237109"/>
                    </a:cubicBezTo>
                    <a:cubicBezTo>
                      <a:pt x="448055" y="294259"/>
                      <a:pt x="630617" y="324422"/>
                      <a:pt x="802067" y="351409"/>
                    </a:cubicBezTo>
                    <a:cubicBezTo>
                      <a:pt x="973517" y="378397"/>
                      <a:pt x="1248155" y="383159"/>
                      <a:pt x="1354517" y="399034"/>
                    </a:cubicBezTo>
                    <a:cubicBezTo>
                      <a:pt x="1460880" y="414909"/>
                      <a:pt x="1516442" y="441897"/>
                      <a:pt x="1440242" y="446659"/>
                    </a:cubicBezTo>
                    <a:cubicBezTo>
                      <a:pt x="1364042" y="451421"/>
                      <a:pt x="1079879" y="448246"/>
                      <a:pt x="897317" y="427609"/>
                    </a:cubicBezTo>
                    <a:cubicBezTo>
                      <a:pt x="714755" y="406972"/>
                      <a:pt x="490917" y="381571"/>
                      <a:pt x="344867" y="322834"/>
                    </a:cubicBezTo>
                    <a:cubicBezTo>
                      <a:pt x="198817" y="264097"/>
                      <a:pt x="70229" y="127571"/>
                      <a:pt x="21017" y="75184"/>
                    </a:cubicBezTo>
                    <a:cubicBezTo>
                      <a:pt x="-28195" y="22797"/>
                      <a:pt x="17842" y="-18478"/>
                      <a:pt x="68642" y="850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6" name="矩形: 圆角 2"/>
            <p:cNvSpPr/>
            <p:nvPr/>
          </p:nvSpPr>
          <p:spPr>
            <a:xfrm>
              <a:off x="4293828" y="3378623"/>
              <a:ext cx="2286000" cy="1257300"/>
            </a:xfrm>
            <a:prstGeom prst="roundRect">
              <a:avLst/>
            </a:prstGeom>
            <a:solidFill>
              <a:srgbClr val="147BA0"/>
            </a:solidFill>
            <a:ln w="190500">
              <a:solidFill>
                <a:srgbClr val="1AA3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1072515" y="3267710"/>
            <a:ext cx="2178050" cy="431800"/>
          </a:xfrm>
          <a:prstGeom prst="rect">
            <a:avLst/>
          </a:prstGeom>
          <a:noFill/>
          <a:ln w="25400" cmpd="sng">
            <a:noFill/>
            <a:prstDash val="sysDot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32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consistency</a:t>
            </a:r>
            <a:endParaRPr lang="en-US" altLang="zh-CN" sz="32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7020560" y="4537710"/>
            <a:ext cx="1511935" cy="451485"/>
          </a:xfrm>
          <a:prstGeom prst="flowChartAlternateProcess">
            <a:avLst/>
          </a:prstGeom>
          <a:solidFill>
            <a:srgbClr val="147B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顺承关系</a:t>
            </a:r>
            <a:endParaRPr lang="zh-CN" altLang="en-US" sz="2400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8" name="流程图: 可选过程 27"/>
          <p:cNvSpPr/>
          <p:nvPr/>
        </p:nvSpPr>
        <p:spPr>
          <a:xfrm>
            <a:off x="8532495" y="4543425"/>
            <a:ext cx="1511935" cy="451485"/>
          </a:xfrm>
          <a:prstGeom prst="flowChartAlternateProcess">
            <a:avLst/>
          </a:prstGeom>
          <a:solidFill>
            <a:srgbClr val="147B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因果关系</a:t>
            </a:r>
            <a:endParaRPr lang="zh-CN" altLang="en-US" sz="2400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5" name="流程图: 可选过程 54"/>
          <p:cNvSpPr/>
          <p:nvPr/>
        </p:nvSpPr>
        <p:spPr>
          <a:xfrm>
            <a:off x="10044430" y="4543425"/>
            <a:ext cx="1775460" cy="451485"/>
          </a:xfrm>
          <a:prstGeom prst="flowChartAlternateProcess">
            <a:avLst/>
          </a:prstGeom>
          <a:solidFill>
            <a:srgbClr val="147B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时间关系</a:t>
            </a:r>
            <a:r>
              <a:rPr lang="en-US" altLang="zh-CN" sz="2400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...</a:t>
            </a:r>
            <a:endParaRPr lang="en-US" altLang="zh-CN" sz="2400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4884420" y="8255"/>
            <a:ext cx="2422525" cy="64516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>
                <a:solidFill>
                  <a:schemeClr val="bg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Summary </a:t>
            </a:r>
            <a:endParaRPr lang="en-US" altLang="zh-CN" sz="3600" b="1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97940" y="1607185"/>
            <a:ext cx="2719705" cy="521970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consistent in plot</a:t>
            </a:r>
            <a:endParaRPr lang="en-US" altLang="zh-CN"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35330" y="4565015"/>
            <a:ext cx="3408680" cy="521970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coherent in sentences</a:t>
            </a:r>
            <a:endParaRPr lang="en-US" altLang="zh-CN"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 rot="21360000">
            <a:off x="5284470" y="801370"/>
            <a:ext cx="307784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Read for main conflicts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 rot="21360000">
            <a:off x="5356225" y="1510665"/>
            <a:ext cx="291401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Read for hidden clues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 rot="21180000">
            <a:off x="5541645" y="2023110"/>
            <a:ext cx="410654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Read for possible development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 rot="21360000">
            <a:off x="3552825" y="3187065"/>
            <a:ext cx="1704340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original text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8" name="文本框 17"/>
          <p:cNvSpPr txBox="1"/>
          <p:nvPr/>
        </p:nvSpPr>
        <p:spPr>
          <a:xfrm rot="21300000">
            <a:off x="5996305" y="2811780"/>
            <a:ext cx="5946140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show inner logic to events in the original text 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 rot="21240000">
            <a:off x="9067165" y="2228850"/>
            <a:ext cx="2564130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contrast in the end</a:t>
            </a:r>
            <a:endParaRPr lang="en-US" altLang="zh-CN" sz="2400" b="1" dirty="0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23" name="文本框 22"/>
          <p:cNvSpPr txBox="1"/>
          <p:nvPr/>
        </p:nvSpPr>
        <p:spPr>
          <a:xfrm rot="21240000">
            <a:off x="8298180" y="3324860"/>
            <a:ext cx="313499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reference in the middle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27" name="文本框 26"/>
          <p:cNvSpPr txBox="1"/>
          <p:nvPr/>
        </p:nvSpPr>
        <p:spPr>
          <a:xfrm rot="21300000">
            <a:off x="4649470" y="4270375"/>
            <a:ext cx="218757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given sentences</a:t>
            </a:r>
            <a:endParaRPr lang="en-US" altLang="zh-CN" sz="2400" b="1" dirty="0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526530" y="4989195"/>
            <a:ext cx="529272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seek key words &amp; continue to describe it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33" name="文本框 32"/>
          <p:cNvSpPr txBox="1"/>
          <p:nvPr/>
        </p:nvSpPr>
        <p:spPr>
          <a:xfrm rot="360000">
            <a:off x="5157470" y="5455920"/>
            <a:ext cx="2158365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two paragraphs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36" name="文本框 35"/>
          <p:cNvSpPr txBox="1"/>
          <p:nvPr/>
        </p:nvSpPr>
        <p:spPr>
          <a:xfrm rot="21360000">
            <a:off x="6791325" y="5915025"/>
            <a:ext cx="4994910" cy="460375"/>
          </a:xfrm>
          <a:prstGeom prst="rect">
            <a:avLst/>
          </a:prstGeom>
          <a:solidFill>
            <a:srgbClr val="147BA0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lt"/>
              </a:rPr>
              <a:t>Backwards from the second beginning</a:t>
            </a:r>
            <a:endParaRPr lang="en-US" altLang="zh-CN" sz="24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lt"/>
            </a:endParaRPr>
          </a:p>
        </p:txBody>
      </p:sp>
      <p:sp>
        <p:nvSpPr>
          <p:cNvPr id="37" name="任意多边形: 形状 19"/>
          <p:cNvSpPr/>
          <p:nvPr/>
        </p:nvSpPr>
        <p:spPr>
          <a:xfrm flipH="1">
            <a:off x="5160645" y="3180080"/>
            <a:ext cx="998220" cy="528320"/>
          </a:xfrm>
          <a:custGeom>
            <a:avLst/>
            <a:gdLst>
              <a:gd name="connsiteX0" fmla="*/ 1192506 w 1194761"/>
              <a:gd name="connsiteY0" fmla="*/ 580531 h 616854"/>
              <a:gd name="connsiteX1" fmla="*/ 1024866 w 1194761"/>
              <a:gd name="connsiteY1" fmla="*/ 306211 h 616854"/>
              <a:gd name="connsiteX2" fmla="*/ 590526 w 1194761"/>
              <a:gd name="connsiteY2" fmla="*/ 92851 h 616854"/>
              <a:gd name="connsiteX3" fmla="*/ 49506 w 1194761"/>
              <a:gd name="connsiteY3" fmla="*/ 1411 h 616854"/>
              <a:gd name="connsiteX4" fmla="*/ 41886 w 1194761"/>
              <a:gd name="connsiteY4" fmla="*/ 39511 h 616854"/>
              <a:gd name="connsiteX5" fmla="*/ 201906 w 1194761"/>
              <a:gd name="connsiteY5" fmla="*/ 69991 h 616854"/>
              <a:gd name="connsiteX6" fmla="*/ 613386 w 1194761"/>
              <a:gd name="connsiteY6" fmla="*/ 153811 h 616854"/>
              <a:gd name="connsiteX7" fmla="*/ 1032486 w 1194761"/>
              <a:gd name="connsiteY7" fmla="*/ 450991 h 616854"/>
              <a:gd name="connsiteX8" fmla="*/ 1116306 w 1194761"/>
              <a:gd name="connsiteY8" fmla="*/ 595771 h 616854"/>
              <a:gd name="connsiteX9" fmla="*/ 1192506 w 1194761"/>
              <a:gd name="connsiteY9" fmla="*/ 580531 h 616854"/>
              <a:gd name="connsiteX0-1" fmla="*/ 1200165 w 1202420"/>
              <a:gd name="connsiteY0-2" fmla="*/ 580531 h 616854"/>
              <a:gd name="connsiteX1-3" fmla="*/ 1032525 w 1202420"/>
              <a:gd name="connsiteY1-4" fmla="*/ 306211 h 616854"/>
              <a:gd name="connsiteX2-5" fmla="*/ 704457 w 1202420"/>
              <a:gd name="connsiteY2-6" fmla="*/ 92851 h 616854"/>
              <a:gd name="connsiteX3-7" fmla="*/ 57165 w 1202420"/>
              <a:gd name="connsiteY3-8" fmla="*/ 1411 h 616854"/>
              <a:gd name="connsiteX4-9" fmla="*/ 49545 w 1202420"/>
              <a:gd name="connsiteY4-10" fmla="*/ 39511 h 616854"/>
              <a:gd name="connsiteX5-11" fmla="*/ 209565 w 1202420"/>
              <a:gd name="connsiteY5-12" fmla="*/ 69991 h 616854"/>
              <a:gd name="connsiteX6-13" fmla="*/ 621045 w 1202420"/>
              <a:gd name="connsiteY6-14" fmla="*/ 153811 h 616854"/>
              <a:gd name="connsiteX7-15" fmla="*/ 1040145 w 1202420"/>
              <a:gd name="connsiteY7-16" fmla="*/ 450991 h 616854"/>
              <a:gd name="connsiteX8-17" fmla="*/ 1123965 w 1202420"/>
              <a:gd name="connsiteY8-18" fmla="*/ 595771 h 616854"/>
              <a:gd name="connsiteX9-19" fmla="*/ 1200165 w 1202420"/>
              <a:gd name="connsiteY9-20" fmla="*/ 580531 h 616854"/>
              <a:gd name="connsiteX0-21" fmla="*/ 1200165 w 1202420"/>
              <a:gd name="connsiteY0-22" fmla="*/ 580531 h 616854"/>
              <a:gd name="connsiteX1-23" fmla="*/ 1032525 w 1202420"/>
              <a:gd name="connsiteY1-24" fmla="*/ 306211 h 616854"/>
              <a:gd name="connsiteX2-25" fmla="*/ 704457 w 1202420"/>
              <a:gd name="connsiteY2-26" fmla="*/ 92851 h 616854"/>
              <a:gd name="connsiteX3-27" fmla="*/ 57165 w 1202420"/>
              <a:gd name="connsiteY3-28" fmla="*/ 1411 h 616854"/>
              <a:gd name="connsiteX4-29" fmla="*/ 49545 w 1202420"/>
              <a:gd name="connsiteY4-30" fmla="*/ 39511 h 616854"/>
              <a:gd name="connsiteX5-31" fmla="*/ 209565 w 1202420"/>
              <a:gd name="connsiteY5-32" fmla="*/ 69991 h 616854"/>
              <a:gd name="connsiteX6-33" fmla="*/ 753884 w 1202420"/>
              <a:gd name="connsiteY6-34" fmla="*/ 233514 h 616854"/>
              <a:gd name="connsiteX7-35" fmla="*/ 1040145 w 1202420"/>
              <a:gd name="connsiteY7-36" fmla="*/ 450991 h 616854"/>
              <a:gd name="connsiteX8-37" fmla="*/ 1123965 w 1202420"/>
              <a:gd name="connsiteY8-38" fmla="*/ 595771 h 616854"/>
              <a:gd name="connsiteX9-39" fmla="*/ 1200165 w 1202420"/>
              <a:gd name="connsiteY9-40" fmla="*/ 580531 h 616854"/>
              <a:gd name="connsiteX0-41" fmla="*/ 1200165 w 1202420"/>
              <a:gd name="connsiteY0-42" fmla="*/ 580531 h 616854"/>
              <a:gd name="connsiteX1-43" fmla="*/ 1032525 w 1202420"/>
              <a:gd name="connsiteY1-44" fmla="*/ 306211 h 616854"/>
              <a:gd name="connsiteX2-45" fmla="*/ 704457 w 1202420"/>
              <a:gd name="connsiteY2-46" fmla="*/ 92851 h 616854"/>
              <a:gd name="connsiteX3-47" fmla="*/ 57165 w 1202420"/>
              <a:gd name="connsiteY3-48" fmla="*/ 1411 h 616854"/>
              <a:gd name="connsiteX4-49" fmla="*/ 49545 w 1202420"/>
              <a:gd name="connsiteY4-50" fmla="*/ 39511 h 616854"/>
              <a:gd name="connsiteX5-51" fmla="*/ 209565 w 1202420"/>
              <a:gd name="connsiteY5-52" fmla="*/ 69991 h 616854"/>
              <a:gd name="connsiteX6-53" fmla="*/ 780452 w 1202420"/>
              <a:gd name="connsiteY6-54" fmla="*/ 185692 h 616854"/>
              <a:gd name="connsiteX7-55" fmla="*/ 1040145 w 1202420"/>
              <a:gd name="connsiteY7-56" fmla="*/ 450991 h 616854"/>
              <a:gd name="connsiteX8-57" fmla="*/ 1123965 w 1202420"/>
              <a:gd name="connsiteY8-58" fmla="*/ 595771 h 616854"/>
              <a:gd name="connsiteX9-59" fmla="*/ 1200165 w 1202420"/>
              <a:gd name="connsiteY9-60" fmla="*/ 580531 h 616854"/>
              <a:gd name="connsiteX0-61" fmla="*/ 1200165 w 1202420"/>
              <a:gd name="connsiteY0-62" fmla="*/ 580531 h 616854"/>
              <a:gd name="connsiteX1-63" fmla="*/ 1032525 w 1202420"/>
              <a:gd name="connsiteY1-64" fmla="*/ 306211 h 616854"/>
              <a:gd name="connsiteX2-65" fmla="*/ 704457 w 1202420"/>
              <a:gd name="connsiteY2-66" fmla="*/ 92851 h 616854"/>
              <a:gd name="connsiteX3-67" fmla="*/ 57165 w 1202420"/>
              <a:gd name="connsiteY3-68" fmla="*/ 1411 h 616854"/>
              <a:gd name="connsiteX4-69" fmla="*/ 49545 w 1202420"/>
              <a:gd name="connsiteY4-70" fmla="*/ 39511 h 616854"/>
              <a:gd name="connsiteX5-71" fmla="*/ 209565 w 1202420"/>
              <a:gd name="connsiteY5-72" fmla="*/ 69991 h 616854"/>
              <a:gd name="connsiteX6-73" fmla="*/ 780452 w 1202420"/>
              <a:gd name="connsiteY6-74" fmla="*/ 185692 h 616854"/>
              <a:gd name="connsiteX7-75" fmla="*/ 1040145 w 1202420"/>
              <a:gd name="connsiteY7-76" fmla="*/ 450991 h 616854"/>
              <a:gd name="connsiteX8-77" fmla="*/ 1123965 w 1202420"/>
              <a:gd name="connsiteY8-78" fmla="*/ 595771 h 616854"/>
              <a:gd name="connsiteX9-79" fmla="*/ 1200165 w 1202420"/>
              <a:gd name="connsiteY9-80" fmla="*/ 580531 h 616854"/>
              <a:gd name="connsiteX0-81" fmla="*/ 1200918 w 1203173"/>
              <a:gd name="connsiteY0-82" fmla="*/ 580478 h 616801"/>
              <a:gd name="connsiteX1-83" fmla="*/ 1033278 w 1203173"/>
              <a:gd name="connsiteY1-84" fmla="*/ 306158 h 616801"/>
              <a:gd name="connsiteX2-85" fmla="*/ 705210 w 1203173"/>
              <a:gd name="connsiteY2-86" fmla="*/ 92798 h 616801"/>
              <a:gd name="connsiteX3-87" fmla="*/ 57918 w 1203173"/>
              <a:gd name="connsiteY3-88" fmla="*/ 1358 h 616801"/>
              <a:gd name="connsiteX4-89" fmla="*/ 50298 w 1203173"/>
              <a:gd name="connsiteY4-90" fmla="*/ 39458 h 616801"/>
              <a:gd name="connsiteX5-91" fmla="*/ 226259 w 1203173"/>
              <a:gd name="connsiteY5-92" fmla="*/ 59311 h 616801"/>
              <a:gd name="connsiteX6-93" fmla="*/ 781205 w 1203173"/>
              <a:gd name="connsiteY6-94" fmla="*/ 185639 h 616801"/>
              <a:gd name="connsiteX7-95" fmla="*/ 1040898 w 1203173"/>
              <a:gd name="connsiteY7-96" fmla="*/ 450938 h 616801"/>
              <a:gd name="connsiteX8-97" fmla="*/ 1124718 w 1203173"/>
              <a:gd name="connsiteY8-98" fmla="*/ 595718 h 616801"/>
              <a:gd name="connsiteX9-99" fmla="*/ 1200918 w 1203173"/>
              <a:gd name="connsiteY9-100" fmla="*/ 580478 h 616801"/>
              <a:gd name="connsiteX0-101" fmla="*/ 1200918 w 1203173"/>
              <a:gd name="connsiteY0-102" fmla="*/ 581542 h 617865"/>
              <a:gd name="connsiteX1-103" fmla="*/ 1033278 w 1203173"/>
              <a:gd name="connsiteY1-104" fmla="*/ 307222 h 617865"/>
              <a:gd name="connsiteX2-105" fmla="*/ 705210 w 1203173"/>
              <a:gd name="connsiteY2-106" fmla="*/ 93862 h 617865"/>
              <a:gd name="connsiteX3-107" fmla="*/ 57918 w 1203173"/>
              <a:gd name="connsiteY3-108" fmla="*/ 2422 h 617865"/>
              <a:gd name="connsiteX4-109" fmla="*/ 50298 w 1203173"/>
              <a:gd name="connsiteY4-110" fmla="*/ 40522 h 617865"/>
              <a:gd name="connsiteX5-111" fmla="*/ 226259 w 1203173"/>
              <a:gd name="connsiteY5-112" fmla="*/ 60375 h 617865"/>
              <a:gd name="connsiteX6-113" fmla="*/ 929985 w 1203173"/>
              <a:gd name="connsiteY6-114" fmla="*/ 21982 h 617865"/>
              <a:gd name="connsiteX7-115" fmla="*/ 1040898 w 1203173"/>
              <a:gd name="connsiteY7-116" fmla="*/ 452002 h 617865"/>
              <a:gd name="connsiteX8-117" fmla="*/ 1124718 w 1203173"/>
              <a:gd name="connsiteY8-118" fmla="*/ 596782 h 617865"/>
              <a:gd name="connsiteX9-119" fmla="*/ 1200918 w 1203173"/>
              <a:gd name="connsiteY9-120" fmla="*/ 581542 h 617865"/>
              <a:gd name="connsiteX0-121" fmla="*/ 1200918 w 1203173"/>
              <a:gd name="connsiteY0-122" fmla="*/ 580478 h 616801"/>
              <a:gd name="connsiteX1-123" fmla="*/ 1033278 w 1203173"/>
              <a:gd name="connsiteY1-124" fmla="*/ 306158 h 616801"/>
              <a:gd name="connsiteX2-125" fmla="*/ 705210 w 1203173"/>
              <a:gd name="connsiteY2-126" fmla="*/ 92798 h 616801"/>
              <a:gd name="connsiteX3-127" fmla="*/ 57918 w 1203173"/>
              <a:gd name="connsiteY3-128" fmla="*/ 1358 h 616801"/>
              <a:gd name="connsiteX4-129" fmla="*/ 50298 w 1203173"/>
              <a:gd name="connsiteY4-130" fmla="*/ 39458 h 616801"/>
              <a:gd name="connsiteX5-131" fmla="*/ 226259 w 1203173"/>
              <a:gd name="connsiteY5-132" fmla="*/ 59311 h 616801"/>
              <a:gd name="connsiteX6-133" fmla="*/ 807773 w 1203173"/>
              <a:gd name="connsiteY6-134" fmla="*/ 180325 h 616801"/>
              <a:gd name="connsiteX7-135" fmla="*/ 1040898 w 1203173"/>
              <a:gd name="connsiteY7-136" fmla="*/ 450938 h 616801"/>
              <a:gd name="connsiteX8-137" fmla="*/ 1124718 w 1203173"/>
              <a:gd name="connsiteY8-138" fmla="*/ 595718 h 616801"/>
              <a:gd name="connsiteX9-139" fmla="*/ 1200918 w 1203173"/>
              <a:gd name="connsiteY9-140" fmla="*/ 580478 h 616801"/>
              <a:gd name="connsiteX0-141" fmla="*/ 1212040 w 1214295"/>
              <a:gd name="connsiteY0-142" fmla="*/ 580560 h 616883"/>
              <a:gd name="connsiteX1-143" fmla="*/ 1044400 w 1214295"/>
              <a:gd name="connsiteY1-144" fmla="*/ 306240 h 616883"/>
              <a:gd name="connsiteX2-145" fmla="*/ 716332 w 1214295"/>
              <a:gd name="connsiteY2-146" fmla="*/ 92880 h 616883"/>
              <a:gd name="connsiteX3-147" fmla="*/ 69040 w 1214295"/>
              <a:gd name="connsiteY3-148" fmla="*/ 1440 h 616883"/>
              <a:gd name="connsiteX4-149" fmla="*/ 61420 w 1214295"/>
              <a:gd name="connsiteY4-150" fmla="*/ 39540 h 616883"/>
              <a:gd name="connsiteX5-151" fmla="*/ 449924 w 1214295"/>
              <a:gd name="connsiteY5-152" fmla="*/ 75334 h 616883"/>
              <a:gd name="connsiteX6-153" fmla="*/ 818895 w 1214295"/>
              <a:gd name="connsiteY6-154" fmla="*/ 180407 h 616883"/>
              <a:gd name="connsiteX7-155" fmla="*/ 1052020 w 1214295"/>
              <a:gd name="connsiteY7-156" fmla="*/ 451020 h 616883"/>
              <a:gd name="connsiteX8-157" fmla="*/ 1135840 w 1214295"/>
              <a:gd name="connsiteY8-158" fmla="*/ 595800 h 616883"/>
              <a:gd name="connsiteX9-159" fmla="*/ 1212040 w 1214295"/>
              <a:gd name="connsiteY9-160" fmla="*/ 580560 h 616883"/>
              <a:gd name="connsiteX0-161" fmla="*/ 1212040 w 1214295"/>
              <a:gd name="connsiteY0-162" fmla="*/ 580118 h 616441"/>
              <a:gd name="connsiteX1-163" fmla="*/ 1044400 w 1214295"/>
              <a:gd name="connsiteY1-164" fmla="*/ 305798 h 616441"/>
              <a:gd name="connsiteX2-165" fmla="*/ 716332 w 1214295"/>
              <a:gd name="connsiteY2-166" fmla="*/ 81811 h 616441"/>
              <a:gd name="connsiteX3-167" fmla="*/ 69040 w 1214295"/>
              <a:gd name="connsiteY3-168" fmla="*/ 998 h 616441"/>
              <a:gd name="connsiteX4-169" fmla="*/ 61420 w 1214295"/>
              <a:gd name="connsiteY4-170" fmla="*/ 39098 h 616441"/>
              <a:gd name="connsiteX5-171" fmla="*/ 449924 w 1214295"/>
              <a:gd name="connsiteY5-172" fmla="*/ 74892 h 616441"/>
              <a:gd name="connsiteX6-173" fmla="*/ 818895 w 1214295"/>
              <a:gd name="connsiteY6-174" fmla="*/ 179965 h 616441"/>
              <a:gd name="connsiteX7-175" fmla="*/ 1052020 w 1214295"/>
              <a:gd name="connsiteY7-176" fmla="*/ 450578 h 616441"/>
              <a:gd name="connsiteX8-177" fmla="*/ 1135840 w 1214295"/>
              <a:gd name="connsiteY8-178" fmla="*/ 595358 h 616441"/>
              <a:gd name="connsiteX9-179" fmla="*/ 1212040 w 1214295"/>
              <a:gd name="connsiteY9-180" fmla="*/ 580118 h 616441"/>
              <a:gd name="connsiteX0-181" fmla="*/ 1164292 w 1166547"/>
              <a:gd name="connsiteY0-182" fmla="*/ 733149 h 769472"/>
              <a:gd name="connsiteX1-183" fmla="*/ 996652 w 1166547"/>
              <a:gd name="connsiteY1-184" fmla="*/ 458829 h 769472"/>
              <a:gd name="connsiteX2-185" fmla="*/ 668584 w 1166547"/>
              <a:gd name="connsiteY2-186" fmla="*/ 234842 h 769472"/>
              <a:gd name="connsiteX3-187" fmla="*/ 21292 w 1166547"/>
              <a:gd name="connsiteY3-188" fmla="*/ 154029 h 769472"/>
              <a:gd name="connsiteX4-189" fmla="*/ 178393 w 1166547"/>
              <a:gd name="connsiteY4-190" fmla="*/ 840 h 769472"/>
              <a:gd name="connsiteX5-191" fmla="*/ 402176 w 1166547"/>
              <a:gd name="connsiteY5-192" fmla="*/ 227923 h 769472"/>
              <a:gd name="connsiteX6-193" fmla="*/ 771147 w 1166547"/>
              <a:gd name="connsiteY6-194" fmla="*/ 332996 h 769472"/>
              <a:gd name="connsiteX7-195" fmla="*/ 1004272 w 1166547"/>
              <a:gd name="connsiteY7-196" fmla="*/ 603609 h 769472"/>
              <a:gd name="connsiteX8-197" fmla="*/ 1088092 w 1166547"/>
              <a:gd name="connsiteY8-198" fmla="*/ 748389 h 769472"/>
              <a:gd name="connsiteX9-199" fmla="*/ 1164292 w 1166547"/>
              <a:gd name="connsiteY9-200" fmla="*/ 733149 h 769472"/>
              <a:gd name="connsiteX0-201" fmla="*/ 1158781 w 1161036"/>
              <a:gd name="connsiteY0-202" fmla="*/ 579216 h 615539"/>
              <a:gd name="connsiteX1-203" fmla="*/ 991141 w 1161036"/>
              <a:gd name="connsiteY1-204" fmla="*/ 304896 h 615539"/>
              <a:gd name="connsiteX2-205" fmla="*/ 663073 w 1161036"/>
              <a:gd name="connsiteY2-206" fmla="*/ 80909 h 615539"/>
              <a:gd name="connsiteX3-207" fmla="*/ 15781 w 1161036"/>
              <a:gd name="connsiteY3-208" fmla="*/ 96 h 615539"/>
              <a:gd name="connsiteX4-209" fmla="*/ 215391 w 1161036"/>
              <a:gd name="connsiteY4-210" fmla="*/ 64764 h 615539"/>
              <a:gd name="connsiteX5-211" fmla="*/ 396665 w 1161036"/>
              <a:gd name="connsiteY5-212" fmla="*/ 73990 h 615539"/>
              <a:gd name="connsiteX6-213" fmla="*/ 765636 w 1161036"/>
              <a:gd name="connsiteY6-214" fmla="*/ 179063 h 615539"/>
              <a:gd name="connsiteX7-215" fmla="*/ 998761 w 1161036"/>
              <a:gd name="connsiteY7-216" fmla="*/ 449676 h 615539"/>
              <a:gd name="connsiteX8-217" fmla="*/ 1082581 w 1161036"/>
              <a:gd name="connsiteY8-218" fmla="*/ 594456 h 615539"/>
              <a:gd name="connsiteX9-219" fmla="*/ 1158781 w 1161036"/>
              <a:gd name="connsiteY9-220" fmla="*/ 579216 h 615539"/>
              <a:gd name="connsiteX0-221" fmla="*/ 946853 w 949108"/>
              <a:gd name="connsiteY0-222" fmla="*/ 552709 h 589032"/>
              <a:gd name="connsiteX1-223" fmla="*/ 779213 w 949108"/>
              <a:gd name="connsiteY1-224" fmla="*/ 278389 h 589032"/>
              <a:gd name="connsiteX2-225" fmla="*/ 451145 w 949108"/>
              <a:gd name="connsiteY2-226" fmla="*/ 54402 h 589032"/>
              <a:gd name="connsiteX3-227" fmla="*/ 96099 w 949108"/>
              <a:gd name="connsiteY3-228" fmla="*/ 157 h 589032"/>
              <a:gd name="connsiteX4-229" fmla="*/ 3463 w 949108"/>
              <a:gd name="connsiteY4-230" fmla="*/ 38257 h 589032"/>
              <a:gd name="connsiteX5-231" fmla="*/ 184737 w 949108"/>
              <a:gd name="connsiteY5-232" fmla="*/ 47483 h 589032"/>
              <a:gd name="connsiteX6-233" fmla="*/ 553708 w 949108"/>
              <a:gd name="connsiteY6-234" fmla="*/ 152556 h 589032"/>
              <a:gd name="connsiteX7-235" fmla="*/ 786833 w 949108"/>
              <a:gd name="connsiteY7-236" fmla="*/ 423169 h 589032"/>
              <a:gd name="connsiteX8-237" fmla="*/ 870653 w 949108"/>
              <a:gd name="connsiteY8-238" fmla="*/ 567949 h 589032"/>
              <a:gd name="connsiteX9-239" fmla="*/ 946853 w 949108"/>
              <a:gd name="connsiteY9-240" fmla="*/ 552709 h 589032"/>
              <a:gd name="connsiteX0-241" fmla="*/ 969826 w 972081"/>
              <a:gd name="connsiteY0-242" fmla="*/ 550723 h 587046"/>
              <a:gd name="connsiteX1-243" fmla="*/ 802186 w 972081"/>
              <a:gd name="connsiteY1-244" fmla="*/ 276403 h 587046"/>
              <a:gd name="connsiteX2-245" fmla="*/ 474118 w 972081"/>
              <a:gd name="connsiteY2-246" fmla="*/ 52416 h 587046"/>
              <a:gd name="connsiteX3-247" fmla="*/ 49331 w 972081"/>
              <a:gd name="connsiteY3-248" fmla="*/ 164 h 587046"/>
              <a:gd name="connsiteX4-249" fmla="*/ 26436 w 972081"/>
              <a:gd name="connsiteY4-250" fmla="*/ 36271 h 587046"/>
              <a:gd name="connsiteX5-251" fmla="*/ 207710 w 972081"/>
              <a:gd name="connsiteY5-252" fmla="*/ 45497 h 587046"/>
              <a:gd name="connsiteX6-253" fmla="*/ 576681 w 972081"/>
              <a:gd name="connsiteY6-254" fmla="*/ 150570 h 587046"/>
              <a:gd name="connsiteX7-255" fmla="*/ 809806 w 972081"/>
              <a:gd name="connsiteY7-256" fmla="*/ 421183 h 587046"/>
              <a:gd name="connsiteX8-257" fmla="*/ 893626 w 972081"/>
              <a:gd name="connsiteY8-258" fmla="*/ 565963 h 587046"/>
              <a:gd name="connsiteX9-259" fmla="*/ 969826 w 972081"/>
              <a:gd name="connsiteY9-260" fmla="*/ 550723 h 587046"/>
              <a:gd name="connsiteX0-261" fmla="*/ 1003192 w 1005447"/>
              <a:gd name="connsiteY0-262" fmla="*/ 550774 h 587097"/>
              <a:gd name="connsiteX1-263" fmla="*/ 835552 w 1005447"/>
              <a:gd name="connsiteY1-264" fmla="*/ 276454 h 587097"/>
              <a:gd name="connsiteX2-265" fmla="*/ 507484 w 1005447"/>
              <a:gd name="connsiteY2-266" fmla="*/ 52467 h 587097"/>
              <a:gd name="connsiteX3-267" fmla="*/ 82697 w 1005447"/>
              <a:gd name="connsiteY3-268" fmla="*/ 215 h 587097"/>
              <a:gd name="connsiteX4-269" fmla="*/ 11979 w 1005447"/>
              <a:gd name="connsiteY4-270" fmla="*/ 34330 h 587097"/>
              <a:gd name="connsiteX5-271" fmla="*/ 241076 w 1005447"/>
              <a:gd name="connsiteY5-272" fmla="*/ 45548 h 587097"/>
              <a:gd name="connsiteX6-273" fmla="*/ 610047 w 1005447"/>
              <a:gd name="connsiteY6-274" fmla="*/ 150621 h 587097"/>
              <a:gd name="connsiteX7-275" fmla="*/ 843172 w 1005447"/>
              <a:gd name="connsiteY7-276" fmla="*/ 421234 h 587097"/>
              <a:gd name="connsiteX8-277" fmla="*/ 926992 w 1005447"/>
              <a:gd name="connsiteY8-278" fmla="*/ 566014 h 587097"/>
              <a:gd name="connsiteX9-279" fmla="*/ 1003192 w 1005447"/>
              <a:gd name="connsiteY9-280" fmla="*/ 550774 h 587097"/>
              <a:gd name="connsiteX0-281" fmla="*/ 1003192 w 1005447"/>
              <a:gd name="connsiteY0-282" fmla="*/ 550774 h 587097"/>
              <a:gd name="connsiteX1-283" fmla="*/ 835552 w 1005447"/>
              <a:gd name="connsiteY1-284" fmla="*/ 276454 h 587097"/>
              <a:gd name="connsiteX2-285" fmla="*/ 507484 w 1005447"/>
              <a:gd name="connsiteY2-286" fmla="*/ 52467 h 587097"/>
              <a:gd name="connsiteX3-287" fmla="*/ 82697 w 1005447"/>
              <a:gd name="connsiteY3-288" fmla="*/ 215 h 587097"/>
              <a:gd name="connsiteX4-289" fmla="*/ 11979 w 1005447"/>
              <a:gd name="connsiteY4-290" fmla="*/ 34330 h 587097"/>
              <a:gd name="connsiteX5-291" fmla="*/ 241076 w 1005447"/>
              <a:gd name="connsiteY5-292" fmla="*/ 45548 h 587097"/>
              <a:gd name="connsiteX6-293" fmla="*/ 604069 w 1005447"/>
              <a:gd name="connsiteY6-294" fmla="*/ 158591 h 587097"/>
              <a:gd name="connsiteX7-295" fmla="*/ 843172 w 1005447"/>
              <a:gd name="connsiteY7-296" fmla="*/ 421234 h 587097"/>
              <a:gd name="connsiteX8-297" fmla="*/ 926992 w 1005447"/>
              <a:gd name="connsiteY8-298" fmla="*/ 566014 h 587097"/>
              <a:gd name="connsiteX9-299" fmla="*/ 1003192 w 1005447"/>
              <a:gd name="connsiteY9-300" fmla="*/ 550774 h 587097"/>
              <a:gd name="connsiteX0-301" fmla="*/ 1003192 w 1005667"/>
              <a:gd name="connsiteY0-302" fmla="*/ 550774 h 589628"/>
              <a:gd name="connsiteX1-303" fmla="*/ 835552 w 1005667"/>
              <a:gd name="connsiteY1-304" fmla="*/ 276454 h 589628"/>
              <a:gd name="connsiteX2-305" fmla="*/ 507484 w 1005667"/>
              <a:gd name="connsiteY2-306" fmla="*/ 52467 h 589628"/>
              <a:gd name="connsiteX3-307" fmla="*/ 82697 w 1005667"/>
              <a:gd name="connsiteY3-308" fmla="*/ 215 h 589628"/>
              <a:gd name="connsiteX4-309" fmla="*/ 11979 w 1005667"/>
              <a:gd name="connsiteY4-310" fmla="*/ 34330 h 589628"/>
              <a:gd name="connsiteX5-311" fmla="*/ 241076 w 1005667"/>
              <a:gd name="connsiteY5-312" fmla="*/ 45548 h 589628"/>
              <a:gd name="connsiteX6-313" fmla="*/ 604069 w 1005667"/>
              <a:gd name="connsiteY6-314" fmla="*/ 158591 h 589628"/>
              <a:gd name="connsiteX7-315" fmla="*/ 807305 w 1005667"/>
              <a:gd name="connsiteY7-316" fmla="*/ 345516 h 589628"/>
              <a:gd name="connsiteX8-317" fmla="*/ 926992 w 1005667"/>
              <a:gd name="connsiteY8-318" fmla="*/ 566014 h 589628"/>
              <a:gd name="connsiteX9-319" fmla="*/ 1003192 w 1005667"/>
              <a:gd name="connsiteY9-320" fmla="*/ 550774 h 589628"/>
              <a:gd name="connsiteX0-321" fmla="*/ 1003192 w 1005758"/>
              <a:gd name="connsiteY0-322" fmla="*/ 550774 h 590172"/>
              <a:gd name="connsiteX1-323" fmla="*/ 835552 w 1005758"/>
              <a:gd name="connsiteY1-324" fmla="*/ 276454 h 590172"/>
              <a:gd name="connsiteX2-325" fmla="*/ 507484 w 1005758"/>
              <a:gd name="connsiteY2-326" fmla="*/ 52467 h 590172"/>
              <a:gd name="connsiteX3-327" fmla="*/ 82697 w 1005758"/>
              <a:gd name="connsiteY3-328" fmla="*/ 215 h 590172"/>
              <a:gd name="connsiteX4-329" fmla="*/ 11979 w 1005758"/>
              <a:gd name="connsiteY4-330" fmla="*/ 34330 h 590172"/>
              <a:gd name="connsiteX5-331" fmla="*/ 241076 w 1005758"/>
              <a:gd name="connsiteY5-332" fmla="*/ 45548 h 590172"/>
              <a:gd name="connsiteX6-333" fmla="*/ 604069 w 1005758"/>
              <a:gd name="connsiteY6-334" fmla="*/ 158591 h 590172"/>
              <a:gd name="connsiteX7-335" fmla="*/ 791364 w 1005758"/>
              <a:gd name="connsiteY7-336" fmla="*/ 337546 h 590172"/>
              <a:gd name="connsiteX8-337" fmla="*/ 926992 w 1005758"/>
              <a:gd name="connsiteY8-338" fmla="*/ 566014 h 590172"/>
              <a:gd name="connsiteX9-339" fmla="*/ 1003192 w 1005758"/>
              <a:gd name="connsiteY9-340" fmla="*/ 550774 h 590172"/>
              <a:gd name="connsiteX0-341" fmla="*/ 1003192 w 1005758"/>
              <a:gd name="connsiteY0-342" fmla="*/ 550774 h 590172"/>
              <a:gd name="connsiteX1-343" fmla="*/ 835552 w 1005758"/>
              <a:gd name="connsiteY1-344" fmla="*/ 276454 h 590172"/>
              <a:gd name="connsiteX2-345" fmla="*/ 507484 w 1005758"/>
              <a:gd name="connsiteY2-346" fmla="*/ 52467 h 590172"/>
              <a:gd name="connsiteX3-347" fmla="*/ 82697 w 1005758"/>
              <a:gd name="connsiteY3-348" fmla="*/ 215 h 590172"/>
              <a:gd name="connsiteX4-349" fmla="*/ 11979 w 1005758"/>
              <a:gd name="connsiteY4-350" fmla="*/ 34330 h 590172"/>
              <a:gd name="connsiteX5-351" fmla="*/ 241076 w 1005758"/>
              <a:gd name="connsiteY5-352" fmla="*/ 45548 h 590172"/>
              <a:gd name="connsiteX6-353" fmla="*/ 604069 w 1005758"/>
              <a:gd name="connsiteY6-354" fmla="*/ 158591 h 590172"/>
              <a:gd name="connsiteX7-355" fmla="*/ 791364 w 1005758"/>
              <a:gd name="connsiteY7-356" fmla="*/ 337546 h 590172"/>
              <a:gd name="connsiteX8-357" fmla="*/ 926992 w 1005758"/>
              <a:gd name="connsiteY8-358" fmla="*/ 566014 h 590172"/>
              <a:gd name="connsiteX9-359" fmla="*/ 1003192 w 1005758"/>
              <a:gd name="connsiteY9-360" fmla="*/ 550774 h 590172"/>
              <a:gd name="connsiteX0-361" fmla="*/ 1003192 w 1005758"/>
              <a:gd name="connsiteY0-362" fmla="*/ 550774 h 590172"/>
              <a:gd name="connsiteX1-363" fmla="*/ 835552 w 1005758"/>
              <a:gd name="connsiteY1-364" fmla="*/ 276454 h 590172"/>
              <a:gd name="connsiteX2-365" fmla="*/ 507484 w 1005758"/>
              <a:gd name="connsiteY2-366" fmla="*/ 52467 h 590172"/>
              <a:gd name="connsiteX3-367" fmla="*/ 82697 w 1005758"/>
              <a:gd name="connsiteY3-368" fmla="*/ 215 h 590172"/>
              <a:gd name="connsiteX4-369" fmla="*/ 11979 w 1005758"/>
              <a:gd name="connsiteY4-370" fmla="*/ 34330 h 590172"/>
              <a:gd name="connsiteX5-371" fmla="*/ 241076 w 1005758"/>
              <a:gd name="connsiteY5-372" fmla="*/ 45548 h 590172"/>
              <a:gd name="connsiteX6-373" fmla="*/ 604069 w 1005758"/>
              <a:gd name="connsiteY6-374" fmla="*/ 158591 h 590172"/>
              <a:gd name="connsiteX7-375" fmla="*/ 791364 w 1005758"/>
              <a:gd name="connsiteY7-376" fmla="*/ 337546 h 590172"/>
              <a:gd name="connsiteX8-377" fmla="*/ 926992 w 1005758"/>
              <a:gd name="connsiteY8-378" fmla="*/ 566014 h 590172"/>
              <a:gd name="connsiteX9-379" fmla="*/ 1003192 w 1005758"/>
              <a:gd name="connsiteY9-380" fmla="*/ 550774 h 590172"/>
              <a:gd name="connsiteX0-381" fmla="*/ 1003192 w 1005758"/>
              <a:gd name="connsiteY0-382" fmla="*/ 550774 h 590172"/>
              <a:gd name="connsiteX1-383" fmla="*/ 835552 w 1005758"/>
              <a:gd name="connsiteY1-384" fmla="*/ 276454 h 590172"/>
              <a:gd name="connsiteX2-385" fmla="*/ 507484 w 1005758"/>
              <a:gd name="connsiteY2-386" fmla="*/ 52467 h 590172"/>
              <a:gd name="connsiteX3-387" fmla="*/ 82697 w 1005758"/>
              <a:gd name="connsiteY3-388" fmla="*/ 215 h 590172"/>
              <a:gd name="connsiteX4-389" fmla="*/ 11979 w 1005758"/>
              <a:gd name="connsiteY4-390" fmla="*/ 34330 h 590172"/>
              <a:gd name="connsiteX5-391" fmla="*/ 241076 w 1005758"/>
              <a:gd name="connsiteY5-392" fmla="*/ 45548 h 590172"/>
              <a:gd name="connsiteX6-393" fmla="*/ 604069 w 1005758"/>
              <a:gd name="connsiteY6-394" fmla="*/ 158591 h 590172"/>
              <a:gd name="connsiteX7-395" fmla="*/ 791364 w 1005758"/>
              <a:gd name="connsiteY7-396" fmla="*/ 337546 h 590172"/>
              <a:gd name="connsiteX8-397" fmla="*/ 926992 w 1005758"/>
              <a:gd name="connsiteY8-398" fmla="*/ 566014 h 590172"/>
              <a:gd name="connsiteX9-399" fmla="*/ 1003192 w 1005758"/>
              <a:gd name="connsiteY9-400" fmla="*/ 550774 h 590172"/>
              <a:gd name="connsiteX0-401" fmla="*/ 1003192 w 1005758"/>
              <a:gd name="connsiteY0-402" fmla="*/ 550774 h 590172"/>
              <a:gd name="connsiteX1-403" fmla="*/ 835552 w 1005758"/>
              <a:gd name="connsiteY1-404" fmla="*/ 276454 h 590172"/>
              <a:gd name="connsiteX2-405" fmla="*/ 507484 w 1005758"/>
              <a:gd name="connsiteY2-406" fmla="*/ 52467 h 590172"/>
              <a:gd name="connsiteX3-407" fmla="*/ 82697 w 1005758"/>
              <a:gd name="connsiteY3-408" fmla="*/ 215 h 590172"/>
              <a:gd name="connsiteX4-409" fmla="*/ 11979 w 1005758"/>
              <a:gd name="connsiteY4-410" fmla="*/ 34330 h 590172"/>
              <a:gd name="connsiteX5-411" fmla="*/ 241076 w 1005758"/>
              <a:gd name="connsiteY5-412" fmla="*/ 45548 h 590172"/>
              <a:gd name="connsiteX6-413" fmla="*/ 616025 w 1005758"/>
              <a:gd name="connsiteY6-414" fmla="*/ 158591 h 590172"/>
              <a:gd name="connsiteX7-415" fmla="*/ 791364 w 1005758"/>
              <a:gd name="connsiteY7-416" fmla="*/ 337546 h 590172"/>
              <a:gd name="connsiteX8-417" fmla="*/ 926992 w 1005758"/>
              <a:gd name="connsiteY8-418" fmla="*/ 566014 h 590172"/>
              <a:gd name="connsiteX9-419" fmla="*/ 1003192 w 1005758"/>
              <a:gd name="connsiteY9-420" fmla="*/ 550774 h 590172"/>
              <a:gd name="connsiteX0-421" fmla="*/ 1003192 w 1005603"/>
              <a:gd name="connsiteY0-422" fmla="*/ 550774 h 589628"/>
              <a:gd name="connsiteX1-423" fmla="*/ 835552 w 1005603"/>
              <a:gd name="connsiteY1-424" fmla="*/ 276454 h 589628"/>
              <a:gd name="connsiteX2-425" fmla="*/ 507484 w 1005603"/>
              <a:gd name="connsiteY2-426" fmla="*/ 52467 h 589628"/>
              <a:gd name="connsiteX3-427" fmla="*/ 82697 w 1005603"/>
              <a:gd name="connsiteY3-428" fmla="*/ 215 h 589628"/>
              <a:gd name="connsiteX4-429" fmla="*/ 11979 w 1005603"/>
              <a:gd name="connsiteY4-430" fmla="*/ 34330 h 589628"/>
              <a:gd name="connsiteX5-431" fmla="*/ 241076 w 1005603"/>
              <a:gd name="connsiteY5-432" fmla="*/ 45548 h 589628"/>
              <a:gd name="connsiteX6-433" fmla="*/ 616025 w 1005603"/>
              <a:gd name="connsiteY6-434" fmla="*/ 158591 h 589628"/>
              <a:gd name="connsiteX7-435" fmla="*/ 819261 w 1005603"/>
              <a:gd name="connsiteY7-436" fmla="*/ 345516 h 589628"/>
              <a:gd name="connsiteX8-437" fmla="*/ 926992 w 1005603"/>
              <a:gd name="connsiteY8-438" fmla="*/ 566014 h 589628"/>
              <a:gd name="connsiteX9-439" fmla="*/ 1003192 w 1005603"/>
              <a:gd name="connsiteY9-440" fmla="*/ 550774 h 589628"/>
              <a:gd name="connsiteX0-441" fmla="*/ 1003192 w 1007109"/>
              <a:gd name="connsiteY0-442" fmla="*/ 550774 h 578580"/>
              <a:gd name="connsiteX1-443" fmla="*/ 835552 w 1007109"/>
              <a:gd name="connsiteY1-444" fmla="*/ 276454 h 578580"/>
              <a:gd name="connsiteX2-445" fmla="*/ 507484 w 1007109"/>
              <a:gd name="connsiteY2-446" fmla="*/ 52467 h 578580"/>
              <a:gd name="connsiteX3-447" fmla="*/ 82697 w 1007109"/>
              <a:gd name="connsiteY3-448" fmla="*/ 215 h 578580"/>
              <a:gd name="connsiteX4-449" fmla="*/ 11979 w 1007109"/>
              <a:gd name="connsiteY4-450" fmla="*/ 34330 h 578580"/>
              <a:gd name="connsiteX5-451" fmla="*/ 241076 w 1007109"/>
              <a:gd name="connsiteY5-452" fmla="*/ 45548 h 578580"/>
              <a:gd name="connsiteX6-453" fmla="*/ 616025 w 1007109"/>
              <a:gd name="connsiteY6-454" fmla="*/ 158591 h 578580"/>
              <a:gd name="connsiteX7-455" fmla="*/ 819261 w 1007109"/>
              <a:gd name="connsiteY7-456" fmla="*/ 345516 h 578580"/>
              <a:gd name="connsiteX8-457" fmla="*/ 942933 w 1007109"/>
              <a:gd name="connsiteY8-458" fmla="*/ 546088 h 578580"/>
              <a:gd name="connsiteX9-459" fmla="*/ 1003192 w 1007109"/>
              <a:gd name="connsiteY9-460" fmla="*/ 550774 h 578580"/>
              <a:gd name="connsiteX0-461" fmla="*/ 1003192 w 1007109"/>
              <a:gd name="connsiteY0-462" fmla="*/ 578670 h 598862"/>
              <a:gd name="connsiteX1-463" fmla="*/ 835552 w 1007109"/>
              <a:gd name="connsiteY1-464" fmla="*/ 276454 h 598862"/>
              <a:gd name="connsiteX2-465" fmla="*/ 507484 w 1007109"/>
              <a:gd name="connsiteY2-466" fmla="*/ 52467 h 598862"/>
              <a:gd name="connsiteX3-467" fmla="*/ 82697 w 1007109"/>
              <a:gd name="connsiteY3-468" fmla="*/ 215 h 598862"/>
              <a:gd name="connsiteX4-469" fmla="*/ 11979 w 1007109"/>
              <a:gd name="connsiteY4-470" fmla="*/ 34330 h 598862"/>
              <a:gd name="connsiteX5-471" fmla="*/ 241076 w 1007109"/>
              <a:gd name="connsiteY5-472" fmla="*/ 45548 h 598862"/>
              <a:gd name="connsiteX6-473" fmla="*/ 616025 w 1007109"/>
              <a:gd name="connsiteY6-474" fmla="*/ 158591 h 598862"/>
              <a:gd name="connsiteX7-475" fmla="*/ 819261 w 1007109"/>
              <a:gd name="connsiteY7-476" fmla="*/ 345516 h 598862"/>
              <a:gd name="connsiteX8-477" fmla="*/ 942933 w 1007109"/>
              <a:gd name="connsiteY8-478" fmla="*/ 546088 h 598862"/>
              <a:gd name="connsiteX9-479" fmla="*/ 1003192 w 1007109"/>
              <a:gd name="connsiteY9-480" fmla="*/ 578670 h 598862"/>
              <a:gd name="connsiteX0-481" fmla="*/ 1010513 w 1014430"/>
              <a:gd name="connsiteY0-482" fmla="*/ 578685 h 598877"/>
              <a:gd name="connsiteX1-483" fmla="*/ 842873 w 1014430"/>
              <a:gd name="connsiteY1-484" fmla="*/ 276469 h 598877"/>
              <a:gd name="connsiteX2-485" fmla="*/ 514805 w 1014430"/>
              <a:gd name="connsiteY2-486" fmla="*/ 52482 h 598877"/>
              <a:gd name="connsiteX3-487" fmla="*/ 90018 w 1014430"/>
              <a:gd name="connsiteY3-488" fmla="*/ 230 h 598877"/>
              <a:gd name="connsiteX4-489" fmla="*/ 19300 w 1014430"/>
              <a:gd name="connsiteY4-490" fmla="*/ 34345 h 598877"/>
              <a:gd name="connsiteX5-491" fmla="*/ 348026 w 1014430"/>
              <a:gd name="connsiteY5-492" fmla="*/ 57518 h 598877"/>
              <a:gd name="connsiteX6-493" fmla="*/ 623346 w 1014430"/>
              <a:gd name="connsiteY6-494" fmla="*/ 158606 h 598877"/>
              <a:gd name="connsiteX7-495" fmla="*/ 826582 w 1014430"/>
              <a:gd name="connsiteY7-496" fmla="*/ 345531 h 598877"/>
              <a:gd name="connsiteX8-497" fmla="*/ 950254 w 1014430"/>
              <a:gd name="connsiteY8-498" fmla="*/ 546103 h 598877"/>
              <a:gd name="connsiteX9-499" fmla="*/ 1010513 w 1014430"/>
              <a:gd name="connsiteY9-500" fmla="*/ 578685 h 59887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1014430" h="598877">
                <a:moveTo>
                  <a:pt x="1010513" y="578685"/>
                </a:moveTo>
                <a:cubicBezTo>
                  <a:pt x="992616" y="533746"/>
                  <a:pt x="925491" y="364169"/>
                  <a:pt x="842873" y="276469"/>
                </a:cubicBezTo>
                <a:cubicBezTo>
                  <a:pt x="760255" y="188769"/>
                  <a:pt x="640281" y="98522"/>
                  <a:pt x="514805" y="52482"/>
                </a:cubicBezTo>
                <a:cubicBezTo>
                  <a:pt x="389329" y="6442"/>
                  <a:pt x="172602" y="3253"/>
                  <a:pt x="90018" y="230"/>
                </a:cubicBezTo>
                <a:cubicBezTo>
                  <a:pt x="7434" y="-2793"/>
                  <a:pt x="-23701" y="24797"/>
                  <a:pt x="19300" y="34345"/>
                </a:cubicBezTo>
                <a:cubicBezTo>
                  <a:pt x="62301" y="43893"/>
                  <a:pt x="247352" y="36808"/>
                  <a:pt x="348026" y="57518"/>
                </a:cubicBezTo>
                <a:cubicBezTo>
                  <a:pt x="448700" y="78228"/>
                  <a:pt x="543587" y="110604"/>
                  <a:pt x="623346" y="158606"/>
                </a:cubicBezTo>
                <a:cubicBezTo>
                  <a:pt x="703105" y="206608"/>
                  <a:pt x="762688" y="263900"/>
                  <a:pt x="826582" y="345531"/>
                </a:cubicBezTo>
                <a:cubicBezTo>
                  <a:pt x="894461" y="419191"/>
                  <a:pt x="919599" y="507244"/>
                  <a:pt x="950254" y="546103"/>
                </a:cubicBezTo>
                <a:cubicBezTo>
                  <a:pt x="980909" y="584962"/>
                  <a:pt x="1028410" y="623624"/>
                  <a:pt x="1010513" y="578685"/>
                </a:cubicBezTo>
                <a:close/>
              </a:path>
            </a:pathLst>
          </a:custGeom>
          <a:solidFill>
            <a:srgbClr val="147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5" grpId="1" animBg="1"/>
      <p:bldP spid="8" grpId="0" bldLvl="0" animBg="1"/>
      <p:bldP spid="28" grpId="0" bldLvl="0" animBg="1"/>
      <p:bldP spid="55" grpId="0" bldLvl="0" animBg="1"/>
      <p:bldP spid="10" grpId="0" bldLvl="0" animBg="1"/>
      <p:bldP spid="11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8" grpId="0" bldLvl="0" animBg="1"/>
      <p:bldP spid="19" grpId="0" bldLvl="0" animBg="1"/>
      <p:bldP spid="23" grpId="0" bldLvl="0" animBg="1"/>
      <p:bldP spid="27" grpId="0" bldLvl="0" animBg="1"/>
      <p:bldP spid="32" grpId="0" bldLvl="0" animBg="1"/>
      <p:bldP spid="33" grpId="0" bldLvl="0" animBg="1"/>
      <p:bldP spid="36" grpId="0" bldLvl="0" animBg="1"/>
      <p:bldP spid="37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15428" y="1856740"/>
            <a:ext cx="8938895" cy="1938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Logical consistency 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  <a:p>
            <a:pPr algn="ctr"/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makes for a perfect writing!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00160" y="4165600"/>
            <a:ext cx="2635250" cy="2404110"/>
          </a:xfrm>
          <a:prstGeom prst="foldedCorner">
            <a:avLst/>
          </a:prstGeom>
        </p:spPr>
      </p:pic>
      <p:sp>
        <p:nvSpPr>
          <p:cNvPr id="5" name="单圆角矩形 4"/>
          <p:cNvSpPr/>
          <p:nvPr/>
        </p:nvSpPr>
        <p:spPr>
          <a:xfrm rot="21300000">
            <a:off x="9931400" y="5794375"/>
            <a:ext cx="470535" cy="590550"/>
          </a:xfrm>
          <a:prstGeom prst="round1Rect">
            <a:avLst/>
          </a:prstGeom>
          <a:solidFill>
            <a:srgbClr val="FCF2C7"/>
          </a:solidFill>
          <a:ln w="12700" cmpd="sng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 b="1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</a:rPr>
              <a:t>fight-ing</a:t>
            </a:r>
            <a:endParaRPr lang="en-US" altLang="zh-CN" sz="800" b="1">
              <a:solidFill>
                <a:schemeClr val="tx2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41095" y="3277235"/>
            <a:ext cx="1950720" cy="431800"/>
          </a:xfrm>
          <a:prstGeom prst="rect">
            <a:avLst/>
          </a:prstGeom>
          <a:noFill/>
          <a:ln w="25400" cmpd="sng">
            <a:noFill/>
            <a:prstDash val="sysDot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32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consistent</a:t>
            </a:r>
            <a:endParaRPr lang="en-US" altLang="zh-CN" sz="32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607695" y="1147445"/>
            <a:ext cx="10976610" cy="14725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Consistency in continuation writing</a:t>
            </a:r>
            <a:r>
              <a:rPr lang="en-US" altLang="zh-CN" sz="5400" b="1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 </a:t>
            </a:r>
            <a:r>
              <a:rPr lang="en-US" altLang="zh-CN" sz="3600" b="1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                                     </a:t>
            </a:r>
            <a:endParaRPr lang="en-US" altLang="zh-CN" sz="3600" b="1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ctr">
              <a:buNone/>
            </a:pPr>
            <a:endParaRPr lang="en-US" altLang="zh-CN" sz="3600" b="1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ctr">
              <a:buNone/>
            </a:pPr>
            <a:r>
              <a:rPr sz="2800" b="1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把握读后续写协同一致性</a:t>
            </a:r>
            <a:r>
              <a:rPr lang="en-US" sz="2800" b="1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——</a:t>
            </a:r>
            <a:r>
              <a:rPr sz="2800" b="1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以绍兴市一模读后续写为例</a:t>
            </a:r>
            <a:endParaRPr sz="2800" b="1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ctr">
              <a:buNone/>
            </a:pPr>
            <a:endParaRPr lang="en-US" sz="2000" b="1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ctr">
              <a:buNone/>
            </a:pPr>
            <a:endParaRPr lang="en-US" altLang="zh-CN" sz="3600" b="1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ctr">
              <a:buNone/>
            </a:pPr>
            <a:endParaRPr lang="zh-CN" altLang="en-US" sz="2000" b="1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072515" y="4550410"/>
            <a:ext cx="2087880" cy="19196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2805" y="4550410"/>
            <a:ext cx="1988820" cy="1814195"/>
          </a:xfrm>
          <a:prstGeom prst="foldedCorner">
            <a:avLst/>
          </a:prstGeom>
        </p:spPr>
      </p:pic>
      <p:sp>
        <p:nvSpPr>
          <p:cNvPr id="11" name="单圆角矩形 10"/>
          <p:cNvSpPr/>
          <p:nvPr/>
        </p:nvSpPr>
        <p:spPr>
          <a:xfrm rot="21300000">
            <a:off x="10442575" y="5801360"/>
            <a:ext cx="424180" cy="416560"/>
          </a:xfrm>
          <a:prstGeom prst="round1Rect">
            <a:avLst/>
          </a:prstGeom>
          <a:solidFill>
            <a:srgbClr val="FCF2C7"/>
          </a:solidFill>
          <a:ln w="12700" cmpd="sng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800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</a:rPr>
              <a:t>Sing </a:t>
            </a:r>
            <a:endParaRPr lang="en-US" altLang="zh-CN" sz="800">
              <a:solidFill>
                <a:schemeClr val="tx2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algn="ctr"/>
            <a:r>
              <a:rPr lang="en-US" altLang="zh-CN" sz="800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</a:rPr>
              <a:t>to </a:t>
            </a:r>
            <a:endParaRPr lang="en-US" altLang="zh-CN" sz="800">
              <a:solidFill>
                <a:schemeClr val="tx2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algn="ctr"/>
            <a:r>
              <a:rPr lang="en-US" altLang="zh-CN" sz="800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</a:rPr>
              <a:t>me</a:t>
            </a:r>
            <a:endParaRPr lang="en-US" altLang="zh-CN" sz="800">
              <a:solidFill>
                <a:schemeClr val="tx2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91160" y="398780"/>
          <a:ext cx="11417935" cy="6376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835"/>
                <a:gridCol w="10071100"/>
              </a:tblGrid>
              <a:tr h="4330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档次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描述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第五档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(21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—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25)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一与所给短文融洽度高，与所提供各段落开头语衔接合理。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―</a:t>
                      </a:r>
                      <a:r>
                        <a:rPr lang="zh-CN" altLang="en-US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内容丰富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，应用了5个以上短文中标出的关键词语。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―所使用</a:t>
                      </a:r>
                      <a:r>
                        <a:rPr lang="zh-CN" altLang="en-US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语法结构和词汇丰富、准确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，可能有些许错误，但完全不影响意义表达。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―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有效地使用了语句间的连接成分，所续写短文结构紧凑。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第四档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(16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—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20) 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―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与所给短文融洽度较高，与所提供各段落开头语衔接较为合理。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一内容比较丰富，应用了5个以上短文中标出的关键词语。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―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所使用语法结构和词汇较为丰富、准确，可能有些许错误，但完全不影响意义表达。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一比较有效地使用了语句间的连接成分，所续写短文结构紧凑。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第三档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(11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—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15)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一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与所给短文关系</a:t>
                      </a:r>
                      <a:r>
                        <a:rPr lang="zh-CN" altLang="en-US" b="1" u="sng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较为密切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，与所提供各段落开头语</a:t>
                      </a:r>
                      <a:r>
                        <a:rPr lang="zh-CN" altLang="en-US" b="1" u="sng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有一定程度的衔接。</a:t>
                      </a:r>
                      <a:endParaRPr lang="zh-CN" altLang="en-US" b="1" u="sng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一写出了若干有关内容，应用了4个以上短文中标出的关键词语。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一应用的语法结构和词汇能满足任务的要求，虽有一些错误，但不影响意义表达。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一应用简单的语句间连接成分，使全文内容连贯。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第二档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(6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—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10) 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一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与所给短文有一定的关系，与所提供各段落开头语有一定程度的衔接。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一写出了一些有关内容，应用了3个以上短文中标出的关键词语。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一语法结构单调，词汇项目有限，有些语法结构和词汇方面的错误，影响了意义的表达。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一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较少使用语句间的连接成分，全文内容缺少连贯性。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第一档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(1</a:t>
                      </a:r>
                      <a:r>
                        <a:rPr lang="en-US" altLang="zh-CN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—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5) </a:t>
                      </a:r>
                      <a:endParaRPr lang="zh-CN" altLang="en-US" sz="1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zh-CN" altLang="en-US" sz="1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一</a:t>
                      </a: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与所给短文和开头语的衔接较差。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―产出内容太少，很少使用短文中标出的关键词语。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一语法结构单调，词汇项目有限，有较多语法结构和词汇方面的错误，严重影响了意义的表达。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―缺乏语句间的连接成分，全文内容不连贯。</a:t>
                      </a:r>
                      <a:endParaRPr lang="zh-CN" altLang="en-US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Oval 6"/>
          <p:cNvSpPr/>
          <p:nvPr>
            <p:custDataLst>
              <p:tags r:id="rId2"/>
            </p:custDataLst>
          </p:nvPr>
        </p:nvSpPr>
        <p:spPr>
          <a:xfrm>
            <a:off x="511810" y="763905"/>
            <a:ext cx="1229995" cy="93345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65020" y="1622742"/>
            <a:ext cx="2767965" cy="82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800" b="1" dirty="0">
                <a:solidFill>
                  <a:srgbClr val="2F2FE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consistent</a:t>
            </a:r>
            <a:endParaRPr lang="en-US" altLang="zh-CN" sz="4800" b="1" dirty="0">
              <a:solidFill>
                <a:srgbClr val="2F2FE9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Oval 6"/>
          <p:cNvSpPr/>
          <p:nvPr>
            <p:custDataLst>
              <p:tags r:id="rId3"/>
            </p:custDataLst>
          </p:nvPr>
        </p:nvSpPr>
        <p:spPr>
          <a:xfrm>
            <a:off x="2065020" y="786765"/>
            <a:ext cx="5613400" cy="32956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9" name="Oval 6"/>
          <p:cNvSpPr/>
          <p:nvPr>
            <p:custDataLst>
              <p:tags r:id="rId4"/>
            </p:custDataLst>
          </p:nvPr>
        </p:nvSpPr>
        <p:spPr>
          <a:xfrm>
            <a:off x="5733415" y="1696720"/>
            <a:ext cx="1809750" cy="32956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35725" y="2633980"/>
            <a:ext cx="4537710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 w="25400" cmpd="sng">
            <a:noFill/>
            <a:prstDash val="sysDot"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more coherent in sentences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64703" y="2625090"/>
            <a:ext cx="3582035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more consistent in plot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583103" y="961390"/>
            <a:ext cx="2225675" cy="82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lvl="1" algn="ctr"/>
            <a:r>
              <a:rPr lang="en-US" altLang="zh-CN" sz="4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How? </a:t>
            </a:r>
            <a:endParaRPr lang="en-US" altLang="zh-CN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3" name="文本框 12">
            <a:hlinkClick r:id=""/>
          </p:cNvPr>
          <p:cNvSpPr txBox="1"/>
          <p:nvPr/>
        </p:nvSpPr>
        <p:spPr>
          <a:xfrm>
            <a:off x="3862705" y="0"/>
            <a:ext cx="38157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Requirements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</p:spTree>
    <p:custDataLst>
      <p:tags r:id="rId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12" grpId="0" bldLvl="0" animBg="1"/>
      <p:bldP spid="2" grpId="0" bldLvl="0" animBg="1"/>
      <p:bldP spid="9" grpId="0" bldLvl="0" animBg="1"/>
      <p:bldP spid="7" grpId="0" bldLvl="0" animBg="1" uiExpand="1" build="allAtOnce"/>
      <p:bldP spid="10" grpId="0" bldLvl="0" animBg="1"/>
      <p:bldP spid="1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170815" y="848995"/>
            <a:ext cx="11850370" cy="5803265"/>
          </a:xfrm>
          <a:ln w="12700" cmpd="sng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 Break was almost over. Normally, I didn't bother to keep track of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Michael Peterson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. I tried to ignore him. But today was Valentine's Day, a special day for children to exchange “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valentine cards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” with each of their classmates. No way was I going to let him play a mean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trick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today.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Michael Peterson sits next to me in class. He's also my neighbor. So I know him. And I was sure he was up to something, because he always is. Last week, he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put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a sign on my back that said </a:t>
            </a:r>
            <a:r>
              <a:rPr lang="en-US" sz="20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Sing to Me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! It was terrible. Sure, maybe it was funny at first, if a little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confusing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. Everywhere I went people I didn’t even know started singing to me. But once I realized it was just because of the sign on my back, I was extremely angry. Michael played tricks like that all the time. So I knew what he was doing now---- ruining someone's Valentine's Day.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  I was going to stop him. But where was he? He wasn't on the playground for break as supposed to be. “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Have you seen Michael?” 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I asked Josh, who swung down from the monkey bar sand said, “Which Michael?”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“Michael Peterson,”I said. I had forgotten about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Michael Rogers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, the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new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kid in our class. Josh shrugged. “Haven't seen him.” Then he grinned. “He's probably off playing a funny trick.” 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I sighed. “That's what I'm afraid of.” I headed for the classroom. There was Michael Peterson ----at Michael Rogers' desk, digging in his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box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of valentine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cards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! “Michael, leave that box alone!” I ordered.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”Hurry and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help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me, ” Michael said.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I stared at him in amazement. He wanted me to help him? ”No way!”I said, thinking that he was </a:t>
            </a:r>
            <a:r>
              <a:rPr lang="en-US" sz="2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stealing</a:t>
            </a:r>
            <a:r>
              <a:rPr lang="en-US" sz="2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valentine cards from Michael Rogers' box. Then, after watching him for a moment, I added, “What are you doing, anyway?”</a:t>
            </a:r>
            <a:endParaRPr lang="en-US" sz="2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0" y="142240"/>
            <a:ext cx="989203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2000" b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读后续写（满分</a:t>
            </a:r>
            <a:r>
              <a:rPr lang="en-US" altLang="zh-CN" sz="2000" b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25</a:t>
            </a:r>
            <a:r>
              <a:rPr lang="zh-CN" altLang="en-US" sz="2000" b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分）</a:t>
            </a:r>
            <a:endParaRPr lang="en-US" sz="2000" b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000" b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   阅读下面短文,根据所给情节进行续写,使之构成一个完整的故事。</a:t>
            </a:r>
            <a:endParaRPr lang="zh-CN" altLang="en-US" sz="2000"/>
          </a:p>
        </p:txBody>
      </p:sp>
      <p:sp>
        <p:nvSpPr>
          <p:cNvPr id="38" name="Oval 6"/>
          <p:cNvSpPr/>
          <p:nvPr>
            <p:custDataLst>
              <p:tags r:id="rId1"/>
            </p:custDataLst>
          </p:nvPr>
        </p:nvSpPr>
        <p:spPr>
          <a:xfrm>
            <a:off x="1917065" y="391795"/>
            <a:ext cx="158623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170815" y="848360"/>
          <a:ext cx="11850370" cy="6036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440"/>
                <a:gridCol w="10107930"/>
              </a:tblGrid>
              <a:tr h="96393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6807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0579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77355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804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587375" y="1114425"/>
            <a:ext cx="94043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When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7210" y="1964690"/>
            <a:ext cx="10350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Where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7375" y="2614930"/>
            <a:ext cx="78676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Who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87375" y="3650615"/>
            <a:ext cx="87566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What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87375" y="5099685"/>
            <a:ext cx="76136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Why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87375" y="6000115"/>
            <a:ext cx="7658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buNone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How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061845" y="985520"/>
            <a:ext cx="97631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Valentine's Day, a special day for children to exchange “valentine cards” with each of their classmates</a:t>
            </a:r>
            <a:endParaRPr lang="zh-CN" altLang="en-US" sz="2400"/>
          </a:p>
        </p:txBody>
      </p:sp>
      <p:sp>
        <p:nvSpPr>
          <p:cNvPr id="13" name="文本框 12"/>
          <p:cNvSpPr txBox="1"/>
          <p:nvPr/>
        </p:nvSpPr>
        <p:spPr>
          <a:xfrm>
            <a:off x="2111375" y="1955165"/>
            <a:ext cx="8154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>
                <a:latin typeface="Calibri" panose="020F0502020204030204" charset="0"/>
                <a:cs typeface="Calibri" panose="020F0502020204030204" charset="0"/>
              </a:rPr>
              <a:t>in the classroom</a:t>
            </a:r>
            <a:endParaRPr lang="en-US" altLang="zh-CN" sz="24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48585" y="2677160"/>
            <a:ext cx="23304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u="sng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Peterson</a:t>
            </a:r>
            <a:endParaRPr lang="en-US" altLang="en-US" sz="2400" u="sng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321300" y="2677160"/>
            <a:ext cx="2071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u="sng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Rogers</a:t>
            </a:r>
            <a:endParaRPr lang="en-US" altLang="en-US" sz="2400" u="sng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636510" y="2677160"/>
            <a:ext cx="78930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Josh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111375" y="2677160"/>
            <a:ext cx="3289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I 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099945" y="3432810"/>
            <a:ext cx="99294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Last week, he</a:t>
            </a:r>
            <a:r>
              <a:rPr lang="en-US" sz="2400" u="sng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put</a:t>
            </a: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a sign on my back that said </a:t>
            </a:r>
            <a:r>
              <a:rPr lang="en-US" sz="2400" i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Sing to Me</a:t>
            </a: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!</a:t>
            </a:r>
            <a:r>
              <a:rPr lang="en-US" sz="240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</a:t>
            </a:r>
            <a:endParaRPr lang="en-US" altLang="en-US" sz="2400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098675" y="5277485"/>
            <a:ext cx="727900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I was sure he was up to something, because he always is. 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125345" y="4909820"/>
            <a:ext cx="100171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Peterson sits next to me in class. He's also my neighbor. So I knew him. 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077403" y="5854065"/>
            <a:ext cx="5447665" cy="4235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“Michael, leave that box alone!” I ordered.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176145" y="6277610"/>
            <a:ext cx="77158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I stared at him in amazement, wondering what he was doing.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448550" y="5850890"/>
            <a:ext cx="4592320" cy="4235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”Hurry and </a:t>
            </a:r>
            <a:r>
              <a:rPr lang="en-US" sz="2400" u="sng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help</a:t>
            </a: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me, ” Michael said.</a:t>
            </a:r>
            <a:endParaRPr lang="zh-CN" altLang="en-US" sz="2400"/>
          </a:p>
        </p:txBody>
      </p:sp>
      <p:sp>
        <p:nvSpPr>
          <p:cNvPr id="26" name="矩形 25"/>
          <p:cNvSpPr/>
          <p:nvPr/>
        </p:nvSpPr>
        <p:spPr>
          <a:xfrm>
            <a:off x="170815" y="202565"/>
            <a:ext cx="2845435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Step one    Read  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761740" y="2354580"/>
            <a:ext cx="8279130" cy="431800"/>
          </a:xfrm>
          <a:prstGeom prst="rect">
            <a:avLst/>
          </a:prstGeom>
          <a:solidFill>
            <a:srgbClr val="2F2FE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Was he ruining someone’s Valentine’s Day as expected?</a:t>
            </a:r>
            <a:endParaRPr lang="en-US" altLang="zh-CN" sz="28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111375" y="3075305"/>
            <a:ext cx="54025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played tricks like that all the time.</a:t>
            </a:r>
            <a:endParaRPr lang="en-US" alt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994535" y="3794760"/>
            <a:ext cx="10026650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There was Michael Peterson ---- at Michael Rogers' desk, digging in his box </a:t>
            </a:r>
            <a:endParaRPr 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of valentine cards! </a:t>
            </a:r>
            <a:endParaRPr lang="zh-CN" altLang="en-US" sz="2400"/>
          </a:p>
        </p:txBody>
      </p:sp>
      <p:sp>
        <p:nvSpPr>
          <p:cNvPr id="39" name="矩形 38"/>
          <p:cNvSpPr/>
          <p:nvPr/>
        </p:nvSpPr>
        <p:spPr>
          <a:xfrm>
            <a:off x="4707255" y="1588135"/>
            <a:ext cx="7313930" cy="431800"/>
          </a:xfrm>
          <a:prstGeom prst="rect">
            <a:avLst/>
          </a:prstGeom>
          <a:solidFill>
            <a:srgbClr val="2F2FE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What would he do next ?What would I do next?</a:t>
            </a:r>
            <a:endParaRPr lang="en-US" altLang="zh-CN" sz="2800" b="1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125345" y="4384040"/>
            <a:ext cx="680402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rtlCol="0" anchor="t">
            <a:spAutoFit/>
          </a:bodyPr>
          <a:lstStyle/>
          <a:p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No way was I going to let him play a mean </a:t>
            </a:r>
            <a:r>
              <a:rPr lang="en-US" sz="2400" u="sng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trick</a:t>
            </a: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today.</a:t>
            </a:r>
            <a:endParaRPr lang="zh-CN" altLang="en-US" sz="2400"/>
          </a:p>
        </p:txBody>
      </p:sp>
      <p:sp>
        <p:nvSpPr>
          <p:cNvPr id="18" name="矩形 17"/>
          <p:cNvSpPr/>
          <p:nvPr/>
        </p:nvSpPr>
        <p:spPr>
          <a:xfrm>
            <a:off x="3827145" y="238125"/>
            <a:ext cx="3697605" cy="521970"/>
          </a:xfrm>
          <a:prstGeom prst="rect">
            <a:avLst/>
          </a:prstGeom>
          <a:solidFill>
            <a:srgbClr val="FFC000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Read the lines (5W+1H)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28690" y="234950"/>
            <a:ext cx="2900680" cy="521970"/>
          </a:xfrm>
          <a:prstGeom prst="rect">
            <a:avLst/>
          </a:prstGeom>
          <a:solidFill>
            <a:srgbClr val="FFC000"/>
          </a:solidFill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 for main conflicts </a:t>
            </a:r>
            <a:endParaRPr lang="en-US" altLang="zh-CN" sz="2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8" grpId="0" bldLvl="0" animBg="1"/>
      <p:bldP spid="38" grpId="1" animBg="1"/>
      <p:bldP spid="3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6" grpId="0" bldLvl="0" animBg="1"/>
      <p:bldP spid="29" grpId="0" bldLvl="0" animBg="1"/>
      <p:bldP spid="27" grpId="0"/>
      <p:bldP spid="28" grpId="0"/>
      <p:bldP spid="39" grpId="0" bldLvl="0" animBg="1"/>
      <p:bldP spid="30" grpId="0"/>
      <p:bldP spid="18" grpId="0" bldLvl="0" animBg="1"/>
      <p:bldP spid="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278130" y="848360"/>
            <a:ext cx="11850370" cy="5803265"/>
          </a:xfrm>
          <a:ln w="12700" cmpd="sng">
            <a:noFill/>
            <a:prstDash val="solid"/>
          </a:ln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1.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I was sure </a:t>
            </a: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he was up to something, because he always is. </a:t>
            </a:r>
            <a:r>
              <a:rPr lang="en-US" sz="2400" b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Last week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, he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put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a sign on my back that said </a:t>
            </a:r>
            <a:r>
              <a:rPr lang="en-US" sz="24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Sing to Me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! It was terrible. Sure, maybe it was funny at first, if a little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confusing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.... I was extremely angry. </a:t>
            </a:r>
            <a:r>
              <a:rPr lang="en-US" sz="2400" b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played tricks like that all the time.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So I knew what he was doing now---- ruining someone's Valentine's Day.</a:t>
            </a:r>
            <a:endParaRPr lang="en-US" sz="2400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400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2.</a:t>
            </a:r>
            <a:r>
              <a:rPr lang="en-US" sz="2400" b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I stared at him in amazement.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He wanted me to help him? ”No way!”I said, thinking that he was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stealing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 valentine cards from Michael Rogers' box. Then, after watching him for a moment, I added, “What are you doing, anyway?”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3.   “Which Michael?”  “Michael Peterson,”I said. I had forgotten about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Michael Rogers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, the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new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kid in our class....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    There was 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Peterson ---- at Michael Rogers' desk, digging in his box of valentine cards! 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</a:rPr>
              <a:t>4. 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Normally, I didn't bother to keep track of </a:t>
            </a:r>
            <a:r>
              <a:rPr lang="en-US" sz="24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Michael Peterson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. I tried to ignore him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24268" y="177800"/>
            <a:ext cx="3072765" cy="521970"/>
          </a:xfrm>
          <a:prstGeom prst="rect">
            <a:avLst/>
          </a:prstGeom>
          <a:solidFill>
            <a:srgbClr val="FFC000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Read between lines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792605" y="984250"/>
            <a:ext cx="10271760" cy="480695"/>
          </a:xfrm>
          <a:prstGeom prst="rect">
            <a:avLst/>
          </a:prstGeom>
          <a:solidFill>
            <a:srgbClr val="2F2FE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My experience last week convinced me of his playing tricks today.</a:t>
            </a:r>
            <a:endParaRPr lang="en-US" altLang="zh-CN" sz="28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792605" y="3505200"/>
            <a:ext cx="10271760" cy="490220"/>
          </a:xfrm>
          <a:prstGeom prst="rect">
            <a:avLst/>
          </a:prstGeom>
          <a:solidFill>
            <a:srgbClr val="2F2FE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The old Michael was doing something nice to the neglected Micheal. </a:t>
            </a:r>
            <a:endParaRPr lang="en-US" altLang="zh-CN" sz="28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92605" y="2379980"/>
            <a:ext cx="5514340" cy="490220"/>
          </a:xfrm>
          <a:prstGeom prst="rect">
            <a:avLst/>
          </a:prstGeom>
          <a:solidFill>
            <a:srgbClr val="2F2FE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I misunderstood Michael Peterson.</a:t>
            </a:r>
            <a:endParaRPr lang="en-US" altLang="zh-CN" sz="28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2" name="云形标注 11"/>
          <p:cNvSpPr/>
          <p:nvPr/>
        </p:nvSpPr>
        <p:spPr>
          <a:xfrm>
            <a:off x="5966460" y="3995420"/>
            <a:ext cx="2785745" cy="1089025"/>
          </a:xfrm>
          <a:prstGeom prst="cloud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Theme?</a:t>
            </a:r>
            <a:endParaRPr lang="en-US" altLang="zh-CN" sz="3600" b="1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792605" y="5417820"/>
            <a:ext cx="10340975" cy="521970"/>
          </a:xfrm>
          <a:prstGeom prst="rect">
            <a:avLst/>
          </a:prstGeom>
          <a:solidFill>
            <a:srgbClr val="2F2FE9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bg2"/>
                </a:solidFill>
                <a:latin typeface="Calibri" panose="020F0502020204030204" charset="0"/>
                <a:cs typeface="Calibri" panose="020F0502020204030204" charset="0"/>
              </a:rPr>
              <a:t>I changed my impression of Michael Peterson and tried to know him.</a:t>
            </a:r>
            <a:endParaRPr lang="en-US" altLang="zh-CN" sz="2800" b="1">
              <a:solidFill>
                <a:schemeClr val="bg2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3" name="TextBox 2"/>
          <p:cNvSpPr txBox="1"/>
          <p:nvPr>
            <p:custDataLst>
              <p:tags r:id="rId2"/>
            </p:custDataLst>
          </p:nvPr>
        </p:nvSpPr>
        <p:spPr>
          <a:xfrm>
            <a:off x="1792605" y="5939790"/>
            <a:ext cx="10271760" cy="82994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</a:rPr>
              <a:t>Mischievous MP always teased his classmates and was supposed to turn out to be good and nice. </a:t>
            </a:r>
            <a:endParaRPr lang="en-US" altLang="zh-CN" sz="2400" b="1" dirty="0" smtClean="0">
              <a:solidFill>
                <a:srgbClr val="FF0000"/>
              </a:solidFill>
              <a:latin typeface="Calibri" panose="020F050202020403020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197350" y="177800"/>
            <a:ext cx="2857500" cy="521970"/>
          </a:xfrm>
          <a:prstGeom prst="rect">
            <a:avLst/>
          </a:prstGeom>
          <a:solidFill>
            <a:srgbClr val="FFC000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for hidden clues 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6" grpId="0" bldLvl="0" animBg="1"/>
      <p:bldP spid="10" grpId="0" bldLvl="0" animBg="1"/>
      <p:bldP spid="11" grpId="0" bldLvl="0" animBg="1"/>
      <p:bldP spid="12" grpId="0" animBg="1"/>
      <p:bldP spid="15" grpId="0" bldLvl="0" animBg="1"/>
      <p:bldP spid="33" grpId="0" bldLvl="0" animBg="1"/>
      <p:bldP spid="18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2575" y="840105"/>
            <a:ext cx="11457305" cy="5679440"/>
          </a:xfrm>
        </p:spPr>
        <p:txBody>
          <a:bodyPr>
            <a:normAutofit/>
          </a:bodyPr>
          <a:lstStyle/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注意：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1.所续写短文的词数应为150左右；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2.至少使用5个短文中标有下划线的关键词语；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3.续写部分分为两段，每段的开头语已为你写好；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4.续写完成后，请用下划线标出你所使用的关键词语。</a:t>
            </a:r>
            <a:endParaRPr lang="en-US" sz="2400" b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b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Paragraph 1：</a:t>
            </a:r>
            <a:r>
              <a:rPr lang="en-US" sz="24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The more I watched my next-door neighbor, the more confused I became.</a:t>
            </a:r>
            <a:endParaRPr lang="en-US" sz="24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endParaRPr lang="en-US" sz="24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endParaRPr lang="en-US" sz="24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algn="l">
              <a:lnSpc>
                <a:spcPct val="100000"/>
              </a:lnSpc>
              <a:buClrTx/>
              <a:buSzTx/>
              <a:buNone/>
            </a:pPr>
            <a:r>
              <a:rPr lang="en-US" sz="2400" b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Paragraph 2：</a:t>
            </a: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I stood there, not quite believing what I was hearing.</a:t>
            </a:r>
            <a:endParaRPr lang="en-US" sz="24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514215" y="3751580"/>
            <a:ext cx="410273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Feeling: curious &amp; confused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46150" y="123190"/>
            <a:ext cx="3100705" cy="521970"/>
          </a:xfrm>
          <a:prstGeom prst="rect">
            <a:avLst/>
          </a:prstGeom>
          <a:solidFill>
            <a:srgbClr val="FFC000"/>
          </a:solidFill>
          <a:ln w="25400">
            <a:noFill/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Read beyond lines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99330"/>
            <a:ext cx="946376" cy="740542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290830" y="868045"/>
            <a:ext cx="4465955" cy="2306955"/>
          </a:xfrm>
          <a:prstGeom prst="rect">
            <a:avLst/>
          </a:prstGeom>
          <a:solidFill>
            <a:schemeClr val="bg2"/>
          </a:solidFill>
          <a:ln w="19050" cmpd="sng">
            <a:solidFill>
              <a:schemeClr val="accent1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Key words: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characters: </a:t>
            </a:r>
            <a:endParaRPr lang="en-US" altLang="zh-CN" sz="2400">
              <a:latin typeface="Calibri" panose="020F0502020204030204" charset="0"/>
              <a:cs typeface="Calibri" panose="020F050202020403020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objects:</a:t>
            </a:r>
            <a:r>
              <a:rPr lang="en-US" altLang="zh-CN" sz="2400">
                <a:latin typeface="Calibri" panose="020F0502020204030204" charset="0"/>
                <a:cs typeface="Calibri" panose="020F0502020204030204" charset="0"/>
                <a:sym typeface="+mn-ea"/>
              </a:rPr>
              <a:t>  </a:t>
            </a:r>
            <a:endParaRPr lang="en-US" altLang="zh-CN" sz="2400">
              <a:latin typeface="Calibri" panose="020F0502020204030204" charset="0"/>
              <a:cs typeface="Calibri" panose="020F050202020403020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actions: </a:t>
            </a:r>
            <a:endParaRPr lang="en-US" altLang="zh-CN" sz="2400" b="1">
              <a:latin typeface="Calibri" panose="020F0502020204030204" charset="0"/>
              <a:cs typeface="Calibri" panose="020F0502020204030204" charset="0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latin typeface="Calibri" panose="020F0502020204030204" charset="0"/>
                <a:cs typeface="Calibri" panose="020F0502020204030204" charset="0"/>
              </a:rPr>
              <a:t>modifiers: </a:t>
            </a:r>
            <a:endParaRPr lang="en-US" altLang="zh-CN" sz="24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5" name="Oval 6"/>
          <p:cNvSpPr/>
          <p:nvPr>
            <p:custDataLst>
              <p:tags r:id="rId2"/>
            </p:custDataLst>
          </p:nvPr>
        </p:nvSpPr>
        <p:spPr>
          <a:xfrm>
            <a:off x="3505835" y="3308350"/>
            <a:ext cx="113792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16" name="Oval 6"/>
          <p:cNvSpPr/>
          <p:nvPr>
            <p:custDataLst>
              <p:tags r:id="rId3"/>
            </p:custDataLst>
          </p:nvPr>
        </p:nvSpPr>
        <p:spPr>
          <a:xfrm>
            <a:off x="8785860" y="3293745"/>
            <a:ext cx="117856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5" name="Oval 6"/>
          <p:cNvSpPr/>
          <p:nvPr>
            <p:custDataLst>
              <p:tags r:id="rId4"/>
            </p:custDataLst>
          </p:nvPr>
        </p:nvSpPr>
        <p:spPr>
          <a:xfrm>
            <a:off x="2327910" y="4769485"/>
            <a:ext cx="149161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0365" y="3742055"/>
            <a:ext cx="3729990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rtlCol="0" anchor="t">
            <a:spAutoFit/>
          </a:bodyPr>
          <a:lstStyle/>
          <a:p>
            <a:r>
              <a:rPr lang="en-US" altLang="zh-CN" sz="2400" b="1" dirty="0">
                <a:latin typeface="Calibri" panose="020F0502020204030204" charset="0"/>
                <a:cs typeface="Calibri" panose="020F0502020204030204" charset="0"/>
                <a:sym typeface="+mn-ea"/>
              </a:rPr>
              <a:t>Action: put/cards/MR/box</a:t>
            </a:r>
            <a:endParaRPr lang="en-US" altLang="zh-CN" sz="2400" b="1" dirty="0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27036" y="4227358"/>
            <a:ext cx="682815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t">
            <a:spAutoFit/>
          </a:bodyPr>
          <a:lstStyle/>
          <a:p>
            <a:r>
              <a:rPr lang="en-US" altLang="zh-CN" sz="2400" b="1" dirty="0">
                <a:latin typeface="Calibri" panose="020F0502020204030204" charset="0"/>
                <a:cs typeface="Calibri" panose="020F0502020204030204" charset="0"/>
                <a:sym typeface="+mn-ea"/>
              </a:rPr>
              <a:t>Action: walk towards MP/scold</a:t>
            </a:r>
            <a:endParaRPr lang="en-US" altLang="zh-CN" sz="2400" b="1" dirty="0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4" name="Oval 6"/>
          <p:cNvSpPr/>
          <p:nvPr>
            <p:custDataLst>
              <p:tags r:id="rId5"/>
            </p:custDataLst>
          </p:nvPr>
        </p:nvSpPr>
        <p:spPr>
          <a:xfrm>
            <a:off x="7607300" y="4822190"/>
            <a:ext cx="117856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25" name="TextBox 2"/>
          <p:cNvSpPr txBox="1"/>
          <p:nvPr/>
        </p:nvSpPr>
        <p:spPr>
          <a:xfrm>
            <a:off x="5212080" y="4201795"/>
            <a:ext cx="380936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2"/>
                </a:solidFill>
                <a:latin typeface="Calibri" panose="020F0502020204030204" charset="0"/>
              </a:rPr>
              <a:t>Action: explain/do sth nice</a:t>
            </a:r>
            <a:endParaRPr lang="en-US" altLang="zh-CN" sz="2400" b="1" dirty="0" smtClean="0">
              <a:solidFill>
                <a:schemeClr val="tx2"/>
              </a:solidFill>
              <a:latin typeface="Calibri" panose="020F0502020204030204" charset="0"/>
            </a:endParaRPr>
          </a:p>
        </p:txBody>
      </p:sp>
      <p:sp>
        <p:nvSpPr>
          <p:cNvPr id="27" name="Oval 6"/>
          <p:cNvSpPr/>
          <p:nvPr>
            <p:custDataLst>
              <p:tags r:id="rId6"/>
            </p:custDataLst>
          </p:nvPr>
        </p:nvSpPr>
        <p:spPr>
          <a:xfrm>
            <a:off x="3919855" y="4822190"/>
            <a:ext cx="2473960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90830" y="5293360"/>
            <a:ext cx="4554220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Feeling: doubtful &amp; half-conviced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1" name="TextBox 2"/>
          <p:cNvSpPr txBox="1"/>
          <p:nvPr>
            <p:custDataLst>
              <p:tags r:id="rId7"/>
            </p:custDataLst>
          </p:nvPr>
        </p:nvSpPr>
        <p:spPr>
          <a:xfrm>
            <a:off x="290830" y="5739765"/>
            <a:ext cx="392366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2"/>
                </a:solidFill>
                <a:latin typeface="Calibri" panose="020F0502020204030204" charset="0"/>
              </a:rPr>
              <a:t>Transistional incident: cards </a:t>
            </a:r>
            <a:endParaRPr lang="en-US" altLang="zh-CN" sz="2400" b="1" dirty="0" smtClean="0">
              <a:solidFill>
                <a:schemeClr val="tx2"/>
              </a:solidFill>
              <a:latin typeface="Calibri" panose="020F050202020403020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212080" y="5293360"/>
            <a:ext cx="465137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Action: question/explain/help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4756785" y="5767705"/>
            <a:ext cx="4554220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Feeling: convinced &amp; guilty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8785860" y="3768725"/>
            <a:ext cx="2914650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determined &amp; critical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24075" y="1212215"/>
            <a:ext cx="2519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Michael Peterson  </a:t>
            </a:r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1945005" y="1963420"/>
            <a:ext cx="23577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trick    box   cards</a:t>
            </a:r>
            <a:endParaRPr lang="zh-CN" altLang="en-US" sz="2400" b="1"/>
          </a:p>
        </p:txBody>
      </p:sp>
      <p:sp>
        <p:nvSpPr>
          <p:cNvPr id="8" name="文本框 7"/>
          <p:cNvSpPr txBox="1"/>
          <p:nvPr/>
        </p:nvSpPr>
        <p:spPr>
          <a:xfrm>
            <a:off x="1866900" y="2327275"/>
            <a:ext cx="27768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 put    help    stealing</a:t>
            </a:r>
            <a:endParaRPr lang="en-US" altLang="zh-CN" sz="2400" b="1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83435" y="2686685"/>
            <a:ext cx="208089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 dirty="0">
                <a:latin typeface="Calibri" panose="020F0502020204030204" charset="0"/>
                <a:cs typeface="Calibri" panose="020F0502020204030204" charset="0"/>
                <a:sym typeface="+mn-ea"/>
              </a:rPr>
              <a:t>confusing  new</a:t>
            </a:r>
            <a:endParaRPr lang="en-US" altLang="zh-CN" sz="2400" b="1" dirty="0"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4065905" y="3994785"/>
            <a:ext cx="455295" cy="762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8208010" y="3977640"/>
            <a:ext cx="455295" cy="762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4643755" y="4453890"/>
            <a:ext cx="455295" cy="762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032000" y="1561465"/>
            <a:ext cx="218376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latin typeface="Calibri" panose="020F0502020204030204" charset="0"/>
                <a:cs typeface="Calibri" panose="020F0502020204030204" charset="0"/>
                <a:sym typeface="+mn-ea"/>
              </a:rPr>
              <a:t> Michael Rogers</a:t>
            </a:r>
            <a:endParaRPr lang="zh-CN" altLang="en-US" sz="2400" b="1"/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4756785" y="5506085"/>
            <a:ext cx="455295" cy="762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9206230" y="5520055"/>
            <a:ext cx="455295" cy="762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4047490" y="6005195"/>
            <a:ext cx="596265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>
            <a:off x="8182610" y="6005195"/>
            <a:ext cx="480695" cy="9525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"/>
          <p:cNvSpPr txBox="1"/>
          <p:nvPr>
            <p:custDataLst>
              <p:tags r:id="rId8"/>
            </p:custDataLst>
          </p:nvPr>
        </p:nvSpPr>
        <p:spPr>
          <a:xfrm>
            <a:off x="8663305" y="5748655"/>
            <a:ext cx="1979295" cy="4603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2"/>
                </a:solidFill>
                <a:latin typeface="Calibri" panose="020F0502020204030204" charset="0"/>
              </a:rPr>
              <a:t>enlightment</a:t>
            </a:r>
            <a:endParaRPr lang="en-US" altLang="zh-CN" sz="2400" b="1" dirty="0" smtClean="0">
              <a:solidFill>
                <a:schemeClr val="tx2"/>
              </a:solidFill>
              <a:latin typeface="Calibri" panose="020F0502020204030204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4780915" y="868045"/>
            <a:ext cx="7411085" cy="2306955"/>
          </a:xfrm>
          <a:prstGeom prst="rect">
            <a:avLst/>
          </a:prstGeom>
          <a:solidFill>
            <a:schemeClr val="bg2"/>
          </a:solidFill>
          <a:ln w="19050" cmpd="sng">
            <a:solidFill>
              <a:schemeClr val="accent1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My experience last week convinced me of his playing tricks today.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342900" indent="-342900">
              <a:buFont typeface="Wingdings" panose="05000000000000000000" charset="0"/>
              <a:buChar char="ü"/>
            </a:pPr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I misunderstood Michael Peterson.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342900" indent="-342900" algn="l">
              <a:buFont typeface="Wingdings" panose="05000000000000000000" charset="0"/>
              <a:buChar char="ü"/>
            </a:pPr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The old Michael was doing something nice to the neglected Micheal. 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342900" indent="-342900" algn="l">
              <a:buFont typeface="Wingdings" panose="05000000000000000000" charset="0"/>
              <a:buChar char="ü"/>
            </a:pPr>
            <a:r>
              <a:rPr lang="en-US" altLang="zh-CN" sz="24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I changed my impression of MP and tried to know him.</a:t>
            </a:r>
            <a:endParaRPr lang="en-US" altLang="zh-CN" sz="24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819525" y="123190"/>
            <a:ext cx="4346575" cy="521970"/>
          </a:xfrm>
          <a:prstGeom prst="rect">
            <a:avLst/>
          </a:prstGeom>
          <a:solidFill>
            <a:srgbClr val="FFC000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for possible development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389890" y="3274060"/>
            <a:ext cx="11319510" cy="953135"/>
          </a:xfrm>
          <a:prstGeom prst="rect">
            <a:avLst/>
          </a:prstGeom>
          <a:solidFill>
            <a:schemeClr val="bg2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l"/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</a:t>
            </a:r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  <a:p>
            <a:pPr algn="l"/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Read the lines for main conflicts </a:t>
            </a:r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331470" y="4290060"/>
            <a:ext cx="10843260" cy="953135"/>
          </a:xfrm>
          <a:prstGeom prst="rect">
            <a:avLst/>
          </a:prstGeom>
          <a:solidFill>
            <a:schemeClr val="bg2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l"/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Read between lines for hidden clues</a:t>
            </a:r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31470" y="4850130"/>
            <a:ext cx="11573510" cy="1383665"/>
          </a:xfrm>
          <a:prstGeom prst="rect">
            <a:avLst/>
          </a:prstGeom>
          <a:solidFill>
            <a:schemeClr val="bg2"/>
          </a:soli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l"/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Read beyond lines for possible development</a:t>
            </a:r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zh-CN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5" name="右箭头 44"/>
          <p:cNvSpPr/>
          <p:nvPr/>
        </p:nvSpPr>
        <p:spPr>
          <a:xfrm>
            <a:off x="6234746" y="4031769"/>
            <a:ext cx="2172970" cy="715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8456930" y="4086225"/>
            <a:ext cx="3242945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 consistent in plot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14" grpId="0" bldLvl="0" animBg="1"/>
      <p:bldP spid="15" grpId="0" bldLvl="0" animBg="1"/>
      <p:bldP spid="16" grpId="0" animBg="1"/>
      <p:bldP spid="5" grpId="0" bldLvl="0" animBg="1"/>
      <p:bldP spid="6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30" grpId="0" bldLvl="0" animBg="1"/>
      <p:bldP spid="31" grpId="0" bldLvl="0" animBg="1"/>
      <p:bldP spid="32" grpId="0" bldLvl="0" animBg="1"/>
      <p:bldP spid="34" grpId="0" bldLvl="0" animBg="1"/>
      <p:bldP spid="36" grpId="0" bldLvl="0" animBg="1"/>
      <p:bldP spid="2" grpId="0"/>
      <p:bldP spid="7" grpId="0"/>
      <p:bldP spid="8" grpId="0"/>
      <p:bldP spid="9" grpId="0"/>
      <p:bldP spid="13" grpId="0"/>
      <p:bldP spid="21" grpId="0" bldLvl="0" animBg="1"/>
      <p:bldP spid="29" grpId="0" bldLvl="0" animBg="1" uiExpand="1" build="allAtOnce"/>
      <p:bldP spid="26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15290" y="675640"/>
            <a:ext cx="8488045" cy="6265545"/>
          </a:xfrm>
          <a:ln w="12700" cmpd="sng">
            <a:noFill/>
            <a:prstDash val="solid"/>
          </a:ln>
        </p:spPr>
        <p:txBody>
          <a:bodyPr>
            <a:normAutofit fontScale="87500"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  </a:t>
            </a:r>
            <a:r>
              <a:rPr lang="en-US" sz="3000" b="1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The more I</a:t>
            </a:r>
            <a:r>
              <a:rPr lang="en-US" sz="3000" b="1" i="1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3000" b="1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watched my next-door neighbor, the more confused I became.</a:t>
            </a:r>
            <a:r>
              <a:rPr lang="en-US" sz="30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①Being extremely sneaky, he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counted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 </a:t>
            </a:r>
            <a:r>
              <a:rPr lang="en-US" sz="3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cards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one by one. ②After a while, he turned to me and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explained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, “Some classmates do forget  </a:t>
            </a:r>
            <a:r>
              <a:rPr lang="en-US" sz="3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Michael Rogers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’ card.” ③“What?” I didn’t understand his words and became more and more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confused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. </a:t>
            </a:r>
            <a:r>
              <a:rPr lang="en-US" sz="30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④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However, what he later did made me really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surprised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. </a:t>
            </a:r>
            <a:r>
              <a:rPr lang="en-US" sz="30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⑤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He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took 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some cards from his pocket, </a:t>
            </a:r>
            <a:r>
              <a:rPr lang="en-US" sz="3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put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them in the </a:t>
            </a:r>
            <a:r>
              <a:rPr lang="en-US" sz="3000" u="sng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box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and hid it in the desk. </a:t>
            </a:r>
            <a:r>
              <a:rPr lang="en-US" sz="3000" spc="0" dirty="0">
                <a:solidFill>
                  <a:schemeClr val="tx1"/>
                </a:solidFill>
                <a:latin typeface="微软雅黑" panose="020B0503020204020204" pitchFamily="34" charset="-122"/>
                <a:cs typeface="Times New Roman" panose="02020603050405020304" charset="0"/>
                <a:sym typeface="+mn-ea"/>
              </a:rPr>
              <a:t>⑥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“I want to give him my cards. You know, we all called Michael.”</a:t>
            </a:r>
            <a:endParaRPr lang="en-US" sz="3000" i="1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  </a:t>
            </a:r>
            <a:r>
              <a:rPr lang="en-US" sz="3000" b="1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I stood there, not quite believing what I was hearing.</a:t>
            </a:r>
            <a:r>
              <a:rPr lang="en-US" sz="3000" i="1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I opened my eyes widely and wanted to recognize him. However, hearing the noise outside, Michael and I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rushed out of the classroom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right away. When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the excited shout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came into our eyes, I finally believed he was doing something good. Gazing at the smiles on the two Michaels’ faces, </a:t>
            </a:r>
            <a:r>
              <a:rPr lang="en-US" sz="3000" spc="0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I found the “trick” was really meaningful</a:t>
            </a:r>
            <a:r>
              <a:rPr lang="en-US" sz="30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!</a:t>
            </a:r>
            <a:endParaRPr lang="en-US" sz="30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5" name="TextBox 34"/>
          <p:cNvSpPr txBox="1"/>
          <p:nvPr>
            <p:custDataLst>
              <p:tags r:id="rId2"/>
            </p:custDataLst>
          </p:nvPr>
        </p:nvSpPr>
        <p:spPr>
          <a:xfrm>
            <a:off x="9192895" y="4462145"/>
            <a:ext cx="2623820" cy="1198880"/>
          </a:xfrm>
          <a:prstGeom prst="rect">
            <a:avLst/>
          </a:prstGeom>
          <a:noFill/>
          <a:ln w="34925">
            <a:solidFill>
              <a:schemeClr val="accent3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zh-CN" altLang="en-US" sz="1800" dirty="0" smtClean="0">
                <a:solidFill>
                  <a:srgbClr val="FF0000"/>
                </a:solidFill>
              </a:rPr>
              <a:t>情节：</a:t>
            </a:r>
            <a:endParaRPr lang="en-US" altLang="zh-CN" sz="1800" dirty="0" smtClean="0">
              <a:solidFill>
                <a:srgbClr val="FF0000"/>
              </a:solidFill>
            </a:endParaRPr>
          </a:p>
          <a:p>
            <a:r>
              <a:rPr lang="zh-CN" altLang="en-US" sz="1800" dirty="0" smtClean="0">
                <a:sym typeface="+mn-ea"/>
              </a:rPr>
              <a:t>续写第二段情节突兀，与原文衔接不当；</a:t>
            </a:r>
            <a:endParaRPr lang="zh-CN" altLang="en-US" sz="1800" dirty="0" smtClean="0">
              <a:sym typeface="+mn-ea"/>
            </a:endParaRPr>
          </a:p>
          <a:p>
            <a:r>
              <a:rPr lang="zh-CN" altLang="en-US" sz="1800" dirty="0" smtClean="0">
                <a:sym typeface="+mn-ea"/>
              </a:rPr>
              <a:t>主题和原文线索不一致。</a:t>
            </a:r>
            <a:endParaRPr lang="zh-CN" altLang="en-US" sz="1800" dirty="0" smtClean="0">
              <a:sym typeface="+mn-ea"/>
            </a:endParaRPr>
          </a:p>
        </p:txBody>
      </p:sp>
      <p:sp>
        <p:nvSpPr>
          <p:cNvPr id="36" name="TextBox 35"/>
          <p:cNvSpPr txBox="1"/>
          <p:nvPr>
            <p:custDataLst>
              <p:tags r:id="rId3"/>
            </p:custDataLst>
          </p:nvPr>
        </p:nvSpPr>
        <p:spPr>
          <a:xfrm>
            <a:off x="9192895" y="1417320"/>
            <a:ext cx="2623820" cy="922020"/>
          </a:xfrm>
          <a:prstGeom prst="rect">
            <a:avLst/>
          </a:prstGeom>
          <a:noFill/>
          <a:ln w="34925">
            <a:solidFill>
              <a:schemeClr val="accent3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zh-CN" altLang="en-US" sz="1800" dirty="0" smtClean="0">
                <a:solidFill>
                  <a:srgbClr val="FF0000"/>
                </a:solidFill>
              </a:rPr>
              <a:t>内容：</a:t>
            </a:r>
            <a:endParaRPr lang="en-US" altLang="zh-CN" sz="1800" dirty="0">
              <a:solidFill>
                <a:srgbClr val="FF0000"/>
              </a:solidFill>
            </a:endParaRPr>
          </a:p>
          <a:p>
            <a:r>
              <a:rPr lang="zh-CN" altLang="en-US" sz="1800" dirty="0" smtClean="0"/>
              <a:t>第一段内容逻辑混乱，前后语言形连意不连。</a:t>
            </a:r>
            <a:endParaRPr lang="zh-CN" altLang="en-US" sz="1800" dirty="0" smtClean="0"/>
          </a:p>
        </p:txBody>
      </p:sp>
      <p:sp>
        <p:nvSpPr>
          <p:cNvPr id="19" name="矩形 18"/>
          <p:cNvSpPr/>
          <p:nvPr/>
        </p:nvSpPr>
        <p:spPr>
          <a:xfrm>
            <a:off x="8789988" y="0"/>
            <a:ext cx="301815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lvl="1" algn="ctr"/>
            <a:r>
              <a:rPr lang="en-US" altLang="zh-CN" sz="7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How? </a:t>
            </a:r>
            <a:endParaRPr lang="en-US" altLang="zh-CN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74345" y="153035"/>
            <a:ext cx="81483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What’s the main problem in its content? 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990746" y="4462145"/>
            <a:ext cx="3337132" cy="523220"/>
          </a:xfrm>
          <a:prstGeom prst="rect">
            <a:avLst/>
          </a:prstGeom>
          <a:solidFill>
            <a:srgbClr val="2F2FE9"/>
          </a:soli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8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not </a:t>
            </a:r>
            <a:r>
              <a:rPr lang="en-US" altLang="zh-CN" sz="2800" b="1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consistent 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in plot</a:t>
            </a:r>
            <a:endParaRPr lang="en-US" altLang="zh-CN" sz="2800" b="1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929646" y="2068830"/>
            <a:ext cx="4035913" cy="523220"/>
          </a:xfrm>
          <a:prstGeom prst="rect">
            <a:avLst/>
          </a:prstGeom>
          <a:solidFill>
            <a:srgbClr val="2F2FE9"/>
          </a:solidFill>
        </p:spPr>
        <p:txBody>
          <a:bodyPr wrap="none" rtlCol="0" anchor="t">
            <a:spAutoFit/>
          </a:bodyPr>
          <a:lstStyle/>
          <a:p>
            <a:pPr indent="0" algn="just">
              <a:buFont typeface="Wingdings" panose="05000000000000000000" charset="0"/>
              <a:buNone/>
            </a:pPr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  <a:sym typeface="+mn-ea"/>
              </a:rPr>
              <a:t>not coherent in sentences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bldLvl="0" animBg="1"/>
      <p:bldP spid="19" grpId="0"/>
      <p:bldP spid="20" grpId="0"/>
      <p:bldP spid="20" grpId="1"/>
      <p:bldP spid="22" grpId="0" bldLvl="0" animBg="1"/>
      <p:bldP spid="22" grpId="1" animBg="1"/>
      <p:bldP spid="23" grpId="0" animBg="1"/>
      <p:bldP spid="2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1790" y="650875"/>
            <a:ext cx="11332210" cy="5363210"/>
          </a:xfrm>
          <a:ln w="12700" cmpd="sng">
            <a:noFill/>
            <a:prstDash val="solid"/>
          </a:ln>
        </p:spPr>
        <p:txBody>
          <a:bodyPr>
            <a:normAutofit/>
          </a:bodyPr>
          <a:lstStyle/>
          <a:p>
            <a:pPr marL="0" algn="just">
              <a:lnSpc>
                <a:spcPct val="100000"/>
              </a:lnSpc>
              <a:buClrTx/>
              <a:buSzTx/>
              <a:buNone/>
            </a:pPr>
            <a:r>
              <a:rPr lang="en-US" sz="2400" spc="0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2400" spc="0" dirty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83260" y="2052955"/>
            <a:ext cx="57473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342900" indent="-342900">
              <a:buFont typeface="Wingdings" panose="05000000000000000000" charset="0"/>
              <a:buChar char="ü"/>
            </a:pPr>
            <a:r>
              <a:rPr lang="en-US" sz="2400" b="1" i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A few minutes later, the bear came back. </a:t>
            </a:r>
            <a:endParaRPr lang="en-US" altLang="en-US" sz="2400" b="1" i="1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8697278" y="5808662"/>
            <a:ext cx="3177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latin typeface="Calibri" panose="020F0502020204030204" charset="0"/>
                <a:cs typeface="Calibri" panose="020F0502020204030204" charset="0"/>
              </a:rPr>
              <a:t>----2020</a:t>
            </a:r>
            <a:r>
              <a:rPr lang="zh-CN" altLang="en-US" sz="2400" i="1" dirty="0">
                <a:latin typeface="Calibri" panose="020F0502020204030204" charset="0"/>
                <a:cs typeface="Calibri" panose="020F0502020204030204" charset="0"/>
              </a:rPr>
              <a:t>年</a:t>
            </a:r>
            <a:r>
              <a:rPr lang="en-US" altLang="zh-CN" sz="2400" i="1" dirty="0">
                <a:latin typeface="Calibri" panose="020F0502020204030204" charset="0"/>
                <a:cs typeface="Calibri" panose="020F0502020204030204" charset="0"/>
              </a:rPr>
              <a:t>7</a:t>
            </a:r>
            <a:r>
              <a:rPr lang="zh-CN" altLang="en-US" sz="2400" i="1" dirty="0">
                <a:latin typeface="Calibri" panose="020F0502020204030204" charset="0"/>
                <a:cs typeface="Calibri" panose="020F0502020204030204" charset="0"/>
              </a:rPr>
              <a:t>月高考</a:t>
            </a:r>
            <a:endParaRPr lang="zh-CN" altLang="en-US" sz="2400" i="1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1" name="Oval 6"/>
          <p:cNvSpPr/>
          <p:nvPr>
            <p:custDataLst>
              <p:tags r:id="rId1"/>
            </p:custDataLst>
          </p:nvPr>
        </p:nvSpPr>
        <p:spPr>
          <a:xfrm>
            <a:off x="3707765" y="2066290"/>
            <a:ext cx="118808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2" name="流程图: 可选过程 1"/>
          <p:cNvSpPr/>
          <p:nvPr/>
        </p:nvSpPr>
        <p:spPr>
          <a:xfrm>
            <a:off x="835025" y="745490"/>
            <a:ext cx="5443220" cy="617855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Be coherent 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to the given </a:t>
            </a:r>
            <a:r>
              <a:rPr lang="en-US" altLang="zh-CN" sz="2800" b="1" dirty="0" smtClean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sentences</a:t>
            </a:r>
            <a:endParaRPr lang="en-US" altLang="zh-CN" sz="2800" b="1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流程图: 可选过程 3">
            <a:hlinkClick r:id="rId2" action="ppaction://hlinksldjump"/>
          </p:cNvPr>
          <p:cNvSpPr/>
          <p:nvPr/>
        </p:nvSpPr>
        <p:spPr>
          <a:xfrm>
            <a:off x="3834130" y="1457960"/>
            <a:ext cx="823150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by seeking key word(s) and continue to describe it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3" name="内容占位符 2"/>
          <p:cNvSpPr>
            <a:spLocks noGrp="1"/>
          </p:cNvSpPr>
          <p:nvPr/>
        </p:nvSpPr>
        <p:spPr>
          <a:xfrm>
            <a:off x="803275" y="2513331"/>
            <a:ext cx="10958830" cy="298758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b="1" spc="0" dirty="0">
                <a:solidFill>
                  <a:srgbClr val="FF0000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①With two bloodshot and swollen eyes, he let out a deafening roar,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 charged at the fence and shoved the mesh with his full strength. ②The fence couldn’t help trembling. ③Moaning and groaning, which deeply wrung our heart.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④</a:t>
            </a:r>
            <a:r>
              <a:rPr lang="en-US" altLang="zh-CN" sz="2400" b="1" spc="0" dirty="0">
                <a:solidFill>
                  <a:schemeClr val="tx2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It would have devastated anything in its way and attack us in a few minutes. </a:t>
            </a:r>
            <a:r>
              <a:rPr lang="en-US" altLang="zh-CN" sz="2400" b="1" spc="0" dirty="0">
                <a:solidFill>
                  <a:schemeClr val="tx2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⑤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We have no aternative but to anxiously wait for the helicopter. </a:t>
            </a:r>
            <a:r>
              <a:rPr lang="en-US" altLang="zh-CN" sz="2400" b="1" spc="0" dirty="0">
                <a:solidFill>
                  <a:schemeClr val="tx1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⑥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With a cracking noise, the bear rushed in, approaching us rapidly. </a:t>
            </a:r>
            <a:r>
              <a:rPr lang="en-US" altLang="zh-CN" sz="2400" b="1" spc="0" dirty="0">
                <a:solidFill>
                  <a:schemeClr val="tx1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⑦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We tried pepper spray again, but in vain. </a:t>
            </a:r>
            <a:r>
              <a:rPr lang="en-US" altLang="zh-CN" sz="2400" b="1" spc="0" dirty="0">
                <a:solidFill>
                  <a:schemeClr val="tx1"/>
                </a:solidFill>
                <a:latin typeface="微软雅黑" panose="020B0503020204020204" pitchFamily="34" charset="-122"/>
                <a:cs typeface="Calibri" panose="020F0502020204030204" charset="0"/>
                <a:sym typeface="+mn-ea"/>
              </a:rPr>
              <a:t>⑧ </a:t>
            </a:r>
            <a:r>
              <a:rPr lang="en-US" altLang="zh-CN" sz="2400" b="1" spc="0" dirty="0">
                <a:solidFill>
                  <a:schemeClr val="tx1"/>
                </a:solidFill>
                <a:latin typeface="Calibri" panose="020F0502020204030204" charset="0"/>
                <a:ea typeface="+mn-ea"/>
                <a:cs typeface="Calibri" panose="020F0502020204030204" charset="0"/>
                <a:sym typeface="+mn-ea"/>
              </a:rPr>
              <a:t>Elli and I were forced to flee separately to escape the outrageous claws.</a:t>
            </a:r>
            <a:endParaRPr lang="zh-CN" altLang="zh-CN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zh-CN" altLang="zh-CN" sz="2400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34315" y="128905"/>
            <a:ext cx="2845435" cy="521970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 w="25400">
            <a:noFill/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sz="2800" b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Step two   Write  </a:t>
            </a:r>
            <a:endParaRPr lang="en-US" altLang="zh-CN" sz="2800" b="1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13" y="651145"/>
            <a:ext cx="946376" cy="740542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51" grpId="0" bldLvl="0" animBg="1"/>
      <p:bldP spid="2" grpId="1" animBg="1"/>
      <p:bldP spid="2" grpId="2" bldLvl="0" animBg="1"/>
      <p:bldP spid="4" grpId="0" bldLvl="0" animBg="1"/>
      <p:bldP spid="13" grpId="0"/>
      <p:bldP spid="1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1790" y="650875"/>
            <a:ext cx="11332210" cy="5363210"/>
          </a:xfrm>
          <a:ln w="12700" cmpd="sng">
            <a:noFill/>
            <a:prstDash val="solid"/>
          </a:ln>
        </p:spPr>
        <p:txBody>
          <a:bodyPr>
            <a:normAutofit/>
          </a:bodyPr>
          <a:lstStyle/>
          <a:p>
            <a:pPr marL="0" algn="just">
              <a:lnSpc>
                <a:spcPct val="100000"/>
              </a:lnSpc>
              <a:buClrTx/>
              <a:buSzTx/>
              <a:buNone/>
            </a:pPr>
            <a:r>
              <a:rPr lang="en-US" sz="2400" spc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    </a:t>
            </a:r>
            <a:endParaRPr lang="en-US" sz="2400" spc="0">
              <a:solidFill>
                <a:schemeClr val="tx1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596900" y="1510665"/>
            <a:ext cx="108699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 algn="l">
              <a:buFont typeface="Wingdings" panose="05000000000000000000" charset="0"/>
              <a:buChar char="ü"/>
            </a:pPr>
            <a:r>
              <a:rPr lang="en-US" sz="2400" b="1" i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Suddenly, Mrs Harding said that she would pay the rest of the money so Angelia could have it</a:t>
            </a:r>
            <a:r>
              <a:rPr lang="en-US" sz="2400" b="1" i="1" dirty="0">
                <a:latin typeface="Calibri" panose="020F0502020204030204" charset="0"/>
                <a:ea typeface="宋体" panose="02010600030101010101" pitchFamily="2" charset="-122"/>
                <a:cs typeface="Calibri" panose="020F0502020204030204" charset="0"/>
                <a:sym typeface="+mn-ea"/>
              </a:rPr>
              <a:t>. </a:t>
            </a:r>
            <a:endParaRPr lang="en-US" altLang="en-US" sz="2400" b="1" i="1" dirty="0">
              <a:latin typeface="Calibri" panose="020F0502020204030204" charset="0"/>
              <a:ea typeface="宋体" panose="02010600030101010101" pitchFamily="2" charset="-122"/>
              <a:cs typeface="Calibri" panose="020F0502020204030204" charset="0"/>
              <a:sym typeface="+mn-ea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8642350" y="2424430"/>
            <a:ext cx="3177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>
                <a:latin typeface="Calibri" panose="020F0502020204030204" charset="0"/>
                <a:cs typeface="Calibri" panose="020F0502020204030204" charset="0"/>
              </a:rPr>
              <a:t>----2021</a:t>
            </a:r>
            <a:r>
              <a:rPr lang="en-US" sz="2400" i="1">
                <a:latin typeface="Calibri" panose="020F0502020204030204" charset="0"/>
                <a:cs typeface="Calibri" panose="020F0502020204030204" charset="0"/>
              </a:rPr>
              <a:t>.03</a:t>
            </a:r>
            <a:r>
              <a:rPr lang="zh-CN" altLang="en-US" sz="2400" i="1">
                <a:latin typeface="Calibri" panose="020F0502020204030204" charset="0"/>
                <a:cs typeface="Calibri" panose="020F0502020204030204" charset="0"/>
              </a:rPr>
              <a:t>七彩阳光</a:t>
            </a:r>
            <a:endParaRPr lang="zh-CN" altLang="en-US" sz="2400" i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2807970" y="1880235"/>
            <a:ext cx="109137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This commitment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made 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Angelia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ecstatic , her heart thumping wildly. 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endParaRPr lang="en-US" altLang="zh-CN" sz="2400" b="1" dirty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1" name="Oval 6"/>
          <p:cNvSpPr/>
          <p:nvPr>
            <p:custDataLst>
              <p:tags r:id="rId1"/>
            </p:custDataLst>
          </p:nvPr>
        </p:nvSpPr>
        <p:spPr>
          <a:xfrm>
            <a:off x="3928110" y="1513840"/>
            <a:ext cx="417893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15" name="流程图: 可选过程 14"/>
          <p:cNvSpPr/>
          <p:nvPr/>
        </p:nvSpPr>
        <p:spPr>
          <a:xfrm>
            <a:off x="725170" y="1490980"/>
            <a:ext cx="165735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顺承关系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流程图: 可选过程 1"/>
          <p:cNvSpPr/>
          <p:nvPr/>
        </p:nvSpPr>
        <p:spPr>
          <a:xfrm>
            <a:off x="934720" y="56197"/>
            <a:ext cx="5755640" cy="617855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800" b="1" dirty="0" smtClean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Be coherent 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to the given </a:t>
            </a:r>
            <a:r>
              <a:rPr lang="en-US" altLang="zh-CN" sz="2800" b="1" dirty="0" smtClean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sentences</a:t>
            </a:r>
            <a:endParaRPr lang="en-US" altLang="zh-CN" sz="2800" b="1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流程图: 可选过程 3"/>
          <p:cNvSpPr/>
          <p:nvPr/>
        </p:nvSpPr>
        <p:spPr>
          <a:xfrm>
            <a:off x="3707130" y="818515"/>
            <a:ext cx="7633335" cy="608330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by seeking key word(s) and continue to describe it</a:t>
            </a:r>
            <a:endParaRPr lang="en-US" altLang="zh-CN" sz="2800" b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0895" y="3076575"/>
            <a:ext cx="394335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114300" indent="-342900" algn="just">
              <a:lnSpc>
                <a:spcPct val="100000"/>
              </a:lnSpc>
              <a:buClrTx/>
              <a:buSzTx/>
              <a:buFont typeface="Wingdings" panose="05000000000000000000" charset="0"/>
              <a:buChar char="ü"/>
            </a:pPr>
            <a:r>
              <a:rPr lang="en-US" altLang="zh-CN" sz="2400" b="1" i="1">
                <a:latin typeface="Calibri" panose="020F0502020204030204" charset="0"/>
                <a:cs typeface="Calibri" panose="020F0502020204030204" charset="0"/>
                <a:sym typeface="+mn-ea"/>
              </a:rPr>
              <a:t>That night I couldn‘t sleep.</a:t>
            </a:r>
            <a:r>
              <a:rPr lang="en-US" altLang="zh-CN" sz="2400" i="1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endParaRPr lang="en-US" altLang="zh-CN" sz="2400" i="1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indent="0" algn="just">
              <a:lnSpc>
                <a:spcPct val="100000"/>
              </a:lnSpc>
              <a:buClrTx/>
              <a:buSzTx/>
              <a:buFont typeface="Wingdings" panose="05000000000000000000" charset="0"/>
              <a:buNone/>
            </a:pP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866775" y="3571240"/>
            <a:ext cx="106000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just">
              <a:lnSpc>
                <a:spcPct val="100000"/>
              </a:lnSpc>
              <a:buClrTx/>
              <a:buSzTx/>
              <a:buFont typeface="Wingdings" panose="05000000000000000000" charset="0"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The thought of</a:t>
            </a:r>
            <a:r>
              <a:rPr lang="en-US" altLang="zh-CN" sz="2400" dirty="0">
                <a:latin typeface="Calibri" panose="020F0502020204030204" charset="0"/>
                <a:cs typeface="Calibri" panose="020F0502020204030204" charset="0"/>
                <a:sym typeface="+mn-ea"/>
              </a:rPr>
              <a:t> tasting the smooth bitterness of the chocolate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made me wide awake</a:t>
            </a:r>
            <a:r>
              <a:rPr lang="en-US" altLang="zh-CN" sz="2400" dirty="0">
                <a:latin typeface="Calibri" panose="020F0502020204030204" charset="0"/>
                <a:cs typeface="Calibri" panose="020F0502020204030204" charset="0"/>
                <a:sym typeface="+mn-ea"/>
              </a:rPr>
              <a:t>, tossing and turning in bed.                                                                </a:t>
            </a:r>
            <a:endParaRPr lang="zh-CN" altLang="en-US" sz="2400" dirty="0"/>
          </a:p>
        </p:txBody>
      </p:sp>
      <p:sp>
        <p:nvSpPr>
          <p:cNvPr id="7" name="Oval 6"/>
          <p:cNvSpPr/>
          <p:nvPr>
            <p:custDataLst>
              <p:tags r:id="rId2"/>
            </p:custDataLst>
          </p:nvPr>
        </p:nvSpPr>
        <p:spPr>
          <a:xfrm>
            <a:off x="2636520" y="3075305"/>
            <a:ext cx="188404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16" name="流程图: 可选过程 15"/>
          <p:cNvSpPr/>
          <p:nvPr/>
        </p:nvSpPr>
        <p:spPr>
          <a:xfrm>
            <a:off x="725170" y="3119755"/>
            <a:ext cx="165735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因果关系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4720" y="4633595"/>
            <a:ext cx="687641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85750" indent="-285750">
              <a:buFont typeface="Wingdings" panose="05000000000000000000" charset="0"/>
              <a:buChar char="ü"/>
            </a:pPr>
            <a:r>
              <a:rPr lang="en-US" altLang="zh-CN" sz="2400" b="1" i="1">
                <a:latin typeface="Calibri" panose="020F0502020204030204" charset="0"/>
                <a:cs typeface="Calibri" panose="020F0502020204030204" charset="0"/>
                <a:sym typeface="+mn-ea"/>
              </a:rPr>
              <a:t>A few minutes later, the two other cyclists arrvied.</a:t>
            </a:r>
            <a:r>
              <a:rPr lang="en-US" altLang="zh-CN" sz="2400" i="1">
                <a:latin typeface="Calibri" panose="020F0502020204030204" charset="0"/>
                <a:cs typeface="Calibri" panose="020F0502020204030204" charset="0"/>
                <a:sym typeface="+mn-ea"/>
              </a:rPr>
              <a:t> 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867410" y="5180965"/>
            <a:ext cx="77749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400" b="1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As soon as</a:t>
            </a:r>
            <a:r>
              <a:rPr lang="en-US" altLang="zh-CN" sz="2400">
                <a:latin typeface="Calibri" panose="020F0502020204030204" charset="0"/>
                <a:cs typeface="Calibri" panose="020F0502020204030204" charset="0"/>
                <a:sym typeface="+mn-ea"/>
              </a:rPr>
              <a:t> they met, his friends worried look faded away.       </a:t>
            </a:r>
            <a:endParaRPr lang="zh-CN" altLang="en-US" sz="2400"/>
          </a:p>
        </p:txBody>
      </p:sp>
      <p:sp>
        <p:nvSpPr>
          <p:cNvPr id="10" name="Oval 6"/>
          <p:cNvSpPr/>
          <p:nvPr>
            <p:custDataLst>
              <p:tags r:id="rId3"/>
            </p:custDataLst>
          </p:nvPr>
        </p:nvSpPr>
        <p:spPr>
          <a:xfrm>
            <a:off x="1237615" y="4636770"/>
            <a:ext cx="2469515" cy="4572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ea typeface="宋体" panose="02010600030101010101" pitchFamily="2" charset="-122"/>
            </a:endParaRPr>
          </a:p>
        </p:txBody>
      </p:sp>
      <p:sp>
        <p:nvSpPr>
          <p:cNvPr id="12" name="流程图: 可选过程 11"/>
          <p:cNvSpPr/>
          <p:nvPr/>
        </p:nvSpPr>
        <p:spPr>
          <a:xfrm>
            <a:off x="810895" y="4642485"/>
            <a:ext cx="1666240" cy="4514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时间关系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491220" y="4107815"/>
            <a:ext cx="29165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>
                <a:latin typeface="Calibri" panose="020F0502020204030204" charset="0"/>
                <a:cs typeface="Calibri" panose="020F0502020204030204" charset="0"/>
                <a:sym typeface="+mn-ea"/>
              </a:rPr>
              <a:t>  </a:t>
            </a:r>
            <a:r>
              <a:rPr lang="en-US" altLang="zh-CN" sz="2400" i="1">
                <a:latin typeface="Calibri" panose="020F0502020204030204" charset="0"/>
                <a:cs typeface="Calibri" panose="020F0502020204030204" charset="0"/>
                <a:sym typeface="+mn-ea"/>
              </a:rPr>
              <a:t>----2021.03</a:t>
            </a:r>
            <a:r>
              <a:rPr lang="zh-CN" altLang="en-US" sz="2400" i="1">
                <a:latin typeface="Calibri" panose="020F0502020204030204" charset="0"/>
                <a:cs typeface="Calibri" panose="020F0502020204030204" charset="0"/>
                <a:sym typeface="+mn-ea"/>
              </a:rPr>
              <a:t>百校联考</a:t>
            </a:r>
            <a:endParaRPr lang="zh-CN" altLang="en-US" sz="2400"/>
          </a:p>
        </p:txBody>
      </p:sp>
      <p:sp>
        <p:nvSpPr>
          <p:cNvPr id="19" name="文本框 18"/>
          <p:cNvSpPr txBox="1"/>
          <p:nvPr/>
        </p:nvSpPr>
        <p:spPr>
          <a:xfrm>
            <a:off x="8642350" y="5170805"/>
            <a:ext cx="27781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400" i="1">
                <a:latin typeface="Calibri" panose="020F0502020204030204" charset="0"/>
                <a:cs typeface="Calibri" panose="020F0502020204030204" charset="0"/>
                <a:sym typeface="+mn-ea"/>
              </a:rPr>
              <a:t>----2017.06</a:t>
            </a:r>
            <a:r>
              <a:rPr lang="zh-CN" altLang="en-US" sz="2400" i="1">
                <a:latin typeface="Calibri" panose="020F0502020204030204" charset="0"/>
                <a:cs typeface="Calibri" panose="020F0502020204030204" charset="0"/>
                <a:sym typeface="+mn-ea"/>
              </a:rPr>
              <a:t>浙江高考</a:t>
            </a:r>
            <a:endParaRPr lang="zh-CN" altLang="en-US" sz="2400"/>
          </a:p>
        </p:txBody>
      </p:sp>
      <p:pic>
        <p:nvPicPr>
          <p:cNvPr id="57" name="图片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" y="68215"/>
            <a:ext cx="946376" cy="740542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50" grpId="0"/>
      <p:bldP spid="51" grpId="0" bldLvl="0" animBg="1"/>
      <p:bldP spid="15" grpId="0" bldLvl="0" animBg="1"/>
      <p:bldP spid="2" grpId="1" animBg="1"/>
      <p:bldP spid="5" grpId="0"/>
      <p:bldP spid="6" grpId="0"/>
      <p:bldP spid="7" grpId="0" bldLvl="0" animBg="1"/>
      <p:bldP spid="16" grpId="0" bldLvl="0" animBg="1"/>
      <p:bldP spid="8" grpId="0"/>
      <p:bldP spid="9" grpId="0"/>
      <p:bldP spid="10" grpId="0" bldLvl="0" animBg="1"/>
      <p:bldP spid="12" grpId="0" bldLvl="0" animBg="1"/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TABLE_BEAUTIFY" val="smartTable{c34ec901-f2cc-406c-bb4f-d4af9c992ae9}"/>
  <p:tag name="TABLE_ENDDRAG_ORIGIN_RECT" val="859*523"/>
  <p:tag name="TABLE_ENDDRAG_RECT" val="30*31*899*502"/>
</p:tagLst>
</file>

<file path=ppt/tags/tag64.xml><?xml version="1.0" encoding="utf-8"?>
<p:tagLst xmlns:p="http://schemas.openxmlformats.org/presentationml/2006/main">
  <p:tag name="KSO_WM_FULL_TEXT_BEAUTIFY_COPY_ID" val="7"/>
</p:tagLst>
</file>

<file path=ppt/tags/tag65.xml><?xml version="1.0" encoding="utf-8"?>
<p:tagLst xmlns:p="http://schemas.openxmlformats.org/presentationml/2006/main">
  <p:tag name="KSO_WM_FULL_TEXT_BEAUTIFY_COPY_ID" val="7"/>
</p:tagLst>
</file>

<file path=ppt/tags/tag66.xml><?xml version="1.0" encoding="utf-8"?>
<p:tagLst xmlns:p="http://schemas.openxmlformats.org/presentationml/2006/main">
  <p:tag name="KSO_WM_FULL_TEXT_BEAUTIFY_COPY_ID" val="7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FULL_TEXT_BEAUTIFY_COPY_ID" val="7"/>
</p:tagLst>
</file>

<file path=ppt/tags/tag69.xml><?xml version="1.0" encoding="utf-8"?>
<p:tagLst xmlns:p="http://schemas.openxmlformats.org/presentationml/2006/main">
  <p:tag name="KSO_WM_UNIT_TABLE_BEAUTIFY" val="smartTable{ea15a8ea-6723-402f-9295-92acb32b6a80}"/>
  <p:tag name="TABLE_ENDDRAG_ORIGIN_RECT" val="933*473"/>
  <p:tag name="TABLE_ENDDRAG_RECT" val="13*66*933*47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FULL_TEXT_BEAUTIFY_COPY_ID" val="13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FULL_TEXT_BEAUTIFY_COPY_ID" val="7"/>
</p:tagLst>
</file>

<file path=ppt/tags/tag74.xml><?xml version="1.0" encoding="utf-8"?>
<p:tagLst xmlns:p="http://schemas.openxmlformats.org/presentationml/2006/main">
  <p:tag name="KSO_WM_FULL_TEXT_BEAUTIFY_COPY_ID" val="7"/>
</p:tagLst>
</file>

<file path=ppt/tags/tag75.xml><?xml version="1.0" encoding="utf-8"?>
<p:tagLst xmlns:p="http://schemas.openxmlformats.org/presentationml/2006/main">
  <p:tag name="KSO_WM_FULL_TEXT_BEAUTIFY_COPY_ID" val="7"/>
</p:tagLst>
</file>

<file path=ppt/tags/tag76.xml><?xml version="1.0" encoding="utf-8"?>
<p:tagLst xmlns:p="http://schemas.openxmlformats.org/presentationml/2006/main">
  <p:tag name="KSO_WM_FULL_TEXT_BEAUTIFY_COPY_ID" val="7"/>
</p:tagLst>
</file>

<file path=ppt/tags/tag77.xml><?xml version="1.0" encoding="utf-8"?>
<p:tagLst xmlns:p="http://schemas.openxmlformats.org/presentationml/2006/main">
  <p:tag name="KSO_WM_FULL_TEXT_BEAUTIFY_COPY_ID" val="7"/>
</p:tagLst>
</file>

<file path=ppt/tags/tag78.xml><?xml version="1.0" encoding="utf-8"?>
<p:tagLst xmlns:p="http://schemas.openxmlformats.org/presentationml/2006/main">
  <p:tag name="KSO_WM_FULL_TEXT_BEAUTIFY_COPY_ID" val="13"/>
</p:tagLst>
</file>

<file path=ppt/tags/tag79.xml><?xml version="1.0" encoding="utf-8"?>
<p:tagLst xmlns:p="http://schemas.openxmlformats.org/presentationml/2006/main">
  <p:tag name="KSO_WM_FULL_TEXT_BEAUTIFY_COPY_ID" val="13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FULL_TEXT_BEAUTIFY_COPY_ID" val="3"/>
</p:tagLst>
</file>

<file path=ppt/tags/tag82.xml><?xml version="1.0" encoding="utf-8"?>
<p:tagLst xmlns:p="http://schemas.openxmlformats.org/presentationml/2006/main">
  <p:tag name="KSO_WM_FULL_TEXT_BEAUTIFY_COPY_ID" val="35"/>
</p:tagLst>
</file>

<file path=ppt/tags/tag83.xml><?xml version="1.0" encoding="utf-8"?>
<p:tagLst xmlns:p="http://schemas.openxmlformats.org/presentationml/2006/main">
  <p:tag name="KSO_WM_FULL_TEXT_BEAUTIFY_COPY_ID" val="36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FULL_TEXT_BEAUTIFY_COPY_ID" val="7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FULL_TEXT_BEAUTIFY_COPY_ID" val="7"/>
</p:tagLst>
</file>

<file path=ppt/tags/tag88.xml><?xml version="1.0" encoding="utf-8"?>
<p:tagLst xmlns:p="http://schemas.openxmlformats.org/presentationml/2006/main">
  <p:tag name="KSO_WM_FULL_TEXT_BEAUTIFY_COPY_ID" val="7"/>
</p:tagLst>
</file>

<file path=ppt/tags/tag89.xml><?xml version="1.0" encoding="utf-8"?>
<p:tagLst xmlns:p="http://schemas.openxmlformats.org/presentationml/2006/main">
  <p:tag name="KSO_WM_FULL_TEXT_BEAUTIFY_COPY_ID" val="7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FULL_TEXT_BEAUTIFY_COPY_ID" val="7"/>
</p:tagLst>
</file>

<file path=ppt/tags/tag94.xml><?xml version="1.0" encoding="utf-8"?>
<p:tagLst xmlns:p="http://schemas.openxmlformats.org/presentationml/2006/main">
  <p:tag name="KSO_WM_FULL_TEXT_BEAUTIFY_COPY_ID" val="7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FULL_TEXT_BEAUTIFY_COPY_ID" val="7"/>
</p:tagLst>
</file>

<file path=ppt/tags/tag97.xml><?xml version="1.0" encoding="utf-8"?>
<p:tagLst xmlns:p="http://schemas.openxmlformats.org/presentationml/2006/main">
  <p:tag name="KSO_WM_FULL_TEXT_BEAUTIFY_COPY_ID" val="7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FULL_TEXT_BEAUTIFY_COPY_ID" val="7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15317</Words>
  <Application>WPS 演示</Application>
  <PresentationFormat>宽屏</PresentationFormat>
  <Paragraphs>464</Paragraphs>
  <Slides>18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Wingdings</vt:lpstr>
      <vt:lpstr>Calibri</vt:lpstr>
      <vt:lpstr>Comic Sans MS</vt:lpstr>
      <vt:lpstr>Times New Roman</vt:lpstr>
      <vt:lpstr>楷体</vt:lpstr>
      <vt:lpstr>Arial Unicode MS</vt:lpstr>
      <vt:lpstr>HelveticaNeue</vt:lpstr>
      <vt:lpstr>NumberOnly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jiangjl</dc:creator>
  <cp:lastModifiedBy>南山有谷堆</cp:lastModifiedBy>
  <cp:revision>239</cp:revision>
  <dcterms:created xsi:type="dcterms:W3CDTF">2019-06-19T02:08:00Z</dcterms:created>
  <dcterms:modified xsi:type="dcterms:W3CDTF">2021-04-22T06:30:16Z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ICV">
    <vt:lpwstr>E0DD5E1B855F428BACCD83AB85335427</vt:lpwstr>
  </property>
</Properties>
</file>