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22"/>
  </p:handoutMasterIdLst>
  <p:sldIdLst>
    <p:sldId id="414" r:id="rId3"/>
    <p:sldId id="395" r:id="rId4"/>
    <p:sldId id="356" r:id="rId6"/>
    <p:sldId id="380" r:id="rId7"/>
    <p:sldId id="379" r:id="rId8"/>
    <p:sldId id="394" r:id="rId9"/>
    <p:sldId id="360" r:id="rId10"/>
    <p:sldId id="363" r:id="rId11"/>
    <p:sldId id="401" r:id="rId12"/>
    <p:sldId id="276" r:id="rId13"/>
    <p:sldId id="368" r:id="rId14"/>
    <p:sldId id="297" r:id="rId15"/>
    <p:sldId id="397" r:id="rId16"/>
    <p:sldId id="409" r:id="rId17"/>
    <p:sldId id="396" r:id="rId18"/>
    <p:sldId id="393" r:id="rId19"/>
    <p:sldId id="404" r:id="rId20"/>
    <p:sldId id="402" r:id="rId21"/>
  </p:sldIdLst>
  <p:sldSz cx="12192000" cy="6858000"/>
  <p:notesSz cx="6858000" cy="9144000"/>
  <p:embeddedFontLst>
    <p:embeddedFont>
      <p:font typeface="等线" panose="02010600030101010101" pitchFamily="2" charset="-122"/>
      <p:regular r:id="rId27"/>
    </p:embeddedFont>
    <p:embeddedFont>
      <p:font typeface="微软雅黑" panose="020B0503020204020204" pitchFamily="34" charset="-122"/>
      <p:regular r:id="rId28"/>
    </p:embeddedFont>
    <p:embeddedFont>
      <p:font typeface="Calibri" panose="020F0502020204030204" charset="0"/>
      <p:regular r:id="rId29"/>
      <p:bold r:id="rId30"/>
      <p:italic r:id="rId31"/>
      <p:boldItalic r:id="rId32"/>
    </p:embeddedFont>
    <p:embeddedFont>
      <p:font typeface="Calibri Light" panose="020F0302020204030204" charset="0"/>
      <p:regular r:id="rId33"/>
      <p:italic r:id="rId34"/>
    </p:embeddedFont>
    <p:embeddedFont>
      <p:font typeface="华文新魏" panose="02010800040101010101" pitchFamily="2" charset="-122"/>
      <p:regular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ZXL" initials="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2F8"/>
    <a:srgbClr val="FBBFC3"/>
    <a:srgbClr val="FAD0D0"/>
    <a:srgbClr val="E8E8E0"/>
    <a:srgbClr val="F6F6EE"/>
    <a:srgbClr val="ABC2B6"/>
    <a:srgbClr val="F0EEEC"/>
    <a:srgbClr val="D5D2C0"/>
    <a:srgbClr val="E9E7E3"/>
    <a:srgbClr val="F4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autoAdjust="0"/>
    <p:restoredTop sz="94660"/>
  </p:normalViewPr>
  <p:slideViewPr>
    <p:cSldViewPr snapToGrid="0">
      <p:cViewPr varScale="1">
        <p:scale>
          <a:sx n="85" d="100"/>
          <a:sy n="85" d="100"/>
        </p:scale>
        <p:origin x="828" y="90"/>
      </p:cViewPr>
      <p:guideLst>
        <p:guide orient="horz" pos="212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2412"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3EF472-1E2F-472C-AA9B-A5FFAF75484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EDA90E-2164-4BD5-80B4-BCD02FA54CB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6:03"/>
    </inkml:context>
    <inkml:brush xml:id="br0">
      <inkml:brushProperty name="width" value="0.025" units="cm"/>
      <inkml:brushProperty name="height" value="0.025" units="cm"/>
      <inkml:brushProperty name="color" value="#00a0d7"/>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9"/>
    </inkml:context>
    <inkml:brush xml:id="br0">
      <inkml:brushProperty name="width" value="0.025" units="cm"/>
      <inkml:brushProperty name="height" value="0.025" units="cm"/>
      <inkml:brushProperty name="color" value="#00a0d7"/>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23"/>
    </inkml:context>
    <inkml:brush xml:id="br0">
      <inkml:brushProperty name="width" value="0.025" units="cm"/>
      <inkml:brushProperty name="height" value="0.025" units="cm"/>
      <inkml:brushProperty name="color" value="#00a0d7"/>
    </inkml:brush>
  </inkml:definitions>
  <inkml:trace contextRef="#ctx0" brushRef="#br0">603 1,'-19'0,"1"1,-1 1,1 0,0 2,0 0,-34 12,26-4,0 1,1 1,-40 30,63-42,-141 108,124-92,1 0,1 1,1 0,0 1,-13 25,9-11,2-3</inkml:trace>
</inkml:ink>
</file>

<file path=ppt/ink/ink12.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24"/>
    </inkml:context>
    <inkml:brush xml:id="br0">
      <inkml:brushProperty name="width" value="0.025" units="cm"/>
      <inkml:brushProperty name="height" value="0.025" units="cm"/>
      <inkml:brushProperty name="color" value="#00a0d7"/>
    </inkml:brush>
  </inkml:definitions>
  <inkml:trace contextRef="#ctx0" brushRef="#br0">1 70,'26'-2,"0"-1,-1-1,1-1,33-12,-29 8,-1 2,52-7,145 6,-196 9,1 1,-1 2,1 1,-1 1,39 13,-54-11,-1-1,0 2,0 0,-1 0,0 1,17 17,-9-7</inkml:trace>
</inkml:ink>
</file>

<file path=ppt/ink/ink13.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27"/>
    </inkml:context>
    <inkml:brush xml:id="br0">
      <inkml:brushProperty name="width" value="0.025" units="cm"/>
      <inkml:brushProperty name="height" value="0.025" units="cm"/>
      <inkml:brushProperty name="color" value="#00a0d7"/>
    </inkml:brush>
  </inkml:definitions>
  <inkml:trace contextRef="#ctx0" brushRef="#br0">903 0,'-12'1,"0"1,0 0,0 0,0 1,1 1,-1 0,1 0,0 1,0 1,-10 6,4-2,-1-1,-35 12,-14 2,-116 55,-56 51,178-96,54-29,0 0,0 1,0 0,0 0,1 0,0 1,0 0,1 0,-1 0,1 1,-5 9,2 1,1 1,0 0,-6 31,12-46,-5 21,0-3</inkml:trace>
</inkml:ink>
</file>

<file path=ppt/ink/ink14.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09"/>
    </inkml:context>
    <inkml:brush xml:id="br0">
      <inkml:brushProperty name="width" value="0.025" units="cm"/>
      <inkml:brushProperty name="height" value="0.025" units="cm"/>
      <inkml:brushProperty name="color" value="#00a0d7"/>
    </inkml:brush>
  </inkml:definitions>
  <inkml:trace contextRef="#ctx0" brushRef="#br0">1 490,'0'-18,"0"1,1-1,1 1,1-1,8-25,-9 36,1-1,1 1,-1 0,1 0,1 1,-1-1,1 1,0 0,1 0,-1 0,1 1,0 0,1 0,10-6,8-2,0 0,0 2,1 1,34-9,113-18,-38 10,-81 14,224-50,-202 49,130-6,-201 20,0 0,0 0,0 0,0 0,0 1,0 0,-1 0,1 0,0 1,-1 0,1-1,-1 2,1-1,-1 0,0 1,0 0,0 0,7 7,-3 0,-1 1,0 0,0 0,-1 1,8 22,62 160,-75-190,1 0,-1 0,1-1,1 1,-1 0,0-1,1 0,0 1,0-1,0 0,0-1,0 1,0 0,1-1,-1 0,1 0,0 0,0 0,0 0,0-1,0 1,0-1,0-1,0 1,0 0,1-1,-1 0,0 0,9-1,2-2,0-1,0 0,0-1,-1-1,0 0,24-15,9-5,0 2,1 1,1 3,1 2,1 2,83-14,-18 3,-84 18,-1 1,65-7,-86 14,0 1,0 0,0 1,-1 0,1 0,0 1,-1 0,1 1,-1 0,0 1,0-1,0 2,-1-1,11 8,-8-4,1-2,-1 1,1-2,0 0,1 0,-1-1,1 0,0-1,0-1,15 2,17-1,74-5,-45-1,-24 1,-1-3,1-1,62-18,144-52,-131 37,-44 8,-62 22,0 1,0 1,1 0,0 2,24-4,-40 9,0 1,0-1,1 1,-1 0,0 0,0 1,0-1,0 1,0 0,0 0,0 0,-1 0,1 1,-1-1,0 1,0 0,0 0,0 0,0 0,0 1,-1-1,0 1,3 5,4 7,-1 0,0 0,-2 1,6 20,1 9,-4-11,1 0,1-1,2 0,33 60,-42-89,0 0,0-1,0 1,1-1,0 0,0 0,0 0,0 0,1-1,-1 0,1 0,0-1,0 0,0 1,0-2,0 1,1-1,-1 0,0 0,1-1,10 0,10-2,-1 0,1-1,45-13,-33 4,-1-1,47-24,-61 25,1 1,0 1,1 1,0 1,0 1,1 1,39-3,-22 9,-1 3,82 14,-44-8,-1-3,133-7,-78-1,205-16,-206 8,135 7,-149 4,-94 1,-1 1,1 1,-1 1,0 1,46 19,-44-15,1-1,0-1,0-2,47 6,13-10,0-4,-1-4,1-3,-1-4,-1-4,121-39,-188 50,-1-1,1 2,0 0,0 1,0 1,20-1,-34 4,1 0,0 0,-1 1,1 0,-1 0,1 1,-1-1,0 1,1 0,-1 0,0 1,-1 0,1 0,0 0,-1 0,1 1,-1-1,0 1,0 0,-1 1,1-1,3 7,41 71,-34-56,0 0,2-1,1-1,30 33,-40-51,0-1,1 0,-1 0,1-1,0 0,0-1,0 1,1-1,-1-1,1 0,0 0,-1-1,1 0,0 0,0-1,0 0,0 0,8-2,7-2,-1 0,0-1,0-1,0-1,35-16,28-22,-55 28,0 1,1 1,34-10,232-81,12-3,-193 79,1 5,145-13,-233 35,1 2,-1 0,41 6,-56-3,0 0,-1 2,0 0,1 0,-2 1,1 1,-1 0,23 15,-24-13,0 0,0-1,1 0,0-1,0-1,0 0,1-1,0 0,0-1,0 0,0-1,0-1,22 0,68-5,114-19,-197 20,-1 2,1 0,0 1,-1 1,31 5,-7 4,60 21,-62-20,0-1,1-2,0-1,62 0,177-12,-261 4,5-1,1-1,-1-1,0-2,43-14,92-48,-71 28,-73 33,-1 1,1 0,0 1,24-4,-36 9,-1-1,0 1,1-1,-1 1,1 1,-1-1,1 1,-1-1,0 1,1 0,-1 1,0-1,0 1,0 0,0 0,0 0,0 0,-1 1,1-1,-1 1,1 0,4 5,-3 0,0-2,1 1,0-1,0 1,0-2,1 1,0-1,1 0,-1 0,1-1,-1 0,1 0,1-1,-1 0,0 0,1-1,-1 0,1 0,0-1,17 0,117-4,-105 2</inkml:trace>
</inkml:ink>
</file>

<file path=ppt/ink/ink15.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11"/>
    </inkml:context>
    <inkml:brush xml:id="br0">
      <inkml:brushProperty name="width" value="0.025" units="cm"/>
      <inkml:brushProperty name="height" value="0.025" units="cm"/>
      <inkml:brushProperty name="color" value="#00a0d7"/>
    </inkml:brush>
  </inkml:definitions>
  <inkml:trace contextRef="#ctx0" brushRef="#br0">1 265,'15'-1,"0"-2,0 0,0 0,0-2,0 1,-1-2,0 0,21-13,37-13,-7 7,1-1,1 3,94-20,-39 16,-81 17,1 0,-1 3,1 2,71-1,-106 7,-1 0,1 1,-1 0,1 1,-1-1,0 1,0 0,-1 1,1-1,0 1,-1 0,0 0,0 1,0 0,-1 0,0 0,7 11,5 7,-1 1,21 46,24 75,35 70,14-21,-89-164,0 0,2-2,2 0,29 27,-45-48,1 0,0-1,1 0,0-1,0 0,0 0,0-1,1 0,-1-1,1 0,0-1,19 2,10-2,-1-1,52-6,-11 0,-48 3,1-1,-1-2,0-1,-1-1,37-13,-3-6,83-44,361-186,-489 247,0 0,0 2,1 1,0 0,0 2,0 0,24 0,153 4,-94 3,-60-3,1-3,0-1,79-18,-22 1,-46 11,59-20,73-34,-157 55,0 2,0 0,61-4,-27 4,-27 3,-1 2,1 2,-1 1,72 11,112 7,-59-7,-99-6,-1 3,-1 3,0 2,-1 3,67 28,-87-27,0 1,-2 3,0 1,42 34,-56-37,-1 1,-1 2,-1 0,-1 1,-1 0,28 50,41 95,-71-139</inkml:trace>
</inkml:ink>
</file>

<file path=ppt/ink/ink16.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12"/>
    </inkml:context>
    <inkml:brush xml:id="br0">
      <inkml:brushProperty name="width" value="0.025" units="cm"/>
      <inkml:brushProperty name="height" value="0.025" units="cm"/>
      <inkml:brushProperty name="color" value="#00a0d7"/>
    </inkml:brush>
  </inkml:definitions>
  <inkml:trace contextRef="#ctx0" brushRef="#br0">0 1,'1020'0,"-1010"0,1 0,-1 1,1 0,-1 0,1 1,-1 0,0 1,0 1,10 4,-15-5,0 0,0 0,0 1,0 0,0 0,-1 0,0 1,0 0,0 0,0 0,-1 0,0 0,0 0,0 1,-1 0,3 7,2 17,-1 1,-2 0,-1-1,-1 1,-2 0,-5 50,1 60,4-137,0 1,0-1,1 1,-1-1,1 0,0 1,0-1,1 0,-1 0,1 0,0 0,0 0,0 0,1 0,-1-1,1 1,0-1,0 0,0 1,0-1,1-1,-1 1,1 0,0-1,0 0,0 0,0 0,0 0,0-1,0 1,1-1,-1 0,0-1,1 1,-1-1,1 1,-1-1,1-1,-1 1,1-1,-1 1,0-1,7-3,6 0,-1-1,1-1,-1-1,-1 0,24-15,70-56,-77 53,2 1,49-27,260-85,-277 113,-24 8,1 3,73-13,-97 22,1 1,0 1,-1 1,1 1,0 0,0 1,-1 1,27 8,-34-6,-1 0,0 0,19 13,-21-12,0-1,0 0,1 0,-1-1,21 6,3-4,1-1,-1-2,1-1,54-4,-32-3,107-24,-111 13,-1-1,85-43,-3 1,-122 54,0 2,0-1,0 1,0 1,0 0,1 1,-1 0,0 0,1 1,19 3,-24-2,1 1,-1 0,0 1,0-1,0 1,0 1,-1-1,1 1,-1 0,0 1,0 0,0 0,-1 0,1 0,-1 1,-1 0,5 7,1 2,2 3,0 0,1-1,20 20,-27-32,0 0,0 0,0-1,0 0,1 0,0 0,0-1,0 0,0 0,1-1,-1 0,1 0,7 0,33 2,-39-5,1 2,0 0,0 0,-1 0,1 1,12 5,-18-5,-1-1,0 1,0 0,0 1,0-1,0 0,0 1,-1 0,1 0,-1-1,0 1,0 1,0-1,0 0,0 0,-1 1,1-1,-1 1,0-1,0 1,0 3,3 16,-2-1,0 41,-3-45,1-1,1 0,1 0,0 0,1 0,8 23,21 29,-18-40</inkml:trace>
</inkml:ink>
</file>

<file path=ppt/ink/ink17.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14"/>
    </inkml:context>
    <inkml:brush xml:id="br0">
      <inkml:brushProperty name="width" value="0.025" units="cm"/>
      <inkml:brushProperty name="height" value="0.025" units="cm"/>
      <inkml:brushProperty name="color" value="#00a0d7"/>
    </inkml:brush>
  </inkml:definitions>
  <inkml:trace contextRef="#ctx0" brushRef="#br0">4189 32,'0'-1,"0"0,-1 0,1 0,-1 0,1 0,0 0,-1 1,0-1,1 0,-1 0,0 0,1 0,-1 1,0-1,0 0,1 1,-1-1,0 0,0 1,0-1,0 1,0-1,0 1,0 0,0-1,0 1,-2 0,-32-6,33 6,-345-6,196 9,-482-3,627 0,-1 0,1 1,-1 0,1 0,0 1,-1-1,1 1,0 1,0-1,0 1,0 0,1 0,-8 6,-2 4,0 1,1 0,-13 17,15-17,2-2,-4 5,0-1,-19 15,27-26,0-1,0 1,-1-1,1-1,-1 1,0-1,0-1,0 1,-14 2,-99 11,0-5,-174-6,238-6,28 0,-1-2,-30-7,-42-4,46 12,-71 6,103-2,1 1,0 1,0 2,0 0,-40 17,-7 12,2 3,-83 60,25-21,92-59,1 1,0 2,1 0,-33 33,35-25,-4 5,-2-2,-48 36,-102 50,98-64,74-45,0 1,1 1,1 0,-18 21,-29 27,13-27,-84 47,57-37,14-1,43-30</inkml:trace>
</inkml:ink>
</file>

<file path=ppt/ink/ink18.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16"/>
    </inkml:context>
    <inkml:brush xml:id="br0">
      <inkml:brushProperty name="width" value="0.025" units="cm"/>
      <inkml:brushProperty name="height" value="0.025" units="cm"/>
      <inkml:brushProperty name="color" value="#00a0d7"/>
    </inkml:brush>
  </inkml:definitions>
  <inkml:trace contextRef="#ctx0" brushRef="#br0">0 144,'4'-3,"1"0,-1 1,1-1,0 1,0 0,0 0,0 1,0-1,9 0,12-5,55-22,-50 16,1 2,1 1,37-6,104-1,-27 5,-147 12,20-3,-1 1,1 1,35 2,-48 0,-1 0,0 0,0 1,0 0,0 0,0 0,0 1,0 0,-1 0,0 1,1-1,-1 1,-1 0,1 0,8 10,11 18,-1 2,24 45,-26-41,49 66,-51-78,3-2,0-1,41 34,-53-50,0 0,0-1,1 0,-1 0,1-1,1-1,-1 0,1 0,0-1,-1-1,1 0,24 1,27-3,-36-2,0 2,-1 1,1 0,-1 2,0 1,0 2,44 13,-32-3,0-2,1-2,0-1,1-3,0-1,0-1,78 0,578-8,-665 2</inkml:trace>
</inkml:ink>
</file>

<file path=ppt/ink/ink19.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18"/>
    </inkml:context>
    <inkml:brush xml:id="br0">
      <inkml:brushProperty name="width" value="0.025" units="cm"/>
      <inkml:brushProperty name="height" value="0.025" units="cm"/>
      <inkml:brushProperty name="color" value="#00a0d7"/>
    </inkml:brush>
  </inkml:definitions>
  <inkml:trace contextRef="#ctx0" brushRef="#br0">4 0,'-2'56,"1"37,1-84,1 0,1 0,-1 0,1 0,1 0,0 0,6 12,-7-16,1-1,0 0,0-1,0 1,0 0,1-1,-1 0,1 0,0 0,0 0,0 0,0-1,0 0,1 0,-1 0,1 0,6 1,8 1,1-1,0-1,22 0,-24-1,1 0,31 7,27 15,-38-11,1-1,73 10,388-14,-280-10,-133 2,111 3,-192-2,0 0,0 1,0 0,0 1,0 0,0 0,-1 0,1 1,-1 0,0 0,0 0,0 1,6 4,-3 0,-1 1,1 1,-1-1,-1 1,0 1,8 14,-11-19,1 1,-1-1,1 0,1 0,-1 0,1-1,0 0,1 0,-1 0,1-1,0 0,0 0,0-1,1 1,-1-2,1 1,-1-1,14 2,11 0,0-2,0 0,45-5,-23 1,1119-3,-662 7,-476 0,-1 2,0 1,0 1,0 3,50 18,-58-19,4 0,1-2,1-1,54 3,11 1,-63-4</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6:04"/>
    </inkml:context>
    <inkml:brush xml:id="br0">
      <inkml:brushProperty name="width" value="0.025" units="cm"/>
      <inkml:brushProperty name="height" value="0.025" units="cm"/>
      <inkml:brushProperty name="color" value="#00a0d7"/>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28"/>
    </inkml:context>
    <inkml:brush xml:id="br0">
      <inkml:brushProperty name="width" value="0.025" units="cm"/>
      <inkml:brushProperty name="height" value="0.025" units="cm"/>
      <inkml:brushProperty name="color" value="#00a0d7"/>
    </inkml:brush>
  </inkml:definitions>
  <inkml:trace contextRef="#ctx0" brushRef="#br0">1 266,'0'-6,"0"0,0 0,1 0,0 0,1 0,-1 0,1 0,0 0,1 0,-1 0,1 1,6-9,0 2,2 1,-1 0,1 1,15-11,-9 9,1 0,0 2,0 0,1 1,0 1,1 1,0 0,27-4,6 0,1 4,55-2,-95 8,0 0,0 0,0 1,29 4,-39-3,1 0,-1 1,0-1,1 1,-1 0,0 0,0 0,-1 0,1 1,0-1,-1 1,1 0,-1 0,0 1,0-1,4 7,21 44,-22-41,0-1,0-1,15 22,-18-30,0 0,0 1,1-1,-1 0,1-1,-1 1,1-1,0 1,0-1,0 0,0-1,0 1,1-1,-1 1,9 0,67-1,-64-2,0 1,0 0,0 1,16 4,-27-4,-1 0,1 1,0-1,-1 1,1 0,-1 1,0-1,1 1,-1-1,0 1,-1 1,1-1,-1 0,1 1,-1 0,0 0,3 5,-2-4,-1 0,1-1,1 1,-1-1,1 0,0 0,0 0,0-1,0 0,0 0,1 0,0-1,-1 1,1-1,0-1,0 1,0-1,0 0,7 0,15 1,0-1,54-6,-61 3,53-7,-57 5,0 1,0 1,1 1,-1 1,0 0,35 5,-42-3,1-1,-1 0,1 0,0-1,-1-1,1 0,15-3,74-25,-81 21,1 2,1 0,-1 1,0 1,39-2,183 26,-180-22,-42 0,1 2,-1 0,1 1,-1 1,24 5,-40-6,-1 1,1-1,0 1,-1 0,0 0,1 0,-1 1,0-1,0 1,0 0,0-1,-1 2,1-1,-1 0,0 0,1 1,-2-1,1 1,0-1,-1 1,0 0,2 6,9 20,-10-28,-1 1,1-1,-1 0,1 0,0 0,0 0,0 0,0 0,0 0,0-1,0 1,1-1,-1 0,0 1,1-1,-1 0,1 0,0-1,-1 1,1 0,0-1,-1 0,1 0,0 1,0-2,-1 1,6-1,8-1,1-2,-1 0,27-10,2 0,-42 13,27-5,45-5,-68 10,-1 1,1 0,-1 0,0 0,1 1,-1 0,0 0,1 0,-1 1,0 0,0 0,0 0,-1 1,7 3,-9-3,0 0,-1 1,1-1,-1 1,0-1,0 1,0 0,0 0,0 0,-1 0,0 0,0 0,0 0,0 5,0-3,0 0,1 0,-1-1,1 1,5 9,-5-13,-1 0,0 0,1-1,0 1,-1 0,1-1,0 0,-1 1,1-1,0 0,0 0,0 0,0 0,1 0,-1 0,0-1,0 1,0-1,5 1,1-1,1 0,-1 0,0-1,1 0,-1-1,0 1,0-2,0 1,0-1,0 0,9-6,14-9,38-27,-48 30,84-53,204-100,-275 150,59-42,-35 22,-57 36,1 1,0 0,-1-1,1 1,0 0,0 0,0 0,0 0,0 1,0-1,0 0,0 1,0-1,1 1,-1 0,0 0,0 0,0 0,0 0,1 0,-1 1,0-1,0 1,0-1,0 1,0 0,0 0,0 0,3 1,-3 2,1-1,0 1,-1-1,1 1,-1 0,0 0,-1 0,1 0,-1 0,1 0,-1 0,-1 1,2 6,-1 9,0 1,-3 24,2 43,1-82,0 0,0 0,0 0,0-1,1 1,0-1,0 1,1-1,0 0,0 1,6 7,-6-10,1 1,0 0,0-1,0 0,0 0,0 0,1 0,0 0,-1-1,1 0,0 0,0-1,0 1,0-1,0 0,1 0,-1-1,0 1,0-1,1 0,5-1,11-3,0 0,1-2,37-14,-39 13,0 0,34-6,-27 9,0 2,54 1,-73 2,-1 0,1 0,0 1,-1 0,1 1,-1-1,0 2,0-1,0 1,0 0,-1 1,1 0,8 8,-2 2,0 0,-2 1,0 0,12 21,-12-17,1 0,25 27,-35-43,1-1,-1 0,1 0,0 0,1 0,-1-1,0 1,1-1,-1 0,1-1,0 1,8 1,2-1,1-1,26-1,29 3,-66-2,0 0,0 1,0-1,0 1,-1 0,1 0,-1 0,1 0,-1 1,0 0,7 6,5 7</inkml:trace>
</inkml:ink>
</file>

<file path=ppt/ink/ink21.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30"/>
    </inkml:context>
    <inkml:brush xml:id="br0">
      <inkml:brushProperty name="width" value="0.025" units="cm"/>
      <inkml:brushProperty name="height" value="0.025" units="cm"/>
      <inkml:brushProperty name="color" value="#00a0d7"/>
    </inkml:brush>
  </inkml:definitions>
  <inkml:trace contextRef="#ctx0" brushRef="#br0">0 210,'1'-3,"-1"1,1-1,0 1,0 0,0 0,0-1,0 1,0 0,1 0,-1 0,1 0,-1 1,1-1,3-2,30-25,-28 23,15-9,1 2,0 0,49-18,-15 6,-37 17,-1 0,1 2,0 0,0 1,0 1,1 1,0 1,-1 1,1 1,23 2,-40-2,1 1,-1 0,0-1,0 1,0 1,0-1,0 1,0-1,-1 1,1 0,-1 0,1 1,-1-1,0 1,1 0,-1-1,-1 1,1 1,4 5,0 3,-1 0,-1 0,0 1,6 23,-8-21,2-1,0 1,13 24,-16-35,1 0,-1 0,1-1,0 1,0-1,1 1,-1-1,1 0,0-1,-1 1,1-1,0 1,0-1,1 0,-1-1,0 1,6 1,19 1,0 0,1-2,0-2,53-4,-5 0,523 3,-560 1</inkml:trace>
</inkml:ink>
</file>

<file path=ppt/ink/ink22.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32"/>
    </inkml:context>
    <inkml:brush xml:id="br0">
      <inkml:brushProperty name="width" value="0.025" units="cm"/>
      <inkml:brushProperty name="height" value="0.025" units="cm"/>
      <inkml:brushProperty name="color" value="#00a0d7"/>
    </inkml:brush>
  </inkml:definitions>
  <inkml:trace contextRef="#ctx0" brushRef="#br0">1 121,'37'-3,"0"0,0-3,47-12,-43 8,0 2,52-4,38 10,-79 3,-1-2,0-2,99-20,-116 14,1 1,-1 2,59-3,-79 9,-1 0,0 1,0 0,1 2,-1-1,-1 1,1 1,0 0,-1 1,0 0,0 1,20 13,-18-10,1 0,1 0,0-2,0 0,0-1,1 0,0-2,0 0,32 3,8-3,97-6,-47-1,-28 3,-23 2,0-3,87-12,-136 12,-1 0,0 1,0 0,0 0,0 1,1-1,-1 1,0 1,0-1,0 1,-1 0,1 0,0 1,-1 0,1 0,-1 0,6 4,17 10,-20-13,1 0,-1-1,1 0,0 0,0 0,0-1,0-1,0 1,0-2,0 1,1-1,-1 0,14-3,2-4</inkml:trace>
</inkml:ink>
</file>

<file path=ppt/ink/ink23.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34"/>
    </inkml:context>
    <inkml:brush xml:id="br0">
      <inkml:brushProperty name="width" value="0.025" units="cm"/>
      <inkml:brushProperty name="height" value="0.025" units="cm"/>
      <inkml:brushProperty name="color" value="#00a0d7"/>
    </inkml:brush>
  </inkml:definitions>
  <inkml:trace contextRef="#ctx0" brushRef="#br0">1299 31,'-1'-1,"1"0,-1 0,1-1,-1 1,0 0,0 0,1 0,-1 0,0 0,0 0,0 0,0 0,0 0,0 0,-1 1,1-1,0 0,0 1,-1-1,1 1,0-1,-1 1,1 0,0 0,-1-1,1 1,-2 0,-46-5,41 4,-62-3,-90 5,157-1,0 1,-1-1,1 1,0-1,0 1,-1 0,1 0,0 0,0 1,0-1,0 1,1 0,-1-1,0 1,1 0,-1 1,1-1,0 0,-4 5,2 0,0 1,0 1,1-1,-1 0,-2 14,4-11,-1-1,-1 0,0 0,-10 18,2-12,0-2,-1 1,0-2,-2 0,1 0,-1-1,-1-1,-31 16,16-11,-1-1,0-2,-1-1,-36 8,-8-5,-119 8,182-22,-5 2,0 1,0 0,0 2,0 0,-31 16,-3 0,24-12</inkml:trace>
</inkml:ink>
</file>

<file path=ppt/ink/ink24.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35"/>
    </inkml:context>
    <inkml:brush xml:id="br0">
      <inkml:brushProperty name="width" value="0.025" units="cm"/>
      <inkml:brushProperty name="height" value="0.025" units="cm"/>
      <inkml:brushProperty name="color" value="#00a0d7"/>
    </inkml:brush>
  </inkml:definitions>
  <inkml:trace contextRef="#ctx0" brushRef="#br0">456 0,'0'0,"1"0,0 0,-1 0,1 0,0 0,0 0,-1 0,1 1,0-1,-1 0,1 0,0 0,-1 1,1-1,0 0,-1 1,1-1,-1 1,1-1,-1 1,1-1,-1 1,1-1,-1 1,1-1,-1 1,0 0,1-1,-1 2,-1 22,-21 21,-58 47,57-67,1 0,1 1,-23 37,37-47,0 0,0 0,2 1,0 0,1 0,0 0,2 0,0 1,1 25,0-19,-1-10,-1-1,0 1,0-1,-2 0,-6 14,5-11,0 0,-6 32,9-33,0-1,-1 0,0 1,-1-2,0 1,-2 0,-13 22,1-10,-1-1,-33 33,33-37</inkml:trace>
</inkml:ink>
</file>

<file path=ppt/ink/ink25.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37"/>
    </inkml:context>
    <inkml:brush xml:id="br0">
      <inkml:brushProperty name="width" value="0.025" units="cm"/>
      <inkml:brushProperty name="height" value="0.025" units="cm"/>
      <inkml:brushProperty name="color" value="#00a0d7"/>
    </inkml:brush>
  </inkml:definitions>
  <inkml:trace contextRef="#ctx0" brushRef="#br0">1 297,'0'-5,"1"0,0 0,0 0,1 0,0 0,-1 0,2 1,-1-1,0 0,1 1,0 0,0 0,0 0,1 0,-1 0,1 1,0-1,0 1,0 0,0 1,6-4,14-7,0 0,46-15,-46 19,201-64,-139 48,-77 22,115-29,-112 30,0 0,0 0,1 2,-1-1,0 2,1-1,-1 2,14 2,-22-3,0 1,-1-1,1 1,-1 0,0 0,0 0,1 0,-1 1,-1-1,1 1,0 0,-1-1,1 1,-1 0,0 1,0-1,2 4,3 9,-1-1,8 31,-11-33,1 1,1-1,7 15,-8-22,0 0,0 1,1-2,0 1,0 0,1-1,-1 0,1 0,0-1,1 0,-1 0,1 0,-1-1,12 4,6 1,0-2,1 0,26 2,44 10,-80-13,0 1,0 0,-1 1,0 0,0 1,0 0,-1 2,-1-1,0 1,0 1,18 21,-23-24,0 0,1 0,0 0,1-1,0-1,0 1,0-1,1-1,0 0,0 0,0-1,0 0,1-1,0 0,0-1,0 0,0 0,0-1,17-1,525-5,-526 5</inkml:trace>
</inkml:ink>
</file>

<file path=ppt/ink/ink26.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5:40"/>
    </inkml:context>
    <inkml:brush xml:id="br0">
      <inkml:brushProperty name="width" value="0.025" units="cm"/>
      <inkml:brushProperty name="height" value="0.025" units="cm"/>
      <inkml:brushProperty name="color" value="#00a0d7"/>
    </inkml:brush>
  </inkml:definitions>
  <inkml:trace contextRef="#ctx0" brushRef="#br0">1 294,'4'-1,"1"0,-1 0,0 0,1 0,-1-1,0 1,0-1,0 0,5-4,14-6,8 3,0 0,0 2,38-3,43-10,-4-7,1 4,1 5,203-7,-306 25,0 0,0 1,0 0,0 0,0 0,0 1,0 0,6 2,-10-2,0 0,0 0,0 0,0 0,0 0,-1 1,1-1,-1 1,1-1,-1 1,0 0,0 0,0 0,-1 0,1 1,-1-1,2 5,-2-4,1 1,0 0,0-1,0 1,0-1,1 0,0 0,0 0,0 0,0 0,1 0,-1-1,1 0,0 0,0 0,0 0,6 3,-1-3,1 0,-1 0,1-1,0 0,-1 0,1-1,0 0,10-1,504-28,-408 20,145 8,-106 2,60-4,239 5,-446-3,-1 0,1 1,0 0,-1 0,1 1,-1 0,1 0,-1 1,0 0,0 0,0 1,0-1,-1 1,1 1,-1-1,0 1,-1 0,1 1,-1 0,0-1,8 13,-8-8,0-1,1-1,0 1,0-1,1 0,9 9,-12-14,0 0,0-1,0 1,1-1,0 1,-1-1,1 0,0-1,0 1,0-1,0 0,0-1,0 1,0-1,6 0,13-2,-1-1,1-2,-1 0,0-1,30-13,41-11,-17 12,211-47,-218 53,1 3,84 1,37 12,158-6,-323-1,1-3,-1 0,0-1,0-2,25-12,-16 8,66-18,182-6,-187 29,118-26,-179 25,1 1,0 2,0 2,0 1,56 4,-90-1,-1 0,1 0,-1 1,0 0,1-1,-1 1,0 0,1 0,-1 0,0 1,0-1,0 0,0 1,0-1,0 1,-1 0,1-1,0 1,-1 0,2 3,1 2,-1 0,0 1,0 0,3 13,-5-15,1 1,-1-1,1 0,1 0,-1-1,1 1,0 0,0-1,8 10,-6-11,0 0,1 0,1 0,-2-1,1 0,1 0,-1-1,0 0,1 0,-1 0,1-1,-1 1,13-1,13 0,54-4,-35 0,471 0,-499 5,-1 0,0 2,-1 0,40 14,-36-10,0-2,0 0,34 3,362-6,-212-6,-59 4,405-19,-267-17,-30 1,291 0,-487 31,0-3,99-22,-45 7,-8 3,48-9,1 7,177-1,622 23,-536-3,-395 1</inkml:trace>
</inkml:ink>
</file>

<file path=ppt/ink/ink27.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6:01"/>
    </inkml:context>
    <inkml:brush xml:id="br0">
      <inkml:brushProperty name="width" value="0.025" units="cm"/>
      <inkml:brushProperty name="height" value="0.025" units="cm"/>
      <inkml:brushProperty name="color" value="#00a0d7"/>
    </inkml:brush>
  </inkml:definitions>
  <inkml:trace contextRef="#ctx0" brushRef="#br0">0 0,'0'0</inkml:trace>
</inkml:ink>
</file>

<file path=ppt/ink/ink28.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6:02"/>
    </inkml:context>
    <inkml:brush xml:id="br0">
      <inkml:brushProperty name="width" value="0.025" units="cm"/>
      <inkml:brushProperty name="height" value="0.025" units="cm"/>
      <inkml:brushProperty name="color" value="#00a0d7"/>
    </inkml:brush>
  </inkml:definitions>
  <inkml:trace contextRef="#ctx0" brushRef="#br0">1 1,'0'0</inkml:trace>
</inkml:ink>
</file>

<file path=ppt/ink/ink29.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6:03"/>
    </inkml:context>
    <inkml:brush xml:id="br0">
      <inkml:brushProperty name="width" value="0.025" units="cm"/>
      <inkml:brushProperty name="height" value="0.025" units="cm"/>
      <inkml:brushProperty name="color" value="#00a0d7"/>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9"/>
    </inkml:context>
    <inkml:brush xml:id="br0">
      <inkml:brushProperty name="width" value="0.025" units="cm"/>
      <inkml:brushProperty name="height" value="0.025" units="cm"/>
      <inkml:brushProperty name="color" value="#00a0d7"/>
    </inkml:brush>
  </inkml:definitions>
  <inkml:trace contextRef="#ctx0" brushRef="#br0">1 1</inkml:trace>
</inkml:ink>
</file>

<file path=ppt/ink/ink30.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26:05"/>
    </inkml:context>
    <inkml:brush xml:id="br0">
      <inkml:brushProperty name="width" value="0.025" units="cm"/>
      <inkml:brushProperty name="height" value="0.025" units="cm"/>
      <inkml:brushProperty name="color" value="#00a0d7"/>
    </inkml:brush>
  </inkml:definitions>
  <inkml:trace contextRef="#ctx0" brushRef="#br0">1 0</inkml:trace>
</inkml:ink>
</file>

<file path=ppt/ink/ink31.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09"/>
    </inkml:context>
    <inkml:brush xml:id="br0">
      <inkml:brushProperty name="width" value="0.025" units="cm"/>
      <inkml:brushProperty name="height" value="0.025" units="cm"/>
      <inkml:brushProperty name="color" value="#00a0d7"/>
    </inkml:brush>
  </inkml:definitions>
  <inkml:trace contextRef="#ctx0" brushRef="#br0">0 123,'77'0,"2"3,0-5,0-2,148-30,-136 10,-36 8,0 2,1 2,107-8,-158 20,1 1,-1 0,0 0,0 0,0 0,0 1,0-1,0 1,0 1,0-1,-1 1,1 0,-1 0,0 0,0 0,0 1,4 4,5 8,0 0,0 1,10 21,17 23,111 101,-122-133,-14-16,2 0,-1 0,31 15,0 1,-32-20,1 0,0-2,0 0,1 0,0-2,0 0,1-1,-1 0,1-2,0 0,21-1,7-2,1-2,-1-2,52-13,-67 9,0-1,-1-2,42-21,-34 15,50-17,-9 12,-44 12</inkml:trace>
</inkml:ink>
</file>

<file path=ppt/ink/ink32.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0"/>
    </inkml:context>
    <inkml:brush xml:id="br0">
      <inkml:brushProperty name="width" value="0.025" units="cm"/>
      <inkml:brushProperty name="height" value="0.025" units="cm"/>
      <inkml:brushProperty name="color" value="#00a0d7"/>
    </inkml:brush>
  </inkml:definitions>
  <inkml:trace contextRef="#ctx0" brushRef="#br0">0 121,'25'-3,"0"-1,0-2,36-12,35-8,0-3,-74 21,2 1,-1 0,46-5,-62 11,1 1,0 0,-1 1,1-1,0 2,-1-1,1 1,-1 0,0 0,1 1,-1 0,-1 0,1 1,0 0,-1 0,9 8,-2 1,0 0,-2 0,0 1,12 20,-12-17,1-1,26 28,-33-39,0 0,0-1,1 0,0 0,0-1,0 0,0 0,0 0,0-1,1 0,-1 0,12 2,26-1,-1-1,68-7,-9 1,-93 4,208-8,-179 5,1-3,-1 0,58-20,-82 22,0-2,-1 0,19-11,-9 1</inkml:trace>
</inkml:ink>
</file>

<file path=ppt/ink/ink33.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2"/>
    </inkml:context>
    <inkml:brush xml:id="br0">
      <inkml:brushProperty name="width" value="0.025" units="cm"/>
      <inkml:brushProperty name="height" value="0.025" units="cm"/>
      <inkml:brushProperty name="color" value="#00a0d7"/>
    </inkml:brush>
  </inkml:definitions>
  <inkml:trace contextRef="#ctx0" brushRef="#br0">1 323,'1'-3,"0"0,1 0,-1 0,1 0,0 0,0 0,0 1,0-1,0 0,0 1,1 0,-1-1,1 1,0 0,0 1,-1-1,1 0,6-2,2-2,51-28,129-52,-133 62,-7 2,1 1,2 3,-1 2,2 3,0 2,93-7,-110 17,-20-1,1 1,0 1,0 0,0 2,-1 0,33 8,-46-8,0 1,0-1,0 1,-1 0,1 0,-1 1,0-1,0 1,0 0,0 0,-1 0,0 1,1-1,2 7,2 6,0 1,9 34,-14-40,1 0,0 0,0 0,1-1,0 1,1-1,1-1,14 20,3-10,0 0,1-2,48 26,6 5,-47-31,0-1,1-1,50 16,-13-5,-31-12,1-3,0-1,0-2,1-2,54 3,212-8,-168-5,15-4,-133 4,-1 0,1-2,-1 0,0-1,26-12,-20 7,50-13,-11 4,-44 11</inkml:trace>
</inkml:ink>
</file>

<file path=ppt/ink/ink34.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3"/>
    </inkml:context>
    <inkml:brush xml:id="br0">
      <inkml:brushProperty name="width" value="0.025" units="cm"/>
      <inkml:brushProperty name="height" value="0.025" units="cm"/>
      <inkml:brushProperty name="color" value="#00a0d7"/>
    </inkml:brush>
  </inkml:definitions>
  <inkml:trace contextRef="#ctx0" brushRef="#br0">1 341,'0'3,"1"-1,0 0,-1 0,1 0,0 0,0 0,1 0,-1 0,0-1,1 1,-1 0,1-1,0 1,-1-1,1 1,0-1,0 0,0 1,0-1,0 0,0-1,3 2,49 16,-5-11,0-2,1-3,88-5,-26-1,89 6,181-5,-351 1,0-3,0 0,60-19,82-45,-14 6,-140 57,0 0,0 1,1 2,25-3,-39 5,0 1,0 0,0 0,0 0,-1 1,1 0,0 0,0 1,-1-1,1 1,-1 0,1 1,-1-1,0 1,0 0,0 1,-1-1,8 7,-6-1,1-2,0 1,0-1,0 0,1 0,0-1,1 0,-1-1,1 0,0 0,0-1,1 0,-1 0,1-1,0-1,0 0,0 0,13 1,91 2,199-16,-103-20,-52 6,-121 18,0-2,-1-1,0-2,0-1,-2-2,0-2,0-1,43-31,-42 26,-1 0,1 1,66-30,-75 42</inkml:trace>
</inkml:ink>
</file>

<file path=ppt/ink/ink35.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4"/>
    </inkml:context>
    <inkml:brush xml:id="br0">
      <inkml:brushProperty name="width" value="0.025" units="cm"/>
      <inkml:brushProperty name="height" value="0.025" units="cm"/>
      <inkml:brushProperty name="color" value="#00a0d7"/>
    </inkml:brush>
  </inkml:definitions>
  <inkml:trace contextRef="#ctx0" brushRef="#br0">0 98,'114'-3,"188"-31,27 0,-166 21,-78 4,1 4,124 9,-206-4,-1 1,1-1,0 1,-1 0,1 0,-1 0,1 1,-1-1,1 1,-1 0,0 0,0 0,0 0,0 0,0 1,-1-1,1 1,-1 0,1 0,-1 0,3 5,0 3,-1 1,0 0,0 0,-1 0,2 14,-3-12,1 1,1-1,5 14,-6-20,1-1,0 0,0 1,0-2,1 1,-1 0,2-1,-1 0,1 0,0-1,0 1,14 8,-11-10,0 0,1 0,0-1,-1 0,1-1,0 0,0 0,1-1,-1-1,12 0,3 1,0-2,0 0,0-2,0 0,0-2,-1-1,1-1,-1 0,-1-2,24-13,-42 19,15-8,0 0,0 1,1 1,1 1,42-10,74-15,-84 18,-24 8</inkml:trace>
</inkml:ink>
</file>

<file path=ppt/ink/ink36.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6"/>
    </inkml:context>
    <inkml:brush xml:id="br0">
      <inkml:brushProperty name="width" value="0.025" units="cm"/>
      <inkml:brushProperty name="height" value="0.025" units="cm"/>
      <inkml:brushProperty name="color" value="#00a0d7"/>
    </inkml:brush>
  </inkml:definitions>
  <inkml:trace contextRef="#ctx0" brushRef="#br0">1 1,'1632'0,"-1626"0,1-1,-1 1,1 1,-1-1,1 1,-1 0,1 0,-1 1,1 0,-1 0,0 1,0 0,0 0,-1 0,1 0,-1 1,1 0,-1 0,-1 1,1-1,0 1,-1 0,0 0,0 1,-1-1,1 1,-1 0,-1 0,4 8,-3-6,1-1,-1 1,2-1,-1 0,1 0,0-1,0 1,1-1,0 0,0 0,0-1,1 0,0 0,0-1,0 1,1-1,-1-1,1 0,0 0,0 0,0-1,0 0,0-1,1 0,9 0,7 0,-1-1,1-2,-1 0,1-2,-1-1,25-8,143-57,-98 33,-56 22,-23 8,0 0,1 2,0 0,0 1,32-5,-44 9,0 0,1 0,-1 1,0 0,1-1,-1 1,0 1,0-1,0 1,0-1,0 1,0 0,0 1,-1-1,1 1,-1-1,1 1,-1 0,0 0,0 1,0-1,-1 1,1-1,-1 1,0 0,0 0,2 6,4 10,-1 0,7 37,9 25,-21-78,-1 0,1 0,0 0,1-1,-1 1,1-1,-1 1,1-1,0 0,0 0,0 0,1-1,-1 1,1-1,0 0,-1 0,6 2,-1-1,0-1,0 0,0 0,0-1,0 0,0-1,1 0,11-1,4-2,-1-1,0-1,0-1,0-1,29-14,-28 8,42-28,-45 26,1 2,35-17,-18 13,-5 2,48-14,-56 22</inkml:trace>
</inkml:ink>
</file>

<file path=ppt/ink/ink37.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7"/>
    </inkml:context>
    <inkml:brush xml:id="br0">
      <inkml:brushProperty name="width" value="0.025" units="cm"/>
      <inkml:brushProperty name="height" value="0.025" units="cm"/>
      <inkml:brushProperty name="color" value="#00a0d7"/>
    </inkml:brush>
  </inkml:definitions>
  <inkml:trace contextRef="#ctx0" brushRef="#br0">0 0,'1'3,"-1"-1,1 1,0-1,0 1,0-1,0 1,0-1,0 0,1 0,-1 0,1 0,-1 0,1 0,0 0,0 0,0 0,0-1,0 1,0-1,0 0,0 1,1-1,-1 0,0 0,1-1,4 2,6 2,0-1,0 0,23 1,329-2,-177-5,-123 1,-41 0,0 1,0 1,-1 1,1 1,29 7,-48-7,1 1,-1-1,0 1,0 1,0-1,0 1,0 0,-1 0,0 0,0 1,0 0,0-1,-1 1,1 0,-1 1,-1-1,1 1,2 8,-3-8,0 0,1-1,0 1,0-1,0 1,1-1,-1 0,1 0,0 0,1-1,-1 0,1 0,0 0,0 0,0-1,10 6,7-4,1-1,0 0,0-2,0-1,0 0,0-2,26-4,23 1,147 3,-192 1</inkml:trace>
</inkml:ink>
</file>

<file path=ppt/ink/ink38.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29"/>
    </inkml:context>
    <inkml:brush xml:id="br0">
      <inkml:brushProperty name="width" value="0.025" units="cm"/>
      <inkml:brushProperty name="height" value="0.025" units="cm"/>
      <inkml:brushProperty name="color" value="#00a0d7"/>
    </inkml:brush>
  </inkml:definitions>
  <inkml:trace contextRef="#ctx0" brushRef="#br0">0 157,'81'0,"4"-1,0 3,110 17,-143-11,1-2,0-2,0-3,1-2,-1-2,0-3,-1-2,0-2,0-3,-1-1,-1-3,62-30,-82 33,1 0,0 2,1 2,66-13,-68 19</inkml:trace>
</inkml:ink>
</file>

<file path=ppt/ink/ink39.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0"/>
    </inkml:context>
    <inkml:brush xml:id="br0">
      <inkml:brushProperty name="width" value="0.025" units="cm"/>
      <inkml:brushProperty name="height" value="0.025" units="cm"/>
      <inkml:brushProperty name="color" value="#00a0d7"/>
    </inkml:brush>
  </inkml:definitions>
  <inkml:trace contextRef="#ctx0" brushRef="#br0">0 3,'202'-2,"214"5,-409-3,-1 1,1 0,-1 0,0 0,1 1,-1 0,0 0,0 0,0 1,0 0,-1 0,1 1,5 4,0 2,-2 1,1-1,-1 2,11 18,-11-16,-4-8,0 0,1 0,0 0,0-1,0 0,0 0,1 0,0-1,0 0,0 0,0-1,1 0,0 0,-1-1,1 0,0 0,14 0,15 1,0-2,62-5,-28 0,-63 4,6 0,0 0,0 0,0-1,0-1,0 0,0-1,-1 0,1-1,-1-1,0 0,15-9,68-50,-68 43</inkml:trace>
</inkml:ink>
</file>

<file path=ppt/ink/ink4.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19"/>
    </inkml:context>
    <inkml:brush xml:id="br0">
      <inkml:brushProperty name="width" value="0.025" units="cm"/>
      <inkml:brushProperty name="height" value="0.025" units="cm"/>
      <inkml:brushProperty name="color" value="#00a0d7"/>
    </inkml:brush>
  </inkml:definitions>
  <inkml:trace contextRef="#ctx0" brushRef="#br0">0 1,'0'0</inkml:trace>
</inkml:ink>
</file>

<file path=ppt/ink/ink40.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1"/>
    </inkml:context>
    <inkml:brush xml:id="br0">
      <inkml:brushProperty name="width" value="0.025" units="cm"/>
      <inkml:brushProperty name="height" value="0.025" units="cm"/>
      <inkml:brushProperty name="color" value="#00a0d7"/>
    </inkml:brush>
  </inkml:definitions>
  <inkml:trace contextRef="#ctx0" brushRef="#br0">1 25,'5'0,"7"0,8 0,4 0,5 0,-4-5,6-2,2 0,1 2,0 12,0 10,-1 7,-1 0,6 2,-5-5</inkml:trace>
</inkml:ink>
</file>

<file path=ppt/ink/ink41.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3"/>
    </inkml:context>
    <inkml:brush xml:id="br0">
      <inkml:brushProperty name="width" value="0.025" units="cm"/>
      <inkml:brushProperty name="height" value="0.025" units="cm"/>
      <inkml:brushProperty name="color" value="#00a0d7"/>
    </inkml:brush>
  </inkml:definitions>
  <inkml:trace contextRef="#ctx0" brushRef="#br0">1 1,'0'1,"0"0,1 0,-1 0,0 0,1 0,0 0,-1 0,1 0,0 0,-1 0,1 0,0 0,0 0,0 0,0 0,0-1,0 1,0 0,0-1,0 1,0-1,0 1,0-1,0 0,0 1,1-1,-1 0,1 0,41 6,-37-6,526 6,-294-9,425 3,-637 0</inkml:trace>
</inkml:ink>
</file>

<file path=ppt/ink/ink42.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4"/>
    </inkml:context>
    <inkml:brush xml:id="br0">
      <inkml:brushProperty name="width" value="0.025" units="cm"/>
      <inkml:brushProperty name="height" value="0.025" units="cm"/>
      <inkml:brushProperty name="color" value="#00a0d7"/>
    </inkml:brush>
  </inkml:definitions>
  <inkml:trace contextRef="#ctx0" brushRef="#br0">0 252,'78'2,"-46"1,-1-2,0-2,1-1,-1-1,0-1,31-10,40-22,139-71,-213 94,-1 2,2 1,-1 1,49-9,122-6,-94 19,-77 5</inkml:trace>
</inkml:ink>
</file>

<file path=ppt/ink/ink43.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5"/>
    </inkml:context>
    <inkml:brush xml:id="br0">
      <inkml:brushProperty name="width" value="0.025" units="cm"/>
      <inkml:brushProperty name="height" value="0.025" units="cm"/>
      <inkml:brushProperty name="color" value="#00a0d7"/>
    </inkml:brush>
  </inkml:definitions>
  <inkml:trace contextRef="#ctx0" brushRef="#br0">1 0,'6'4,"0"0,0 0,1-1,-1 0,1 0,0-1,0 0,0 0,0-1,0 0,14 1,18 4,36 12,1-3,1-3,122 2,42-13,153-5,-76-37,-228 26,-61 11</inkml:trace>
</inkml:ink>
</file>

<file path=ppt/ink/ink5.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20"/>
    </inkml:context>
    <inkml:brush xml:id="br0">
      <inkml:brushProperty name="width" value="0.025" units="cm"/>
      <inkml:brushProperty name="height" value="0.025" units="cm"/>
      <inkml:brushProperty name="color" value="#00a0d7"/>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20"/>
    </inkml:context>
    <inkml:brush xml:id="br0">
      <inkml:brushProperty name="width" value="0.025" units="cm"/>
      <inkml:brushProperty name="height" value="0.025" units="cm"/>
      <inkml:brushProperty name="color" value="#00a0d7"/>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21"/>
    </inkml:context>
    <inkml:brush xml:id="br0">
      <inkml:brushProperty name="width" value="0.025" units="cm"/>
      <inkml:brushProperty name="height" value="0.025" units="cm"/>
      <inkml:brushProperty name="color" value="#00a0d7"/>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8"/>
    </inkml:context>
    <inkml:brush xml:id="br0">
      <inkml:brushProperty name="width" value="0.025" units="cm"/>
      <inkml:brushProperty name="height" value="0.025" units="cm"/>
      <inkml:brushProperty name="color" value="#00a0d7"/>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1-04-12T07:30:39"/>
    </inkml:context>
    <inkml:brush xml:id="br0">
      <inkml:brushProperty name="width" value="0.025" units="cm"/>
      <inkml:brushProperty name="height" value="0.025" units="cm"/>
      <inkml:brushProperty name="color" value="#00a0d7"/>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B3BB2-63D9-412B-9365-9C66B923D2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D2405-28F7-46CE-ACB9-EC157ABB245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55B3B-990C-4CB2-9E2A-8438FB3DDB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A044052-8BDA-4E89-BBA8-E640227124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50B189-A0E0-478B-9830-F070B02724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044052-8BDA-4E89-BBA8-E640227124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50B189-A0E0-478B-9830-F070B02724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044052-8BDA-4E89-BBA8-E640227124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50B189-A0E0-478B-9830-F070B02724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44052-8BDA-4E89-BBA8-E6402271241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0B189-A0E0-478B-9830-F070B027241D}" type="slidenum">
              <a:rPr lang="zh-CN" altLang="en-US" smtClean="0"/>
            </a:fld>
            <a:endParaRPr lang="zh-CN" altLang="en-US"/>
          </a:p>
        </p:txBody>
      </p:sp>
      <p:pic>
        <p:nvPicPr>
          <p:cNvPr id="8" name="图片 7"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47.png"/><Relationship Id="rId1" Type="http://schemas.openxmlformats.org/officeDocument/2006/relationships/image" Target="../media/image4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50.png"/><Relationship Id="rId1" Type="http://schemas.openxmlformats.org/officeDocument/2006/relationships/image" Target="../media/image4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2.png"/><Relationship Id="rId1"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2.xml.rels><?xml version="1.0" encoding="UTF-8" standalone="yes"?>
<Relationships xmlns="http://schemas.openxmlformats.org/package/2006/relationships"><Relationship Id="rId9" Type="http://schemas.openxmlformats.org/officeDocument/2006/relationships/customXml" Target="../ink/ink5.xml"/><Relationship Id="rId82" Type="http://schemas.openxmlformats.org/officeDocument/2006/relationships/notesSlide" Target="../notesSlides/notesSlide1.xml"/><Relationship Id="rId81" Type="http://schemas.openxmlformats.org/officeDocument/2006/relationships/slideLayout" Target="../slideLayouts/slideLayout1.xml"/><Relationship Id="rId80" Type="http://schemas.openxmlformats.org/officeDocument/2006/relationships/image" Target="../media/image40.png"/><Relationship Id="rId8" Type="http://schemas.openxmlformats.org/officeDocument/2006/relationships/image" Target="../media/image7.png"/><Relationship Id="rId79" Type="http://schemas.openxmlformats.org/officeDocument/2006/relationships/image" Target="../media/image39.png"/><Relationship Id="rId78" Type="http://schemas.openxmlformats.org/officeDocument/2006/relationships/customXml" Target="../ink/ink43.xml"/><Relationship Id="rId77" Type="http://schemas.openxmlformats.org/officeDocument/2006/relationships/image" Target="../media/image38.png"/><Relationship Id="rId76" Type="http://schemas.openxmlformats.org/officeDocument/2006/relationships/customXml" Target="../ink/ink42.xml"/><Relationship Id="rId75" Type="http://schemas.openxmlformats.org/officeDocument/2006/relationships/image" Target="../media/image37.png"/><Relationship Id="rId74" Type="http://schemas.openxmlformats.org/officeDocument/2006/relationships/customXml" Target="../ink/ink41.xml"/><Relationship Id="rId73" Type="http://schemas.openxmlformats.org/officeDocument/2006/relationships/image" Target="../media/image36.png"/><Relationship Id="rId72" Type="http://schemas.openxmlformats.org/officeDocument/2006/relationships/customXml" Target="../ink/ink40.xml"/><Relationship Id="rId71" Type="http://schemas.openxmlformats.org/officeDocument/2006/relationships/image" Target="../media/image35.png"/><Relationship Id="rId70" Type="http://schemas.openxmlformats.org/officeDocument/2006/relationships/customXml" Target="../ink/ink39.xml"/><Relationship Id="rId7" Type="http://schemas.openxmlformats.org/officeDocument/2006/relationships/customXml" Target="../ink/ink4.xml"/><Relationship Id="rId69" Type="http://schemas.openxmlformats.org/officeDocument/2006/relationships/image" Target="../media/image34.png"/><Relationship Id="rId68" Type="http://schemas.openxmlformats.org/officeDocument/2006/relationships/customXml" Target="../ink/ink38.xml"/><Relationship Id="rId67" Type="http://schemas.openxmlformats.org/officeDocument/2006/relationships/image" Target="../media/image33.png"/><Relationship Id="rId66" Type="http://schemas.openxmlformats.org/officeDocument/2006/relationships/customXml" Target="../ink/ink37.xml"/><Relationship Id="rId65" Type="http://schemas.openxmlformats.org/officeDocument/2006/relationships/image" Target="../media/image32.png"/><Relationship Id="rId64" Type="http://schemas.openxmlformats.org/officeDocument/2006/relationships/customXml" Target="../ink/ink36.xml"/><Relationship Id="rId63" Type="http://schemas.openxmlformats.org/officeDocument/2006/relationships/image" Target="../media/image31.png"/><Relationship Id="rId62" Type="http://schemas.openxmlformats.org/officeDocument/2006/relationships/customXml" Target="../ink/ink35.xml"/><Relationship Id="rId61" Type="http://schemas.openxmlformats.org/officeDocument/2006/relationships/image" Target="../media/image30.png"/><Relationship Id="rId60" Type="http://schemas.openxmlformats.org/officeDocument/2006/relationships/customXml" Target="../ink/ink34.xml"/><Relationship Id="rId6" Type="http://schemas.openxmlformats.org/officeDocument/2006/relationships/image" Target="../media/image6.png"/><Relationship Id="rId59" Type="http://schemas.openxmlformats.org/officeDocument/2006/relationships/image" Target="../media/image29.png"/><Relationship Id="rId58" Type="http://schemas.openxmlformats.org/officeDocument/2006/relationships/customXml" Target="../ink/ink33.xml"/><Relationship Id="rId57" Type="http://schemas.openxmlformats.org/officeDocument/2006/relationships/image" Target="../media/image28.png"/><Relationship Id="rId56" Type="http://schemas.openxmlformats.org/officeDocument/2006/relationships/customXml" Target="../ink/ink32.xml"/><Relationship Id="rId55" Type="http://schemas.openxmlformats.org/officeDocument/2006/relationships/image" Target="../media/image27.png"/><Relationship Id="rId54" Type="http://schemas.openxmlformats.org/officeDocument/2006/relationships/customXml" Target="../ink/ink31.xml"/><Relationship Id="rId53" Type="http://schemas.openxmlformats.org/officeDocument/2006/relationships/customXml" Target="../ink/ink30.xml"/><Relationship Id="rId52" Type="http://schemas.openxmlformats.org/officeDocument/2006/relationships/customXml" Target="../ink/ink29.xml"/><Relationship Id="rId51" Type="http://schemas.openxmlformats.org/officeDocument/2006/relationships/customXml" Target="../ink/ink28.xml"/><Relationship Id="rId50" Type="http://schemas.openxmlformats.org/officeDocument/2006/relationships/customXml" Target="../ink/ink27.xml"/><Relationship Id="rId5" Type="http://schemas.openxmlformats.org/officeDocument/2006/relationships/customXml" Target="../ink/ink3.xml"/><Relationship Id="rId49" Type="http://schemas.openxmlformats.org/officeDocument/2006/relationships/image" Target="../media/image26.png"/><Relationship Id="rId48" Type="http://schemas.openxmlformats.org/officeDocument/2006/relationships/customXml" Target="../ink/ink26.xml"/><Relationship Id="rId47" Type="http://schemas.openxmlformats.org/officeDocument/2006/relationships/image" Target="../media/image25.png"/><Relationship Id="rId46" Type="http://schemas.openxmlformats.org/officeDocument/2006/relationships/customXml" Target="../ink/ink25.xml"/><Relationship Id="rId45" Type="http://schemas.openxmlformats.org/officeDocument/2006/relationships/image" Target="../media/image24.png"/><Relationship Id="rId44" Type="http://schemas.openxmlformats.org/officeDocument/2006/relationships/customXml" Target="../ink/ink24.xml"/><Relationship Id="rId43" Type="http://schemas.openxmlformats.org/officeDocument/2006/relationships/image" Target="../media/image23.png"/><Relationship Id="rId42" Type="http://schemas.openxmlformats.org/officeDocument/2006/relationships/customXml" Target="../ink/ink23.xml"/><Relationship Id="rId41" Type="http://schemas.openxmlformats.org/officeDocument/2006/relationships/image" Target="../media/image22.png"/><Relationship Id="rId40" Type="http://schemas.openxmlformats.org/officeDocument/2006/relationships/customXml" Target="../ink/ink22.xml"/><Relationship Id="rId4" Type="http://schemas.openxmlformats.org/officeDocument/2006/relationships/image" Target="../media/image5.png"/><Relationship Id="rId39" Type="http://schemas.openxmlformats.org/officeDocument/2006/relationships/image" Target="../media/image21.png"/><Relationship Id="rId38" Type="http://schemas.openxmlformats.org/officeDocument/2006/relationships/customXml" Target="../ink/ink21.xml"/><Relationship Id="rId37" Type="http://schemas.openxmlformats.org/officeDocument/2006/relationships/image" Target="../media/image20.png"/><Relationship Id="rId36" Type="http://schemas.openxmlformats.org/officeDocument/2006/relationships/customXml" Target="../ink/ink20.xml"/><Relationship Id="rId35" Type="http://schemas.openxmlformats.org/officeDocument/2006/relationships/image" Target="../media/image19.png"/><Relationship Id="rId34" Type="http://schemas.openxmlformats.org/officeDocument/2006/relationships/customXml" Target="../ink/ink19.xml"/><Relationship Id="rId33" Type="http://schemas.openxmlformats.org/officeDocument/2006/relationships/image" Target="../media/image18.png"/><Relationship Id="rId32" Type="http://schemas.openxmlformats.org/officeDocument/2006/relationships/customXml" Target="../ink/ink18.xml"/><Relationship Id="rId31" Type="http://schemas.openxmlformats.org/officeDocument/2006/relationships/image" Target="../media/image17.png"/><Relationship Id="rId30" Type="http://schemas.openxmlformats.org/officeDocument/2006/relationships/customXml" Target="../ink/ink17.xml"/><Relationship Id="rId3" Type="http://schemas.openxmlformats.org/officeDocument/2006/relationships/customXml" Target="../ink/ink2.xml"/><Relationship Id="rId29" Type="http://schemas.openxmlformats.org/officeDocument/2006/relationships/image" Target="../media/image16.png"/><Relationship Id="rId28" Type="http://schemas.openxmlformats.org/officeDocument/2006/relationships/customXml" Target="../ink/ink16.xml"/><Relationship Id="rId27" Type="http://schemas.openxmlformats.org/officeDocument/2006/relationships/image" Target="../media/image15.png"/><Relationship Id="rId26" Type="http://schemas.openxmlformats.org/officeDocument/2006/relationships/customXml" Target="../ink/ink15.xml"/><Relationship Id="rId25" Type="http://schemas.openxmlformats.org/officeDocument/2006/relationships/image" Target="../media/image14.png"/><Relationship Id="rId24" Type="http://schemas.openxmlformats.org/officeDocument/2006/relationships/customXml" Target="../ink/ink14.xml"/><Relationship Id="rId23" Type="http://schemas.openxmlformats.org/officeDocument/2006/relationships/image" Target="../media/image13.png"/><Relationship Id="rId22" Type="http://schemas.openxmlformats.org/officeDocument/2006/relationships/image" Target="../media/image12.png"/><Relationship Id="rId21" Type="http://schemas.openxmlformats.org/officeDocument/2006/relationships/image" Target="../media/image11.png"/><Relationship Id="rId20" Type="http://schemas.openxmlformats.org/officeDocument/2006/relationships/customXml" Target="../ink/ink13.xml"/><Relationship Id="rId2" Type="http://schemas.openxmlformats.org/officeDocument/2006/relationships/image" Target="../media/image4.png"/><Relationship Id="rId19" Type="http://schemas.openxmlformats.org/officeDocument/2006/relationships/image" Target="../media/image10.png"/><Relationship Id="rId18" Type="http://schemas.openxmlformats.org/officeDocument/2006/relationships/customXml" Target="../ink/ink12.xml"/><Relationship Id="rId17" Type="http://schemas.openxmlformats.org/officeDocument/2006/relationships/image" Target="../media/image9.png"/><Relationship Id="rId16" Type="http://schemas.openxmlformats.org/officeDocument/2006/relationships/customXml" Target="../ink/ink11.xml"/><Relationship Id="rId15" Type="http://schemas.openxmlformats.org/officeDocument/2006/relationships/customXml" Target="../ink/ink10.xml"/><Relationship Id="rId14" Type="http://schemas.openxmlformats.org/officeDocument/2006/relationships/customXml" Target="../ink/ink9.xml"/><Relationship Id="rId13" Type="http://schemas.openxmlformats.org/officeDocument/2006/relationships/customXml" Target="../ink/ink8.xml"/><Relationship Id="rId12" Type="http://schemas.openxmlformats.org/officeDocument/2006/relationships/customXml" Target="../ink/ink7.xml"/><Relationship Id="rId11" Type="http://schemas.openxmlformats.org/officeDocument/2006/relationships/customXml" Target="../ink/ink6.xml"/><Relationship Id="rId10" Type="http://schemas.openxmlformats.org/officeDocument/2006/relationships/image" Target="../media/image8.png"/><Relationship Id="rId1" Type="http://schemas.openxmlformats.org/officeDocument/2006/relationships/customXml" Target="../ink/ink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noFill/>
          <a:ln>
            <a:solidFill>
              <a:srgbClr val="FBB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74158" y="2392518"/>
            <a:ext cx="5395072" cy="3739936"/>
            <a:chOff x="542260" y="1084521"/>
            <a:chExt cx="9213367" cy="4516305"/>
          </a:xfrm>
        </p:grpSpPr>
        <p:sp>
          <p:nvSpPr>
            <p:cNvPr id="8" name="任意多边形: 形状 7"/>
            <p:cNvSpPr/>
            <p:nvPr/>
          </p:nvSpPr>
          <p:spPr>
            <a:xfrm>
              <a:off x="542260" y="3561908"/>
              <a:ext cx="3678866" cy="1945758"/>
            </a:xfrm>
            <a:custGeom>
              <a:avLst/>
              <a:gdLst>
                <a:gd name="connsiteX0" fmla="*/ 0 w 3678866"/>
                <a:gd name="connsiteY0" fmla="*/ 1924493 h 1945758"/>
                <a:gd name="connsiteX1" fmla="*/ 2434856 w 3678866"/>
                <a:gd name="connsiteY1" fmla="*/ 1945758 h 1945758"/>
                <a:gd name="connsiteX2" fmla="*/ 2434856 w 3678866"/>
                <a:gd name="connsiteY2" fmla="*/ 1945758 h 1945758"/>
                <a:gd name="connsiteX3" fmla="*/ 3189768 w 3678866"/>
                <a:gd name="connsiteY3" fmla="*/ 1041990 h 1945758"/>
                <a:gd name="connsiteX4" fmla="*/ 3189768 w 3678866"/>
                <a:gd name="connsiteY4" fmla="*/ 1041990 h 1945758"/>
                <a:gd name="connsiteX5" fmla="*/ 3487480 w 3678866"/>
                <a:gd name="connsiteY5" fmla="*/ 1392865 h 1945758"/>
                <a:gd name="connsiteX6" fmla="*/ 3487480 w 3678866"/>
                <a:gd name="connsiteY6" fmla="*/ 1392865 h 1945758"/>
                <a:gd name="connsiteX7" fmla="*/ 3455582 w 3678866"/>
                <a:gd name="connsiteY7" fmla="*/ 0 h 1945758"/>
                <a:gd name="connsiteX8" fmla="*/ 3455582 w 3678866"/>
                <a:gd name="connsiteY8" fmla="*/ 0 h 1945758"/>
                <a:gd name="connsiteX9" fmla="*/ 3678866 w 3678866"/>
                <a:gd name="connsiteY9" fmla="*/ 340242 h 1945758"/>
                <a:gd name="connsiteX10" fmla="*/ 3678866 w 3678866"/>
                <a:gd name="connsiteY10" fmla="*/ 340242 h 194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8866" h="1945758">
                  <a:moveTo>
                    <a:pt x="0" y="1924493"/>
                  </a:moveTo>
                  <a:lnTo>
                    <a:pt x="2434856" y="1945758"/>
                  </a:lnTo>
                  <a:lnTo>
                    <a:pt x="2434856" y="1945758"/>
                  </a:lnTo>
                  <a:lnTo>
                    <a:pt x="3189768" y="1041990"/>
                  </a:lnTo>
                  <a:lnTo>
                    <a:pt x="3189768" y="1041990"/>
                  </a:lnTo>
                  <a:lnTo>
                    <a:pt x="3487480" y="1392865"/>
                  </a:lnTo>
                  <a:lnTo>
                    <a:pt x="3487480" y="1392865"/>
                  </a:lnTo>
                  <a:lnTo>
                    <a:pt x="3455582" y="0"/>
                  </a:lnTo>
                  <a:lnTo>
                    <a:pt x="3455582" y="0"/>
                  </a:lnTo>
                  <a:lnTo>
                    <a:pt x="3678866" y="340242"/>
                  </a:lnTo>
                  <a:lnTo>
                    <a:pt x="3678866" y="34024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5305647" y="1084521"/>
              <a:ext cx="2302203" cy="4516305"/>
            </a:xfrm>
            <a:custGeom>
              <a:avLst/>
              <a:gdLst>
                <a:gd name="connsiteX0" fmla="*/ 0 w 2302203"/>
                <a:gd name="connsiteY0" fmla="*/ 0 h 4516305"/>
                <a:gd name="connsiteX1" fmla="*/ 2200939 w 2302203"/>
                <a:gd name="connsiteY1" fmla="*/ 4316819 h 4516305"/>
                <a:gd name="connsiteX2" fmla="*/ 1967023 w 2302203"/>
                <a:gd name="connsiteY2" fmla="*/ 3859619 h 4516305"/>
                <a:gd name="connsiteX3" fmla="*/ 2275367 w 2302203"/>
                <a:gd name="connsiteY3" fmla="*/ 4433777 h 4516305"/>
              </a:gdLst>
              <a:ahLst/>
              <a:cxnLst>
                <a:cxn ang="0">
                  <a:pos x="connsiteX0" y="connsiteY0"/>
                </a:cxn>
                <a:cxn ang="0">
                  <a:pos x="connsiteX1" y="connsiteY1"/>
                </a:cxn>
                <a:cxn ang="0">
                  <a:pos x="connsiteX2" y="connsiteY2"/>
                </a:cxn>
                <a:cxn ang="0">
                  <a:pos x="connsiteX3" y="connsiteY3"/>
                </a:cxn>
              </a:cxnLst>
              <a:rect l="l" t="t" r="r" b="b"/>
              <a:pathLst>
                <a:path w="2302203" h="4516305">
                  <a:moveTo>
                    <a:pt x="0" y="0"/>
                  </a:moveTo>
                  <a:lnTo>
                    <a:pt x="2200939" y="4316819"/>
                  </a:lnTo>
                  <a:cubicBezTo>
                    <a:pt x="2528776" y="4960089"/>
                    <a:pt x="1954618" y="3840126"/>
                    <a:pt x="1967023" y="3859619"/>
                  </a:cubicBezTo>
                  <a:cubicBezTo>
                    <a:pt x="1979428" y="3879112"/>
                    <a:pt x="2127397" y="4156444"/>
                    <a:pt x="2275367" y="443377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7607850" y="5579562"/>
              <a:ext cx="2147777" cy="106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nvSpPr>
          <p:spPr>
            <a:xfrm>
              <a:off x="4203777" y="2707565"/>
              <a:ext cx="311144" cy="1215849"/>
            </a:xfrm>
            <a:custGeom>
              <a:avLst/>
              <a:gdLst>
                <a:gd name="connsiteX0" fmla="*/ 0 w 311144"/>
                <a:gd name="connsiteY0" fmla="*/ 1215849 h 1215849"/>
                <a:gd name="connsiteX1" fmla="*/ 95693 w 311144"/>
                <a:gd name="connsiteY1" fmla="*/ 25003 h 1215849"/>
                <a:gd name="connsiteX2" fmla="*/ 287079 w 311144"/>
                <a:gd name="connsiteY2" fmla="*/ 407775 h 1215849"/>
                <a:gd name="connsiteX3" fmla="*/ 308344 w 311144"/>
                <a:gd name="connsiteY3" fmla="*/ 429040 h 1215849"/>
                <a:gd name="connsiteX4" fmla="*/ 276446 w 311144"/>
                <a:gd name="connsiteY4" fmla="*/ 450305 h 1215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44" h="1215849">
                  <a:moveTo>
                    <a:pt x="0" y="1215849"/>
                  </a:moveTo>
                  <a:cubicBezTo>
                    <a:pt x="23923" y="687765"/>
                    <a:pt x="47847" y="159682"/>
                    <a:pt x="95693" y="25003"/>
                  </a:cubicBezTo>
                  <a:cubicBezTo>
                    <a:pt x="143539" y="-109676"/>
                    <a:pt x="251637" y="340436"/>
                    <a:pt x="287079" y="407775"/>
                  </a:cubicBezTo>
                  <a:cubicBezTo>
                    <a:pt x="322521" y="475114"/>
                    <a:pt x="308344" y="429040"/>
                    <a:pt x="308344" y="429040"/>
                  </a:cubicBezTo>
                  <a:cubicBezTo>
                    <a:pt x="306572" y="436128"/>
                    <a:pt x="291509" y="443216"/>
                    <a:pt x="276446" y="450305"/>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16" name="直接连接符 15"/>
            <p:cNvCxnSpPr>
              <a:stCxn id="10" idx="0"/>
              <a:endCxn id="14" idx="4"/>
            </p:cNvCxnSpPr>
            <p:nvPr/>
          </p:nvCxnSpPr>
          <p:spPr>
            <a:xfrm flipH="1">
              <a:off x="4480223" y="1084521"/>
              <a:ext cx="825424" cy="20733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2693265" y="1195030"/>
            <a:ext cx="1520456" cy="461665"/>
          </a:xfrm>
          <a:prstGeom prst="rect">
            <a:avLst/>
          </a:prstGeom>
          <a:noFill/>
        </p:spPr>
        <p:txBody>
          <a:bodyPr wrap="square" rtlCol="0">
            <a:spAutoFit/>
          </a:bodyPr>
          <a:lstStyle/>
          <a:p>
            <a:pPr algn="ctr"/>
            <a:r>
              <a:rPr lang="en-US" altLang="zh-CN" sz="2400" dirty="0">
                <a:solidFill>
                  <a:srgbClr val="FF0000"/>
                </a:solidFill>
                <a:latin typeface="Times New Roman" panose="02020603050405020304" pitchFamily="18" charset="0"/>
                <a:cs typeface="Times New Roman" panose="02020603050405020304" pitchFamily="18" charset="0"/>
              </a:rPr>
              <a:t>Climax</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169189" y="2997615"/>
            <a:ext cx="2789322" cy="1569660"/>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This includes the events leading up to the main problem or conflict.</a:t>
            </a:r>
            <a:endParaRPr lang="zh-CN" altLang="en-US" sz="2400"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4079619" y="2399449"/>
            <a:ext cx="2560136"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Falling Action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4658279" y="5558850"/>
            <a:ext cx="1767016"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Resolution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716375" y="2306161"/>
            <a:ext cx="2111610" cy="523220"/>
          </a:xfrm>
          <a:prstGeom prst="rect">
            <a:avLst/>
          </a:prstGeom>
          <a:noFill/>
        </p:spPr>
        <p:txBody>
          <a:bodyPr wrap="square" rtlCol="0">
            <a:spAutoFit/>
          </a:bodyPr>
          <a:lstStyle/>
          <a:p>
            <a:r>
              <a:rPr lang="en-US" altLang="zh-CN" sz="2800" dirty="0">
                <a:solidFill>
                  <a:srgbClr val="FF0000"/>
                </a:solidFill>
              </a:rPr>
              <a:t>Rising Action</a:t>
            </a:r>
            <a:endParaRPr lang="zh-CN" altLang="en-US" sz="2800" dirty="0">
              <a:solidFill>
                <a:srgbClr val="FF0000"/>
              </a:solidFill>
            </a:endParaRPr>
          </a:p>
        </p:txBody>
      </p:sp>
      <p:sp>
        <p:nvSpPr>
          <p:cNvPr id="26" name="文本框 25"/>
          <p:cNvSpPr txBox="1"/>
          <p:nvPr/>
        </p:nvSpPr>
        <p:spPr>
          <a:xfrm>
            <a:off x="323554" y="4955920"/>
            <a:ext cx="2013475" cy="523220"/>
          </a:xfrm>
          <a:prstGeom prst="rect">
            <a:avLst/>
          </a:prstGeom>
          <a:noFill/>
        </p:spPr>
        <p:txBody>
          <a:bodyPr wrap="square" rtlCol="0">
            <a:spAutoFit/>
          </a:bodyPr>
          <a:lstStyle/>
          <a:p>
            <a:r>
              <a:rPr lang="en-US" altLang="zh-CN" sz="2800" dirty="0">
                <a:solidFill>
                  <a:srgbClr val="FF0000"/>
                </a:solidFill>
              </a:rPr>
              <a:t>Background</a:t>
            </a:r>
            <a:endParaRPr lang="zh-CN" altLang="en-US" sz="2800" dirty="0">
              <a:solidFill>
                <a:srgbClr val="FF0000"/>
              </a:solidFill>
            </a:endParaRPr>
          </a:p>
        </p:txBody>
      </p:sp>
      <p:sp>
        <p:nvSpPr>
          <p:cNvPr id="27" name="文本框 26"/>
          <p:cNvSpPr txBox="1"/>
          <p:nvPr/>
        </p:nvSpPr>
        <p:spPr>
          <a:xfrm>
            <a:off x="1943692" y="1542479"/>
            <a:ext cx="3711771"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This is when the problem reaches a high point.</a:t>
            </a:r>
            <a:endParaRPr lang="zh-CN" altLang="en-US" sz="2400" dirty="0">
              <a:latin typeface="Times New Roman" panose="02020603050405020304" pitchFamily="18" charset="0"/>
              <a:cs typeface="Times New Roman" panose="02020603050405020304" pitchFamily="18" charset="0"/>
            </a:endParaRPr>
          </a:p>
        </p:txBody>
      </p:sp>
      <p:sp>
        <p:nvSpPr>
          <p:cNvPr id="28" name="文本框 27"/>
          <p:cNvSpPr txBox="1"/>
          <p:nvPr/>
        </p:nvSpPr>
        <p:spPr>
          <a:xfrm>
            <a:off x="216566" y="5381056"/>
            <a:ext cx="3314055"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This includes the introduction of characters and setting.</a:t>
            </a:r>
            <a:endParaRPr lang="zh-CN" altLang="en-US" sz="2000"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3986054" y="2892116"/>
            <a:ext cx="2787836" cy="1015663"/>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This is when the characters work to solve the problem or conflict.</a:t>
            </a:r>
            <a:endParaRPr lang="zh-CN" altLang="en-US" sz="2000" dirty="0">
              <a:latin typeface="Times New Roman" panose="02020603050405020304" pitchFamily="18" charset="0"/>
              <a:cs typeface="Times New Roman" panose="02020603050405020304" pitchFamily="18" charset="0"/>
            </a:endParaRPr>
          </a:p>
        </p:txBody>
      </p:sp>
      <p:sp>
        <p:nvSpPr>
          <p:cNvPr id="30" name="文本框 29"/>
          <p:cNvSpPr txBox="1"/>
          <p:nvPr/>
        </p:nvSpPr>
        <p:spPr>
          <a:xfrm>
            <a:off x="4493615" y="4988502"/>
            <a:ext cx="2364081"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This is how things end up in the story.</a:t>
            </a:r>
            <a:endParaRPr lang="zh-CN" altLang="en-US" sz="2000" dirty="0">
              <a:latin typeface="Times New Roman" panose="02020603050405020304" pitchFamily="18" charset="0"/>
              <a:cs typeface="Times New Roman" panose="02020603050405020304" pitchFamily="18" charset="0"/>
            </a:endParaRPr>
          </a:p>
        </p:txBody>
      </p:sp>
      <p:sp>
        <p:nvSpPr>
          <p:cNvPr id="31" name="文本框 30"/>
          <p:cNvSpPr txBox="1"/>
          <p:nvPr/>
        </p:nvSpPr>
        <p:spPr>
          <a:xfrm>
            <a:off x="6823474" y="1043510"/>
            <a:ext cx="4997548" cy="5386090"/>
          </a:xfrm>
          <a:prstGeom prst="rect">
            <a:avLst/>
          </a:prstGeom>
          <a:noFill/>
          <a:ln w="57150" cmpd="dbl">
            <a:solidFill>
              <a:schemeClr val="accent1"/>
            </a:solidFill>
            <a:prstDash val="sysDot"/>
            <a:bevel/>
          </a:ln>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Events</a:t>
            </a:r>
            <a:endParaRPr lang="en-US" altLang="zh-CN" sz="32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A. We three children searched for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crabs with the aim of avoiding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facing my father and his silence.</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 On September 5</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we left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Cambridge for our home near the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seaside.</a:t>
            </a:r>
            <a:endParaRPr lang="en-US" altLang="zh-CN" sz="2400" dirty="0">
              <a:latin typeface="Times New Roman" panose="02020603050405020304" pitchFamily="18" charset="0"/>
              <a:cs typeface="Times New Roman" panose="02020603050405020304" pitchFamily="18" charset="0"/>
            </a:endParaRPr>
          </a:p>
          <a:p>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C. I stared at the paper and then looked </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around</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ea typeface="等线" panose="02010600030101010101" pitchFamily="2" charset="-122"/>
                <a:cs typeface="Times New Roman" panose="02020603050405020304" pitchFamily="18" charset="0"/>
              </a:rPr>
              <a:t> ┅ </a:t>
            </a:r>
            <a:endParaRPr lang="en-US" altLang="zh-CN" sz="2400" dirty="0">
              <a:latin typeface="Times New Roman" panose="02020603050405020304" pitchFamily="18" charset="0"/>
              <a:cs typeface="Times New Roman" panose="02020603050405020304" pitchFamily="18" charset="0"/>
            </a:endParaRPr>
          </a:p>
          <a:p>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D. As I opened my eyes, I found my  </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father standing right beside me. </a:t>
            </a:r>
            <a:r>
              <a:rPr lang="en-US" altLang="zh-CN" sz="2400" dirty="0">
                <a:latin typeface="Times New Roman" panose="02020603050405020304" pitchFamily="18" charset="0"/>
                <a:ea typeface="等线"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E. I wandered away when I found a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bottle with a piece of paper, reading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it will promise me a new friend.</a:t>
            </a:r>
            <a:r>
              <a:rPr lang="en-US" altLang="zh-CN" sz="2400" dirty="0">
                <a:latin typeface="Times New Roman" panose="02020603050405020304" pitchFamily="18" charset="0"/>
                <a:ea typeface="等线" panose="02010600030101010101" pitchFamily="2" charset="-122"/>
                <a:cs typeface="Times New Roman" panose="02020603050405020304" pitchFamily="18" charset="0"/>
              </a:rPr>
              <a:t> </a:t>
            </a:r>
            <a:endParaRPr lang="en-US" altLang="zh-CN" dirty="0"/>
          </a:p>
        </p:txBody>
      </p:sp>
      <p:pic>
        <p:nvPicPr>
          <p:cNvPr id="32" name="图片 31" descr="请问其中"/>
          <p:cNvPicPr>
            <a:picLocks noChangeAspect="1"/>
          </p:cNvPicPr>
          <p:nvPr/>
        </p:nvPicPr>
        <p:blipFill>
          <a:blip r:embed="rId1"/>
          <a:stretch>
            <a:fillRect/>
          </a:stretch>
        </p:blipFill>
        <p:spPr>
          <a:xfrm rot="1052391">
            <a:off x="5355646" y="3389746"/>
            <a:ext cx="1556760" cy="1556760"/>
          </a:xfrm>
          <a:prstGeom prst="rect">
            <a:avLst/>
          </a:prstGeom>
          <a:effectLst>
            <a:outerShdw blurRad="50800" dist="50800" dir="5400000" algn="ctr" rotWithShape="0">
              <a:schemeClr val="accent2"/>
            </a:outerShdw>
          </a:effectLst>
        </p:spPr>
      </p:pic>
      <p:sp>
        <p:nvSpPr>
          <p:cNvPr id="33" name="文本框 32"/>
          <p:cNvSpPr txBox="1"/>
          <p:nvPr/>
        </p:nvSpPr>
        <p:spPr>
          <a:xfrm>
            <a:off x="860946" y="4944927"/>
            <a:ext cx="880349" cy="1015663"/>
          </a:xfrm>
          <a:prstGeom prst="rect">
            <a:avLst/>
          </a:prstGeom>
          <a:solidFill>
            <a:schemeClr val="accent4">
              <a:lumMod val="20000"/>
              <a:lumOff val="80000"/>
            </a:schemeClr>
          </a:solidFill>
        </p:spPr>
        <p:txBody>
          <a:bodyPr wrap="square" rtlCol="0">
            <a:spAutoFit/>
          </a:bodyPr>
          <a:lstStyle/>
          <a:p>
            <a:pPr algn="ctr"/>
            <a:r>
              <a:rPr lang="en-US" altLang="zh-CN" sz="6000" b="1" dirty="0">
                <a:solidFill>
                  <a:srgbClr val="00B0F0"/>
                </a:solidFill>
                <a:latin typeface="Times New Roman" panose="02020603050405020304" pitchFamily="18" charset="0"/>
                <a:cs typeface="Times New Roman" panose="02020603050405020304" pitchFamily="18" charset="0"/>
              </a:rPr>
              <a:t>B</a:t>
            </a:r>
            <a:endParaRPr lang="zh-CN" altLang="en-US" sz="6000" b="1" dirty="0">
              <a:solidFill>
                <a:srgbClr val="00B0F0"/>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601646" y="3093788"/>
            <a:ext cx="1502813" cy="1015663"/>
          </a:xfrm>
          <a:prstGeom prst="rect">
            <a:avLst/>
          </a:prstGeom>
          <a:solidFill>
            <a:schemeClr val="accent4">
              <a:lumMod val="20000"/>
              <a:lumOff val="80000"/>
            </a:schemeClr>
          </a:solidFill>
        </p:spPr>
        <p:txBody>
          <a:bodyPr wrap="square" rtlCol="0">
            <a:spAutoFit/>
          </a:bodyPr>
          <a:lstStyle/>
          <a:p>
            <a:pPr algn="ctr"/>
            <a:r>
              <a:rPr lang="en-US" altLang="zh-CN" sz="6000" b="1" dirty="0">
                <a:solidFill>
                  <a:srgbClr val="00B0F0"/>
                </a:solidFill>
                <a:latin typeface="Times New Roman" panose="02020603050405020304" pitchFamily="18" charset="0"/>
                <a:cs typeface="Times New Roman" panose="02020603050405020304" pitchFamily="18" charset="0"/>
              </a:rPr>
              <a:t>A</a:t>
            </a:r>
            <a:endParaRPr lang="zh-CN" altLang="en-US" sz="6000" b="1" dirty="0">
              <a:solidFill>
                <a:srgbClr val="00B0F0"/>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2900430" y="1278562"/>
            <a:ext cx="880349" cy="1015663"/>
          </a:xfrm>
          <a:prstGeom prst="rect">
            <a:avLst/>
          </a:prstGeom>
          <a:solidFill>
            <a:schemeClr val="accent4">
              <a:lumMod val="20000"/>
              <a:lumOff val="80000"/>
            </a:schemeClr>
          </a:solidFill>
        </p:spPr>
        <p:txBody>
          <a:bodyPr wrap="square" rtlCol="0">
            <a:spAutoFit/>
          </a:bodyPr>
          <a:lstStyle/>
          <a:p>
            <a:pPr algn="ctr"/>
            <a:r>
              <a:rPr lang="en-US" altLang="zh-CN" sz="6000" b="1" dirty="0">
                <a:solidFill>
                  <a:srgbClr val="00B0F0"/>
                </a:solidFill>
                <a:latin typeface="Times New Roman" panose="02020603050405020304" pitchFamily="18" charset="0"/>
                <a:cs typeface="Times New Roman" panose="02020603050405020304" pitchFamily="18" charset="0"/>
              </a:rPr>
              <a:t>E</a:t>
            </a:r>
            <a:endParaRPr lang="zh-CN" altLang="en-US" sz="6000" b="1" dirty="0">
              <a:solidFill>
                <a:srgbClr val="00B0F0"/>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4775114" y="2829381"/>
            <a:ext cx="880349" cy="1015663"/>
          </a:xfrm>
          <a:prstGeom prst="rect">
            <a:avLst/>
          </a:prstGeom>
          <a:solidFill>
            <a:schemeClr val="accent4">
              <a:lumMod val="20000"/>
              <a:lumOff val="80000"/>
            </a:schemeClr>
          </a:solidFill>
        </p:spPr>
        <p:txBody>
          <a:bodyPr wrap="square" rtlCol="0">
            <a:spAutoFit/>
          </a:bodyPr>
          <a:lstStyle/>
          <a:p>
            <a:pPr algn="ctr"/>
            <a:r>
              <a:rPr lang="en-US" altLang="zh-CN" sz="6000" b="1" dirty="0">
                <a:solidFill>
                  <a:srgbClr val="00B0F0"/>
                </a:solidFill>
                <a:latin typeface="Times New Roman" panose="02020603050405020304" pitchFamily="18" charset="0"/>
                <a:cs typeface="Times New Roman" panose="02020603050405020304" pitchFamily="18" charset="0"/>
              </a:rPr>
              <a:t>c</a:t>
            </a:r>
            <a:endParaRPr lang="zh-CN" altLang="en-US" sz="6000" b="1" dirty="0">
              <a:solidFill>
                <a:srgbClr val="00B0F0"/>
              </a:solidFill>
              <a:latin typeface="Times New Roman" panose="02020603050405020304" pitchFamily="18" charset="0"/>
              <a:cs typeface="Times New Roman" panose="02020603050405020304" pitchFamily="18" charset="0"/>
            </a:endParaRPr>
          </a:p>
        </p:txBody>
      </p:sp>
      <p:sp>
        <p:nvSpPr>
          <p:cNvPr id="37" name="矩形 36"/>
          <p:cNvSpPr/>
          <p:nvPr/>
        </p:nvSpPr>
        <p:spPr>
          <a:xfrm>
            <a:off x="4556155" y="203050"/>
            <a:ext cx="3079689" cy="523220"/>
          </a:xfrm>
          <a:prstGeom prst="rect">
            <a:avLst/>
          </a:prstGeom>
          <a:noFill/>
        </p:spPr>
        <p:txBody>
          <a:bodyPr wrap="non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5   Story Mountain</a:t>
            </a:r>
            <a:endPar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38" name="文本框 37"/>
          <p:cNvSpPr txBox="1"/>
          <p:nvPr/>
        </p:nvSpPr>
        <p:spPr>
          <a:xfrm>
            <a:off x="4717081" y="4640542"/>
            <a:ext cx="880349" cy="1015663"/>
          </a:xfrm>
          <a:prstGeom prst="rect">
            <a:avLst/>
          </a:prstGeom>
          <a:solidFill>
            <a:schemeClr val="accent4">
              <a:lumMod val="20000"/>
              <a:lumOff val="80000"/>
            </a:schemeClr>
          </a:solidFill>
        </p:spPr>
        <p:txBody>
          <a:bodyPr wrap="square" rtlCol="0">
            <a:spAutoFit/>
          </a:bodyPr>
          <a:lstStyle/>
          <a:p>
            <a:pPr algn="ctr"/>
            <a:r>
              <a:rPr lang="en-US" altLang="zh-CN" sz="6000" b="1" dirty="0">
                <a:solidFill>
                  <a:srgbClr val="00B0F0"/>
                </a:solidFill>
                <a:latin typeface="Times New Roman" panose="02020603050405020304" pitchFamily="18" charset="0"/>
                <a:cs typeface="Times New Roman" panose="02020603050405020304" pitchFamily="18" charset="0"/>
              </a:rPr>
              <a:t>D</a:t>
            </a:r>
            <a:endParaRPr lang="zh-CN" altLang="en-US" sz="6000" b="1" dirty="0">
              <a:solidFill>
                <a:srgbClr val="00B0F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12" y="39253"/>
            <a:ext cx="2112713" cy="15541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椭圆 95"/>
          <p:cNvSpPr/>
          <p:nvPr/>
        </p:nvSpPr>
        <p:spPr>
          <a:xfrm>
            <a:off x="4690711" y="4865046"/>
            <a:ext cx="4297407" cy="74657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560712" y="2777067"/>
            <a:ext cx="1896532" cy="5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407213" y="4900558"/>
            <a:ext cx="2235200" cy="638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32638" y="120032"/>
            <a:ext cx="9637148" cy="523220"/>
          </a:xfrm>
          <a:prstGeom prst="rect">
            <a:avLst/>
          </a:prstGeom>
          <a:noFill/>
        </p:spPr>
        <p:txBody>
          <a:bodyPr wrap="squar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6  </a:t>
            </a:r>
            <a:r>
              <a:rPr lang="en-US" altLang="zh-CN"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To infer the story with backstepping method </a:t>
            </a:r>
            <a:endPar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24" name="文本框 23"/>
          <p:cNvSpPr txBox="1"/>
          <p:nvPr/>
        </p:nvSpPr>
        <p:spPr>
          <a:xfrm>
            <a:off x="534475" y="2346602"/>
            <a:ext cx="9132712"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1</a:t>
            </a:r>
            <a:endParaRPr kumimoji="0" lang="zh-CN" altLang="zh-CN" sz="24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stared at the paper and then looked around.</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endParaRPr lang="en-US" altLang="zh-CN" sz="2400"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altLang="zh-CN" sz="2400"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altLang="zh-CN" sz="2400"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2</a:t>
            </a:r>
            <a:endParaRPr kumimoji="0" lang="zh-CN" altLang="zh-CN" sz="24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As I opened my eyes, I found my father standing right beside me.</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endParaRPr lang="en-US" altLang="zh-CN" sz="2400"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83" name="图片 8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709453">
            <a:off x="9517673" y="594058"/>
            <a:ext cx="2396388" cy="2417331"/>
          </a:xfrm>
          <a:prstGeom prst="rect">
            <a:avLst/>
          </a:prstGeom>
        </p:spPr>
      </p:pic>
      <p:sp>
        <p:nvSpPr>
          <p:cNvPr id="84" name="矩形: 圆角 83"/>
          <p:cNvSpPr/>
          <p:nvPr/>
        </p:nvSpPr>
        <p:spPr>
          <a:xfrm>
            <a:off x="1182710" y="957608"/>
            <a:ext cx="7125912" cy="10341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Can this drifting bottle make the promise come true?</a:t>
            </a:r>
            <a:endParaRPr lang="en-US" altLang="zh-CN" sz="2400" b="1" dirty="0">
              <a:solidFill>
                <a:schemeClr val="tx1"/>
              </a:solidFill>
              <a:latin typeface="Times New Roman" panose="02020603050405020304" pitchFamily="18" charset="0"/>
              <a:cs typeface="Times New Roman" panose="02020603050405020304" pitchFamily="18" charset="0"/>
            </a:endParaRPr>
          </a:p>
        </p:txBody>
      </p:sp>
      <p:sp>
        <p:nvSpPr>
          <p:cNvPr id="86" name="矩形: 圆角 85"/>
          <p:cNvSpPr/>
          <p:nvPr/>
        </p:nvSpPr>
        <p:spPr>
          <a:xfrm>
            <a:off x="1230846" y="1049316"/>
            <a:ext cx="6919731" cy="8210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pitchFamily="18" charset="0"/>
                <a:cs typeface="Times New Roman" panose="02020603050405020304" pitchFamily="18" charset="0"/>
              </a:rPr>
              <a:t>逆推情节，圈定合理故事</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87" name="矩形: 圆角 86"/>
          <p:cNvSpPr/>
          <p:nvPr/>
        </p:nvSpPr>
        <p:spPr>
          <a:xfrm>
            <a:off x="560446" y="740307"/>
            <a:ext cx="8827910" cy="15992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Calibri" panose="020F0502020204030204" charset="0"/>
                <a:ea typeface="宋体" panose="02010600030101010101" pitchFamily="2" charset="-122"/>
              </a:rPr>
              <a:t>①根据原文已知情节和第二段开头的给出句，找出里面的关 </a:t>
            </a:r>
            <a:endParaRPr lang="en-US" altLang="zh-CN" sz="2400" dirty="0">
              <a:solidFill>
                <a:schemeClr val="tx1"/>
              </a:solidFill>
              <a:latin typeface="Calibri" panose="020F0502020204030204" charset="0"/>
              <a:ea typeface="宋体" panose="02010600030101010101" pitchFamily="2" charset="-122"/>
            </a:endParaRPr>
          </a:p>
          <a:p>
            <a:r>
              <a:rPr lang="en-US" altLang="zh-CN" sz="2400" dirty="0">
                <a:solidFill>
                  <a:schemeClr val="tx1"/>
                </a:solidFill>
                <a:latin typeface="Calibri" panose="020F0502020204030204" charset="0"/>
                <a:ea typeface="宋体" panose="02010600030101010101" pitchFamily="2" charset="-122"/>
              </a:rPr>
              <a:t>     </a:t>
            </a:r>
            <a:r>
              <a:rPr lang="zh-CN" altLang="en-US" sz="2400" dirty="0">
                <a:solidFill>
                  <a:schemeClr val="tx1"/>
                </a:solidFill>
                <a:latin typeface="Calibri" panose="020F0502020204030204" charset="0"/>
                <a:ea typeface="宋体" panose="02010600030101010101" pitchFamily="2" charset="-122"/>
              </a:rPr>
              <a:t>键词（关键信息），合理推出第一段发生的故事情节；</a:t>
            </a:r>
            <a:endParaRPr lang="en-US" altLang="zh-CN" sz="2400" dirty="0">
              <a:solidFill>
                <a:schemeClr val="tx1"/>
              </a:solidFill>
              <a:latin typeface="Calibri" panose="020F0502020204030204" charset="0"/>
              <a:ea typeface="宋体" panose="02010600030101010101" pitchFamily="2" charset="-122"/>
            </a:endParaRPr>
          </a:p>
          <a:p>
            <a:r>
              <a:rPr lang="zh-CN" altLang="en-US" sz="2400" dirty="0">
                <a:solidFill>
                  <a:schemeClr val="tx1"/>
                </a:solidFill>
                <a:latin typeface="Calibri" panose="020F0502020204030204" charset="0"/>
                <a:ea typeface="宋体" panose="02010600030101010101" pitchFamily="2" charset="-122"/>
              </a:rPr>
              <a:t>② 利用第一段的给出句，找出里面的关键词（关键信息），</a:t>
            </a:r>
            <a:endParaRPr lang="en-US" altLang="zh-CN" sz="2400" dirty="0">
              <a:solidFill>
                <a:schemeClr val="tx1"/>
              </a:solidFill>
              <a:latin typeface="Calibri" panose="020F0502020204030204" charset="0"/>
              <a:ea typeface="宋体" panose="02010600030101010101" pitchFamily="2" charset="-122"/>
            </a:endParaRPr>
          </a:p>
          <a:p>
            <a:r>
              <a:rPr lang="en-US" altLang="zh-CN" sz="2400" dirty="0">
                <a:solidFill>
                  <a:schemeClr val="tx1"/>
                </a:solidFill>
                <a:latin typeface="Calibri" panose="020F0502020204030204" charset="0"/>
                <a:ea typeface="宋体" panose="02010600030101010101" pitchFamily="2" charset="-122"/>
              </a:rPr>
              <a:t>     </a:t>
            </a:r>
            <a:r>
              <a:rPr lang="zh-CN" altLang="en-US" sz="2400" dirty="0">
                <a:solidFill>
                  <a:schemeClr val="tx1"/>
                </a:solidFill>
                <a:latin typeface="Calibri" panose="020F0502020204030204" charset="0"/>
                <a:ea typeface="宋体" panose="02010600030101010101" pitchFamily="2" charset="-122"/>
              </a:rPr>
              <a:t>提出问题和假设，使故事情节合理发展。</a:t>
            </a:r>
            <a:endParaRPr lang="zh-CN" altLang="en-US" sz="2400" dirty="0">
              <a:solidFill>
                <a:schemeClr val="tx1"/>
              </a:solidFill>
              <a:latin typeface="Calibri" panose="020F0502020204030204" charset="0"/>
              <a:ea typeface="宋体" panose="02010600030101010101" pitchFamily="2" charset="-122"/>
            </a:endParaRPr>
          </a:p>
        </p:txBody>
      </p:sp>
      <p:sp>
        <p:nvSpPr>
          <p:cNvPr id="90" name="箭头: 下 89"/>
          <p:cNvSpPr/>
          <p:nvPr/>
        </p:nvSpPr>
        <p:spPr>
          <a:xfrm rot="10800000">
            <a:off x="2436247" y="4584079"/>
            <a:ext cx="167587" cy="3164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1095020" y="4215796"/>
            <a:ext cx="7055555" cy="3929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3. Why did I close my eyes?</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93" name="箭头: 下 92"/>
          <p:cNvSpPr/>
          <p:nvPr/>
        </p:nvSpPr>
        <p:spPr>
          <a:xfrm>
            <a:off x="5463260" y="3285067"/>
            <a:ext cx="124740" cy="2165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1095020" y="3276831"/>
            <a:ext cx="7055555" cy="3929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1. What did I see?/ Did I find a new friend?</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95" name="矩形 94"/>
          <p:cNvSpPr/>
          <p:nvPr/>
        </p:nvSpPr>
        <p:spPr>
          <a:xfrm>
            <a:off x="1095020" y="3762243"/>
            <a:ext cx="10080979" cy="3929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2. What would be the emotion if I found a new friend? If not ?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97" name="箭头: 下 96"/>
          <p:cNvSpPr/>
          <p:nvPr/>
        </p:nvSpPr>
        <p:spPr>
          <a:xfrm>
            <a:off x="6766137" y="5550239"/>
            <a:ext cx="146554" cy="26953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1095020" y="5500156"/>
            <a:ext cx="7461956" cy="3929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1. What did my father do and say? (including the family)</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99" name="矩形 98"/>
          <p:cNvSpPr/>
          <p:nvPr/>
        </p:nvSpPr>
        <p:spPr>
          <a:xfrm>
            <a:off x="1095020" y="5966464"/>
            <a:ext cx="7461956" cy="3929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2. What was my reaction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100" name="矩形 99"/>
          <p:cNvSpPr/>
          <p:nvPr/>
        </p:nvSpPr>
        <p:spPr>
          <a:xfrm>
            <a:off x="1095020" y="6408661"/>
            <a:ext cx="7461956" cy="3929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3. Ultimately, what about the birthday in the opinion of me?</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pic>
        <p:nvPicPr>
          <p:cNvPr id="102" name="图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521" y="5347311"/>
            <a:ext cx="2936020" cy="25156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style.rotation</p:attrName>
                                        </p:attrNameLst>
                                      </p:cBhvr>
                                      <p:tavLst>
                                        <p:tav tm="0">
                                          <p:val>
                                            <p:fltVal val="90"/>
                                          </p:val>
                                        </p:tav>
                                        <p:tav tm="100000">
                                          <p:val>
                                            <p:fltVal val="0"/>
                                          </p:val>
                                        </p:tav>
                                      </p:tavLst>
                                    </p:anim>
                                    <p:animEffect transition="in" filter="fade">
                                      <p:cBhvr>
                                        <p:cTn id="10" dur="10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500" fill="hold"/>
                                        <p:tgtEl>
                                          <p:spTgt spid="87"/>
                                        </p:tgtEl>
                                        <p:attrNameLst>
                                          <p:attrName>ppt_x</p:attrName>
                                        </p:attrNameLst>
                                      </p:cBhvr>
                                      <p:tavLst>
                                        <p:tav tm="0">
                                          <p:val>
                                            <p:strVal val="#ppt_x"/>
                                          </p:val>
                                        </p:tav>
                                        <p:tav tm="100000">
                                          <p:val>
                                            <p:strVal val="#ppt_x"/>
                                          </p:val>
                                        </p:tav>
                                      </p:tavLst>
                                    </p:anim>
                                    <p:anim calcmode="lin" valueType="num">
                                      <p:cBhvr additive="base">
                                        <p:cTn id="21"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fill="hold"/>
                                        <p:tgtEl>
                                          <p:spTgt spid="88"/>
                                        </p:tgtEl>
                                        <p:attrNameLst>
                                          <p:attrName>ppt_x</p:attrName>
                                        </p:attrNameLst>
                                      </p:cBhvr>
                                      <p:tavLst>
                                        <p:tav tm="0">
                                          <p:val>
                                            <p:strVal val="#ppt_x"/>
                                          </p:val>
                                        </p:tav>
                                        <p:tav tm="100000">
                                          <p:val>
                                            <p:strVal val="#ppt_x"/>
                                          </p:val>
                                        </p:tav>
                                      </p:tavLst>
                                    </p:anim>
                                    <p:anim calcmode="lin" valueType="num">
                                      <p:cBhvr additive="base">
                                        <p:cTn id="2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ppt_x"/>
                                          </p:val>
                                        </p:tav>
                                        <p:tav tm="100000">
                                          <p:val>
                                            <p:strVal val="#ppt_x"/>
                                          </p:val>
                                        </p:tav>
                                      </p:tavLst>
                                    </p:anim>
                                    <p:anim calcmode="lin" valueType="num">
                                      <p:cBhvr additive="base">
                                        <p:cTn id="3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 calcmode="lin" valueType="num">
                                      <p:cBhvr additive="base">
                                        <p:cTn id="38" dur="500" fill="hold"/>
                                        <p:tgtEl>
                                          <p:spTgt spid="91"/>
                                        </p:tgtEl>
                                        <p:attrNameLst>
                                          <p:attrName>ppt_x</p:attrName>
                                        </p:attrNameLst>
                                      </p:cBhvr>
                                      <p:tavLst>
                                        <p:tav tm="0">
                                          <p:val>
                                            <p:strVal val="#ppt_x"/>
                                          </p:val>
                                        </p:tav>
                                        <p:tav tm="100000">
                                          <p:val>
                                            <p:strVal val="#ppt_x"/>
                                          </p:val>
                                        </p:tav>
                                      </p:tavLst>
                                    </p:anim>
                                    <p:anim calcmode="lin" valueType="num">
                                      <p:cBhvr additive="base">
                                        <p:cTn id="39"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2"/>
                                        </p:tgtEl>
                                        <p:attrNameLst>
                                          <p:attrName>style.visibility</p:attrName>
                                        </p:attrNameLst>
                                      </p:cBhvr>
                                      <p:to>
                                        <p:strVal val="visible"/>
                                      </p:to>
                                    </p:set>
                                    <p:anim calcmode="lin" valueType="num">
                                      <p:cBhvr additive="base">
                                        <p:cTn id="44" dur="500" fill="hold"/>
                                        <p:tgtEl>
                                          <p:spTgt spid="92"/>
                                        </p:tgtEl>
                                        <p:attrNameLst>
                                          <p:attrName>ppt_x</p:attrName>
                                        </p:attrNameLst>
                                      </p:cBhvr>
                                      <p:tavLst>
                                        <p:tav tm="0">
                                          <p:val>
                                            <p:strVal val="#ppt_x"/>
                                          </p:val>
                                        </p:tav>
                                        <p:tav tm="100000">
                                          <p:val>
                                            <p:strVal val="#ppt_x"/>
                                          </p:val>
                                        </p:tav>
                                      </p:tavLst>
                                    </p:anim>
                                    <p:anim calcmode="lin" valueType="num">
                                      <p:cBhvr additive="base">
                                        <p:cTn id="45"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500" fill="hold"/>
                                        <p:tgtEl>
                                          <p:spTgt spid="93"/>
                                        </p:tgtEl>
                                        <p:attrNameLst>
                                          <p:attrName>ppt_x</p:attrName>
                                        </p:attrNameLst>
                                      </p:cBhvr>
                                      <p:tavLst>
                                        <p:tav tm="0">
                                          <p:val>
                                            <p:strVal val="#ppt_x"/>
                                          </p:val>
                                        </p:tav>
                                        <p:tav tm="100000">
                                          <p:val>
                                            <p:strVal val="#ppt_x"/>
                                          </p:val>
                                        </p:tav>
                                      </p:tavLst>
                                    </p:anim>
                                    <p:anim calcmode="lin" valueType="num">
                                      <p:cBhvr additive="base">
                                        <p:cTn id="51"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500" fill="hold"/>
                                        <p:tgtEl>
                                          <p:spTgt spid="94"/>
                                        </p:tgtEl>
                                        <p:attrNameLst>
                                          <p:attrName>ppt_x</p:attrName>
                                        </p:attrNameLst>
                                      </p:cBhvr>
                                      <p:tavLst>
                                        <p:tav tm="0">
                                          <p:val>
                                            <p:strVal val="#ppt_x"/>
                                          </p:val>
                                        </p:tav>
                                        <p:tav tm="100000">
                                          <p:val>
                                            <p:strVal val="#ppt_x"/>
                                          </p:val>
                                        </p:tav>
                                      </p:tavLst>
                                    </p:anim>
                                    <p:anim calcmode="lin" valueType="num">
                                      <p:cBhvr additive="base">
                                        <p:cTn id="57"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5"/>
                                        </p:tgtEl>
                                        <p:attrNameLst>
                                          <p:attrName>style.visibility</p:attrName>
                                        </p:attrNameLst>
                                      </p:cBhvr>
                                      <p:to>
                                        <p:strVal val="visible"/>
                                      </p:to>
                                    </p:set>
                                    <p:anim calcmode="lin" valueType="num">
                                      <p:cBhvr additive="base">
                                        <p:cTn id="62" dur="500" fill="hold"/>
                                        <p:tgtEl>
                                          <p:spTgt spid="95"/>
                                        </p:tgtEl>
                                        <p:attrNameLst>
                                          <p:attrName>ppt_x</p:attrName>
                                        </p:attrNameLst>
                                      </p:cBhvr>
                                      <p:tavLst>
                                        <p:tav tm="0">
                                          <p:val>
                                            <p:strVal val="#ppt_x"/>
                                          </p:val>
                                        </p:tav>
                                        <p:tav tm="100000">
                                          <p:val>
                                            <p:strVal val="#ppt_x"/>
                                          </p:val>
                                        </p:tav>
                                      </p:tavLst>
                                    </p:anim>
                                    <p:anim calcmode="lin" valueType="num">
                                      <p:cBhvr additive="base">
                                        <p:cTn id="6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7"/>
                                        </p:tgtEl>
                                        <p:attrNameLst>
                                          <p:attrName>style.visibility</p:attrName>
                                        </p:attrNameLst>
                                      </p:cBhvr>
                                      <p:to>
                                        <p:strVal val="visible"/>
                                      </p:to>
                                    </p:set>
                                    <p:anim calcmode="lin" valueType="num">
                                      <p:cBhvr additive="base">
                                        <p:cTn id="68" dur="500" fill="hold"/>
                                        <p:tgtEl>
                                          <p:spTgt spid="97"/>
                                        </p:tgtEl>
                                        <p:attrNameLst>
                                          <p:attrName>ppt_x</p:attrName>
                                        </p:attrNameLst>
                                      </p:cBhvr>
                                      <p:tavLst>
                                        <p:tav tm="0">
                                          <p:val>
                                            <p:strVal val="#ppt_x"/>
                                          </p:val>
                                        </p:tav>
                                        <p:tav tm="100000">
                                          <p:val>
                                            <p:strVal val="#ppt_x"/>
                                          </p:val>
                                        </p:tav>
                                      </p:tavLst>
                                    </p:anim>
                                    <p:anim calcmode="lin" valueType="num">
                                      <p:cBhvr additive="base">
                                        <p:cTn id="69"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barn(inVertical)">
                                      <p:cBhvr>
                                        <p:cTn id="74" dur="500"/>
                                        <p:tgtEl>
                                          <p:spTgt spid="96"/>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heel(1)">
                                      <p:cBhvr>
                                        <p:cTn id="79" dur="2000"/>
                                        <p:tgtEl>
                                          <p:spTgt spid="98"/>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heel(1)">
                                      <p:cBhvr>
                                        <p:cTn id="84" dur="2000"/>
                                        <p:tgtEl>
                                          <p:spTgt spid="99"/>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wheel(1)">
                                      <p:cBhvr>
                                        <p:cTn id="89"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2" grpId="0" animBg="1"/>
      <p:bldP spid="88" grpId="0" animBg="1"/>
      <p:bldP spid="84" grpId="0" animBg="1"/>
      <p:bldP spid="86" grpId="0" animBg="1"/>
      <p:bldP spid="87" grpId="0" animBg="1"/>
      <p:bldP spid="90" grpId="0" animBg="1"/>
      <p:bldP spid="91" grpId="0" animBg="1"/>
      <p:bldP spid="93" grpId="0" animBg="1"/>
      <p:bldP spid="94" grpId="0" animBg="1"/>
      <p:bldP spid="95" grpId="0" animBg="1"/>
      <p:bldP spid="97" grpId="0" animBg="1"/>
      <p:bldP spid="98" grpId="0" animBg="1"/>
      <p:bldP spid="99"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361245" y="878369"/>
            <a:ext cx="11252182" cy="5940088"/>
          </a:xfrm>
          <a:prstGeom prst="rect">
            <a:avLst/>
          </a:prstGeom>
          <a:noFill/>
        </p:spPr>
        <p:txBody>
          <a:bodyPr wrap="square" rtlCol="0">
            <a:spAutoFit/>
          </a:bodyPr>
          <a:lstStyle/>
          <a:p>
            <a:r>
              <a:rPr lang="en-US" altLang="zh-CN" sz="2400" dirty="0">
                <a:latin typeface="Times New Roman" panose="02020603050405020304" pitchFamily="18" charset="0"/>
              </a:rPr>
              <a:t>1. gratify v.</a:t>
            </a:r>
            <a:r>
              <a:rPr lang="zh-CN" altLang="en-US" sz="2400" dirty="0">
                <a:latin typeface="Times New Roman" panose="02020603050405020304" pitchFamily="18" charset="0"/>
              </a:rPr>
              <a:t>使高兴；使满意</a:t>
            </a:r>
            <a:endParaRPr lang="en-US" altLang="zh-CN" sz="2400" dirty="0">
              <a:latin typeface="Times New Roman" panose="02020603050405020304" pitchFamily="18" charset="0"/>
            </a:endParaRPr>
          </a:p>
          <a:p>
            <a:r>
              <a:rPr lang="zh-CN" altLang="en-US" sz="2800" dirty="0">
                <a:solidFill>
                  <a:schemeClr val="accent1"/>
                </a:solidFill>
                <a:latin typeface="Times New Roman" panose="02020603050405020304" pitchFamily="18" charset="0"/>
              </a:rPr>
              <a:t>    </a:t>
            </a:r>
            <a:r>
              <a:rPr lang="zh-CN" altLang="en-US" sz="2400" dirty="0">
                <a:solidFill>
                  <a:schemeClr val="accent1"/>
                </a:solidFill>
                <a:latin typeface="Times New Roman" panose="02020603050405020304" pitchFamily="18" charset="0"/>
              </a:rPr>
              <a:t>翻译：收到他们的祝福我非常高兴。</a:t>
            </a:r>
            <a:endParaRPr lang="en-US" altLang="zh-CN" sz="2400" dirty="0">
              <a:solidFill>
                <a:schemeClr val="accent1"/>
              </a:solidFill>
              <a:latin typeface="Times New Roman" panose="02020603050405020304" pitchFamily="18" charset="0"/>
            </a:endParaRPr>
          </a:p>
          <a:p>
            <a:r>
              <a:rPr lang="en-US" altLang="zh-CN" sz="2800" dirty="0">
                <a:latin typeface="Times New Roman" panose="02020603050405020304" pitchFamily="18" charset="0"/>
              </a:rPr>
              <a:t>    </a:t>
            </a:r>
            <a:endParaRPr lang="en-US" altLang="zh-CN" sz="2800" dirty="0">
              <a:latin typeface="Times New Roman" panose="02020603050405020304" pitchFamily="18" charset="0"/>
            </a:endParaRPr>
          </a:p>
          <a:p>
            <a:r>
              <a:rPr lang="en-US" altLang="zh-CN" sz="2400" dirty="0">
                <a:latin typeface="Times New Roman" panose="02020603050405020304" pitchFamily="18" charset="0"/>
              </a:rPr>
              <a:t>2. beam </a:t>
            </a:r>
            <a:r>
              <a:rPr lang="zh-CN" altLang="en-US" sz="2400" dirty="0">
                <a:latin typeface="Times New Roman" panose="02020603050405020304" pitchFamily="18" charset="0"/>
              </a:rPr>
              <a:t>笑容满面，眉开眼笑</a:t>
            </a: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r>
              <a:rPr lang="en-US" altLang="zh-CN" sz="2800" dirty="0">
                <a:latin typeface="Times New Roman" panose="02020603050405020304" pitchFamily="18" charset="0"/>
              </a:rPr>
              <a:t>   </a:t>
            </a:r>
            <a:r>
              <a:rPr lang="zh-CN" altLang="en-US" sz="2400" dirty="0">
                <a:solidFill>
                  <a:srgbClr val="0070C0"/>
                </a:solidFill>
                <a:latin typeface="Times New Roman" panose="02020603050405020304" pitchFamily="18" charset="0"/>
              </a:rPr>
              <a:t>翻译：他笑容满面，他的灿烂的微笑点亮了房间。</a:t>
            </a:r>
            <a:endParaRPr lang="en-US" altLang="zh-CN" sz="2400" dirty="0">
              <a:solidFill>
                <a:srgbClr val="0070C0"/>
              </a:solidFill>
              <a:latin typeface="Times New Roman" panose="02020603050405020304" pitchFamily="18" charset="0"/>
            </a:endParaRPr>
          </a:p>
          <a:p>
            <a:r>
              <a:rPr lang="en-US" altLang="zh-CN" sz="2800" dirty="0">
                <a:latin typeface="Times New Roman" panose="02020603050405020304" pitchFamily="18" charset="0"/>
              </a:rPr>
              <a:t>   </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3. </a:t>
            </a:r>
            <a:r>
              <a:rPr lang="zh-CN" altLang="en-US" sz="2800" dirty="0">
                <a:latin typeface="Times New Roman" panose="02020603050405020304" pitchFamily="18" charset="0"/>
              </a:rPr>
              <a:t>他欢呼雀跃。（用动作描写高兴）</a:t>
            </a:r>
            <a:endParaRPr lang="en-US" altLang="zh-CN" sz="2800" dirty="0">
              <a:latin typeface="Times New Roman" panose="02020603050405020304" pitchFamily="18" charset="0"/>
            </a:endParaRPr>
          </a:p>
          <a:p>
            <a:endParaRPr lang="en-US" altLang="zh-CN" sz="2800" dirty="0">
              <a:latin typeface="Times New Roman" panose="02020603050405020304" pitchFamily="18" charset="0"/>
            </a:endParaRPr>
          </a:p>
          <a:p>
            <a:r>
              <a:rPr lang="en-US" altLang="zh-CN" sz="2400" dirty="0">
                <a:latin typeface="Times New Roman" panose="02020603050405020304" pitchFamily="18" charset="0"/>
              </a:rPr>
              <a:t>4. </a:t>
            </a:r>
            <a:r>
              <a:rPr lang="zh-CN" altLang="en-US" sz="2400" dirty="0">
                <a:latin typeface="Times New Roman" panose="02020603050405020304" pitchFamily="18" charset="0"/>
              </a:rPr>
              <a:t>开心的无灵表达</a:t>
            </a:r>
            <a:endParaRPr lang="en-US" altLang="zh-CN" sz="2400" dirty="0">
              <a:latin typeface="Times New Roman" panose="02020603050405020304" pitchFamily="18" charset="0"/>
            </a:endParaRPr>
          </a:p>
          <a:p>
            <a:endParaRPr lang="en-US" altLang="zh-CN" sz="2800" dirty="0">
              <a:latin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5. </a:t>
            </a:r>
            <a:r>
              <a:rPr lang="zh-CN" altLang="en-US" sz="2800" dirty="0">
                <a:latin typeface="Times New Roman" panose="02020603050405020304" pitchFamily="18" charset="0"/>
                <a:cs typeface="Times New Roman" panose="02020603050405020304" pitchFamily="18" charset="0"/>
              </a:rPr>
              <a:t>开心的俚语表达</a:t>
            </a:r>
            <a:endParaRPr lang="en-US" altLang="zh-CN" sz="2800" dirty="0">
              <a:latin typeface="Times New Roman" panose="02020603050405020304" pitchFamily="18" charset="0"/>
              <a:ea typeface="宋体" panose="02010600030101010101" pitchFamily="2" charset="-122"/>
            </a:endParaRPr>
          </a:p>
          <a:p>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
        <p:nvSpPr>
          <p:cNvPr id="10" name="矩形 9"/>
          <p:cNvSpPr/>
          <p:nvPr/>
        </p:nvSpPr>
        <p:spPr>
          <a:xfrm>
            <a:off x="2958544" y="122721"/>
            <a:ext cx="5880655" cy="523220"/>
          </a:xfrm>
          <a:prstGeom prst="rect">
            <a:avLst/>
          </a:prstGeom>
          <a:noFill/>
        </p:spPr>
        <p:txBody>
          <a:bodyPr wrap="squar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7  vocabulary accumulation</a:t>
            </a:r>
            <a:r>
              <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r>
              <a:rPr lang="en-US" altLang="zh-CN" sz="2800" b="1" cap="none" spc="0" dirty="0">
                <a:ln w="22225">
                  <a:solidFill>
                    <a:schemeClr val="accent2"/>
                  </a:solidFill>
                  <a:prstDash val="solid"/>
                </a:ln>
                <a:solidFill>
                  <a:schemeClr val="accent2">
                    <a:lumMod val="40000"/>
                    <a:lumOff val="60000"/>
                  </a:schemeClr>
                </a:solidFill>
                <a:effectLst/>
              </a:rPr>
              <a:t>happy</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578573" y="1632422"/>
            <a:ext cx="7791928"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rPr>
              <a:t>It is gratifying that I have received their blessings.</a:t>
            </a:r>
            <a:endParaRPr lang="en-US" altLang="zh-CN" sz="2400" dirty="0">
              <a:solidFill>
                <a:srgbClr val="FF0000"/>
              </a:solidFill>
              <a:latin typeface="Times New Roman" panose="02020603050405020304" pitchFamily="18" charset="0"/>
            </a:endParaRPr>
          </a:p>
        </p:txBody>
      </p:sp>
      <p:sp>
        <p:nvSpPr>
          <p:cNvPr id="3" name="文本框 2"/>
          <p:cNvSpPr txBox="1"/>
          <p:nvPr/>
        </p:nvSpPr>
        <p:spPr>
          <a:xfrm>
            <a:off x="578573" y="2936808"/>
            <a:ext cx="8655738"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rPr>
              <a:t>His face beamed and his bright smile lit up the room.</a:t>
            </a:r>
            <a:endParaRPr lang="en-US" altLang="zh-CN" sz="2400" dirty="0">
              <a:solidFill>
                <a:srgbClr val="FF0000"/>
              </a:solidFill>
              <a:latin typeface="Times New Roman" panose="02020603050405020304" pitchFamily="18" charset="0"/>
            </a:endParaRPr>
          </a:p>
        </p:txBody>
      </p:sp>
      <p:sp>
        <p:nvSpPr>
          <p:cNvPr id="7" name="文本框 6"/>
          <p:cNvSpPr txBox="1"/>
          <p:nvPr/>
        </p:nvSpPr>
        <p:spPr>
          <a:xfrm>
            <a:off x="578573" y="3768748"/>
            <a:ext cx="8655738"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rPr>
              <a:t>He danced with joy and sweetness.  </a:t>
            </a:r>
            <a:endParaRPr lang="en-US" altLang="en-US" sz="2400" dirty="0">
              <a:solidFill>
                <a:srgbClr val="FF0000"/>
              </a:solidFill>
              <a:latin typeface="Times New Roman" panose="02020603050405020304" pitchFamily="18" charset="0"/>
              <a:ea typeface="宋体" panose="02010600030101010101" pitchFamily="2" charset="-122"/>
            </a:endParaRPr>
          </a:p>
        </p:txBody>
      </p:sp>
      <p:sp>
        <p:nvSpPr>
          <p:cNvPr id="8" name="文本框 7"/>
          <p:cNvSpPr txBox="1"/>
          <p:nvPr/>
        </p:nvSpPr>
        <p:spPr>
          <a:xfrm>
            <a:off x="578573" y="4530129"/>
            <a:ext cx="8655738"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A ripple of happiness took possession of me.</a:t>
            </a:r>
            <a:endParaRPr lang="en-US" altLang="zh-CN" sz="2400" dirty="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99551" y="5456912"/>
            <a:ext cx="10992538" cy="1200329"/>
          </a:xfrm>
          <a:prstGeom prst="rect">
            <a:avLst/>
          </a:prstGeom>
          <a:noFill/>
        </p:spPr>
        <p:txBody>
          <a:bodyPr wrap="square" rtlCol="0">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1</a:t>
            </a:r>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rPr>
              <a:t>have a whale of a time :   </a:t>
            </a:r>
            <a:r>
              <a:rPr lang="en-US" altLang="zh-CN" sz="2400" dirty="0">
                <a:latin typeface="Times New Roman" panose="02020603050405020304" pitchFamily="18" charset="0"/>
                <a:cs typeface="Times New Roman" panose="02020603050405020304" pitchFamily="18" charset="0"/>
              </a:rPr>
              <a:t>have a very good time, have an exciting or fun time</a:t>
            </a:r>
            <a:r>
              <a:rPr lang="en-US" altLang="zh-CN" sz="2400" dirty="0">
                <a:solidFill>
                  <a:srgbClr val="FF0000"/>
                </a:solidFill>
                <a:latin typeface="Times New Roman" panose="02020603050405020304" pitchFamily="18" charset="0"/>
                <a:cs typeface="Times New Roman" panose="02020603050405020304" pitchFamily="18" charset="0"/>
              </a:rPr>
              <a:t>           </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rgbClr val="FF0000"/>
                </a:solidFill>
              </a:rPr>
              <a:t>                  </a:t>
            </a:r>
            <a:r>
              <a:rPr lang="zh-CN" altLang="en-US" sz="2400" dirty="0">
                <a:solidFill>
                  <a:srgbClr val="FF0000"/>
                </a:solidFill>
              </a:rPr>
              <a:t>玩得非常痛快</a:t>
            </a:r>
            <a:endParaRPr lang="zh-CN" altLang="en-US" sz="2400" dirty="0">
              <a:solidFill>
                <a:srgbClr val="FF0000"/>
              </a:solidFill>
            </a:endParaRPr>
          </a:p>
          <a:p>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2</a:t>
            </a:r>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be </a:t>
            </a:r>
            <a:r>
              <a:rPr lang="en-US" altLang="zh-CN" sz="2400" dirty="0">
                <a:solidFill>
                  <a:srgbClr val="FF0000"/>
                </a:solidFill>
              </a:rPr>
              <a:t>tickled pink :    </a:t>
            </a:r>
            <a:r>
              <a:rPr lang="en-US" altLang="zh-CN" sz="2400" dirty="0">
                <a:latin typeface="Times New Roman" panose="02020603050405020304" pitchFamily="18" charset="0"/>
                <a:ea typeface="+mj-ea"/>
                <a:cs typeface="Times New Roman" panose="02020603050405020304" pitchFamily="18" charset="0"/>
              </a:rPr>
              <a:t>very much pleased or entertained  </a:t>
            </a:r>
            <a:r>
              <a:rPr lang="zh-CN" altLang="en-US" sz="2400" dirty="0"/>
              <a:t>非常愉悦</a:t>
            </a:r>
            <a:endParaRPr lang="en-US" altLang="zh-CN" sz="2400" dirty="0">
              <a:latin typeface="Times New Roman" panose="02020603050405020304" pitchFamily="18" charset="0"/>
              <a:ea typeface="+mj-ea"/>
              <a:cs typeface="Times New Roman" panose="02020603050405020304" pitchFamily="18" charset="0"/>
            </a:endParaRPr>
          </a:p>
        </p:txBody>
      </p:sp>
      <p:sp>
        <p:nvSpPr>
          <p:cNvPr id="5" name="矩形: 圆角 4"/>
          <p:cNvSpPr/>
          <p:nvPr/>
        </p:nvSpPr>
        <p:spPr>
          <a:xfrm>
            <a:off x="578573" y="1713030"/>
            <a:ext cx="6364093" cy="46166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I’m gratified  to receive their blessings.</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41791" y="0"/>
            <a:ext cx="6428649" cy="523220"/>
          </a:xfrm>
          <a:prstGeom prst="rect">
            <a:avLst/>
          </a:prstGeom>
          <a:noFill/>
        </p:spPr>
        <p:txBody>
          <a:bodyPr wrap="squar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7  vocabulary accumulation</a:t>
            </a:r>
            <a:r>
              <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excited </a:t>
            </a:r>
            <a:endParaRPr lang="zh-CN" alt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27378" y="632178"/>
            <a:ext cx="10995378" cy="461665"/>
          </a:xfrm>
          <a:prstGeom prst="rect">
            <a:avLst/>
          </a:prstGeom>
          <a:noFill/>
        </p:spPr>
        <p:txBody>
          <a:bodyPr wrap="square" rtlCol="0">
            <a:spAutoFit/>
          </a:bodyPr>
          <a:lstStyle/>
          <a:p>
            <a:r>
              <a:rPr lang="en-US" altLang="zh-CN" sz="2400" dirty="0"/>
              <a:t>1. </a:t>
            </a:r>
            <a:r>
              <a:rPr lang="en-US" altLang="zh-CN" sz="2400" dirty="0">
                <a:latin typeface="Times New Roman" panose="02020603050405020304" pitchFamily="18" charset="0"/>
                <a:cs typeface="Times New Roman" panose="02020603050405020304" pitchFamily="18" charset="0"/>
              </a:rPr>
              <a:t>sweep off one’s feet:</a:t>
            </a:r>
            <a:r>
              <a:rPr lang="en-US" altLang="zh-CN" sz="2400" dirty="0"/>
              <a:t> </a:t>
            </a:r>
            <a:r>
              <a:rPr lang="zh-CN" altLang="en-US" sz="2400" dirty="0"/>
              <a:t>美国习惯用语：使兴奋；使某人大为激动；使某人倾心。</a:t>
            </a:r>
            <a:endParaRPr lang="zh-CN" altLang="en-US" sz="2400" dirty="0"/>
          </a:p>
        </p:txBody>
      </p:sp>
      <p:sp>
        <p:nvSpPr>
          <p:cNvPr id="7" name="文本框 6"/>
          <p:cNvSpPr txBox="1"/>
          <p:nvPr/>
        </p:nvSpPr>
        <p:spPr>
          <a:xfrm>
            <a:off x="327378" y="1111765"/>
            <a:ext cx="10193866" cy="461665"/>
          </a:xfrm>
          <a:prstGeom prst="rect">
            <a:avLst/>
          </a:prstGeom>
          <a:noFill/>
        </p:spPr>
        <p:txBody>
          <a:bodyPr wrap="square" rtlCol="0">
            <a:spAutoFit/>
          </a:bodyPr>
          <a:lstStyle/>
          <a:p>
            <a:r>
              <a:rPr lang="zh-CN" altLang="en-US" sz="2400" dirty="0">
                <a:solidFill>
                  <a:schemeClr val="accent5"/>
                </a:solidFill>
              </a:rPr>
              <a:t>翻译：听说我收到了他们的贝壳项链，他们非常激动。</a:t>
            </a:r>
            <a:endParaRPr lang="zh-CN" altLang="en-US" sz="2400" dirty="0">
              <a:solidFill>
                <a:schemeClr val="accent5"/>
              </a:solidFill>
            </a:endParaRPr>
          </a:p>
        </p:txBody>
      </p:sp>
      <p:sp>
        <p:nvSpPr>
          <p:cNvPr id="8" name="文本框 7"/>
          <p:cNvSpPr txBox="1"/>
          <p:nvPr/>
        </p:nvSpPr>
        <p:spPr>
          <a:xfrm>
            <a:off x="203200" y="1517970"/>
            <a:ext cx="11785600"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They were swept off their feet to hear the news that I had received the gift--- the shell necklace.</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27378" y="1992796"/>
            <a:ext cx="10193866"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 be on cloud nine    </a:t>
            </a:r>
            <a:r>
              <a:rPr lang="zh-CN" altLang="en-US" sz="2400" i="0" dirty="0">
                <a:solidFill>
                  <a:srgbClr val="191919"/>
                </a:solidFill>
                <a:effectLst/>
                <a:latin typeface="Times New Roman" panose="02020603050405020304" pitchFamily="18" charset="0"/>
                <a:cs typeface="Times New Roman" panose="02020603050405020304" pitchFamily="18" charset="0"/>
              </a:rPr>
              <a:t>异常兴奋；</a:t>
            </a:r>
            <a:endParaRPr lang="zh-CN" altLang="en-US" sz="2400" dirty="0"/>
          </a:p>
        </p:txBody>
      </p:sp>
      <p:sp>
        <p:nvSpPr>
          <p:cNvPr id="10" name="文本框 9"/>
          <p:cNvSpPr txBox="1"/>
          <p:nvPr/>
        </p:nvSpPr>
        <p:spPr>
          <a:xfrm>
            <a:off x="276574" y="2509513"/>
            <a:ext cx="9945511" cy="461665"/>
          </a:xfrm>
          <a:prstGeom prst="rect">
            <a:avLst/>
          </a:prstGeom>
          <a:noFill/>
        </p:spPr>
        <p:txBody>
          <a:bodyPr wrap="square">
            <a:spAutoFit/>
          </a:bodyPr>
          <a:lstStyle/>
          <a:p>
            <a:r>
              <a:rPr lang="zh-CN" altLang="en-US" sz="2400" dirty="0">
                <a:solidFill>
                  <a:schemeClr val="accent5"/>
                </a:solidFill>
                <a:latin typeface="Times New Roman" panose="02020603050405020304" pitchFamily="18" charset="0"/>
                <a:cs typeface="Times New Roman" panose="02020603050405020304" pitchFamily="18" charset="0"/>
              </a:rPr>
              <a:t>翻译：得知爸爸给我买了生日礼物，我兴奋极了。</a:t>
            </a:r>
            <a:endParaRPr lang="zh-CN" altLang="en-US" sz="2400" dirty="0">
              <a:solidFill>
                <a:schemeClr val="accent5"/>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76574" y="2943811"/>
            <a:ext cx="10193866" cy="461665"/>
          </a:xfrm>
          <a:prstGeom prst="rect">
            <a:avLst/>
          </a:prstGeom>
          <a:noFill/>
        </p:spPr>
        <p:txBody>
          <a:bodyPr wrap="squar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Hearing that my father bought me a birthday gift, I was on cloud nine.</a:t>
            </a:r>
            <a:endParaRPr lang="zh-CN" altLang="en-US" sz="2400" dirty="0">
              <a:solidFill>
                <a:srgbClr val="FF0000"/>
              </a:solidFill>
            </a:endParaRPr>
          </a:p>
        </p:txBody>
      </p:sp>
      <p:sp>
        <p:nvSpPr>
          <p:cNvPr id="14" name="文本框 13"/>
          <p:cNvSpPr txBox="1"/>
          <p:nvPr/>
        </p:nvSpPr>
        <p:spPr>
          <a:xfrm>
            <a:off x="338664" y="3340546"/>
            <a:ext cx="10995378"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 be buzzing for:  excited for something that’s going to happen       </a:t>
            </a:r>
            <a:r>
              <a:rPr lang="zh-CN" altLang="en-US" sz="2400" dirty="0">
                <a:latin typeface="Times New Roman" panose="02020603050405020304" pitchFamily="18" charset="0"/>
                <a:cs typeface="Times New Roman" panose="02020603050405020304" pitchFamily="18" charset="0"/>
              </a:rPr>
              <a:t>对</a:t>
            </a:r>
            <a:r>
              <a:rPr lang="zh-CN" altLang="en-US" sz="2400" dirty="0">
                <a:latin typeface="等线" panose="02010600030101010101" pitchFamily="2" charset="-122"/>
                <a:ea typeface="等线" panose="02010600030101010101" pitchFamily="2" charset="-122"/>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激动不已</a:t>
            </a:r>
            <a:endParaRPr lang="zh-CN" altLang="en-US" sz="24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338664" y="3781045"/>
            <a:ext cx="9414933" cy="461665"/>
          </a:xfrm>
          <a:prstGeom prst="rect">
            <a:avLst/>
          </a:prstGeom>
          <a:noFill/>
        </p:spPr>
        <p:txBody>
          <a:bodyPr wrap="square" rtlCol="0">
            <a:spAutoFit/>
          </a:bodyPr>
          <a:lstStyle/>
          <a:p>
            <a:r>
              <a:rPr lang="zh-CN" altLang="en-US" sz="2400" dirty="0">
                <a:solidFill>
                  <a:srgbClr val="0070C0"/>
                </a:solidFill>
              </a:rPr>
              <a:t>翻译：听说我们要去海边度假我激动不已。</a:t>
            </a:r>
            <a:endParaRPr lang="zh-CN" altLang="en-US" sz="2400" dirty="0">
              <a:solidFill>
                <a:srgbClr val="0070C0"/>
              </a:solidFill>
            </a:endParaRPr>
          </a:p>
        </p:txBody>
      </p:sp>
      <p:sp>
        <p:nvSpPr>
          <p:cNvPr id="17" name="文本框 16"/>
          <p:cNvSpPr txBox="1"/>
          <p:nvPr/>
        </p:nvSpPr>
        <p:spPr>
          <a:xfrm>
            <a:off x="214484" y="4761572"/>
            <a:ext cx="11119558" cy="830997"/>
          </a:xfrm>
          <a:prstGeom prst="rect">
            <a:avLst/>
          </a:prstGeom>
          <a:noFill/>
        </p:spPr>
        <p:txBody>
          <a:bodyPr wrap="square" rtlCol="0">
            <a:spAutoFit/>
          </a:bodyPr>
          <a:lstStyle/>
          <a:p>
            <a:r>
              <a:rPr lang="en-US" altLang="zh-CN" sz="2400" dirty="0"/>
              <a:t>4</a:t>
            </a:r>
            <a:r>
              <a:rPr lang="en-US" altLang="zh-CN" sz="2400" dirty="0">
                <a:latin typeface="Times New Roman" panose="02020603050405020304" pitchFamily="18" charset="0"/>
                <a:cs typeface="Times New Roman" panose="02020603050405020304" pitchFamily="18" charset="0"/>
              </a:rPr>
              <a:t>. mingle v. </a:t>
            </a:r>
            <a:r>
              <a:rPr lang="zh-CN" altLang="en-US" sz="2400" dirty="0">
                <a:latin typeface="Times New Roman" panose="02020603050405020304" pitchFamily="18" charset="0"/>
                <a:cs typeface="Times New Roman" panose="02020603050405020304" pitchFamily="18" charset="0"/>
              </a:rPr>
              <a:t>与┄结合；使混合。</a:t>
            </a:r>
            <a:r>
              <a:rPr lang="en-US" altLang="zh-CN" sz="2400" dirty="0">
                <a:latin typeface="Times New Roman" panose="02020603050405020304" pitchFamily="18" charset="0"/>
                <a:cs typeface="Times New Roman" panose="02020603050405020304" pitchFamily="18" charset="0"/>
              </a:rPr>
              <a:t>mingled  adj.</a:t>
            </a:r>
            <a:r>
              <a:rPr lang="zh-CN" altLang="en-US" sz="2400" dirty="0">
                <a:latin typeface="Times New Roman" panose="02020603050405020304" pitchFamily="18" charset="0"/>
                <a:cs typeface="Times New Roman" panose="02020603050405020304" pitchFamily="18" charset="0"/>
              </a:rPr>
              <a:t>混合的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悲喜交加：</a:t>
            </a:r>
            <a:r>
              <a:rPr lang="en-US" altLang="zh-CN" sz="2400" dirty="0">
                <a:latin typeface="Times New Roman" panose="02020603050405020304" pitchFamily="18" charset="0"/>
                <a:cs typeface="Times New Roman" panose="02020603050405020304" pitchFamily="18" charset="0"/>
              </a:rPr>
              <a:t>mingled feelings of happiness and sorrow </a:t>
            </a:r>
            <a:endParaRPr lang="zh-CN" altLang="en-US" sz="24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214484" y="5571439"/>
            <a:ext cx="8884355" cy="461665"/>
          </a:xfrm>
          <a:prstGeom prst="rect">
            <a:avLst/>
          </a:prstGeom>
          <a:noFill/>
        </p:spPr>
        <p:txBody>
          <a:bodyPr wrap="square" rtlCol="0">
            <a:spAutoFit/>
          </a:bodyPr>
          <a:lstStyle/>
          <a:p>
            <a:r>
              <a:rPr lang="zh-CN" altLang="en-US" sz="2400" dirty="0">
                <a:solidFill>
                  <a:schemeClr val="accent1"/>
                </a:solidFill>
              </a:rPr>
              <a:t>翻译：看到爸爸手上拿着的蛋糕，我悲喜交加。</a:t>
            </a:r>
            <a:endParaRPr lang="zh-CN" altLang="en-US" sz="2400" dirty="0">
              <a:solidFill>
                <a:schemeClr val="accent1"/>
              </a:solidFill>
            </a:endParaRPr>
          </a:p>
        </p:txBody>
      </p:sp>
      <p:sp>
        <p:nvSpPr>
          <p:cNvPr id="19" name="文本框 18"/>
          <p:cNvSpPr txBox="1"/>
          <p:nvPr/>
        </p:nvSpPr>
        <p:spPr>
          <a:xfrm>
            <a:off x="203197" y="6008992"/>
            <a:ext cx="10995378"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Seeing the cake in father’s hands, I have mingled feelings of  happiness and </a:t>
            </a:r>
            <a:r>
              <a:rPr lang="en-US" altLang="zh-CN" sz="2400" dirty="0" err="1">
                <a:solidFill>
                  <a:srgbClr val="FF0000"/>
                </a:solidFill>
                <a:latin typeface="Times New Roman" panose="02020603050405020304" pitchFamily="18" charset="0"/>
                <a:cs typeface="Times New Roman" panose="02020603050405020304" pitchFamily="18" charset="0"/>
              </a:rPr>
              <a:t>grife</a:t>
            </a:r>
            <a:r>
              <a:rPr lang="en-US" altLang="zh-CN" sz="2400" dirty="0">
                <a:solidFill>
                  <a:srgbClr val="FF0000"/>
                </a:solidFill>
                <a:latin typeface="Times New Roman" panose="02020603050405020304" pitchFamily="18" charset="0"/>
                <a:cs typeface="Times New Roman" panose="02020603050405020304" pitchFamily="18" charset="0"/>
              </a:rPr>
              <a:t>.</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38664" y="4299907"/>
            <a:ext cx="10859911"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Hearing that we’re going to seaside for holiday, I’m buzzing for it.</a:t>
            </a:r>
            <a:endParaRPr lang="zh-CN" altLang="en-US" sz="24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additive="base">
                                        <p:cTn id="2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0" y="68580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52400" y="6701191"/>
            <a:ext cx="118872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823181" y="21120"/>
            <a:ext cx="6545638" cy="523220"/>
          </a:xfrm>
          <a:prstGeom prst="rect">
            <a:avLst/>
          </a:prstGeom>
          <a:noFill/>
        </p:spPr>
        <p:txBody>
          <a:bodyPr wrap="non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7 vocabulary accumulation</a:t>
            </a:r>
            <a:r>
              <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r>
              <a:rPr lang="en-US" altLang="zh-CN" sz="2800" b="1" cap="none" spc="0" dirty="0">
                <a:ln w="22225">
                  <a:solidFill>
                    <a:schemeClr val="accent2"/>
                  </a:solidFill>
                  <a:prstDash val="solid"/>
                </a:ln>
                <a:solidFill>
                  <a:schemeClr val="accent2">
                    <a:lumMod val="40000"/>
                    <a:lumOff val="60000"/>
                  </a:schemeClr>
                </a:solidFill>
                <a:effectLst/>
              </a:rPr>
              <a:t>heartbroken</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20" name="文本框 19"/>
          <p:cNvSpPr txBox="1"/>
          <p:nvPr/>
        </p:nvSpPr>
        <p:spPr>
          <a:xfrm>
            <a:off x="310374" y="589132"/>
            <a:ext cx="11571249" cy="5262979"/>
          </a:xfrm>
          <a:prstGeom prst="rect">
            <a:avLst/>
          </a:prstGeom>
          <a:noFill/>
        </p:spPr>
        <p:txBody>
          <a:bodyPr wrap="square">
            <a:spAutoFit/>
          </a:bodyPr>
          <a:lstStyle/>
          <a:p>
            <a:r>
              <a:rPr lang="en-US" altLang="zh-CN" sz="2400" i="0" dirty="0">
                <a:solidFill>
                  <a:srgbClr val="333333"/>
                </a:solidFill>
                <a:effectLst/>
                <a:latin typeface="Times New Roman" panose="02020603050405020304" pitchFamily="18" charset="0"/>
                <a:cs typeface="Times New Roman" panose="02020603050405020304" pitchFamily="18" charset="0"/>
              </a:rPr>
              <a:t>1. be in a bad mood </a:t>
            </a:r>
            <a:r>
              <a:rPr lang="zh-CN" altLang="en-US" sz="2400" i="0" dirty="0">
                <a:solidFill>
                  <a:srgbClr val="333333"/>
                </a:solidFill>
                <a:effectLst/>
                <a:latin typeface="Times New Roman" panose="02020603050405020304" pitchFamily="18" charset="0"/>
                <a:cs typeface="Times New Roman" panose="02020603050405020304" pitchFamily="18" charset="0"/>
              </a:rPr>
              <a:t>心情不好</a:t>
            </a:r>
            <a:endParaRPr lang="en-US" altLang="zh-CN" sz="2400" i="0" dirty="0">
              <a:solidFill>
                <a:srgbClr val="333333"/>
              </a:solidFill>
              <a:effectLst/>
              <a:latin typeface="Times New Roman" panose="02020603050405020304" pitchFamily="18" charset="0"/>
              <a:cs typeface="Times New Roman" panose="02020603050405020304" pitchFamily="18" charset="0"/>
            </a:endParaRPr>
          </a:p>
          <a:p>
            <a:endParaRPr lang="en-US" altLang="zh-CN" sz="2400" i="0" dirty="0">
              <a:solidFill>
                <a:srgbClr val="333333"/>
              </a:solidFill>
              <a:effectLst/>
              <a:latin typeface="Times New Roman" panose="02020603050405020304" pitchFamily="18" charset="0"/>
              <a:cs typeface="Times New Roman" panose="02020603050405020304" pitchFamily="18" charset="0"/>
            </a:endParaRPr>
          </a:p>
          <a:p>
            <a:r>
              <a:rPr lang="en-US" altLang="zh-CN" sz="2400" i="0" dirty="0">
                <a:solidFill>
                  <a:srgbClr val="333333"/>
                </a:solidFill>
                <a:effectLst/>
                <a:latin typeface="Times New Roman" panose="02020603050405020304" pitchFamily="18" charset="0"/>
                <a:cs typeface="Times New Roman" panose="02020603050405020304" pitchFamily="18" charset="0"/>
              </a:rPr>
              <a:t>  </a:t>
            </a:r>
            <a:endParaRPr lang="en-US" altLang="zh-CN" sz="2400" i="0" dirty="0">
              <a:solidFill>
                <a:srgbClr val="333333"/>
              </a:solidFill>
              <a:effectLst/>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2. be down in the dumps </a:t>
            </a:r>
            <a:r>
              <a:rPr lang="zh-CN" altLang="en-US" sz="2400" dirty="0">
                <a:solidFill>
                  <a:srgbClr val="333333"/>
                </a:solidFill>
                <a:latin typeface="Times New Roman" panose="02020603050405020304" pitchFamily="18" charset="0"/>
                <a:cs typeface="Times New Roman" panose="02020603050405020304" pitchFamily="18" charset="0"/>
              </a:rPr>
              <a:t>心情很难受</a:t>
            </a:r>
            <a:endParaRPr lang="en-US" altLang="zh-CN" sz="2400" dirty="0">
              <a:solidFill>
                <a:srgbClr val="333333"/>
              </a:solidFill>
              <a:latin typeface="Times New Roman" panose="02020603050405020304" pitchFamily="18" charset="0"/>
              <a:cs typeface="Times New Roman" panose="02020603050405020304" pitchFamily="18" charset="0"/>
            </a:endParaRPr>
          </a:p>
          <a:p>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   </a:t>
            </a:r>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3. get a face like a wet weekend      </a:t>
            </a:r>
            <a:r>
              <a:rPr lang="zh-CN" altLang="en-US" sz="2400" dirty="0">
                <a:solidFill>
                  <a:srgbClr val="333333"/>
                </a:solidFill>
                <a:latin typeface="Times New Roman" panose="02020603050405020304" pitchFamily="18" charset="0"/>
                <a:cs typeface="Times New Roman" panose="02020603050405020304" pitchFamily="18" charset="0"/>
              </a:rPr>
              <a:t>表示某人很难过，而且情绪全写在脸上。</a:t>
            </a:r>
            <a:endParaRPr lang="en-US" altLang="zh-CN" sz="2400" dirty="0">
              <a:solidFill>
                <a:srgbClr val="333333"/>
              </a:solidFill>
              <a:latin typeface="Times New Roman" panose="02020603050405020304" pitchFamily="18" charset="0"/>
              <a:cs typeface="Times New Roman" panose="02020603050405020304" pitchFamily="18" charset="0"/>
            </a:endParaRPr>
          </a:p>
          <a:p>
            <a:r>
              <a:rPr lang="en-US" altLang="zh-CN" sz="2400" dirty="0">
                <a:solidFill>
                  <a:srgbClr val="333333"/>
                </a:solidFill>
                <a:latin typeface="Times New Roman" panose="02020603050405020304" pitchFamily="18" charset="0"/>
                <a:cs typeface="Times New Roman" panose="02020603050405020304" pitchFamily="18" charset="0"/>
              </a:rPr>
              <a:t>    </a:t>
            </a:r>
            <a:endParaRPr lang="zh-CN" altLang="en-US" sz="2400" dirty="0">
              <a:solidFill>
                <a:srgbClr val="333333"/>
              </a:solidFill>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4. a lump in one’s throat     </a:t>
            </a:r>
            <a:r>
              <a:rPr lang="zh-CN" altLang="en-US" sz="2400" dirty="0">
                <a:latin typeface="Times New Roman" panose="02020603050405020304" pitchFamily="18" charset="0"/>
                <a:cs typeface="Times New Roman" panose="02020603050405020304" pitchFamily="18" charset="0"/>
              </a:rPr>
              <a:t>哽咽，如鲠在喉</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5. </a:t>
            </a:r>
            <a:r>
              <a:rPr lang="en-US" altLang="zh-CN" sz="2400" dirty="0">
                <a:solidFill>
                  <a:srgbClr val="333333"/>
                </a:solidFill>
                <a:latin typeface="Times New Roman" panose="02020603050405020304" pitchFamily="18" charset="0"/>
                <a:cs typeface="Times New Roman" panose="02020603050405020304" pitchFamily="18" charset="0"/>
              </a:rPr>
              <a:t>feel blue </a:t>
            </a:r>
            <a:r>
              <a:rPr lang="zh-CN" altLang="en-US" sz="2400" dirty="0">
                <a:solidFill>
                  <a:srgbClr val="333333"/>
                </a:solidFill>
                <a:latin typeface="Times New Roman" panose="02020603050405020304" pitchFamily="18" charset="0"/>
                <a:cs typeface="Times New Roman" panose="02020603050405020304" pitchFamily="18" charset="0"/>
              </a:rPr>
              <a:t>情绪低落</a:t>
            </a:r>
            <a:endParaRPr lang="en-US" altLang="zh-CN" sz="2400" dirty="0">
              <a:solidFill>
                <a:srgbClr val="333333"/>
              </a:solidFill>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564444" y="1144388"/>
            <a:ext cx="6750755" cy="461665"/>
          </a:xfrm>
          <a:prstGeom prst="rect">
            <a:avLst/>
          </a:prstGeom>
          <a:noFill/>
        </p:spPr>
        <p:txBody>
          <a:bodyPr wrap="square" rtlCol="0">
            <a:spAutoFit/>
          </a:bodyPr>
          <a:lstStyle/>
          <a:p>
            <a:r>
              <a:rPr lang="zh-CN" altLang="en-US" sz="2400" i="0" dirty="0">
                <a:solidFill>
                  <a:srgbClr val="333333"/>
                </a:solidFill>
                <a:effectLst/>
                <a:latin typeface="Times New Roman" panose="02020603050405020304" pitchFamily="18" charset="0"/>
                <a:cs typeface="Times New Roman" panose="02020603050405020304" pitchFamily="18" charset="0"/>
              </a:rPr>
              <a:t>翻译：别在我心情很差的时候跟我讲话</a:t>
            </a:r>
            <a:r>
              <a:rPr lang="zh-CN" altLang="en-US" sz="2400" dirty="0">
                <a:solidFill>
                  <a:srgbClr val="333333"/>
                </a:solidFill>
                <a:latin typeface="Times New Roman" panose="02020603050405020304" pitchFamily="18" charset="0"/>
                <a:cs typeface="Times New Roman" panose="02020603050405020304" pitchFamily="18" charset="0"/>
              </a:rPr>
              <a:t>。</a:t>
            </a:r>
            <a:endParaRPr lang="zh-CN" altLang="en-US" sz="2400" dirty="0"/>
          </a:p>
        </p:txBody>
      </p:sp>
      <p:sp>
        <p:nvSpPr>
          <p:cNvPr id="3" name="矩形: 圆角 2"/>
          <p:cNvSpPr/>
          <p:nvPr/>
        </p:nvSpPr>
        <p:spPr>
          <a:xfrm>
            <a:off x="564444" y="1070794"/>
            <a:ext cx="6545638" cy="4616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i="0" dirty="0">
                <a:solidFill>
                  <a:srgbClr val="333333"/>
                </a:solidFill>
                <a:effectLst/>
                <a:latin typeface="Times New Roman" panose="02020603050405020304" pitchFamily="18" charset="0"/>
                <a:cs typeface="Times New Roman" panose="02020603050405020304" pitchFamily="18" charset="0"/>
              </a:rPr>
              <a:t>Don’t talk to me when I’m in a bad mood.  </a:t>
            </a:r>
            <a:endParaRPr lang="zh-CN" altLang="en-US" sz="2400" dirty="0"/>
          </a:p>
        </p:txBody>
      </p:sp>
      <p:sp>
        <p:nvSpPr>
          <p:cNvPr id="5" name="文本框 4"/>
          <p:cNvSpPr txBox="1"/>
          <p:nvPr/>
        </p:nvSpPr>
        <p:spPr>
          <a:xfrm>
            <a:off x="564444" y="2182765"/>
            <a:ext cx="5384800" cy="461665"/>
          </a:xfrm>
          <a:prstGeom prst="rect">
            <a:avLst/>
          </a:prstGeom>
          <a:noFill/>
        </p:spPr>
        <p:txBody>
          <a:bodyPr wrap="square" rtlCol="0">
            <a:spAutoFit/>
          </a:bodyPr>
          <a:lstStyle/>
          <a:p>
            <a:r>
              <a:rPr lang="zh-CN" altLang="en-US" sz="2400" dirty="0">
                <a:solidFill>
                  <a:srgbClr val="333333"/>
                </a:solidFill>
                <a:latin typeface="Times New Roman" panose="02020603050405020304" pitchFamily="18" charset="0"/>
                <a:cs typeface="Times New Roman" panose="02020603050405020304" pitchFamily="18" charset="0"/>
              </a:rPr>
              <a:t>翻译：没有收到礼物，我心里很难受。</a:t>
            </a:r>
            <a:endParaRPr lang="en-US" altLang="zh-CN" sz="2400" dirty="0">
              <a:solidFill>
                <a:srgbClr val="333333"/>
              </a:solidFill>
              <a:latin typeface="Times New Roman" panose="02020603050405020304" pitchFamily="18" charset="0"/>
              <a:cs typeface="Times New Roman" panose="02020603050405020304" pitchFamily="18" charset="0"/>
            </a:endParaRPr>
          </a:p>
        </p:txBody>
      </p:sp>
      <p:sp>
        <p:nvSpPr>
          <p:cNvPr id="6" name="矩形: 圆角 5"/>
          <p:cNvSpPr/>
          <p:nvPr/>
        </p:nvSpPr>
        <p:spPr>
          <a:xfrm>
            <a:off x="564444" y="2161309"/>
            <a:ext cx="8168470" cy="46161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Not having received the birthday gift, I’m down in the dumps.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64444" y="4457747"/>
            <a:ext cx="8546648" cy="461665"/>
          </a:xfrm>
          <a:prstGeom prst="rect">
            <a:avLst/>
          </a:prstGeom>
          <a:noFill/>
        </p:spPr>
        <p:txBody>
          <a:bodyPr wrap="square" rtlCol="0">
            <a:spAutoFit/>
          </a:bodyPr>
          <a:lstStyle/>
          <a:p>
            <a:r>
              <a:rPr lang="zh-CN" altLang="en-US" sz="2400" i="0" dirty="0">
                <a:solidFill>
                  <a:srgbClr val="333333"/>
                </a:solidFill>
                <a:effectLst/>
                <a:latin typeface="Times New Roman" panose="02020603050405020304" pitchFamily="18" charset="0"/>
                <a:cs typeface="Times New Roman" panose="02020603050405020304" pitchFamily="18" charset="0"/>
              </a:rPr>
              <a:t>翻译：当看到生日蛋糕的时候我哽咽地说不出话来</a:t>
            </a:r>
            <a:r>
              <a:rPr lang="zh-CN" altLang="en-US" sz="2400" dirty="0">
                <a:solidFill>
                  <a:srgbClr val="333333"/>
                </a:solidFill>
                <a:latin typeface="Times New Roman" panose="02020603050405020304" pitchFamily="18" charset="0"/>
                <a:cs typeface="Times New Roman" panose="02020603050405020304" pitchFamily="18" charset="0"/>
              </a:rPr>
              <a:t>。</a:t>
            </a:r>
            <a:endParaRPr lang="zh-CN" altLang="en-US" sz="2400" dirty="0"/>
          </a:p>
        </p:txBody>
      </p:sp>
      <p:sp>
        <p:nvSpPr>
          <p:cNvPr id="12" name="矩形: 圆角 11"/>
          <p:cNvSpPr/>
          <p:nvPr/>
        </p:nvSpPr>
        <p:spPr>
          <a:xfrm>
            <a:off x="564444" y="4438932"/>
            <a:ext cx="8168470" cy="46161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When seeing the birthday cake, I have a lump in my throat.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564444" y="3366559"/>
            <a:ext cx="6101644" cy="461665"/>
          </a:xfrm>
          <a:prstGeom prst="rect">
            <a:avLst/>
          </a:prstGeom>
          <a:noFill/>
        </p:spPr>
        <p:txBody>
          <a:bodyPr wrap="square">
            <a:spAutoFit/>
          </a:bodyPr>
          <a:lstStyle/>
          <a:p>
            <a:r>
              <a:rPr lang="zh-CN" altLang="en-US" sz="2400" dirty="0">
                <a:solidFill>
                  <a:srgbClr val="333333"/>
                </a:solidFill>
                <a:latin typeface="Times New Roman" panose="02020603050405020304" pitchFamily="18" charset="0"/>
                <a:cs typeface="Times New Roman" panose="02020603050405020304" pitchFamily="18" charset="0"/>
              </a:rPr>
              <a:t>翻译：我没有找到新朋友心里很难过</a:t>
            </a:r>
            <a:r>
              <a:rPr lang="zh-CN" altLang="en-US" sz="1800" dirty="0">
                <a:solidFill>
                  <a:srgbClr val="333333"/>
                </a:solidFill>
                <a:latin typeface="Times New Roman" panose="02020603050405020304" pitchFamily="18" charset="0"/>
                <a:cs typeface="Times New Roman" panose="02020603050405020304" pitchFamily="18" charset="0"/>
              </a:rPr>
              <a:t>。</a:t>
            </a:r>
            <a:endParaRPr lang="en-US" altLang="zh-CN" sz="1800" dirty="0">
              <a:solidFill>
                <a:srgbClr val="333333"/>
              </a:solidFill>
              <a:latin typeface="Times New Roman" panose="02020603050405020304" pitchFamily="18" charset="0"/>
              <a:cs typeface="Times New Roman" panose="02020603050405020304" pitchFamily="18" charset="0"/>
            </a:endParaRPr>
          </a:p>
        </p:txBody>
      </p:sp>
      <p:sp>
        <p:nvSpPr>
          <p:cNvPr id="8" name="矩形: 圆角 7"/>
          <p:cNvSpPr/>
          <p:nvPr/>
        </p:nvSpPr>
        <p:spPr>
          <a:xfrm>
            <a:off x="564444" y="3330951"/>
            <a:ext cx="7214559" cy="49727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Times New Roman" panose="02020603050405020304" pitchFamily="18" charset="0"/>
                <a:cs typeface="Times New Roman" panose="02020603050405020304" pitchFamily="18" charset="0"/>
              </a:rPr>
              <a:t>Not finding new friends, I got a face like a wet weekend.</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564444" y="5537659"/>
            <a:ext cx="8546648" cy="461665"/>
          </a:xfrm>
          <a:prstGeom prst="rect">
            <a:avLst/>
          </a:prstGeom>
          <a:noFill/>
        </p:spPr>
        <p:txBody>
          <a:bodyPr wrap="square" rtlCol="0">
            <a:spAutoFit/>
          </a:bodyPr>
          <a:lstStyle/>
          <a:p>
            <a:r>
              <a:rPr lang="zh-CN" altLang="en-US" sz="2400" i="0" dirty="0">
                <a:solidFill>
                  <a:srgbClr val="333333"/>
                </a:solidFill>
                <a:effectLst/>
                <a:latin typeface="Times New Roman" panose="02020603050405020304" pitchFamily="18" charset="0"/>
                <a:cs typeface="Times New Roman" panose="02020603050405020304" pitchFamily="18" charset="0"/>
              </a:rPr>
              <a:t>翻译：</a:t>
            </a:r>
            <a:r>
              <a:rPr lang="zh-CN" altLang="en-US" sz="2400" dirty="0">
                <a:solidFill>
                  <a:srgbClr val="333333"/>
                </a:solidFill>
                <a:latin typeface="Times New Roman" panose="02020603050405020304" pitchFamily="18" charset="0"/>
                <a:cs typeface="Times New Roman" panose="02020603050405020304" pitchFamily="18" charset="0"/>
              </a:rPr>
              <a:t>我突然觉得情绪很低落，可是我不知道为什么会这样。</a:t>
            </a:r>
            <a:endParaRPr lang="en-US" altLang="zh-CN" sz="2400" dirty="0">
              <a:solidFill>
                <a:srgbClr val="333333"/>
              </a:solidFill>
              <a:latin typeface="Times New Roman" panose="02020603050405020304" pitchFamily="18" charset="0"/>
              <a:cs typeface="Times New Roman" panose="02020603050405020304" pitchFamily="18" charset="0"/>
            </a:endParaRPr>
          </a:p>
        </p:txBody>
      </p:sp>
      <p:sp>
        <p:nvSpPr>
          <p:cNvPr id="19" name="矩形: 圆角 18"/>
          <p:cNvSpPr/>
          <p:nvPr/>
        </p:nvSpPr>
        <p:spPr>
          <a:xfrm>
            <a:off x="564444" y="5517319"/>
            <a:ext cx="8168470" cy="46161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a:solidFill>
                  <a:srgbClr val="333333"/>
                </a:solidFill>
                <a:latin typeface="Times New Roman" panose="02020603050405020304" pitchFamily="18" charset="0"/>
                <a:cs typeface="Times New Roman" panose="02020603050405020304" pitchFamily="18" charset="0"/>
              </a:rPr>
              <a:t>I suddenly feel blue, but I just don’t know why.</a:t>
            </a:r>
            <a:endParaRPr lang="en-US" altLang="zh-CN" sz="2400" dirty="0">
              <a:solidFill>
                <a:srgbClr val="33333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11" grpId="0"/>
      <p:bldP spid="12" grpId="0" animBg="1"/>
      <p:bldP spid="14" grpId="0"/>
      <p:bldP spid="8" grpId="0" animBg="1"/>
      <p:bldP spid="17"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99630" y="135317"/>
            <a:ext cx="4192751" cy="523220"/>
          </a:xfrm>
          <a:prstGeom prst="rect">
            <a:avLst/>
          </a:prstGeom>
          <a:noFill/>
        </p:spPr>
        <p:txBody>
          <a:bodyPr wrap="none" lIns="91440" tIns="45720" rIns="91440" bIns="45720">
            <a:spAutoFit/>
          </a:bodyPr>
          <a:lstStyle/>
          <a:p>
            <a:pPr algn="ctr"/>
            <a:r>
              <a:rPr lang="en-US" altLang="zh-CN"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8</a:t>
            </a: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US" altLang="zh-CN"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Student’s composition </a:t>
            </a: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1</a:t>
            </a:r>
            <a:endPar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60534" y="869245"/>
            <a:ext cx="5926667" cy="5757334"/>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869245"/>
            <a:ext cx="6096000" cy="5757334"/>
          </a:xfrm>
          <a:prstGeom prst="rect">
            <a:avLst/>
          </a:prstGeom>
        </p:spPr>
      </p:pic>
      <p:cxnSp>
        <p:nvCxnSpPr>
          <p:cNvPr id="3" name="直接连接符 2"/>
          <p:cNvCxnSpPr/>
          <p:nvPr/>
        </p:nvCxnSpPr>
        <p:spPr>
          <a:xfrm>
            <a:off x="2111022" y="1365955"/>
            <a:ext cx="9708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89111" y="1365955"/>
            <a:ext cx="1394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对话气泡: 椭圆形 9"/>
          <p:cNvSpPr/>
          <p:nvPr/>
        </p:nvSpPr>
        <p:spPr>
          <a:xfrm>
            <a:off x="2319867" y="404277"/>
            <a:ext cx="2004521" cy="632169"/>
          </a:xfrm>
          <a:prstGeom prst="wedgeEllipseCallout">
            <a:avLst>
              <a:gd name="adj1" fmla="val -22149"/>
              <a:gd name="adj2" fmla="val 71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衔接自然</a:t>
            </a:r>
            <a:endParaRPr lang="zh-CN" altLang="en-US" sz="2400" dirty="0">
              <a:solidFill>
                <a:schemeClr val="tx1"/>
              </a:solidFill>
            </a:endParaRPr>
          </a:p>
        </p:txBody>
      </p:sp>
      <p:cxnSp>
        <p:nvCxnSpPr>
          <p:cNvPr id="12" name="直接连接符 11"/>
          <p:cNvCxnSpPr/>
          <p:nvPr/>
        </p:nvCxnSpPr>
        <p:spPr>
          <a:xfrm>
            <a:off x="7834489" y="1365955"/>
            <a:ext cx="18400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770534" y="1365955"/>
            <a:ext cx="17779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对话气泡: 椭圆形 15"/>
          <p:cNvSpPr/>
          <p:nvPr/>
        </p:nvSpPr>
        <p:spPr>
          <a:xfrm>
            <a:off x="9199699" y="135318"/>
            <a:ext cx="1715912" cy="829650"/>
          </a:xfrm>
          <a:prstGeom prst="wedgeEllipseCallout">
            <a:avLst>
              <a:gd name="adj1" fmla="val -22149"/>
              <a:gd name="adj2" fmla="val 71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衔接</a:t>
            </a:r>
            <a:endParaRPr lang="en-US" altLang="zh-CN" sz="2400" dirty="0">
              <a:solidFill>
                <a:schemeClr val="tx1"/>
              </a:solidFill>
            </a:endParaRPr>
          </a:p>
          <a:p>
            <a:pPr algn="ctr"/>
            <a:r>
              <a:rPr lang="zh-CN" altLang="en-US" sz="2400" dirty="0">
                <a:solidFill>
                  <a:schemeClr val="tx1"/>
                </a:solidFill>
              </a:rPr>
              <a:t>自然</a:t>
            </a:r>
            <a:endParaRPr lang="zh-CN" altLang="en-US" sz="2400" dirty="0">
              <a:solidFill>
                <a:schemeClr val="tx1"/>
              </a:solidFill>
            </a:endParaRPr>
          </a:p>
        </p:txBody>
      </p:sp>
      <p:cxnSp>
        <p:nvCxnSpPr>
          <p:cNvPr id="18" name="直接连接符 17"/>
          <p:cNvCxnSpPr/>
          <p:nvPr/>
        </p:nvCxnSpPr>
        <p:spPr>
          <a:xfrm>
            <a:off x="6750756" y="1365955"/>
            <a:ext cx="9708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12445" y="5921021"/>
            <a:ext cx="21787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连接符: 肘形 22"/>
          <p:cNvCxnSpPr/>
          <p:nvPr/>
        </p:nvCxnSpPr>
        <p:spPr>
          <a:xfrm rot="5400000">
            <a:off x="3796822" y="2270957"/>
            <a:ext cx="4344356" cy="2534356"/>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对话气泡: 椭圆形 26"/>
          <p:cNvSpPr/>
          <p:nvPr/>
        </p:nvSpPr>
        <p:spPr>
          <a:xfrm>
            <a:off x="4814712" y="2378175"/>
            <a:ext cx="1794933" cy="9256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情节无痕衔接</a:t>
            </a:r>
            <a:endParaRPr lang="zh-CN" altLang="en-US" sz="2400" dirty="0">
              <a:solidFill>
                <a:schemeClr val="tx1"/>
              </a:solidFill>
            </a:endParaRPr>
          </a:p>
        </p:txBody>
      </p:sp>
      <p:cxnSp>
        <p:nvCxnSpPr>
          <p:cNvPr id="29" name="直接连接符 28"/>
          <p:cNvCxnSpPr/>
          <p:nvPr/>
        </p:nvCxnSpPr>
        <p:spPr>
          <a:xfrm>
            <a:off x="4701822" y="1365955"/>
            <a:ext cx="108937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35010" y="3098800"/>
            <a:ext cx="146681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96622" y="4814710"/>
            <a:ext cx="214488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2800" y="5401733"/>
            <a:ext cx="279964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67933" y="5921021"/>
            <a:ext cx="179849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28978" y="6474177"/>
            <a:ext cx="197555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691489" y="4013200"/>
            <a:ext cx="237348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199699" y="4013200"/>
            <a:ext cx="161505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477210" y="5096933"/>
            <a:ext cx="327170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297333" y="5582355"/>
            <a:ext cx="108373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对话气泡: 椭圆形 54"/>
          <p:cNvSpPr/>
          <p:nvPr/>
        </p:nvSpPr>
        <p:spPr>
          <a:xfrm>
            <a:off x="4786677" y="252000"/>
            <a:ext cx="1896345" cy="78472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主语</a:t>
            </a:r>
            <a:endParaRPr lang="en-US" altLang="zh-CN" sz="2400" dirty="0">
              <a:solidFill>
                <a:schemeClr val="tx1"/>
              </a:solidFill>
            </a:endParaRPr>
          </a:p>
          <a:p>
            <a:pPr algn="ctr"/>
            <a:r>
              <a:rPr lang="zh-CN" altLang="en-US" sz="2400" dirty="0">
                <a:solidFill>
                  <a:schemeClr val="tx1"/>
                </a:solidFill>
              </a:rPr>
              <a:t>从句</a:t>
            </a:r>
            <a:endParaRPr lang="zh-CN" altLang="en-US" sz="2400" dirty="0">
              <a:solidFill>
                <a:schemeClr val="tx1"/>
              </a:solidFill>
            </a:endParaRPr>
          </a:p>
        </p:txBody>
      </p:sp>
      <p:sp>
        <p:nvSpPr>
          <p:cNvPr id="56" name="对话气泡: 椭圆形 55"/>
          <p:cNvSpPr/>
          <p:nvPr/>
        </p:nvSpPr>
        <p:spPr>
          <a:xfrm>
            <a:off x="3268209" y="1763526"/>
            <a:ext cx="1717246" cy="1009803"/>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sp>
        <p:nvSpPr>
          <p:cNvPr id="57" name="对话气泡: 椭圆形 56"/>
          <p:cNvSpPr/>
          <p:nvPr/>
        </p:nvSpPr>
        <p:spPr>
          <a:xfrm>
            <a:off x="1722299" y="3574553"/>
            <a:ext cx="1427303" cy="91841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无灵</a:t>
            </a:r>
            <a:endParaRPr lang="en-US" altLang="zh-CN" sz="2400" dirty="0">
              <a:solidFill>
                <a:schemeClr val="tx1"/>
              </a:solidFill>
            </a:endParaRPr>
          </a:p>
          <a:p>
            <a:pPr algn="ctr"/>
            <a:r>
              <a:rPr lang="zh-CN" altLang="en-US" sz="2400" dirty="0">
                <a:solidFill>
                  <a:schemeClr val="tx1"/>
                </a:solidFill>
              </a:rPr>
              <a:t>表达</a:t>
            </a:r>
            <a:endParaRPr lang="zh-CN" altLang="en-US" sz="2400" dirty="0">
              <a:solidFill>
                <a:schemeClr val="tx1"/>
              </a:solidFill>
            </a:endParaRPr>
          </a:p>
        </p:txBody>
      </p:sp>
      <p:sp>
        <p:nvSpPr>
          <p:cNvPr id="58" name="对话气泡: 椭圆形 57"/>
          <p:cNvSpPr/>
          <p:nvPr/>
        </p:nvSpPr>
        <p:spPr>
          <a:xfrm>
            <a:off x="1877520" y="3904063"/>
            <a:ext cx="2122109" cy="1175931"/>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with</a:t>
            </a:r>
            <a:r>
              <a:rPr lang="zh-CN" altLang="en-US" sz="2400" dirty="0">
                <a:solidFill>
                  <a:schemeClr val="tx1"/>
                </a:solidFill>
              </a:rPr>
              <a:t>的复合结构</a:t>
            </a:r>
            <a:endParaRPr lang="zh-CN" altLang="en-US" sz="2400" dirty="0">
              <a:solidFill>
                <a:schemeClr val="tx1"/>
              </a:solidFill>
            </a:endParaRPr>
          </a:p>
        </p:txBody>
      </p:sp>
      <p:sp>
        <p:nvSpPr>
          <p:cNvPr id="59" name="对话气泡: 椭圆形 58"/>
          <p:cNvSpPr/>
          <p:nvPr/>
        </p:nvSpPr>
        <p:spPr>
          <a:xfrm>
            <a:off x="1973847" y="5034847"/>
            <a:ext cx="1728909" cy="63216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sp>
        <p:nvSpPr>
          <p:cNvPr id="60" name="对话气泡: 椭圆形 59"/>
          <p:cNvSpPr/>
          <p:nvPr/>
        </p:nvSpPr>
        <p:spPr>
          <a:xfrm>
            <a:off x="701769" y="5136450"/>
            <a:ext cx="1269257" cy="1015988"/>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主语</a:t>
            </a:r>
            <a:endParaRPr lang="en-US" altLang="zh-CN" sz="2400" dirty="0">
              <a:solidFill>
                <a:schemeClr val="tx1"/>
              </a:solidFill>
            </a:endParaRPr>
          </a:p>
          <a:p>
            <a:pPr algn="ctr"/>
            <a:r>
              <a:rPr lang="zh-CN" altLang="en-US" sz="2400" dirty="0">
                <a:solidFill>
                  <a:schemeClr val="tx1"/>
                </a:solidFill>
              </a:rPr>
              <a:t>从句</a:t>
            </a:r>
            <a:endParaRPr lang="zh-CN" altLang="en-US" sz="2400" dirty="0">
              <a:solidFill>
                <a:schemeClr val="tx1"/>
              </a:solidFill>
            </a:endParaRPr>
          </a:p>
        </p:txBody>
      </p:sp>
      <p:sp>
        <p:nvSpPr>
          <p:cNvPr id="61" name="对话气泡: 椭圆形 60"/>
          <p:cNvSpPr/>
          <p:nvPr/>
        </p:nvSpPr>
        <p:spPr>
          <a:xfrm>
            <a:off x="7344166" y="2664192"/>
            <a:ext cx="1269257" cy="1066778"/>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无灵</a:t>
            </a:r>
            <a:endParaRPr lang="en-US" altLang="zh-CN" sz="2400" dirty="0">
              <a:solidFill>
                <a:schemeClr val="tx1"/>
              </a:solidFill>
            </a:endParaRPr>
          </a:p>
          <a:p>
            <a:pPr algn="ctr"/>
            <a:r>
              <a:rPr lang="zh-CN" altLang="en-US" sz="2400" dirty="0">
                <a:solidFill>
                  <a:schemeClr val="tx1"/>
                </a:solidFill>
              </a:rPr>
              <a:t>表达</a:t>
            </a:r>
            <a:endParaRPr lang="zh-CN" altLang="en-US" sz="2400" dirty="0">
              <a:solidFill>
                <a:schemeClr val="tx1"/>
              </a:solidFill>
            </a:endParaRPr>
          </a:p>
        </p:txBody>
      </p:sp>
      <p:sp>
        <p:nvSpPr>
          <p:cNvPr id="62" name="对话气泡: 椭圆形 61"/>
          <p:cNvSpPr/>
          <p:nvPr/>
        </p:nvSpPr>
        <p:spPr>
          <a:xfrm>
            <a:off x="9381067" y="3180653"/>
            <a:ext cx="1715912" cy="63216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sp>
        <p:nvSpPr>
          <p:cNvPr id="63" name="对话气泡: 椭圆形 62"/>
          <p:cNvSpPr/>
          <p:nvPr/>
        </p:nvSpPr>
        <p:spPr>
          <a:xfrm>
            <a:off x="8788398" y="3429000"/>
            <a:ext cx="2177643" cy="127281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无灵表达</a:t>
            </a:r>
            <a:r>
              <a:rPr lang="en-US" altLang="zh-CN" sz="2400" dirty="0">
                <a:solidFill>
                  <a:schemeClr val="tx1"/>
                </a:solidFill>
              </a:rPr>
              <a:t>+</a:t>
            </a:r>
            <a:r>
              <a:rPr lang="zh-CN" altLang="en-US" sz="2400" dirty="0">
                <a:solidFill>
                  <a:schemeClr val="tx1"/>
                </a:solidFill>
              </a:rPr>
              <a:t>比喻</a:t>
            </a:r>
            <a:endParaRPr lang="zh-CN" altLang="en-US" sz="2400" dirty="0">
              <a:solidFill>
                <a:schemeClr val="tx1"/>
              </a:solidFill>
            </a:endParaRPr>
          </a:p>
        </p:txBody>
      </p:sp>
      <p:sp>
        <p:nvSpPr>
          <p:cNvPr id="64" name="对话气泡: 椭圆形 63"/>
          <p:cNvSpPr/>
          <p:nvPr/>
        </p:nvSpPr>
        <p:spPr>
          <a:xfrm>
            <a:off x="8356970" y="4382904"/>
            <a:ext cx="1408889" cy="917220"/>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定语从句</a:t>
            </a:r>
            <a:endParaRPr lang="zh-CN" altLang="en-US" sz="2400" dirty="0">
              <a:solidFill>
                <a:schemeClr val="tx1"/>
              </a:solidFill>
            </a:endParaRPr>
          </a:p>
        </p:txBody>
      </p:sp>
      <p:cxnSp>
        <p:nvCxnSpPr>
          <p:cNvPr id="4" name="直接连接符 3"/>
          <p:cNvCxnSpPr/>
          <p:nvPr/>
        </p:nvCxnSpPr>
        <p:spPr>
          <a:xfrm>
            <a:off x="6400802" y="6152437"/>
            <a:ext cx="53622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451602" y="6626579"/>
            <a:ext cx="233679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对话气泡: 椭圆形 8"/>
          <p:cNvSpPr/>
          <p:nvPr/>
        </p:nvSpPr>
        <p:spPr>
          <a:xfrm>
            <a:off x="6609645" y="3668898"/>
            <a:ext cx="5005507" cy="200939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立意不是特别突出。倘若能把看到礼物后的心里活动加上去，就能让主题更突出。</a:t>
            </a:r>
            <a:endParaRPr lang="en-US" altLang="zh-CN" sz="2400" dirty="0">
              <a:solidFill>
                <a:schemeClr val="tx1"/>
              </a:solidFill>
            </a:endParaRPr>
          </a:p>
        </p:txBody>
      </p:sp>
      <p:cxnSp>
        <p:nvCxnSpPr>
          <p:cNvPr id="6" name="直接连接符 5"/>
          <p:cNvCxnSpPr/>
          <p:nvPr/>
        </p:nvCxnSpPr>
        <p:spPr>
          <a:xfrm>
            <a:off x="4728632" y="1319748"/>
            <a:ext cx="256823" cy="28432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4498954" y="1325391"/>
            <a:ext cx="246945" cy="2725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对话气泡: 椭圆形 23"/>
          <p:cNvSpPr/>
          <p:nvPr/>
        </p:nvSpPr>
        <p:spPr>
          <a:xfrm>
            <a:off x="4147331" y="140570"/>
            <a:ext cx="1258712" cy="1035934"/>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rPr>
              <a:t>此处加</a:t>
            </a:r>
            <a:r>
              <a:rPr lang="en-US" altLang="zh-CN" sz="2000" dirty="0">
                <a:solidFill>
                  <a:schemeClr val="tx1"/>
                </a:solidFill>
              </a:rPr>
              <a:t>and</a:t>
            </a:r>
            <a:endParaRPr lang="zh-CN" altLang="en-US" sz="2000" dirty="0">
              <a:solidFill>
                <a:schemeClr val="tx1"/>
              </a:solidFill>
            </a:endParaRPr>
          </a:p>
        </p:txBody>
      </p:sp>
      <p:sp>
        <p:nvSpPr>
          <p:cNvPr id="45" name="矩形: 圆角 44"/>
          <p:cNvSpPr/>
          <p:nvPr/>
        </p:nvSpPr>
        <p:spPr>
          <a:xfrm>
            <a:off x="486352" y="822212"/>
            <a:ext cx="10948364" cy="5431845"/>
          </a:xfrm>
          <a:prstGeom prst="roundRect">
            <a:avLst/>
          </a:prstGeom>
          <a:solidFill>
            <a:srgbClr val="FED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a:solidFill>
                <a:schemeClr val="tx1"/>
              </a:solidFill>
            </a:endParaRPr>
          </a:p>
          <a:p>
            <a:pPr algn="ctr"/>
            <a:r>
              <a:rPr lang="zh-CN" altLang="en-US" sz="2800" b="1" dirty="0">
                <a:solidFill>
                  <a:schemeClr val="tx1"/>
                </a:solidFill>
              </a:rPr>
              <a:t>点评</a:t>
            </a:r>
            <a:endParaRPr lang="en-US" altLang="zh-CN" sz="2800" b="1" dirty="0">
              <a:solidFill>
                <a:schemeClr val="tx1"/>
              </a:solidFill>
            </a:endParaRPr>
          </a:p>
          <a:p>
            <a:r>
              <a:rPr lang="zh-CN" altLang="en-US" sz="2400" dirty="0">
                <a:solidFill>
                  <a:schemeClr val="tx1"/>
                </a:solidFill>
              </a:rPr>
              <a:t>语法方面：</a:t>
            </a:r>
            <a:endParaRPr lang="en-US" altLang="zh-CN" sz="2400" dirty="0">
              <a:solidFill>
                <a:schemeClr val="tx1"/>
              </a:solidFill>
            </a:endParaRPr>
          </a:p>
          <a:p>
            <a:r>
              <a:rPr lang="zh-CN" altLang="en-US" sz="2400" dirty="0">
                <a:solidFill>
                  <a:schemeClr val="tx1"/>
                </a:solidFill>
              </a:rPr>
              <a:t>学生的语言表达还好，虽有错误，但不多；语言的丰富性，多样性也还行，但是语言的地道性和贴切性有待提高</a:t>
            </a:r>
            <a:r>
              <a:rPr lang="zh-CN" altLang="en-US" sz="2400" dirty="0"/>
              <a:t>。</a:t>
            </a:r>
            <a:endParaRPr lang="en-US" altLang="zh-CN" sz="2400" dirty="0">
              <a:solidFill>
                <a:schemeClr val="tx1"/>
              </a:solidFill>
            </a:endParaRPr>
          </a:p>
          <a:p>
            <a:r>
              <a:rPr lang="zh-CN" altLang="en-US" sz="2400" dirty="0">
                <a:solidFill>
                  <a:schemeClr val="tx1"/>
                </a:solidFill>
              </a:rPr>
              <a:t>内容方面：</a:t>
            </a:r>
            <a:endParaRPr lang="en-US" altLang="zh-CN" sz="2400" dirty="0">
              <a:solidFill>
                <a:schemeClr val="tx1"/>
              </a:solidFill>
            </a:endParaRPr>
          </a:p>
          <a:p>
            <a:r>
              <a:rPr lang="zh-CN" altLang="en-US" sz="2400" dirty="0">
                <a:solidFill>
                  <a:schemeClr val="tx1"/>
                </a:solidFill>
              </a:rPr>
              <a:t>从故事情节上来说，该生的续写很好地融入了原文的风格和基调，非常不错。</a:t>
            </a:r>
            <a:endParaRPr lang="zh-CN" altLang="en-US" sz="2400" dirty="0">
              <a:solidFill>
                <a:schemeClr val="tx1"/>
              </a:solidFill>
            </a:endParaRPr>
          </a:p>
          <a:p>
            <a:r>
              <a:rPr lang="zh-CN" altLang="en-US" sz="2400" dirty="0">
                <a:solidFill>
                  <a:schemeClr val="tx1"/>
                </a:solidFill>
              </a:rPr>
              <a:t>语言方面：</a:t>
            </a:r>
            <a:endParaRPr lang="en-US" altLang="zh-CN" sz="2400" dirty="0">
              <a:solidFill>
                <a:schemeClr val="tx1"/>
              </a:solidFill>
            </a:endParaRPr>
          </a:p>
          <a:p>
            <a:pPr marL="457200" indent="-457200">
              <a:buAutoNum type="arabicPeriod"/>
            </a:pPr>
            <a:r>
              <a:rPr lang="zh-CN" altLang="en-US" sz="2400" dirty="0">
                <a:solidFill>
                  <a:schemeClr val="tx1"/>
                </a:solidFill>
              </a:rPr>
              <a:t>该生的句式表达丰富多样，修辞的运用让语言充满画面感。但是词汇运用比较简单。</a:t>
            </a:r>
            <a:endParaRPr lang="en-US" altLang="zh-CN" sz="2400" dirty="0">
              <a:solidFill>
                <a:schemeClr val="tx1"/>
              </a:solidFill>
            </a:endParaRPr>
          </a:p>
          <a:p>
            <a:pPr marL="457200" indent="-457200">
              <a:buAutoNum type="arabicPeriod"/>
            </a:pPr>
            <a:r>
              <a:rPr lang="zh-CN" altLang="en-US" sz="2400" dirty="0">
                <a:solidFill>
                  <a:schemeClr val="tx1"/>
                </a:solidFill>
              </a:rPr>
              <a:t>心里活动可以再丰富些。</a:t>
            </a:r>
            <a:endParaRPr lang="en-US" altLang="zh-CN" sz="2400" dirty="0">
              <a:solidFill>
                <a:schemeClr val="tx1"/>
              </a:solidFill>
            </a:endParaRPr>
          </a:p>
          <a:p>
            <a:r>
              <a:rPr lang="zh-CN" altLang="en-US" sz="2400" dirty="0">
                <a:solidFill>
                  <a:schemeClr val="tx1"/>
                </a:solidFill>
              </a:rPr>
              <a:t>结构方面：</a:t>
            </a:r>
            <a:endParaRPr lang="en-US" altLang="zh-CN" sz="2400" dirty="0">
              <a:solidFill>
                <a:schemeClr val="tx1"/>
              </a:solidFill>
            </a:endParaRPr>
          </a:p>
          <a:p>
            <a:r>
              <a:rPr lang="en-US" altLang="zh-CN" sz="2400" dirty="0">
                <a:solidFill>
                  <a:schemeClr val="tx1"/>
                </a:solidFill>
              </a:rPr>
              <a:t> </a:t>
            </a:r>
            <a:r>
              <a:rPr lang="zh-CN" altLang="en-US" sz="2400" dirty="0">
                <a:solidFill>
                  <a:schemeClr val="tx1"/>
                </a:solidFill>
              </a:rPr>
              <a:t>关联词的运用较少，可适当增加。</a:t>
            </a:r>
            <a:endParaRPr lang="en-US" altLang="zh-CN" sz="2400" dirty="0">
              <a:solidFill>
                <a:schemeClr val="tx1"/>
              </a:solidFill>
            </a:endParaRPr>
          </a:p>
          <a:p>
            <a:endParaRPr lang="zh-CN" alt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ppt_x"/>
                                          </p:val>
                                        </p:tav>
                                        <p:tav tm="100000">
                                          <p:val>
                                            <p:strVal val="#ppt_x"/>
                                          </p:val>
                                        </p:tav>
                                      </p:tavLst>
                                    </p:anim>
                                    <p:anim calcmode="lin" valueType="num">
                                      <p:cBhvr additive="base">
                                        <p:cTn id="90" dur="500" fill="hold"/>
                                        <p:tgtEl>
                                          <p:spTgt spid="35"/>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fill="hold"/>
                                        <p:tgtEl>
                                          <p:spTgt spid="37"/>
                                        </p:tgtEl>
                                        <p:attrNameLst>
                                          <p:attrName>ppt_x</p:attrName>
                                        </p:attrNameLst>
                                      </p:cBhvr>
                                      <p:tavLst>
                                        <p:tav tm="0">
                                          <p:val>
                                            <p:strVal val="#ppt_x"/>
                                          </p:val>
                                        </p:tav>
                                        <p:tav tm="100000">
                                          <p:val>
                                            <p:strVal val="#ppt_x"/>
                                          </p:val>
                                        </p:tav>
                                      </p:tavLst>
                                    </p:anim>
                                    <p:anim calcmode="lin" valueType="num">
                                      <p:cBhvr additive="base">
                                        <p:cTn id="94" dur="500" fill="hold"/>
                                        <p:tgtEl>
                                          <p:spTgt spid="37"/>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additive="base">
                                        <p:cTn id="101" dur="500" fill="hold"/>
                                        <p:tgtEl>
                                          <p:spTgt spid="42"/>
                                        </p:tgtEl>
                                        <p:attrNameLst>
                                          <p:attrName>ppt_x</p:attrName>
                                        </p:attrNameLst>
                                      </p:cBhvr>
                                      <p:tavLst>
                                        <p:tav tm="0">
                                          <p:val>
                                            <p:strVal val="#ppt_x"/>
                                          </p:val>
                                        </p:tav>
                                        <p:tav tm="100000">
                                          <p:val>
                                            <p:strVal val="#ppt_x"/>
                                          </p:val>
                                        </p:tav>
                                      </p:tavLst>
                                    </p:anim>
                                    <p:anim calcmode="lin" valueType="num">
                                      <p:cBhvr additive="base">
                                        <p:cTn id="102" dur="500" fill="hold"/>
                                        <p:tgtEl>
                                          <p:spTgt spid="42"/>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fill="hold"/>
                                        <p:tgtEl>
                                          <p:spTgt spid="44"/>
                                        </p:tgtEl>
                                        <p:attrNameLst>
                                          <p:attrName>ppt_x</p:attrName>
                                        </p:attrNameLst>
                                      </p:cBhvr>
                                      <p:tavLst>
                                        <p:tav tm="0">
                                          <p:val>
                                            <p:strVal val="#ppt_x"/>
                                          </p:val>
                                        </p:tav>
                                        <p:tav tm="100000">
                                          <p:val>
                                            <p:strVal val="#ppt_x"/>
                                          </p:val>
                                        </p:tav>
                                      </p:tavLst>
                                    </p:anim>
                                    <p:anim calcmode="lin" valueType="num">
                                      <p:cBhvr additive="base">
                                        <p:cTn id="106" dur="500" fill="hold"/>
                                        <p:tgtEl>
                                          <p:spTgt spid="44"/>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ppt_x"/>
                                          </p:val>
                                        </p:tav>
                                        <p:tav tm="100000">
                                          <p:val>
                                            <p:strVal val="#ppt_x"/>
                                          </p:val>
                                        </p:tav>
                                      </p:tavLst>
                                    </p:anim>
                                    <p:anim calcmode="lin" valueType="num">
                                      <p:cBhvr additive="base">
                                        <p:cTn id="110" dur="500" fill="hold"/>
                                        <p:tgtEl>
                                          <p:spTgt spid="47"/>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additive="base">
                                        <p:cTn id="113" dur="500" fill="hold"/>
                                        <p:tgtEl>
                                          <p:spTgt spid="48"/>
                                        </p:tgtEl>
                                        <p:attrNameLst>
                                          <p:attrName>ppt_x</p:attrName>
                                        </p:attrNameLst>
                                      </p:cBhvr>
                                      <p:tavLst>
                                        <p:tav tm="0">
                                          <p:val>
                                            <p:strVal val="#ppt_x"/>
                                          </p:val>
                                        </p:tav>
                                        <p:tav tm="100000">
                                          <p:val>
                                            <p:strVal val="#ppt_x"/>
                                          </p:val>
                                        </p:tav>
                                      </p:tavLst>
                                    </p:anim>
                                    <p:anim calcmode="lin" valueType="num">
                                      <p:cBhvr additive="base">
                                        <p:cTn id="1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1000"/>
                                        <p:tgtEl>
                                          <p:spTgt spid="55"/>
                                        </p:tgtEl>
                                      </p:cBhvr>
                                    </p:animEffect>
                                    <p:anim calcmode="lin" valueType="num">
                                      <p:cBhvr>
                                        <p:cTn id="120" dur="1000" fill="hold"/>
                                        <p:tgtEl>
                                          <p:spTgt spid="55"/>
                                        </p:tgtEl>
                                        <p:attrNameLst>
                                          <p:attrName>ppt_x</p:attrName>
                                        </p:attrNameLst>
                                      </p:cBhvr>
                                      <p:tavLst>
                                        <p:tav tm="0">
                                          <p:val>
                                            <p:strVal val="#ppt_x"/>
                                          </p:val>
                                        </p:tav>
                                        <p:tav tm="100000">
                                          <p:val>
                                            <p:strVal val="#ppt_x"/>
                                          </p:val>
                                        </p:tav>
                                      </p:tavLst>
                                    </p:anim>
                                    <p:anim calcmode="lin" valueType="num">
                                      <p:cBhvr>
                                        <p:cTn id="12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56"/>
                                        </p:tgtEl>
                                        <p:attrNameLst>
                                          <p:attrName>style.visibility</p:attrName>
                                        </p:attrNameLst>
                                      </p:cBhvr>
                                      <p:to>
                                        <p:strVal val="visible"/>
                                      </p:to>
                                    </p:set>
                                    <p:anim calcmode="lin" valueType="num">
                                      <p:cBhvr additive="base">
                                        <p:cTn id="126" dur="500" fill="hold"/>
                                        <p:tgtEl>
                                          <p:spTgt spid="56"/>
                                        </p:tgtEl>
                                        <p:attrNameLst>
                                          <p:attrName>ppt_x</p:attrName>
                                        </p:attrNameLst>
                                      </p:cBhvr>
                                      <p:tavLst>
                                        <p:tav tm="0">
                                          <p:val>
                                            <p:strVal val="#ppt_x"/>
                                          </p:val>
                                        </p:tav>
                                        <p:tav tm="100000">
                                          <p:val>
                                            <p:strVal val="#ppt_x"/>
                                          </p:val>
                                        </p:tav>
                                      </p:tavLst>
                                    </p:anim>
                                    <p:anim calcmode="lin" valueType="num">
                                      <p:cBhvr additive="base">
                                        <p:cTn id="12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additive="base">
                                        <p:cTn id="132" dur="500" fill="hold"/>
                                        <p:tgtEl>
                                          <p:spTgt spid="57"/>
                                        </p:tgtEl>
                                        <p:attrNameLst>
                                          <p:attrName>ppt_x</p:attrName>
                                        </p:attrNameLst>
                                      </p:cBhvr>
                                      <p:tavLst>
                                        <p:tav tm="0">
                                          <p:val>
                                            <p:strVal val="#ppt_x"/>
                                          </p:val>
                                        </p:tav>
                                        <p:tav tm="100000">
                                          <p:val>
                                            <p:strVal val="#ppt_x"/>
                                          </p:val>
                                        </p:tav>
                                      </p:tavLst>
                                    </p:anim>
                                    <p:anim calcmode="lin" valueType="num">
                                      <p:cBhvr additive="base">
                                        <p:cTn id="13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58"/>
                                        </p:tgtEl>
                                        <p:attrNameLst>
                                          <p:attrName>style.visibility</p:attrName>
                                        </p:attrNameLst>
                                      </p:cBhvr>
                                      <p:to>
                                        <p:strVal val="visible"/>
                                      </p:to>
                                    </p:set>
                                    <p:anim calcmode="lin" valueType="num">
                                      <p:cBhvr additive="base">
                                        <p:cTn id="138" dur="500" fill="hold"/>
                                        <p:tgtEl>
                                          <p:spTgt spid="58"/>
                                        </p:tgtEl>
                                        <p:attrNameLst>
                                          <p:attrName>ppt_x</p:attrName>
                                        </p:attrNameLst>
                                      </p:cBhvr>
                                      <p:tavLst>
                                        <p:tav tm="0">
                                          <p:val>
                                            <p:strVal val="#ppt_x"/>
                                          </p:val>
                                        </p:tav>
                                        <p:tav tm="100000">
                                          <p:val>
                                            <p:strVal val="#ppt_x"/>
                                          </p:val>
                                        </p:tav>
                                      </p:tavLst>
                                    </p:anim>
                                    <p:anim calcmode="lin" valueType="num">
                                      <p:cBhvr additive="base">
                                        <p:cTn id="13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59"/>
                                        </p:tgtEl>
                                        <p:attrNameLst>
                                          <p:attrName>style.visibility</p:attrName>
                                        </p:attrNameLst>
                                      </p:cBhvr>
                                      <p:to>
                                        <p:strVal val="visible"/>
                                      </p:to>
                                    </p:set>
                                    <p:anim calcmode="lin" valueType="num">
                                      <p:cBhvr additive="base">
                                        <p:cTn id="144" dur="500" fill="hold"/>
                                        <p:tgtEl>
                                          <p:spTgt spid="59"/>
                                        </p:tgtEl>
                                        <p:attrNameLst>
                                          <p:attrName>ppt_x</p:attrName>
                                        </p:attrNameLst>
                                      </p:cBhvr>
                                      <p:tavLst>
                                        <p:tav tm="0">
                                          <p:val>
                                            <p:strVal val="#ppt_x"/>
                                          </p:val>
                                        </p:tav>
                                        <p:tav tm="100000">
                                          <p:val>
                                            <p:strVal val="#ppt_x"/>
                                          </p:val>
                                        </p:tav>
                                      </p:tavLst>
                                    </p:anim>
                                    <p:anim calcmode="lin" valueType="num">
                                      <p:cBhvr additive="base">
                                        <p:cTn id="14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61"/>
                                        </p:tgtEl>
                                        <p:attrNameLst>
                                          <p:attrName>style.visibility</p:attrName>
                                        </p:attrNameLst>
                                      </p:cBhvr>
                                      <p:to>
                                        <p:strVal val="visible"/>
                                      </p:to>
                                    </p:set>
                                    <p:anim calcmode="lin" valueType="num">
                                      <p:cBhvr additive="base">
                                        <p:cTn id="156" dur="500" fill="hold"/>
                                        <p:tgtEl>
                                          <p:spTgt spid="61"/>
                                        </p:tgtEl>
                                        <p:attrNameLst>
                                          <p:attrName>ppt_x</p:attrName>
                                        </p:attrNameLst>
                                      </p:cBhvr>
                                      <p:tavLst>
                                        <p:tav tm="0">
                                          <p:val>
                                            <p:strVal val="#ppt_x"/>
                                          </p:val>
                                        </p:tav>
                                        <p:tav tm="100000">
                                          <p:val>
                                            <p:strVal val="#ppt_x"/>
                                          </p:val>
                                        </p:tav>
                                      </p:tavLst>
                                    </p:anim>
                                    <p:anim calcmode="lin" valueType="num">
                                      <p:cBhvr additive="base">
                                        <p:cTn id="15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additive="base">
                                        <p:cTn id="162" dur="500" fill="hold"/>
                                        <p:tgtEl>
                                          <p:spTgt spid="62"/>
                                        </p:tgtEl>
                                        <p:attrNameLst>
                                          <p:attrName>ppt_x</p:attrName>
                                        </p:attrNameLst>
                                      </p:cBhvr>
                                      <p:tavLst>
                                        <p:tav tm="0">
                                          <p:val>
                                            <p:strVal val="#ppt_x"/>
                                          </p:val>
                                        </p:tav>
                                        <p:tav tm="100000">
                                          <p:val>
                                            <p:strVal val="#ppt_x"/>
                                          </p:val>
                                        </p:tav>
                                      </p:tavLst>
                                    </p:anim>
                                    <p:anim calcmode="lin" valueType="num">
                                      <p:cBhvr additive="base">
                                        <p:cTn id="16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63"/>
                                        </p:tgtEl>
                                        <p:attrNameLst>
                                          <p:attrName>style.visibility</p:attrName>
                                        </p:attrNameLst>
                                      </p:cBhvr>
                                      <p:to>
                                        <p:strVal val="visible"/>
                                      </p:to>
                                    </p:set>
                                    <p:anim calcmode="lin" valueType="num">
                                      <p:cBhvr additive="base">
                                        <p:cTn id="168" dur="500" fill="hold"/>
                                        <p:tgtEl>
                                          <p:spTgt spid="63"/>
                                        </p:tgtEl>
                                        <p:attrNameLst>
                                          <p:attrName>ppt_x</p:attrName>
                                        </p:attrNameLst>
                                      </p:cBhvr>
                                      <p:tavLst>
                                        <p:tav tm="0">
                                          <p:val>
                                            <p:strVal val="#ppt_x"/>
                                          </p:val>
                                        </p:tav>
                                        <p:tav tm="100000">
                                          <p:val>
                                            <p:strVal val="#ppt_x"/>
                                          </p:val>
                                        </p:tav>
                                      </p:tavLst>
                                    </p:anim>
                                    <p:anim calcmode="lin" valueType="num">
                                      <p:cBhvr additive="base">
                                        <p:cTn id="16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64"/>
                                        </p:tgtEl>
                                        <p:attrNameLst>
                                          <p:attrName>style.visibility</p:attrName>
                                        </p:attrNameLst>
                                      </p:cBhvr>
                                      <p:to>
                                        <p:strVal val="visible"/>
                                      </p:to>
                                    </p:set>
                                    <p:anim calcmode="lin" valueType="num">
                                      <p:cBhvr additive="base">
                                        <p:cTn id="174" dur="500" fill="hold"/>
                                        <p:tgtEl>
                                          <p:spTgt spid="64"/>
                                        </p:tgtEl>
                                        <p:attrNameLst>
                                          <p:attrName>ppt_x</p:attrName>
                                        </p:attrNameLst>
                                      </p:cBhvr>
                                      <p:tavLst>
                                        <p:tav tm="0">
                                          <p:val>
                                            <p:strVal val="#ppt_x"/>
                                          </p:val>
                                        </p:tav>
                                        <p:tav tm="100000">
                                          <p:val>
                                            <p:strVal val="#ppt_x"/>
                                          </p:val>
                                        </p:tav>
                                      </p:tavLst>
                                    </p:anim>
                                    <p:anim calcmode="lin" valueType="num">
                                      <p:cBhvr additive="base">
                                        <p:cTn id="17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4"/>
                                        </p:tgtEl>
                                        <p:attrNameLst>
                                          <p:attrName>style.visibility</p:attrName>
                                        </p:attrNameLst>
                                      </p:cBhvr>
                                      <p:to>
                                        <p:strVal val="visible"/>
                                      </p:to>
                                    </p:set>
                                    <p:anim calcmode="lin" valueType="num">
                                      <p:cBhvr additive="base">
                                        <p:cTn id="180" dur="500" fill="hold"/>
                                        <p:tgtEl>
                                          <p:spTgt spid="4"/>
                                        </p:tgtEl>
                                        <p:attrNameLst>
                                          <p:attrName>ppt_x</p:attrName>
                                        </p:attrNameLst>
                                      </p:cBhvr>
                                      <p:tavLst>
                                        <p:tav tm="0">
                                          <p:val>
                                            <p:strVal val="#ppt_x"/>
                                          </p:val>
                                        </p:tav>
                                        <p:tav tm="100000">
                                          <p:val>
                                            <p:strVal val="#ppt_x"/>
                                          </p:val>
                                        </p:tav>
                                      </p:tavLst>
                                    </p:anim>
                                    <p:anim calcmode="lin" valueType="num">
                                      <p:cBhvr additive="base">
                                        <p:cTn id="181" dur="500" fill="hold"/>
                                        <p:tgtEl>
                                          <p:spTgt spid="4"/>
                                        </p:tgtEl>
                                        <p:attrNameLst>
                                          <p:attrName>ppt_y</p:attrName>
                                        </p:attrNameLst>
                                      </p:cBhvr>
                                      <p:tavLst>
                                        <p:tav tm="0">
                                          <p:val>
                                            <p:strVal val="1+#ppt_h/2"/>
                                          </p:val>
                                        </p:tav>
                                        <p:tav tm="100000">
                                          <p:val>
                                            <p:strVal val="#ppt_y"/>
                                          </p:val>
                                        </p:tav>
                                      </p:tavLst>
                                    </p:anim>
                                  </p:childTnLst>
                                </p:cTn>
                              </p:par>
                              <p:par>
                                <p:cTn id="182" presetID="2" presetClass="entr" presetSubtype="4" fill="hold" nodeType="withEffect">
                                  <p:stCondLst>
                                    <p:cond delay="0"/>
                                  </p:stCondLst>
                                  <p:childTnLst>
                                    <p:set>
                                      <p:cBhvr>
                                        <p:cTn id="183" dur="1" fill="hold">
                                          <p:stCondLst>
                                            <p:cond delay="0"/>
                                          </p:stCondLst>
                                        </p:cTn>
                                        <p:tgtEl>
                                          <p:spTgt spid="38"/>
                                        </p:tgtEl>
                                        <p:attrNameLst>
                                          <p:attrName>style.visibility</p:attrName>
                                        </p:attrNameLst>
                                      </p:cBhvr>
                                      <p:to>
                                        <p:strVal val="visible"/>
                                      </p:to>
                                    </p:set>
                                    <p:anim calcmode="lin" valueType="num">
                                      <p:cBhvr additive="base">
                                        <p:cTn id="184" dur="500" fill="hold"/>
                                        <p:tgtEl>
                                          <p:spTgt spid="38"/>
                                        </p:tgtEl>
                                        <p:attrNameLst>
                                          <p:attrName>ppt_x</p:attrName>
                                        </p:attrNameLst>
                                      </p:cBhvr>
                                      <p:tavLst>
                                        <p:tav tm="0">
                                          <p:val>
                                            <p:strVal val="#ppt_x"/>
                                          </p:val>
                                        </p:tav>
                                        <p:tav tm="100000">
                                          <p:val>
                                            <p:strVal val="#ppt_x"/>
                                          </p:val>
                                        </p:tav>
                                      </p:tavLst>
                                    </p:anim>
                                    <p:anim calcmode="lin" valueType="num">
                                      <p:cBhvr additive="base">
                                        <p:cTn id="18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grpId="0" nodeType="clickEffect">
                                  <p:stCondLst>
                                    <p:cond delay="0"/>
                                  </p:stCondLst>
                                  <p:childTnLst>
                                    <p:set>
                                      <p:cBhvr>
                                        <p:cTn id="189" dur="1" fill="hold">
                                          <p:stCondLst>
                                            <p:cond delay="0"/>
                                          </p:stCondLst>
                                        </p:cTn>
                                        <p:tgtEl>
                                          <p:spTgt spid="9"/>
                                        </p:tgtEl>
                                        <p:attrNameLst>
                                          <p:attrName>style.visibility</p:attrName>
                                        </p:attrNameLst>
                                      </p:cBhvr>
                                      <p:to>
                                        <p:strVal val="visible"/>
                                      </p:to>
                                    </p:set>
                                    <p:animEffect transition="in" filter="fade">
                                      <p:cBhvr>
                                        <p:cTn id="190" dur="1000"/>
                                        <p:tgtEl>
                                          <p:spTgt spid="9"/>
                                        </p:tgtEl>
                                      </p:cBhvr>
                                    </p:animEffect>
                                    <p:anim calcmode="lin" valueType="num">
                                      <p:cBhvr>
                                        <p:cTn id="191" dur="1000" fill="hold"/>
                                        <p:tgtEl>
                                          <p:spTgt spid="9"/>
                                        </p:tgtEl>
                                        <p:attrNameLst>
                                          <p:attrName>ppt_x</p:attrName>
                                        </p:attrNameLst>
                                      </p:cBhvr>
                                      <p:tavLst>
                                        <p:tav tm="0">
                                          <p:val>
                                            <p:strVal val="#ppt_x"/>
                                          </p:val>
                                        </p:tav>
                                        <p:tav tm="100000">
                                          <p:val>
                                            <p:strVal val="#ppt_x"/>
                                          </p:val>
                                        </p:tav>
                                      </p:tavLst>
                                    </p:anim>
                                    <p:anim calcmode="lin" valueType="num">
                                      <p:cBhvr>
                                        <p:cTn id="19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fill="hold"/>
                                        <p:tgtEl>
                                          <p:spTgt spid="45"/>
                                        </p:tgtEl>
                                        <p:attrNameLst>
                                          <p:attrName>ppt_x</p:attrName>
                                        </p:attrNameLst>
                                      </p:cBhvr>
                                      <p:tavLst>
                                        <p:tav tm="0">
                                          <p:val>
                                            <p:strVal val="#ppt_x"/>
                                          </p:val>
                                        </p:tav>
                                        <p:tav tm="100000">
                                          <p:val>
                                            <p:strVal val="#ppt_x"/>
                                          </p:val>
                                        </p:tav>
                                      </p:tavLst>
                                    </p:anim>
                                    <p:anim calcmode="lin" valueType="num">
                                      <p:cBhvr additive="base">
                                        <p:cTn id="19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7" grpId="0" animBg="1"/>
      <p:bldP spid="27"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9" grpId="0" animBg="1"/>
      <p:bldP spid="2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311" y="677334"/>
            <a:ext cx="5789319" cy="602244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378" y="677334"/>
            <a:ext cx="5789319" cy="6022448"/>
          </a:xfrm>
          <a:prstGeom prst="rect">
            <a:avLst/>
          </a:prstGeom>
        </p:spPr>
      </p:pic>
      <p:sp>
        <p:nvSpPr>
          <p:cNvPr id="8" name="矩形 7"/>
          <p:cNvSpPr/>
          <p:nvPr/>
        </p:nvSpPr>
        <p:spPr>
          <a:xfrm>
            <a:off x="5013009" y="135317"/>
            <a:ext cx="2234457" cy="523220"/>
          </a:xfrm>
          <a:prstGeom prst="rect">
            <a:avLst/>
          </a:prstGeom>
          <a:noFill/>
        </p:spPr>
        <p:txBody>
          <a:bodyPr wrap="square" lIns="91440" tIns="45720" rIns="91440" bIns="45720">
            <a:spAutoFit/>
          </a:bodyPr>
          <a:lstStyle/>
          <a:p>
            <a:pPr algn="ctr"/>
            <a:r>
              <a:rPr lang="en-US" altLang="zh-CN"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8</a:t>
            </a: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学生习作</a:t>
            </a: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2</a:t>
            </a:r>
            <a:endParaRPr lang="zh-CN" alt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3217704" y="1140178"/>
            <a:ext cx="1641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80904" y="1140178"/>
            <a:ext cx="215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76815" y="1162756"/>
            <a:ext cx="18457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46726" y="1179690"/>
            <a:ext cx="18457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对话气泡: 椭圆形 13"/>
          <p:cNvSpPr/>
          <p:nvPr/>
        </p:nvSpPr>
        <p:spPr>
          <a:xfrm>
            <a:off x="2327479" y="97854"/>
            <a:ext cx="1680076" cy="688617"/>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无痕</a:t>
            </a:r>
            <a:endParaRPr lang="en-US" altLang="zh-CN" sz="2400" dirty="0">
              <a:solidFill>
                <a:schemeClr val="tx1"/>
              </a:solidFill>
            </a:endParaRPr>
          </a:p>
          <a:p>
            <a:pPr algn="ctr"/>
            <a:r>
              <a:rPr lang="zh-CN" altLang="en-US" sz="2400" dirty="0">
                <a:solidFill>
                  <a:schemeClr val="tx1"/>
                </a:solidFill>
              </a:rPr>
              <a:t>衔接</a:t>
            </a:r>
            <a:endParaRPr lang="zh-CN" altLang="en-US" sz="2400" dirty="0">
              <a:solidFill>
                <a:schemeClr val="tx1"/>
              </a:solidFill>
            </a:endParaRPr>
          </a:p>
        </p:txBody>
      </p:sp>
      <p:cxnSp>
        <p:nvCxnSpPr>
          <p:cNvPr id="16" name="直接连接符 15"/>
          <p:cNvCxnSpPr/>
          <p:nvPr/>
        </p:nvCxnSpPr>
        <p:spPr>
          <a:xfrm>
            <a:off x="6254415" y="1783645"/>
            <a:ext cx="52380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30237" y="2314223"/>
            <a:ext cx="50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对话气泡: 圆角矩形 19"/>
          <p:cNvSpPr/>
          <p:nvPr/>
        </p:nvSpPr>
        <p:spPr>
          <a:xfrm>
            <a:off x="5785542" y="-82014"/>
            <a:ext cx="6481147" cy="1653184"/>
          </a:xfrm>
          <a:prstGeom prst="wedgeRoundRectCallout">
            <a:avLst>
              <a:gd name="adj1" fmla="val -29021"/>
              <a:gd name="adj2" fmla="val 6467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衔接欠佳：前面提到了父亲就站在我身后，如果后面接着父亲往下写会更好。建议此句改成：</a:t>
            </a:r>
            <a:r>
              <a:rPr lang="en-US" altLang="zh-CN" sz="2400" dirty="0">
                <a:solidFill>
                  <a:schemeClr val="tx1"/>
                </a:solidFill>
              </a:rPr>
              <a:t>with a cake held in his hands, he grinned rather than kept silent, blurting out “Happy Birthday!”</a:t>
            </a:r>
            <a:endParaRPr lang="zh-CN" altLang="en-US" sz="2400" dirty="0">
              <a:solidFill>
                <a:schemeClr val="tx1"/>
              </a:solidFill>
            </a:endParaRPr>
          </a:p>
        </p:txBody>
      </p:sp>
      <p:cxnSp>
        <p:nvCxnSpPr>
          <p:cNvPr id="22" name="直接连接符 21"/>
          <p:cNvCxnSpPr/>
          <p:nvPr/>
        </p:nvCxnSpPr>
        <p:spPr>
          <a:xfrm>
            <a:off x="4302857" y="6078892"/>
            <a:ext cx="13754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90028" y="6592536"/>
            <a:ext cx="7372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8237" y="1151292"/>
            <a:ext cx="10099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连接符: 肘形 29"/>
          <p:cNvCxnSpPr/>
          <p:nvPr/>
        </p:nvCxnSpPr>
        <p:spPr>
          <a:xfrm rot="5400000">
            <a:off x="3472136" y="2399691"/>
            <a:ext cx="4868683" cy="2230424"/>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对话气泡: 椭圆形 33"/>
          <p:cNvSpPr/>
          <p:nvPr/>
        </p:nvSpPr>
        <p:spPr>
          <a:xfrm>
            <a:off x="5013009" y="2630319"/>
            <a:ext cx="2044429" cy="7322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情节无痕衔接</a:t>
            </a:r>
            <a:endParaRPr lang="zh-CN" altLang="en-US" sz="2400" dirty="0">
              <a:solidFill>
                <a:schemeClr val="tx1"/>
              </a:solidFill>
            </a:endParaRPr>
          </a:p>
        </p:txBody>
      </p:sp>
      <p:cxnSp>
        <p:nvCxnSpPr>
          <p:cNvPr id="36" name="直接连接符 35"/>
          <p:cNvCxnSpPr/>
          <p:nvPr/>
        </p:nvCxnSpPr>
        <p:spPr>
          <a:xfrm>
            <a:off x="2731911" y="1670756"/>
            <a:ext cx="196426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043288" y="2782711"/>
            <a:ext cx="296972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183455" y="3349812"/>
            <a:ext cx="135184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694681" y="2314223"/>
            <a:ext cx="272025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617547" y="5627511"/>
            <a:ext cx="179738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694681" y="6169378"/>
            <a:ext cx="448131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对话气泡: 椭圆形 48"/>
          <p:cNvSpPr/>
          <p:nvPr/>
        </p:nvSpPr>
        <p:spPr>
          <a:xfrm>
            <a:off x="2921549" y="655365"/>
            <a:ext cx="1657477" cy="71948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sp>
        <p:nvSpPr>
          <p:cNvPr id="50" name="对话气泡: 椭圆形 49"/>
          <p:cNvSpPr/>
          <p:nvPr/>
        </p:nvSpPr>
        <p:spPr>
          <a:xfrm>
            <a:off x="2144002" y="1720628"/>
            <a:ext cx="1813120" cy="71948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独立</a:t>
            </a:r>
            <a:endParaRPr lang="en-US" altLang="zh-CN" sz="2400" dirty="0">
              <a:solidFill>
                <a:schemeClr val="tx1"/>
              </a:solidFill>
            </a:endParaRPr>
          </a:p>
          <a:p>
            <a:pPr algn="ctr"/>
            <a:r>
              <a:rPr lang="zh-CN" altLang="en-US" sz="2400" dirty="0">
                <a:solidFill>
                  <a:schemeClr val="tx1"/>
                </a:solidFill>
              </a:rPr>
              <a:t>主格</a:t>
            </a:r>
            <a:endParaRPr lang="zh-CN" altLang="en-US" sz="2400" dirty="0">
              <a:solidFill>
                <a:schemeClr val="tx1"/>
              </a:solidFill>
            </a:endParaRPr>
          </a:p>
        </p:txBody>
      </p:sp>
      <p:sp>
        <p:nvSpPr>
          <p:cNvPr id="51" name="对话气泡: 椭圆形 50"/>
          <p:cNvSpPr/>
          <p:nvPr/>
        </p:nvSpPr>
        <p:spPr>
          <a:xfrm>
            <a:off x="3653724" y="2303951"/>
            <a:ext cx="1799830" cy="71948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sp>
        <p:nvSpPr>
          <p:cNvPr id="52" name="对话气泡: 椭圆形 51"/>
          <p:cNvSpPr/>
          <p:nvPr/>
        </p:nvSpPr>
        <p:spPr>
          <a:xfrm>
            <a:off x="7224115" y="1080561"/>
            <a:ext cx="1486754" cy="897624"/>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独立</a:t>
            </a:r>
            <a:endParaRPr lang="en-US" altLang="zh-CN" sz="2400" dirty="0">
              <a:solidFill>
                <a:schemeClr val="tx1"/>
              </a:solidFill>
            </a:endParaRPr>
          </a:p>
          <a:p>
            <a:pPr algn="ctr"/>
            <a:r>
              <a:rPr lang="zh-CN" altLang="en-US" sz="2400" dirty="0">
                <a:solidFill>
                  <a:schemeClr val="tx1"/>
                </a:solidFill>
              </a:rPr>
              <a:t>主格</a:t>
            </a:r>
            <a:endParaRPr lang="zh-CN" altLang="en-US" sz="2400" dirty="0">
              <a:solidFill>
                <a:schemeClr val="tx1"/>
              </a:solidFill>
            </a:endParaRPr>
          </a:p>
        </p:txBody>
      </p:sp>
      <p:sp>
        <p:nvSpPr>
          <p:cNvPr id="53" name="对话气泡: 椭圆形 52"/>
          <p:cNvSpPr/>
          <p:nvPr/>
        </p:nvSpPr>
        <p:spPr>
          <a:xfrm>
            <a:off x="7696386" y="4567344"/>
            <a:ext cx="1275644" cy="71948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定语</a:t>
            </a:r>
            <a:endParaRPr lang="en-US" altLang="zh-CN" dirty="0"/>
          </a:p>
          <a:p>
            <a:pPr algn="ctr"/>
            <a:r>
              <a:rPr lang="zh-CN" altLang="en-US" dirty="0"/>
              <a:t>从句</a:t>
            </a:r>
            <a:endParaRPr lang="zh-CN" altLang="en-US" dirty="0"/>
          </a:p>
        </p:txBody>
      </p:sp>
      <p:sp>
        <p:nvSpPr>
          <p:cNvPr id="54" name="对话气泡: 椭圆形 53"/>
          <p:cNvSpPr/>
          <p:nvPr/>
        </p:nvSpPr>
        <p:spPr>
          <a:xfrm>
            <a:off x="7449727" y="5109210"/>
            <a:ext cx="1275644" cy="71948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强调句</a:t>
            </a:r>
            <a:endParaRPr lang="zh-CN" altLang="en-US" dirty="0"/>
          </a:p>
        </p:txBody>
      </p:sp>
      <p:cxnSp>
        <p:nvCxnSpPr>
          <p:cNvPr id="32" name="直接连接符 31"/>
          <p:cNvCxnSpPr/>
          <p:nvPr/>
        </p:nvCxnSpPr>
        <p:spPr>
          <a:xfrm flipV="1">
            <a:off x="5011498" y="1151292"/>
            <a:ext cx="836008" cy="67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对话气泡: 椭圆形 34"/>
          <p:cNvSpPr/>
          <p:nvPr/>
        </p:nvSpPr>
        <p:spPr>
          <a:xfrm>
            <a:off x="4451017" y="79811"/>
            <a:ext cx="1536394" cy="71948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定语</a:t>
            </a:r>
            <a:endParaRPr lang="en-US" altLang="zh-CN" sz="2400" dirty="0">
              <a:solidFill>
                <a:schemeClr val="tx1"/>
              </a:solidFill>
            </a:endParaRPr>
          </a:p>
          <a:p>
            <a:pPr algn="ctr"/>
            <a:r>
              <a:rPr lang="zh-CN" altLang="en-US" sz="2400" dirty="0">
                <a:solidFill>
                  <a:schemeClr val="tx1"/>
                </a:solidFill>
              </a:rPr>
              <a:t>从句</a:t>
            </a:r>
            <a:endParaRPr lang="zh-CN" altLang="en-US" sz="2400" dirty="0">
              <a:solidFill>
                <a:schemeClr val="tx1"/>
              </a:solidFill>
            </a:endParaRPr>
          </a:p>
        </p:txBody>
      </p:sp>
      <p:cxnSp>
        <p:nvCxnSpPr>
          <p:cNvPr id="12" name="直接连接符 11"/>
          <p:cNvCxnSpPr/>
          <p:nvPr/>
        </p:nvCxnSpPr>
        <p:spPr>
          <a:xfrm>
            <a:off x="6254415" y="6643161"/>
            <a:ext cx="355563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对话气泡: 椭圆形 20"/>
          <p:cNvSpPr/>
          <p:nvPr/>
        </p:nvSpPr>
        <p:spPr>
          <a:xfrm>
            <a:off x="5271912" y="3729870"/>
            <a:ext cx="6207604" cy="24151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结尾比较圆满，但是可以进一步升华，建议改为：</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special</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gift made me realize the family love was everywhere</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which would company me forever.</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4" name="直接连接符 23"/>
          <p:cNvCxnSpPr/>
          <p:nvPr/>
        </p:nvCxnSpPr>
        <p:spPr>
          <a:xfrm flipH="1">
            <a:off x="8159231" y="3263626"/>
            <a:ext cx="191911" cy="2568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351142" y="3243094"/>
            <a:ext cx="202311" cy="26673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6" name="对话气泡: 椭圆形 55"/>
          <p:cNvSpPr/>
          <p:nvPr/>
        </p:nvSpPr>
        <p:spPr>
          <a:xfrm>
            <a:off x="7696386" y="2108561"/>
            <a:ext cx="2230424" cy="905758"/>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blow out </a:t>
            </a:r>
            <a:r>
              <a:rPr lang="zh-CN" altLang="en-US" sz="2400" dirty="0">
                <a:solidFill>
                  <a:schemeClr val="tx1"/>
                </a:solidFill>
              </a:rPr>
              <a:t>吹灭</a:t>
            </a:r>
            <a:endParaRPr lang="zh-CN" altLang="en-US" sz="2400" dirty="0">
              <a:solidFill>
                <a:schemeClr val="tx1"/>
              </a:solidFill>
            </a:endParaRPr>
          </a:p>
        </p:txBody>
      </p:sp>
      <p:sp>
        <p:nvSpPr>
          <p:cNvPr id="40" name="矩形: 圆角 39"/>
          <p:cNvSpPr/>
          <p:nvPr/>
        </p:nvSpPr>
        <p:spPr>
          <a:xfrm>
            <a:off x="702897" y="652548"/>
            <a:ext cx="10948364" cy="5921016"/>
          </a:xfrm>
          <a:prstGeom prst="roundRect">
            <a:avLst/>
          </a:prstGeom>
          <a:solidFill>
            <a:srgbClr val="FED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a:solidFill>
                <a:schemeClr val="tx1"/>
              </a:solidFill>
            </a:endParaRPr>
          </a:p>
          <a:p>
            <a:pPr algn="ctr"/>
            <a:r>
              <a:rPr lang="zh-CN" altLang="en-US" sz="2800" b="1" dirty="0">
                <a:solidFill>
                  <a:schemeClr val="tx1"/>
                </a:solidFill>
              </a:rPr>
              <a:t>点评</a:t>
            </a:r>
            <a:endParaRPr lang="en-US" altLang="zh-CN" sz="2800" b="1" dirty="0">
              <a:solidFill>
                <a:schemeClr val="tx1"/>
              </a:solidFill>
            </a:endParaRPr>
          </a:p>
          <a:p>
            <a:r>
              <a:rPr lang="zh-CN" altLang="en-US" sz="2400" dirty="0">
                <a:solidFill>
                  <a:schemeClr val="tx1"/>
                </a:solidFill>
              </a:rPr>
              <a:t>语法方面：</a:t>
            </a:r>
            <a:endParaRPr lang="en-US" altLang="zh-CN" sz="2400" dirty="0">
              <a:solidFill>
                <a:schemeClr val="tx1"/>
              </a:solidFill>
            </a:endParaRPr>
          </a:p>
          <a:p>
            <a:r>
              <a:rPr lang="zh-CN" altLang="en-US" sz="2400" dirty="0">
                <a:solidFill>
                  <a:schemeClr val="tx1"/>
                </a:solidFill>
              </a:rPr>
              <a:t>学生的语言表达比较不错，也兼顾了句式的丰富性和多样性，可见学生的英语功底比较好。</a:t>
            </a:r>
            <a:endParaRPr lang="en-US" altLang="zh-CN" sz="2400" dirty="0">
              <a:solidFill>
                <a:schemeClr val="tx1"/>
              </a:solidFill>
            </a:endParaRPr>
          </a:p>
          <a:p>
            <a:r>
              <a:rPr lang="zh-CN" altLang="en-US" sz="2400" dirty="0">
                <a:solidFill>
                  <a:schemeClr val="tx1"/>
                </a:solidFill>
              </a:rPr>
              <a:t>内容方面：</a:t>
            </a:r>
            <a:endParaRPr lang="en-US" altLang="zh-CN" sz="2400" dirty="0">
              <a:solidFill>
                <a:schemeClr val="tx1"/>
              </a:solidFill>
            </a:endParaRPr>
          </a:p>
          <a:p>
            <a:r>
              <a:rPr lang="zh-CN" altLang="en-US" sz="2400" dirty="0">
                <a:solidFill>
                  <a:schemeClr val="tx1"/>
                </a:solidFill>
              </a:rPr>
              <a:t>从内容上来说，该生的故事曲折有趣，能较好地根据已知情节有序进行。</a:t>
            </a:r>
            <a:endParaRPr lang="en-US" altLang="zh-CN" sz="2400" dirty="0">
              <a:solidFill>
                <a:schemeClr val="tx1"/>
              </a:solidFill>
            </a:endParaRPr>
          </a:p>
          <a:p>
            <a:r>
              <a:rPr lang="zh-CN" altLang="en-US" sz="2400" dirty="0">
                <a:solidFill>
                  <a:schemeClr val="tx1"/>
                </a:solidFill>
              </a:rPr>
              <a:t>语言方面：</a:t>
            </a:r>
            <a:endParaRPr lang="en-US" altLang="zh-CN" sz="2400" dirty="0">
              <a:solidFill>
                <a:schemeClr val="tx1"/>
              </a:solidFill>
            </a:endParaRPr>
          </a:p>
          <a:p>
            <a:r>
              <a:rPr lang="en-US" altLang="zh-CN" sz="2400" dirty="0">
                <a:solidFill>
                  <a:schemeClr val="tx1"/>
                </a:solidFill>
              </a:rPr>
              <a:t>1. </a:t>
            </a:r>
            <a:r>
              <a:rPr lang="zh-CN" altLang="en-US" sz="2400" dirty="0">
                <a:solidFill>
                  <a:schemeClr val="tx1"/>
                </a:solidFill>
              </a:rPr>
              <a:t>该生的句式表达丰富多样，但是词汇应用一般，词的丰富性、地道性和贴 </a:t>
            </a:r>
            <a:endParaRPr lang="en-US" altLang="zh-CN" sz="2400" dirty="0">
              <a:solidFill>
                <a:schemeClr val="tx1"/>
              </a:solidFill>
            </a:endParaRPr>
          </a:p>
          <a:p>
            <a:r>
              <a:rPr lang="en-US" altLang="zh-CN" sz="2400" dirty="0">
                <a:solidFill>
                  <a:schemeClr val="tx1"/>
                </a:solidFill>
              </a:rPr>
              <a:t>     </a:t>
            </a:r>
            <a:r>
              <a:rPr lang="zh-CN" altLang="en-US" sz="2400" dirty="0">
                <a:solidFill>
                  <a:schemeClr val="tx1"/>
                </a:solidFill>
              </a:rPr>
              <a:t>切性有待进一步提升。</a:t>
            </a:r>
            <a:endParaRPr lang="en-US" altLang="zh-CN" sz="2400" dirty="0">
              <a:solidFill>
                <a:schemeClr val="tx1"/>
              </a:solidFill>
            </a:endParaRPr>
          </a:p>
          <a:p>
            <a:r>
              <a:rPr lang="en-US" altLang="zh-CN" sz="2400" dirty="0">
                <a:solidFill>
                  <a:schemeClr val="tx1"/>
                </a:solidFill>
              </a:rPr>
              <a:t>2. </a:t>
            </a:r>
            <a:r>
              <a:rPr lang="zh-CN" altLang="en-US" sz="2400" dirty="0">
                <a:solidFill>
                  <a:schemeClr val="tx1"/>
                </a:solidFill>
              </a:rPr>
              <a:t>结尾立意不够突出。</a:t>
            </a:r>
            <a:endParaRPr lang="en-US" altLang="zh-CN" sz="2400" dirty="0">
              <a:solidFill>
                <a:schemeClr val="tx1"/>
              </a:solidFill>
            </a:endParaRPr>
          </a:p>
          <a:p>
            <a:r>
              <a:rPr lang="en-US" altLang="zh-CN" sz="2400" dirty="0">
                <a:solidFill>
                  <a:schemeClr val="tx1"/>
                </a:solidFill>
              </a:rPr>
              <a:t>3. </a:t>
            </a:r>
            <a:r>
              <a:rPr lang="zh-CN" altLang="en-US" sz="2400" dirty="0">
                <a:solidFill>
                  <a:schemeClr val="tx1"/>
                </a:solidFill>
              </a:rPr>
              <a:t>该生的感情线比较丰富。</a:t>
            </a:r>
            <a:endParaRPr lang="en-US" altLang="zh-CN" sz="2400" dirty="0">
              <a:solidFill>
                <a:schemeClr val="tx1"/>
              </a:solidFill>
            </a:endParaRPr>
          </a:p>
          <a:p>
            <a:r>
              <a:rPr lang="zh-CN" altLang="en-US" sz="2400" dirty="0">
                <a:solidFill>
                  <a:schemeClr val="tx1"/>
                </a:solidFill>
              </a:rPr>
              <a:t>结构方面：</a:t>
            </a:r>
            <a:endParaRPr lang="en-US" altLang="zh-CN" sz="2400" dirty="0">
              <a:solidFill>
                <a:schemeClr val="tx1"/>
              </a:solidFill>
            </a:endParaRPr>
          </a:p>
          <a:p>
            <a:r>
              <a:rPr lang="zh-CN" altLang="en-US" sz="2400" dirty="0">
                <a:solidFill>
                  <a:schemeClr val="tx1"/>
                </a:solidFill>
              </a:rPr>
              <a:t>第二段的给出句和续写句衔接不够自然。</a:t>
            </a:r>
            <a:endParaRPr lang="en-US" altLang="zh-CN" sz="2400" dirty="0">
              <a:solidFill>
                <a:schemeClr val="tx1"/>
              </a:solidFill>
            </a:endParaRPr>
          </a:p>
          <a:p>
            <a:endParaRPr lang="en-US" altLang="zh-CN" sz="2400" dirty="0">
              <a:solidFill>
                <a:schemeClr val="tx1"/>
              </a:solidFill>
            </a:endParaRPr>
          </a:p>
          <a:p>
            <a:endParaRPr lang="zh-CN" alt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ppt_x"/>
                                          </p:val>
                                        </p:tav>
                                        <p:tav tm="100000">
                                          <p:val>
                                            <p:strVal val="#ppt_x"/>
                                          </p:val>
                                        </p:tav>
                                      </p:tavLst>
                                    </p:anim>
                                    <p:anim calcmode="lin" valueType="num">
                                      <p:cBhvr additive="base">
                                        <p:cTn id="7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4"/>
                                        </p:tgtEl>
                                      </p:cBhvr>
                                    </p:animEffect>
                                    <p:set>
                                      <p:cBhvr>
                                        <p:cTn id="91" dur="1" fill="hold">
                                          <p:stCondLst>
                                            <p:cond delay="499"/>
                                          </p:stCondLst>
                                        </p:cTn>
                                        <p:tgtEl>
                                          <p:spTgt spid="3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ppt_x"/>
                                          </p:val>
                                        </p:tav>
                                        <p:tav tm="100000">
                                          <p:val>
                                            <p:strVal val="#ppt_x"/>
                                          </p:val>
                                        </p:tav>
                                      </p:tavLst>
                                    </p:anim>
                                    <p:anim calcmode="lin" valueType="num">
                                      <p:cBhvr additive="base">
                                        <p:cTn id="112" dur="500" fill="hold"/>
                                        <p:tgtEl>
                                          <p:spTgt spid="4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ppt_x"/>
                                          </p:val>
                                        </p:tav>
                                        <p:tav tm="100000">
                                          <p:val>
                                            <p:strVal val="#ppt_x"/>
                                          </p:val>
                                        </p:tav>
                                      </p:tavLst>
                                    </p:anim>
                                    <p:anim calcmode="lin" valueType="num">
                                      <p:cBhvr additive="base">
                                        <p:cTn id="116" dur="500" fill="hold"/>
                                        <p:tgtEl>
                                          <p:spTgt spid="4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fill="hold"/>
                                        <p:tgtEl>
                                          <p:spTgt spid="47"/>
                                        </p:tgtEl>
                                        <p:attrNameLst>
                                          <p:attrName>ppt_x</p:attrName>
                                        </p:attrNameLst>
                                      </p:cBhvr>
                                      <p:tavLst>
                                        <p:tav tm="0">
                                          <p:val>
                                            <p:strVal val="#ppt_x"/>
                                          </p:val>
                                        </p:tav>
                                        <p:tav tm="100000">
                                          <p:val>
                                            <p:strVal val="#ppt_x"/>
                                          </p:val>
                                        </p:tav>
                                      </p:tavLst>
                                    </p:anim>
                                    <p:anim calcmode="lin" valueType="num">
                                      <p:cBhvr additive="base">
                                        <p:cTn id="1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additive="base">
                                        <p:cTn id="125" dur="500" fill="hold"/>
                                        <p:tgtEl>
                                          <p:spTgt spid="49"/>
                                        </p:tgtEl>
                                        <p:attrNameLst>
                                          <p:attrName>ppt_x</p:attrName>
                                        </p:attrNameLst>
                                      </p:cBhvr>
                                      <p:tavLst>
                                        <p:tav tm="0">
                                          <p:val>
                                            <p:strVal val="#ppt_x"/>
                                          </p:val>
                                        </p:tav>
                                        <p:tav tm="100000">
                                          <p:val>
                                            <p:strVal val="#ppt_x"/>
                                          </p:val>
                                        </p:tav>
                                      </p:tavLst>
                                    </p:anim>
                                    <p:anim calcmode="lin" valueType="num">
                                      <p:cBhvr additive="base">
                                        <p:cTn id="1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additive="base">
                                        <p:cTn id="131" dur="500" fill="hold"/>
                                        <p:tgtEl>
                                          <p:spTgt spid="50"/>
                                        </p:tgtEl>
                                        <p:attrNameLst>
                                          <p:attrName>ppt_x</p:attrName>
                                        </p:attrNameLst>
                                      </p:cBhvr>
                                      <p:tavLst>
                                        <p:tav tm="0">
                                          <p:val>
                                            <p:strVal val="#ppt_x"/>
                                          </p:val>
                                        </p:tav>
                                        <p:tav tm="100000">
                                          <p:val>
                                            <p:strVal val="#ppt_x"/>
                                          </p:val>
                                        </p:tav>
                                      </p:tavLst>
                                    </p:anim>
                                    <p:anim calcmode="lin" valueType="num">
                                      <p:cBhvr additive="base">
                                        <p:cTn id="1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51"/>
                                        </p:tgtEl>
                                        <p:attrNameLst>
                                          <p:attrName>style.visibility</p:attrName>
                                        </p:attrNameLst>
                                      </p:cBhvr>
                                      <p:to>
                                        <p:strVal val="visible"/>
                                      </p:to>
                                    </p:set>
                                    <p:anim calcmode="lin" valueType="num">
                                      <p:cBhvr additive="base">
                                        <p:cTn id="137" dur="500" fill="hold"/>
                                        <p:tgtEl>
                                          <p:spTgt spid="51"/>
                                        </p:tgtEl>
                                        <p:attrNameLst>
                                          <p:attrName>ppt_x</p:attrName>
                                        </p:attrNameLst>
                                      </p:cBhvr>
                                      <p:tavLst>
                                        <p:tav tm="0">
                                          <p:val>
                                            <p:strVal val="#ppt_x"/>
                                          </p:val>
                                        </p:tav>
                                        <p:tav tm="100000">
                                          <p:val>
                                            <p:strVal val="#ppt_x"/>
                                          </p:val>
                                        </p:tav>
                                      </p:tavLst>
                                    </p:anim>
                                    <p:anim calcmode="lin" valueType="num">
                                      <p:cBhvr additive="base">
                                        <p:cTn id="1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additive="base">
                                        <p:cTn id="143" dur="500" fill="hold"/>
                                        <p:tgtEl>
                                          <p:spTgt spid="52"/>
                                        </p:tgtEl>
                                        <p:attrNameLst>
                                          <p:attrName>ppt_x</p:attrName>
                                        </p:attrNameLst>
                                      </p:cBhvr>
                                      <p:tavLst>
                                        <p:tav tm="0">
                                          <p:val>
                                            <p:strVal val="#ppt_x"/>
                                          </p:val>
                                        </p:tav>
                                        <p:tav tm="100000">
                                          <p:val>
                                            <p:strVal val="#ppt_x"/>
                                          </p:val>
                                        </p:tav>
                                      </p:tavLst>
                                    </p:anim>
                                    <p:anim calcmode="lin" valueType="num">
                                      <p:cBhvr additive="base">
                                        <p:cTn id="1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53"/>
                                        </p:tgtEl>
                                        <p:attrNameLst>
                                          <p:attrName>style.visibility</p:attrName>
                                        </p:attrNameLst>
                                      </p:cBhvr>
                                      <p:to>
                                        <p:strVal val="visible"/>
                                      </p:to>
                                    </p:set>
                                    <p:anim calcmode="lin" valueType="num">
                                      <p:cBhvr additive="base">
                                        <p:cTn id="149" dur="500" fill="hold"/>
                                        <p:tgtEl>
                                          <p:spTgt spid="53"/>
                                        </p:tgtEl>
                                        <p:attrNameLst>
                                          <p:attrName>ppt_x</p:attrName>
                                        </p:attrNameLst>
                                      </p:cBhvr>
                                      <p:tavLst>
                                        <p:tav tm="0">
                                          <p:val>
                                            <p:strVal val="#ppt_x"/>
                                          </p:val>
                                        </p:tav>
                                        <p:tav tm="100000">
                                          <p:val>
                                            <p:strVal val="#ppt_x"/>
                                          </p:val>
                                        </p:tav>
                                      </p:tavLst>
                                    </p:anim>
                                    <p:anim calcmode="lin" valueType="num">
                                      <p:cBhvr additive="base">
                                        <p:cTn id="15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54"/>
                                        </p:tgtEl>
                                        <p:attrNameLst>
                                          <p:attrName>style.visibility</p:attrName>
                                        </p:attrNameLst>
                                      </p:cBhvr>
                                      <p:to>
                                        <p:strVal val="visible"/>
                                      </p:to>
                                    </p:set>
                                    <p:anim calcmode="lin" valueType="num">
                                      <p:cBhvr additive="base">
                                        <p:cTn id="155" dur="500" fill="hold"/>
                                        <p:tgtEl>
                                          <p:spTgt spid="54"/>
                                        </p:tgtEl>
                                        <p:attrNameLst>
                                          <p:attrName>ppt_x</p:attrName>
                                        </p:attrNameLst>
                                      </p:cBhvr>
                                      <p:tavLst>
                                        <p:tav tm="0">
                                          <p:val>
                                            <p:strVal val="#ppt_x"/>
                                          </p:val>
                                        </p:tav>
                                        <p:tav tm="100000">
                                          <p:val>
                                            <p:strVal val="#ppt_x"/>
                                          </p:val>
                                        </p:tav>
                                      </p:tavLst>
                                    </p:anim>
                                    <p:anim calcmode="lin" valueType="num">
                                      <p:cBhvr additive="base">
                                        <p:cTn id="1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additive="base">
                                        <p:cTn id="161" dur="500" fill="hold"/>
                                        <p:tgtEl>
                                          <p:spTgt spid="46"/>
                                        </p:tgtEl>
                                        <p:attrNameLst>
                                          <p:attrName>ppt_x</p:attrName>
                                        </p:attrNameLst>
                                      </p:cBhvr>
                                      <p:tavLst>
                                        <p:tav tm="0">
                                          <p:val>
                                            <p:strVal val="#ppt_x"/>
                                          </p:val>
                                        </p:tav>
                                        <p:tav tm="100000">
                                          <p:val>
                                            <p:strVal val="#ppt_x"/>
                                          </p:val>
                                        </p:tav>
                                      </p:tavLst>
                                    </p:anim>
                                    <p:anim calcmode="lin" valueType="num">
                                      <p:cBhvr additive="base">
                                        <p:cTn id="162" dur="500" fill="hold"/>
                                        <p:tgtEl>
                                          <p:spTgt spid="46"/>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additive="base">
                                        <p:cTn id="165" dur="500" fill="hold"/>
                                        <p:tgtEl>
                                          <p:spTgt spid="24"/>
                                        </p:tgtEl>
                                        <p:attrNameLst>
                                          <p:attrName>ppt_x</p:attrName>
                                        </p:attrNameLst>
                                      </p:cBhvr>
                                      <p:tavLst>
                                        <p:tav tm="0">
                                          <p:val>
                                            <p:strVal val="#ppt_x"/>
                                          </p:val>
                                        </p:tav>
                                        <p:tav tm="100000">
                                          <p:val>
                                            <p:strVal val="#ppt_x"/>
                                          </p:val>
                                        </p:tav>
                                      </p:tavLst>
                                    </p:anim>
                                    <p:anim calcmode="lin" valueType="num">
                                      <p:cBhvr additive="base">
                                        <p:cTn id="1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56"/>
                                        </p:tgtEl>
                                        <p:attrNameLst>
                                          <p:attrName>style.visibility</p:attrName>
                                        </p:attrNameLst>
                                      </p:cBhvr>
                                      <p:to>
                                        <p:strVal val="visible"/>
                                      </p:to>
                                    </p:set>
                                    <p:anim calcmode="lin" valueType="num">
                                      <p:cBhvr additive="base">
                                        <p:cTn id="171" dur="500" fill="hold"/>
                                        <p:tgtEl>
                                          <p:spTgt spid="56"/>
                                        </p:tgtEl>
                                        <p:attrNameLst>
                                          <p:attrName>ppt_x</p:attrName>
                                        </p:attrNameLst>
                                      </p:cBhvr>
                                      <p:tavLst>
                                        <p:tav tm="0">
                                          <p:val>
                                            <p:strVal val="#ppt_x"/>
                                          </p:val>
                                        </p:tav>
                                        <p:tav tm="100000">
                                          <p:val>
                                            <p:strVal val="#ppt_x"/>
                                          </p:val>
                                        </p:tav>
                                      </p:tavLst>
                                    </p:anim>
                                    <p:anim calcmode="lin" valueType="num">
                                      <p:cBhvr additive="base">
                                        <p:cTn id="17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12"/>
                                        </p:tgtEl>
                                        <p:attrNameLst>
                                          <p:attrName>style.visibility</p:attrName>
                                        </p:attrNameLst>
                                      </p:cBhvr>
                                      <p:to>
                                        <p:strVal val="visible"/>
                                      </p:to>
                                    </p:set>
                                    <p:anim calcmode="lin" valueType="num">
                                      <p:cBhvr additive="base">
                                        <p:cTn id="177" dur="500" fill="hold"/>
                                        <p:tgtEl>
                                          <p:spTgt spid="12"/>
                                        </p:tgtEl>
                                        <p:attrNameLst>
                                          <p:attrName>ppt_x</p:attrName>
                                        </p:attrNameLst>
                                      </p:cBhvr>
                                      <p:tavLst>
                                        <p:tav tm="0">
                                          <p:val>
                                            <p:strVal val="#ppt_x"/>
                                          </p:val>
                                        </p:tav>
                                        <p:tav tm="100000">
                                          <p:val>
                                            <p:strVal val="#ppt_x"/>
                                          </p:val>
                                        </p:tav>
                                      </p:tavLst>
                                    </p:anim>
                                    <p:anim calcmode="lin" valueType="num">
                                      <p:cBhvr additive="base">
                                        <p:cTn id="1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21"/>
                                        </p:tgtEl>
                                        <p:attrNameLst>
                                          <p:attrName>style.visibility</p:attrName>
                                        </p:attrNameLst>
                                      </p:cBhvr>
                                      <p:to>
                                        <p:strVal val="visible"/>
                                      </p:to>
                                    </p:set>
                                    <p:anim calcmode="lin" valueType="num">
                                      <p:cBhvr additive="base">
                                        <p:cTn id="183" dur="500" fill="hold"/>
                                        <p:tgtEl>
                                          <p:spTgt spid="21"/>
                                        </p:tgtEl>
                                        <p:attrNameLst>
                                          <p:attrName>ppt_x</p:attrName>
                                        </p:attrNameLst>
                                      </p:cBhvr>
                                      <p:tavLst>
                                        <p:tav tm="0">
                                          <p:val>
                                            <p:strVal val="#ppt_x"/>
                                          </p:val>
                                        </p:tav>
                                        <p:tav tm="100000">
                                          <p:val>
                                            <p:strVal val="#ppt_x"/>
                                          </p:val>
                                        </p:tav>
                                      </p:tavLst>
                                    </p:anim>
                                    <p:anim calcmode="lin" valueType="num">
                                      <p:cBhvr additive="base">
                                        <p:cTn id="1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40"/>
                                        </p:tgtEl>
                                        <p:attrNameLst>
                                          <p:attrName>style.visibility</p:attrName>
                                        </p:attrNameLst>
                                      </p:cBhvr>
                                      <p:to>
                                        <p:strVal val="visible"/>
                                      </p:to>
                                    </p:set>
                                    <p:anim calcmode="lin" valueType="num">
                                      <p:cBhvr additive="base">
                                        <p:cTn id="189" dur="500" fill="hold"/>
                                        <p:tgtEl>
                                          <p:spTgt spid="40"/>
                                        </p:tgtEl>
                                        <p:attrNameLst>
                                          <p:attrName>ppt_x</p:attrName>
                                        </p:attrNameLst>
                                      </p:cBhvr>
                                      <p:tavLst>
                                        <p:tav tm="0">
                                          <p:val>
                                            <p:strVal val="#ppt_x"/>
                                          </p:val>
                                        </p:tav>
                                        <p:tav tm="100000">
                                          <p:val>
                                            <p:strVal val="#ppt_x"/>
                                          </p:val>
                                        </p:tav>
                                      </p:tavLst>
                                    </p:anim>
                                    <p:anim calcmode="lin" valueType="num">
                                      <p:cBhvr additive="base">
                                        <p:cTn id="19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0" grpId="1" animBg="1"/>
      <p:bldP spid="34" grpId="0" animBg="1"/>
      <p:bldP spid="34" grpId="1" animBg="1"/>
      <p:bldP spid="49" grpId="0" animBg="1"/>
      <p:bldP spid="50" grpId="0" animBg="1"/>
      <p:bldP spid="51" grpId="0" animBg="1"/>
      <p:bldP spid="52" grpId="0" animBg="1"/>
      <p:bldP spid="53" grpId="0" animBg="1"/>
      <p:bldP spid="54" grpId="0" animBg="1"/>
      <p:bldP spid="35" grpId="0" animBg="1"/>
      <p:bldP spid="21" grpId="0" animBg="1"/>
      <p:bldP spid="56"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矩形: 圆角 156"/>
          <p:cNvSpPr/>
          <p:nvPr/>
        </p:nvSpPr>
        <p:spPr>
          <a:xfrm>
            <a:off x="282219" y="6013857"/>
            <a:ext cx="11219385" cy="7798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41791" y="0"/>
            <a:ext cx="4108413" cy="523220"/>
          </a:xfrm>
          <a:prstGeom prst="rect">
            <a:avLst/>
          </a:prstGeom>
          <a:noFill/>
        </p:spPr>
        <p:txBody>
          <a:bodyPr wrap="squar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9  A possible</a:t>
            </a:r>
            <a:r>
              <a:rPr lang="en-US" altLang="zh-CN" sz="2800" dirty="0"/>
              <a:t> </a:t>
            </a:r>
            <a:r>
              <a:rPr lang="en-US" altLang="zh-CN"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version </a:t>
            </a:r>
            <a:endParaRPr lang="zh-CN" alt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03197" y="487025"/>
            <a:ext cx="11785600" cy="637097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I stared at the paper and then looked around.</a:t>
            </a:r>
            <a:r>
              <a:rPr lang="en-US" altLang="zh-CN" sz="2400" dirty="0">
                <a:latin typeface="Times New Roman" panose="02020603050405020304" pitchFamily="18" charset="0"/>
                <a:cs typeface="Times New Roman" panose="02020603050405020304" pitchFamily="18" charset="0"/>
              </a:rPr>
              <a:t> However, no one standing here, a wave of  disappointment took possession of me deeply. I wandered around with my head drooping and tear blurring my eyes. Suddenly, something strange, shining under the sun, came into my sight. Approaching it with curiosity, I found it was a necklace made by shells, attached to a piece of paper, reading</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Happy </a:t>
            </a:r>
            <a:r>
              <a:rPr lang="en-US" altLang="zh-CN" sz="2400" u="sng" dirty="0">
                <a:latin typeface="Times New Roman" panose="02020603050405020304" pitchFamily="18" charset="0"/>
                <a:cs typeface="Times New Roman" panose="02020603050405020304" pitchFamily="18" charset="0"/>
              </a:rPr>
              <a:t>Birthday</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I grasped it swiftly like a rabbit running away. A flush of exhilaration overwhelmed me, my eyes twinkling like a glittering diamond. Gripped by an unexpected burst of happiness, I closed my eyes expectantly with my hands crossed before my chest, praying a new </a:t>
            </a:r>
            <a:r>
              <a:rPr lang="en-US" altLang="zh-CN" sz="2400" u="sng" dirty="0">
                <a:latin typeface="Times New Roman" panose="02020603050405020304" pitchFamily="18" charset="0"/>
                <a:cs typeface="Times New Roman" panose="02020603050405020304" pitchFamily="18" charset="0"/>
              </a:rPr>
              <a:t>friend</a:t>
            </a:r>
            <a:r>
              <a:rPr lang="en-US" altLang="zh-CN" sz="2400" dirty="0">
                <a:latin typeface="Times New Roman" panose="02020603050405020304" pitchFamily="18" charset="0"/>
                <a:cs typeface="Times New Roman" panose="02020603050405020304" pitchFamily="18" charset="0"/>
              </a:rPr>
              <a:t> would suddenly turn up.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As I opened my eyes, I found my father standing right beside me. </a:t>
            </a:r>
            <a:r>
              <a:rPr lang="en-US" altLang="zh-CN" sz="2400" dirty="0">
                <a:latin typeface="Times New Roman" panose="02020603050405020304" pitchFamily="18" charset="0"/>
                <a:cs typeface="Times New Roman" panose="02020603050405020304" pitchFamily="18" charset="0"/>
              </a:rPr>
              <a:t>Instead of cold </a:t>
            </a:r>
            <a:r>
              <a:rPr lang="en-US" altLang="zh-CN" sz="2400" u="sng" dirty="0">
                <a:latin typeface="Times New Roman" panose="02020603050405020304" pitchFamily="18" charset="0"/>
                <a:cs typeface="Times New Roman" panose="02020603050405020304" pitchFamily="18" charset="0"/>
              </a:rPr>
              <a:t>silence</a:t>
            </a:r>
            <a:r>
              <a:rPr lang="en-US" altLang="zh-CN" sz="2400" dirty="0">
                <a:latin typeface="Times New Roman" panose="02020603050405020304" pitchFamily="18" charset="0"/>
                <a:cs typeface="Times New Roman" panose="02020603050405020304" pitchFamily="18" charset="0"/>
              </a:rPr>
              <a:t>, he grinned, saying “Happy Birthday!” with a cake in his hands, which enabled me to have mingled feelings of startle and excitement. At this time, Carol, Julie and mom also moved here mysteriously, Carol and Julie shouting loudly, “ Is the shell necklace beautiful?” . Everything they prepared </a:t>
            </a:r>
            <a:r>
              <a:rPr lang="en-US" altLang="zh-CN" sz="2400" u="sng" dirty="0">
                <a:latin typeface="Times New Roman" panose="02020603050405020304" pitchFamily="18" charset="0"/>
                <a:cs typeface="Times New Roman" panose="02020603050405020304" pitchFamily="18" charset="0"/>
              </a:rPr>
              <a:t>looked</a:t>
            </a:r>
            <a:r>
              <a:rPr lang="en-US" altLang="zh-CN" sz="2400" dirty="0">
                <a:latin typeface="Times New Roman" panose="02020603050405020304" pitchFamily="18" charset="0"/>
                <a:cs typeface="Times New Roman" panose="02020603050405020304" pitchFamily="18" charset="0"/>
              </a:rPr>
              <a:t> as if a ray of sunshine shone my heart. I was swept off my foot with tear blurring my eyes. I reckoned it was the best present I </a:t>
            </a:r>
            <a:r>
              <a:rPr lang="en-US" altLang="zh-CN" sz="2400" u="sng" dirty="0">
                <a:latin typeface="Times New Roman" panose="02020603050405020304" pitchFamily="18" charset="0"/>
                <a:cs typeface="Times New Roman" panose="02020603050405020304" pitchFamily="18" charset="0"/>
              </a:rPr>
              <a:t>received</a:t>
            </a:r>
            <a:r>
              <a:rPr lang="en-US" altLang="zh-CN" sz="2400" dirty="0">
                <a:latin typeface="Times New Roman" panose="02020603050405020304" pitchFamily="18" charset="0"/>
                <a:cs typeface="Times New Roman" panose="02020603050405020304" pitchFamily="18" charset="0"/>
              </a:rPr>
              <a:t>, which make me be on cloud nine. We embraced one another tightly, singing and dancing. What an unforgettable birthday! I’m firmly convinced all the unhappiness would disappear and a brand new chapter of life would unfold before us.</a:t>
            </a:r>
            <a:endParaRPr lang="en-US" altLang="zh-CN" sz="2400" dirty="0">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3894667" y="903111"/>
            <a:ext cx="2664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715956" y="903111"/>
            <a:ext cx="2664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15264" y="3821289"/>
            <a:ext cx="4924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76822" y="4182534"/>
            <a:ext cx="12643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对话气泡: 圆角矩形 12"/>
          <p:cNvSpPr/>
          <p:nvPr/>
        </p:nvSpPr>
        <p:spPr>
          <a:xfrm>
            <a:off x="5655545" y="0"/>
            <a:ext cx="4289965" cy="843696"/>
          </a:xfrm>
          <a:prstGeom prst="wedgeRoundRectCallout">
            <a:avLst>
              <a:gd name="adj1" fmla="val -27798"/>
              <a:gd name="adj2" fmla="val 8839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look around       no one standing here, </a:t>
            </a:r>
            <a:r>
              <a:rPr lang="zh-CN" altLang="en-US" sz="2400" dirty="0">
                <a:solidFill>
                  <a:schemeClr val="tx1"/>
                </a:solidFill>
              </a:rPr>
              <a:t>衔接巧妙无痕。</a:t>
            </a:r>
            <a:endParaRPr lang="zh-CN" altLang="en-US" sz="2400" dirty="0">
              <a:solidFill>
                <a:schemeClr val="tx1"/>
              </a:solidFill>
            </a:endParaRPr>
          </a:p>
        </p:txBody>
      </p:sp>
      <p:cxnSp>
        <p:nvCxnSpPr>
          <p:cNvPr id="15" name="直接箭头连接符 14"/>
          <p:cNvCxnSpPr/>
          <p:nvPr/>
        </p:nvCxnSpPr>
        <p:spPr>
          <a:xfrm>
            <a:off x="7351703" y="245085"/>
            <a:ext cx="3642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对话气泡: 圆角矩形 17"/>
          <p:cNvSpPr/>
          <p:nvPr/>
        </p:nvSpPr>
        <p:spPr>
          <a:xfrm>
            <a:off x="157257" y="1779563"/>
            <a:ext cx="4668144" cy="1669953"/>
          </a:xfrm>
          <a:prstGeom prst="wedgeRoundRectCallout">
            <a:avLst>
              <a:gd name="adj1" fmla="val -27798"/>
              <a:gd name="adj2" fmla="val 8839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I found My father standing right beside me        , he grinned, saying </a:t>
            </a:r>
            <a:r>
              <a:rPr lang="en-US" altLang="zh-CN" sz="2400" dirty="0">
                <a:latin typeface="等线" panose="02010600030101010101" pitchFamily="2" charset="-122"/>
                <a:ea typeface="等线" panose="02010600030101010101" pitchFamily="2" charset="-122"/>
              </a:rPr>
              <a:t>┈</a:t>
            </a:r>
            <a:r>
              <a:rPr lang="zh-CN" altLang="en-US" sz="2400" dirty="0"/>
              <a:t>衔接巧妙无痕。</a:t>
            </a:r>
            <a:endParaRPr lang="zh-CN" altLang="en-US" sz="2400" dirty="0"/>
          </a:p>
        </p:txBody>
      </p:sp>
      <p:cxnSp>
        <p:nvCxnSpPr>
          <p:cNvPr id="19" name="直接箭头连接符 18"/>
          <p:cNvCxnSpPr/>
          <p:nvPr/>
        </p:nvCxnSpPr>
        <p:spPr>
          <a:xfrm>
            <a:off x="1683293" y="2664666"/>
            <a:ext cx="4884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53784" y="3821289"/>
            <a:ext cx="19305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1851376" y="3022140"/>
            <a:ext cx="3227208" cy="65742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对话气泡: 圆角矩形 29"/>
          <p:cNvSpPr/>
          <p:nvPr/>
        </p:nvSpPr>
        <p:spPr>
          <a:xfrm>
            <a:off x="3169296" y="1734310"/>
            <a:ext cx="1817512" cy="1006914"/>
          </a:xfrm>
          <a:prstGeom prst="wedgeRoundRectCallout">
            <a:avLst>
              <a:gd name="adj1" fmla="val -33408"/>
              <a:gd name="adj2" fmla="val 7371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rPr>
              <a:t>故事情节衔接吻合度高</a:t>
            </a:r>
            <a:endParaRPr lang="zh-CN" altLang="en-US" sz="2000" dirty="0">
              <a:solidFill>
                <a:schemeClr val="tx1"/>
              </a:solidFill>
            </a:endParaRPr>
          </a:p>
        </p:txBody>
      </p:sp>
      <p:cxnSp>
        <p:nvCxnSpPr>
          <p:cNvPr id="32" name="直接连接符 31"/>
          <p:cNvCxnSpPr/>
          <p:nvPr/>
        </p:nvCxnSpPr>
        <p:spPr>
          <a:xfrm>
            <a:off x="7715956" y="878900"/>
            <a:ext cx="16483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对话气泡: 椭圆形 33"/>
          <p:cNvSpPr/>
          <p:nvPr/>
        </p:nvSpPr>
        <p:spPr>
          <a:xfrm>
            <a:off x="8032323" y="-67988"/>
            <a:ext cx="2025235" cy="68563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独立主格结构</a:t>
            </a:r>
            <a:endParaRPr lang="zh-CN" altLang="en-US" sz="2400" dirty="0">
              <a:solidFill>
                <a:schemeClr val="tx1"/>
              </a:solidFill>
            </a:endParaRPr>
          </a:p>
        </p:txBody>
      </p:sp>
      <p:cxnSp>
        <p:nvCxnSpPr>
          <p:cNvPr id="35" name="直接连接符 34"/>
          <p:cNvCxnSpPr/>
          <p:nvPr/>
        </p:nvCxnSpPr>
        <p:spPr>
          <a:xfrm>
            <a:off x="319002" y="1268442"/>
            <a:ext cx="46846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对话气泡: 椭圆形 36"/>
          <p:cNvSpPr/>
          <p:nvPr/>
        </p:nvSpPr>
        <p:spPr>
          <a:xfrm>
            <a:off x="1399820" y="-81207"/>
            <a:ext cx="1794936" cy="960107"/>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无灵</a:t>
            </a:r>
            <a:endParaRPr lang="en-US" altLang="zh-CN" sz="2400" dirty="0">
              <a:solidFill>
                <a:schemeClr val="tx1"/>
              </a:solidFill>
            </a:endParaRPr>
          </a:p>
          <a:p>
            <a:pPr algn="ctr"/>
            <a:r>
              <a:rPr lang="zh-CN" altLang="en-US" sz="2400" dirty="0">
                <a:solidFill>
                  <a:schemeClr val="tx1"/>
                </a:solidFill>
              </a:rPr>
              <a:t>表达</a:t>
            </a:r>
            <a:endParaRPr lang="zh-CN" altLang="en-US" sz="2400" dirty="0">
              <a:solidFill>
                <a:schemeClr val="tx1"/>
              </a:solidFill>
            </a:endParaRPr>
          </a:p>
        </p:txBody>
      </p:sp>
      <p:cxnSp>
        <p:nvCxnSpPr>
          <p:cNvPr id="38" name="直接连接符 37"/>
          <p:cNvCxnSpPr/>
          <p:nvPr/>
        </p:nvCxnSpPr>
        <p:spPr>
          <a:xfrm>
            <a:off x="8342487" y="1270000"/>
            <a:ext cx="32963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59643" y="1657753"/>
            <a:ext cx="261902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对话气泡: 椭圆形 41"/>
          <p:cNvSpPr/>
          <p:nvPr/>
        </p:nvSpPr>
        <p:spPr>
          <a:xfrm>
            <a:off x="9476370" y="145073"/>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with </a:t>
            </a:r>
            <a:r>
              <a:rPr lang="zh-CN" altLang="en-US" sz="2400" dirty="0">
                <a:solidFill>
                  <a:schemeClr val="tx1"/>
                </a:solidFill>
              </a:rPr>
              <a:t>的复合结构</a:t>
            </a:r>
            <a:endParaRPr lang="zh-CN" altLang="en-US" sz="2400" dirty="0">
              <a:solidFill>
                <a:schemeClr val="tx1"/>
              </a:solidFill>
            </a:endParaRPr>
          </a:p>
        </p:txBody>
      </p:sp>
      <p:cxnSp>
        <p:nvCxnSpPr>
          <p:cNvPr id="114" name="直接连接符 113"/>
          <p:cNvCxnSpPr/>
          <p:nvPr/>
        </p:nvCxnSpPr>
        <p:spPr>
          <a:xfrm>
            <a:off x="282219" y="6753318"/>
            <a:ext cx="2802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692350" y="1657753"/>
            <a:ext cx="2671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对话气泡: 椭圆形 82"/>
          <p:cNvSpPr/>
          <p:nvPr/>
        </p:nvSpPr>
        <p:spPr>
          <a:xfrm>
            <a:off x="7194915" y="500603"/>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现分作定</a:t>
            </a:r>
            <a:endParaRPr lang="zh-CN" altLang="en-US" sz="2400" dirty="0">
              <a:solidFill>
                <a:schemeClr val="tx1"/>
              </a:solidFill>
            </a:endParaRPr>
          </a:p>
        </p:txBody>
      </p:sp>
      <p:cxnSp>
        <p:nvCxnSpPr>
          <p:cNvPr id="86" name="直接连接符 85"/>
          <p:cNvCxnSpPr/>
          <p:nvPr/>
        </p:nvCxnSpPr>
        <p:spPr>
          <a:xfrm>
            <a:off x="313938" y="2005538"/>
            <a:ext cx="35807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对话气泡: 椭圆形 88"/>
          <p:cNvSpPr/>
          <p:nvPr/>
        </p:nvSpPr>
        <p:spPr>
          <a:xfrm>
            <a:off x="2041027" y="890518"/>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cxnSp>
        <p:nvCxnSpPr>
          <p:cNvPr id="92" name="直接连接符 91"/>
          <p:cNvCxnSpPr/>
          <p:nvPr/>
        </p:nvCxnSpPr>
        <p:spPr>
          <a:xfrm flipV="1">
            <a:off x="7120037" y="1994706"/>
            <a:ext cx="1811637" cy="56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对话气泡: 椭圆形 93"/>
          <p:cNvSpPr/>
          <p:nvPr/>
        </p:nvSpPr>
        <p:spPr>
          <a:xfrm>
            <a:off x="7548869" y="895053"/>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过分作定</a:t>
            </a:r>
            <a:endParaRPr lang="zh-CN" altLang="en-US" sz="2400" dirty="0">
              <a:solidFill>
                <a:schemeClr val="tx1"/>
              </a:solidFill>
            </a:endParaRPr>
          </a:p>
        </p:txBody>
      </p:sp>
      <p:cxnSp>
        <p:nvCxnSpPr>
          <p:cNvPr id="95" name="直接连接符 94"/>
          <p:cNvCxnSpPr/>
          <p:nvPr/>
        </p:nvCxnSpPr>
        <p:spPr>
          <a:xfrm flipV="1">
            <a:off x="9168486" y="1979486"/>
            <a:ext cx="2333118" cy="208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对话气泡: 椭圆形 97"/>
          <p:cNvSpPr/>
          <p:nvPr/>
        </p:nvSpPr>
        <p:spPr>
          <a:xfrm>
            <a:off x="9557767" y="867280"/>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cxnSp>
        <p:nvCxnSpPr>
          <p:cNvPr id="103" name="直接连接符 102"/>
          <p:cNvCxnSpPr/>
          <p:nvPr/>
        </p:nvCxnSpPr>
        <p:spPr>
          <a:xfrm flipV="1">
            <a:off x="1120087" y="2345727"/>
            <a:ext cx="912643" cy="1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对话气泡: 椭圆形 105"/>
          <p:cNvSpPr/>
          <p:nvPr/>
        </p:nvSpPr>
        <p:spPr>
          <a:xfrm>
            <a:off x="1023150" y="1223218"/>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cxnSp>
        <p:nvCxnSpPr>
          <p:cNvPr id="109" name="直接连接符 108"/>
          <p:cNvCxnSpPr/>
          <p:nvPr/>
        </p:nvCxnSpPr>
        <p:spPr>
          <a:xfrm flipV="1">
            <a:off x="7028863" y="2357219"/>
            <a:ext cx="315908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对话气泡: 椭圆形 111"/>
          <p:cNvSpPr/>
          <p:nvPr/>
        </p:nvSpPr>
        <p:spPr>
          <a:xfrm>
            <a:off x="8014868" y="1237142"/>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比喻</a:t>
            </a:r>
            <a:endParaRPr lang="zh-CN" altLang="en-US" sz="2400" dirty="0">
              <a:solidFill>
                <a:schemeClr val="tx1"/>
              </a:solidFill>
            </a:endParaRPr>
          </a:p>
        </p:txBody>
      </p:sp>
      <p:cxnSp>
        <p:nvCxnSpPr>
          <p:cNvPr id="115" name="直接连接符 114"/>
          <p:cNvCxnSpPr/>
          <p:nvPr/>
        </p:nvCxnSpPr>
        <p:spPr>
          <a:xfrm flipV="1">
            <a:off x="271832" y="2667869"/>
            <a:ext cx="3924339" cy="914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对话气泡: 椭圆形 117"/>
          <p:cNvSpPr/>
          <p:nvPr/>
        </p:nvSpPr>
        <p:spPr>
          <a:xfrm>
            <a:off x="2170937" y="1649114"/>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无灵主语</a:t>
            </a:r>
            <a:endParaRPr lang="zh-CN" altLang="en-US" sz="2400" dirty="0">
              <a:solidFill>
                <a:schemeClr val="tx1"/>
              </a:solidFill>
            </a:endParaRPr>
          </a:p>
        </p:txBody>
      </p:sp>
      <p:cxnSp>
        <p:nvCxnSpPr>
          <p:cNvPr id="119" name="直接连接符 118"/>
          <p:cNvCxnSpPr/>
          <p:nvPr/>
        </p:nvCxnSpPr>
        <p:spPr>
          <a:xfrm>
            <a:off x="5223620" y="2730654"/>
            <a:ext cx="4140702" cy="105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对话气泡: 椭圆形 119"/>
          <p:cNvSpPr/>
          <p:nvPr/>
        </p:nvSpPr>
        <p:spPr>
          <a:xfrm>
            <a:off x="6259725" y="1668016"/>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独立主格</a:t>
            </a:r>
            <a:r>
              <a:rPr lang="en-US" altLang="zh-CN" sz="2400" dirty="0">
                <a:solidFill>
                  <a:schemeClr val="tx1"/>
                </a:solidFill>
              </a:rPr>
              <a:t>+ </a:t>
            </a:r>
            <a:r>
              <a:rPr lang="zh-CN" altLang="en-US" sz="2400" dirty="0">
                <a:solidFill>
                  <a:schemeClr val="tx1"/>
                </a:solidFill>
              </a:rPr>
              <a:t>比喻</a:t>
            </a:r>
            <a:endParaRPr lang="zh-CN" altLang="en-US" sz="2400" dirty="0">
              <a:solidFill>
                <a:schemeClr val="tx1"/>
              </a:solidFill>
            </a:endParaRPr>
          </a:p>
        </p:txBody>
      </p:sp>
      <p:cxnSp>
        <p:nvCxnSpPr>
          <p:cNvPr id="122" name="直接连接符 121"/>
          <p:cNvCxnSpPr/>
          <p:nvPr/>
        </p:nvCxnSpPr>
        <p:spPr>
          <a:xfrm flipV="1">
            <a:off x="9579957" y="2723142"/>
            <a:ext cx="1625936" cy="220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对话气泡: 椭圆形 123"/>
          <p:cNvSpPr/>
          <p:nvPr/>
        </p:nvSpPr>
        <p:spPr>
          <a:xfrm>
            <a:off x="9876996" y="1637916"/>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cxnSp>
        <p:nvCxnSpPr>
          <p:cNvPr id="125" name="直接连接符 124"/>
          <p:cNvCxnSpPr/>
          <p:nvPr/>
        </p:nvCxnSpPr>
        <p:spPr>
          <a:xfrm flipV="1">
            <a:off x="7660523" y="3050160"/>
            <a:ext cx="2785560" cy="141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对话气泡: 椭圆形 125"/>
          <p:cNvSpPr/>
          <p:nvPr/>
        </p:nvSpPr>
        <p:spPr>
          <a:xfrm>
            <a:off x="7750559" y="2013257"/>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with </a:t>
            </a:r>
            <a:r>
              <a:rPr lang="zh-CN" altLang="en-US" sz="2400" dirty="0">
                <a:solidFill>
                  <a:schemeClr val="tx1"/>
                </a:solidFill>
              </a:rPr>
              <a:t>的复合结构</a:t>
            </a:r>
            <a:endParaRPr lang="zh-CN" altLang="en-US" sz="2400" dirty="0">
              <a:solidFill>
                <a:schemeClr val="tx1"/>
              </a:solidFill>
            </a:endParaRPr>
          </a:p>
        </p:txBody>
      </p:sp>
      <p:cxnSp>
        <p:nvCxnSpPr>
          <p:cNvPr id="127" name="直接连接符 126"/>
          <p:cNvCxnSpPr/>
          <p:nvPr/>
        </p:nvCxnSpPr>
        <p:spPr>
          <a:xfrm flipV="1">
            <a:off x="1023150" y="3416323"/>
            <a:ext cx="4995055" cy="57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8" name="对话气泡: 椭圆形 127"/>
          <p:cNvSpPr/>
          <p:nvPr/>
        </p:nvSpPr>
        <p:spPr>
          <a:xfrm>
            <a:off x="2661684" y="2505632"/>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cxnSp>
        <p:nvCxnSpPr>
          <p:cNvPr id="129" name="直接连接符 128"/>
          <p:cNvCxnSpPr/>
          <p:nvPr/>
        </p:nvCxnSpPr>
        <p:spPr>
          <a:xfrm>
            <a:off x="1735497" y="4200377"/>
            <a:ext cx="2712325" cy="116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对话气泡: 椭圆形 129"/>
          <p:cNvSpPr/>
          <p:nvPr/>
        </p:nvSpPr>
        <p:spPr>
          <a:xfrm>
            <a:off x="1619395" y="3096834"/>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cxnSp>
        <p:nvCxnSpPr>
          <p:cNvPr id="131" name="直接连接符 130"/>
          <p:cNvCxnSpPr/>
          <p:nvPr/>
        </p:nvCxnSpPr>
        <p:spPr>
          <a:xfrm flipV="1">
            <a:off x="4955605" y="4202048"/>
            <a:ext cx="2848912" cy="1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对话气泡: 椭圆形 131"/>
          <p:cNvSpPr/>
          <p:nvPr/>
        </p:nvSpPr>
        <p:spPr>
          <a:xfrm>
            <a:off x="5003629" y="3114415"/>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with </a:t>
            </a:r>
            <a:r>
              <a:rPr lang="zh-CN" altLang="en-US" sz="2400" dirty="0">
                <a:solidFill>
                  <a:schemeClr val="tx1"/>
                </a:solidFill>
              </a:rPr>
              <a:t>的复合结构</a:t>
            </a:r>
            <a:endParaRPr lang="zh-CN" altLang="en-US" sz="2400" dirty="0">
              <a:solidFill>
                <a:schemeClr val="tx1"/>
              </a:solidFill>
            </a:endParaRPr>
          </a:p>
        </p:txBody>
      </p:sp>
      <p:cxnSp>
        <p:nvCxnSpPr>
          <p:cNvPr id="133" name="直接连接符 132"/>
          <p:cNvCxnSpPr/>
          <p:nvPr/>
        </p:nvCxnSpPr>
        <p:spPr>
          <a:xfrm flipV="1">
            <a:off x="8113858" y="4195004"/>
            <a:ext cx="2848912" cy="1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对话气泡: 椭圆形 133"/>
          <p:cNvSpPr/>
          <p:nvPr/>
        </p:nvSpPr>
        <p:spPr>
          <a:xfrm>
            <a:off x="8257483" y="3109444"/>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定语从句</a:t>
            </a:r>
            <a:endParaRPr lang="zh-CN" altLang="en-US" sz="2400" dirty="0">
              <a:solidFill>
                <a:schemeClr val="tx1"/>
              </a:solidFill>
            </a:endParaRPr>
          </a:p>
        </p:txBody>
      </p:sp>
      <p:cxnSp>
        <p:nvCxnSpPr>
          <p:cNvPr id="135" name="直接连接符 134"/>
          <p:cNvCxnSpPr/>
          <p:nvPr/>
        </p:nvCxnSpPr>
        <p:spPr>
          <a:xfrm>
            <a:off x="1999601" y="4914168"/>
            <a:ext cx="3004028" cy="8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对话气泡: 椭圆形 135"/>
          <p:cNvSpPr/>
          <p:nvPr/>
        </p:nvSpPr>
        <p:spPr>
          <a:xfrm>
            <a:off x="2595759" y="3998473"/>
            <a:ext cx="2025235" cy="68563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独立主格结构</a:t>
            </a:r>
            <a:endParaRPr lang="zh-CN" altLang="en-US" sz="2400" dirty="0">
              <a:solidFill>
                <a:schemeClr val="tx1"/>
              </a:solidFill>
            </a:endParaRPr>
          </a:p>
        </p:txBody>
      </p:sp>
      <p:cxnSp>
        <p:nvCxnSpPr>
          <p:cNvPr id="137" name="直接连接符 136"/>
          <p:cNvCxnSpPr/>
          <p:nvPr/>
        </p:nvCxnSpPr>
        <p:spPr>
          <a:xfrm>
            <a:off x="259643" y="5270499"/>
            <a:ext cx="16678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对话气泡: 椭圆形 137"/>
          <p:cNvSpPr/>
          <p:nvPr/>
        </p:nvSpPr>
        <p:spPr>
          <a:xfrm>
            <a:off x="202319" y="4242364"/>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定语从句</a:t>
            </a:r>
            <a:endParaRPr lang="zh-CN" altLang="en-US" sz="2400" dirty="0">
              <a:solidFill>
                <a:schemeClr val="tx1"/>
              </a:solidFill>
            </a:endParaRPr>
          </a:p>
        </p:txBody>
      </p:sp>
      <p:cxnSp>
        <p:nvCxnSpPr>
          <p:cNvPr id="139" name="直接连接符 138"/>
          <p:cNvCxnSpPr/>
          <p:nvPr/>
        </p:nvCxnSpPr>
        <p:spPr>
          <a:xfrm>
            <a:off x="2878667" y="5280078"/>
            <a:ext cx="46551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0" name="对话气泡: 椭圆形 139"/>
          <p:cNvSpPr/>
          <p:nvPr/>
        </p:nvSpPr>
        <p:spPr>
          <a:xfrm>
            <a:off x="3942988" y="4178763"/>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比喻</a:t>
            </a:r>
            <a:endParaRPr lang="zh-CN" altLang="en-US" sz="2400" dirty="0">
              <a:solidFill>
                <a:schemeClr val="tx1"/>
              </a:solidFill>
            </a:endParaRPr>
          </a:p>
        </p:txBody>
      </p:sp>
      <p:cxnSp>
        <p:nvCxnSpPr>
          <p:cNvPr id="141" name="直接连接符 140"/>
          <p:cNvCxnSpPr/>
          <p:nvPr/>
        </p:nvCxnSpPr>
        <p:spPr>
          <a:xfrm>
            <a:off x="7715956" y="5280078"/>
            <a:ext cx="42728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对话气泡: 椭圆形 141"/>
          <p:cNvSpPr/>
          <p:nvPr/>
        </p:nvSpPr>
        <p:spPr>
          <a:xfrm>
            <a:off x="7120037" y="3884356"/>
            <a:ext cx="4371635" cy="1073549"/>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俚语表达“激动兴奋”</a:t>
            </a:r>
            <a:r>
              <a:rPr lang="en-US" altLang="zh-CN" sz="2400" dirty="0">
                <a:solidFill>
                  <a:schemeClr val="tx1"/>
                </a:solidFill>
              </a:rPr>
              <a:t>+with</a:t>
            </a:r>
            <a:r>
              <a:rPr lang="zh-CN" altLang="en-US" sz="2400" dirty="0">
                <a:solidFill>
                  <a:schemeClr val="tx1"/>
                </a:solidFill>
              </a:rPr>
              <a:t>的复合结构</a:t>
            </a:r>
            <a:endParaRPr lang="zh-CN" altLang="en-US" sz="2400" dirty="0">
              <a:solidFill>
                <a:schemeClr val="tx1"/>
              </a:solidFill>
            </a:endParaRPr>
          </a:p>
        </p:txBody>
      </p:sp>
      <p:cxnSp>
        <p:nvCxnSpPr>
          <p:cNvPr id="143" name="直接连接符 142"/>
          <p:cNvCxnSpPr/>
          <p:nvPr/>
        </p:nvCxnSpPr>
        <p:spPr>
          <a:xfrm>
            <a:off x="6601307" y="5646968"/>
            <a:ext cx="1376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4" name="对话气泡: 椭圆形 143"/>
          <p:cNvSpPr/>
          <p:nvPr/>
        </p:nvSpPr>
        <p:spPr>
          <a:xfrm>
            <a:off x="6215146" y="4569443"/>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定语从句</a:t>
            </a:r>
            <a:endParaRPr lang="zh-CN" altLang="en-US" sz="2400" dirty="0">
              <a:solidFill>
                <a:schemeClr val="tx1"/>
              </a:solidFill>
            </a:endParaRPr>
          </a:p>
        </p:txBody>
      </p:sp>
      <p:cxnSp>
        <p:nvCxnSpPr>
          <p:cNvPr id="145" name="直接连接符 144"/>
          <p:cNvCxnSpPr/>
          <p:nvPr/>
        </p:nvCxnSpPr>
        <p:spPr>
          <a:xfrm>
            <a:off x="8057410" y="5646968"/>
            <a:ext cx="3233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7" name="对话气泡: 椭圆形 146"/>
          <p:cNvSpPr/>
          <p:nvPr/>
        </p:nvSpPr>
        <p:spPr>
          <a:xfrm>
            <a:off x="8931674" y="4457506"/>
            <a:ext cx="2447526" cy="891767"/>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定语从句</a:t>
            </a:r>
            <a:r>
              <a:rPr lang="en-US" altLang="zh-CN" sz="2400" dirty="0">
                <a:solidFill>
                  <a:schemeClr val="tx1"/>
                </a:solidFill>
              </a:rPr>
              <a:t>+</a:t>
            </a:r>
            <a:r>
              <a:rPr lang="zh-CN" altLang="en-US" sz="2400" dirty="0">
                <a:solidFill>
                  <a:schemeClr val="tx1"/>
                </a:solidFill>
              </a:rPr>
              <a:t>俚语表达</a:t>
            </a:r>
            <a:endParaRPr lang="zh-CN" altLang="en-US" sz="2400" dirty="0">
              <a:solidFill>
                <a:schemeClr val="tx1"/>
              </a:solidFill>
            </a:endParaRPr>
          </a:p>
        </p:txBody>
      </p:sp>
      <p:cxnSp>
        <p:nvCxnSpPr>
          <p:cNvPr id="148" name="直接连接符 147"/>
          <p:cNvCxnSpPr/>
          <p:nvPr/>
        </p:nvCxnSpPr>
        <p:spPr>
          <a:xfrm>
            <a:off x="5125123" y="6013857"/>
            <a:ext cx="24087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0" name="对话气泡: 椭圆形 149"/>
          <p:cNvSpPr/>
          <p:nvPr/>
        </p:nvSpPr>
        <p:spPr>
          <a:xfrm>
            <a:off x="5422579" y="4937074"/>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非谓语</a:t>
            </a:r>
            <a:endParaRPr lang="zh-CN" altLang="en-US" sz="2400" dirty="0">
              <a:solidFill>
                <a:schemeClr val="tx1"/>
              </a:solidFill>
            </a:endParaRPr>
          </a:p>
        </p:txBody>
      </p:sp>
      <p:cxnSp>
        <p:nvCxnSpPr>
          <p:cNvPr id="151" name="直接连接符 150"/>
          <p:cNvCxnSpPr/>
          <p:nvPr/>
        </p:nvCxnSpPr>
        <p:spPr>
          <a:xfrm>
            <a:off x="7784570" y="6013857"/>
            <a:ext cx="3707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2940125" y="6392035"/>
            <a:ext cx="8439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对话气泡: 椭圆形 154"/>
          <p:cNvSpPr/>
          <p:nvPr/>
        </p:nvSpPr>
        <p:spPr>
          <a:xfrm>
            <a:off x="3127727" y="5283888"/>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定语从句</a:t>
            </a:r>
            <a:endParaRPr lang="zh-CN" altLang="en-US" sz="2400" dirty="0">
              <a:solidFill>
                <a:schemeClr val="tx1"/>
              </a:solidFill>
            </a:endParaRPr>
          </a:p>
        </p:txBody>
      </p:sp>
      <p:sp>
        <p:nvSpPr>
          <p:cNvPr id="158" name="对话气泡: 椭圆形 157"/>
          <p:cNvSpPr/>
          <p:nvPr/>
        </p:nvSpPr>
        <p:spPr>
          <a:xfrm>
            <a:off x="2607505" y="2505632"/>
            <a:ext cx="6676718" cy="3241216"/>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tx1"/>
              </a:solidFill>
            </a:endParaRPr>
          </a:p>
          <a:p>
            <a:pPr algn="ctr"/>
            <a:r>
              <a:rPr lang="zh-CN" altLang="en-US" sz="2400" dirty="0">
                <a:solidFill>
                  <a:schemeClr val="tx1"/>
                </a:solidFill>
              </a:rPr>
              <a:t>结尾立意升华：开头提到了家从剑桥搬到了海边的小屋，父亲一路上闷闷不乐，也许是工作遭遇到了某种不幸，结尾写到了展开生活的新篇章，立意升华做到了首尾呼应，突显了正能量，是个非常不错的结尾。</a:t>
            </a:r>
            <a:endParaRPr lang="zh-CN" altLang="en-US" sz="2400" dirty="0">
              <a:solidFill>
                <a:schemeClr val="tx1"/>
              </a:solidFill>
            </a:endParaRPr>
          </a:p>
        </p:txBody>
      </p:sp>
      <p:sp>
        <p:nvSpPr>
          <p:cNvPr id="160" name="对话气泡: 椭圆形 159"/>
          <p:cNvSpPr/>
          <p:nvPr/>
        </p:nvSpPr>
        <p:spPr>
          <a:xfrm>
            <a:off x="8648878" y="4907759"/>
            <a:ext cx="2025234" cy="77983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感叹句</a:t>
            </a:r>
            <a:endParaRPr lang="zh-CN" alt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
                                        </p:tgtEl>
                                      </p:cBhvr>
                                    </p:animEffect>
                                    <p:anim calcmode="lin" valueType="num">
                                      <p:cBhvr>
                                        <p:cTn id="45" dur="1000"/>
                                        <p:tgtEl>
                                          <p:spTgt spid="3"/>
                                        </p:tgtEl>
                                        <p:attrNameLst>
                                          <p:attrName>ppt_x</p:attrName>
                                        </p:attrNameLst>
                                      </p:cBhvr>
                                      <p:tavLst>
                                        <p:tav tm="0">
                                          <p:val>
                                            <p:strVal val="ppt_x"/>
                                          </p:val>
                                        </p:tav>
                                        <p:tav tm="100000">
                                          <p:val>
                                            <p:strVal val="ppt_x"/>
                                          </p:val>
                                        </p:tav>
                                      </p:tavLst>
                                    </p:anim>
                                    <p:anim calcmode="lin" valueType="num">
                                      <p:cBhvr>
                                        <p:cTn id="46" dur="1000"/>
                                        <p:tgtEl>
                                          <p:spTgt spid="3"/>
                                        </p:tgtEl>
                                        <p:attrNameLst>
                                          <p:attrName>ppt_y</p:attrName>
                                        </p:attrNameLst>
                                      </p:cBhvr>
                                      <p:tavLst>
                                        <p:tav tm="0">
                                          <p:val>
                                            <p:strVal val="ppt_y"/>
                                          </p:val>
                                        </p:tav>
                                        <p:tav tm="100000">
                                          <p:val>
                                            <p:strVal val="ppt_y+.1"/>
                                          </p:val>
                                        </p:tav>
                                      </p:tavLst>
                                    </p:anim>
                                    <p:set>
                                      <p:cBhvr>
                                        <p:cTn id="47" dur="1" fill="hold">
                                          <p:stCondLst>
                                            <p:cond delay="999"/>
                                          </p:stCondLst>
                                        </p:cTn>
                                        <p:tgtEl>
                                          <p:spTgt spid="3"/>
                                        </p:tgtEl>
                                        <p:attrNameLst>
                                          <p:attrName>style.visibility</p:attrName>
                                        </p:attrNameLst>
                                      </p:cBhvr>
                                      <p:to>
                                        <p:strVal val="hidden"/>
                                      </p:to>
                                    </p:set>
                                  </p:childTnLst>
                                </p:cTn>
                              </p:par>
                              <p:par>
                                <p:cTn id="48" presetID="42" presetClass="exit" presetSubtype="0" fill="hold" nodeType="withEffect">
                                  <p:stCondLst>
                                    <p:cond delay="0"/>
                                  </p:stCondLst>
                                  <p:childTnLst>
                                    <p:animEffect transition="out" filter="fade">
                                      <p:cBhvr>
                                        <p:cTn id="49" dur="1000"/>
                                        <p:tgtEl>
                                          <p:spTgt spid="8"/>
                                        </p:tgtEl>
                                      </p:cBhvr>
                                    </p:animEffect>
                                    <p:anim calcmode="lin" valueType="num">
                                      <p:cBhvr>
                                        <p:cTn id="50" dur="1000"/>
                                        <p:tgtEl>
                                          <p:spTgt spid="8"/>
                                        </p:tgtEl>
                                        <p:attrNameLst>
                                          <p:attrName>ppt_x</p:attrName>
                                        </p:attrNameLst>
                                      </p:cBhvr>
                                      <p:tavLst>
                                        <p:tav tm="0">
                                          <p:val>
                                            <p:strVal val="ppt_x"/>
                                          </p:val>
                                        </p:tav>
                                        <p:tav tm="100000">
                                          <p:val>
                                            <p:strVal val="ppt_x"/>
                                          </p:val>
                                        </p:tav>
                                      </p:tavLst>
                                    </p:anim>
                                    <p:anim calcmode="lin" valueType="num">
                                      <p:cBhvr>
                                        <p:cTn id="51" dur="1000"/>
                                        <p:tgtEl>
                                          <p:spTgt spid="8"/>
                                        </p:tgtEl>
                                        <p:attrNameLst>
                                          <p:attrName>ppt_y</p:attrName>
                                        </p:attrNameLst>
                                      </p:cBhvr>
                                      <p:tavLst>
                                        <p:tav tm="0">
                                          <p:val>
                                            <p:strVal val="ppt_y"/>
                                          </p:val>
                                        </p:tav>
                                        <p:tav tm="100000">
                                          <p:val>
                                            <p:strVal val="ppt_y+.1"/>
                                          </p:val>
                                        </p:tav>
                                      </p:tavLst>
                                    </p:anim>
                                    <p:set>
                                      <p:cBhvr>
                                        <p:cTn id="52" dur="1" fill="hold">
                                          <p:stCondLst>
                                            <p:cond delay="999"/>
                                          </p:stCondLst>
                                        </p:cTn>
                                        <p:tgtEl>
                                          <p:spTgt spid="8"/>
                                        </p:tgtEl>
                                        <p:attrNameLst>
                                          <p:attrName>style.visibility</p:attrName>
                                        </p:attrNameLst>
                                      </p:cBhvr>
                                      <p:to>
                                        <p:strVal val="hidden"/>
                                      </p:to>
                                    </p:set>
                                  </p:childTnLst>
                                </p:cTn>
                              </p:par>
                              <p:par>
                                <p:cTn id="53" presetID="42" presetClass="exit" presetSubtype="0" fill="hold" nodeType="withEffect">
                                  <p:stCondLst>
                                    <p:cond delay="0"/>
                                  </p:stCondLst>
                                  <p:childTnLst>
                                    <p:animEffect transition="out" filter="fade">
                                      <p:cBhvr>
                                        <p:cTn id="54" dur="1000"/>
                                        <p:tgtEl>
                                          <p:spTgt spid="9"/>
                                        </p:tgtEl>
                                      </p:cBhvr>
                                    </p:animEffect>
                                    <p:anim calcmode="lin" valueType="num">
                                      <p:cBhvr>
                                        <p:cTn id="55" dur="1000"/>
                                        <p:tgtEl>
                                          <p:spTgt spid="9"/>
                                        </p:tgtEl>
                                        <p:attrNameLst>
                                          <p:attrName>ppt_x</p:attrName>
                                        </p:attrNameLst>
                                      </p:cBhvr>
                                      <p:tavLst>
                                        <p:tav tm="0">
                                          <p:val>
                                            <p:strVal val="ppt_x"/>
                                          </p:val>
                                        </p:tav>
                                        <p:tav tm="100000">
                                          <p:val>
                                            <p:strVal val="ppt_x"/>
                                          </p:val>
                                        </p:tav>
                                      </p:tavLst>
                                    </p:anim>
                                    <p:anim calcmode="lin" valueType="num">
                                      <p:cBhvr>
                                        <p:cTn id="56" dur="1000"/>
                                        <p:tgtEl>
                                          <p:spTgt spid="9"/>
                                        </p:tgtEl>
                                        <p:attrNameLst>
                                          <p:attrName>ppt_y</p:attrName>
                                        </p:attrNameLst>
                                      </p:cBhvr>
                                      <p:tavLst>
                                        <p:tav tm="0">
                                          <p:val>
                                            <p:strVal val="ppt_y"/>
                                          </p:val>
                                        </p:tav>
                                        <p:tav tm="100000">
                                          <p:val>
                                            <p:strVal val="ppt_y+.1"/>
                                          </p:val>
                                        </p:tav>
                                      </p:tavLst>
                                    </p:anim>
                                    <p:set>
                                      <p:cBhvr>
                                        <p:cTn id="57" dur="1" fill="hold">
                                          <p:stCondLst>
                                            <p:cond delay="999"/>
                                          </p:stCondLst>
                                        </p:cTn>
                                        <p:tgtEl>
                                          <p:spTgt spid="9"/>
                                        </p:tgtEl>
                                        <p:attrNameLst>
                                          <p:attrName>style.visibility</p:attrName>
                                        </p:attrNameLst>
                                      </p:cBhvr>
                                      <p:to>
                                        <p:strVal val="hidden"/>
                                      </p:to>
                                    </p:set>
                                  </p:childTnLst>
                                </p:cTn>
                              </p:par>
                              <p:par>
                                <p:cTn id="58" presetID="42" presetClass="exit" presetSubtype="0" fill="hold" nodeType="withEffect">
                                  <p:stCondLst>
                                    <p:cond delay="0"/>
                                  </p:stCondLst>
                                  <p:childTnLst>
                                    <p:animEffect transition="out" filter="fade">
                                      <p:cBhvr>
                                        <p:cTn id="59" dur="1000"/>
                                        <p:tgtEl>
                                          <p:spTgt spid="11"/>
                                        </p:tgtEl>
                                      </p:cBhvr>
                                    </p:animEffect>
                                    <p:anim calcmode="lin" valueType="num">
                                      <p:cBhvr>
                                        <p:cTn id="60" dur="1000"/>
                                        <p:tgtEl>
                                          <p:spTgt spid="11"/>
                                        </p:tgtEl>
                                        <p:attrNameLst>
                                          <p:attrName>ppt_x</p:attrName>
                                        </p:attrNameLst>
                                      </p:cBhvr>
                                      <p:tavLst>
                                        <p:tav tm="0">
                                          <p:val>
                                            <p:strVal val="ppt_x"/>
                                          </p:val>
                                        </p:tav>
                                        <p:tav tm="100000">
                                          <p:val>
                                            <p:strVal val="ppt_x"/>
                                          </p:val>
                                        </p:tav>
                                      </p:tavLst>
                                    </p:anim>
                                    <p:anim calcmode="lin" valueType="num">
                                      <p:cBhvr>
                                        <p:cTn id="61" dur="1000"/>
                                        <p:tgtEl>
                                          <p:spTgt spid="11"/>
                                        </p:tgtEl>
                                        <p:attrNameLst>
                                          <p:attrName>ppt_y</p:attrName>
                                        </p:attrNameLst>
                                      </p:cBhvr>
                                      <p:tavLst>
                                        <p:tav tm="0">
                                          <p:val>
                                            <p:strVal val="ppt_y"/>
                                          </p:val>
                                        </p:tav>
                                        <p:tav tm="100000">
                                          <p:val>
                                            <p:strVal val="ppt_y+.1"/>
                                          </p:val>
                                        </p:tav>
                                      </p:tavLst>
                                    </p:anim>
                                    <p:set>
                                      <p:cBhvr>
                                        <p:cTn id="62" dur="1" fill="hold">
                                          <p:stCondLst>
                                            <p:cond delay="999"/>
                                          </p:stCondLst>
                                        </p:cTn>
                                        <p:tgtEl>
                                          <p:spTgt spid="11"/>
                                        </p:tgtEl>
                                        <p:attrNameLst>
                                          <p:attrName>style.visibility</p:attrName>
                                        </p:attrNameLst>
                                      </p:cBhvr>
                                      <p:to>
                                        <p:strVal val="hidden"/>
                                      </p:to>
                                    </p:set>
                                  </p:childTnLst>
                                </p:cTn>
                              </p:par>
                              <p:par>
                                <p:cTn id="63" presetID="42" presetClass="exit" presetSubtype="0" fill="hold" grpId="1" nodeType="withEffect">
                                  <p:stCondLst>
                                    <p:cond delay="0"/>
                                  </p:stCondLst>
                                  <p:childTnLst>
                                    <p:animEffect transition="out" filter="fade">
                                      <p:cBhvr>
                                        <p:cTn id="64" dur="1000"/>
                                        <p:tgtEl>
                                          <p:spTgt spid="13"/>
                                        </p:tgtEl>
                                      </p:cBhvr>
                                    </p:animEffect>
                                    <p:anim calcmode="lin" valueType="num">
                                      <p:cBhvr>
                                        <p:cTn id="65" dur="1000"/>
                                        <p:tgtEl>
                                          <p:spTgt spid="13"/>
                                        </p:tgtEl>
                                        <p:attrNameLst>
                                          <p:attrName>ppt_x</p:attrName>
                                        </p:attrNameLst>
                                      </p:cBhvr>
                                      <p:tavLst>
                                        <p:tav tm="0">
                                          <p:val>
                                            <p:strVal val="ppt_x"/>
                                          </p:val>
                                        </p:tav>
                                        <p:tav tm="100000">
                                          <p:val>
                                            <p:strVal val="ppt_x"/>
                                          </p:val>
                                        </p:tav>
                                      </p:tavLst>
                                    </p:anim>
                                    <p:anim calcmode="lin" valueType="num">
                                      <p:cBhvr>
                                        <p:cTn id="66" dur="1000"/>
                                        <p:tgtEl>
                                          <p:spTgt spid="13"/>
                                        </p:tgtEl>
                                        <p:attrNameLst>
                                          <p:attrName>ppt_y</p:attrName>
                                        </p:attrNameLst>
                                      </p:cBhvr>
                                      <p:tavLst>
                                        <p:tav tm="0">
                                          <p:val>
                                            <p:strVal val="ppt_y"/>
                                          </p:val>
                                        </p:tav>
                                        <p:tav tm="100000">
                                          <p:val>
                                            <p:strVal val="ppt_y+.1"/>
                                          </p:val>
                                        </p:tav>
                                      </p:tavLst>
                                    </p:anim>
                                    <p:set>
                                      <p:cBhvr>
                                        <p:cTn id="67" dur="1" fill="hold">
                                          <p:stCondLst>
                                            <p:cond delay="999"/>
                                          </p:stCondLst>
                                        </p:cTn>
                                        <p:tgtEl>
                                          <p:spTgt spid="13"/>
                                        </p:tgtEl>
                                        <p:attrNameLst>
                                          <p:attrName>style.visibility</p:attrName>
                                        </p:attrNameLst>
                                      </p:cBhvr>
                                      <p:to>
                                        <p:strVal val="hidden"/>
                                      </p:to>
                                    </p:set>
                                  </p:childTnLst>
                                </p:cTn>
                              </p:par>
                              <p:par>
                                <p:cTn id="68" presetID="42" presetClass="exit" presetSubtype="0" fill="hold" nodeType="withEffect">
                                  <p:stCondLst>
                                    <p:cond delay="0"/>
                                  </p:stCondLst>
                                  <p:childTnLst>
                                    <p:animEffect transition="out" filter="fade">
                                      <p:cBhvr>
                                        <p:cTn id="69" dur="1000"/>
                                        <p:tgtEl>
                                          <p:spTgt spid="15"/>
                                        </p:tgtEl>
                                      </p:cBhvr>
                                    </p:animEffect>
                                    <p:anim calcmode="lin" valueType="num">
                                      <p:cBhvr>
                                        <p:cTn id="70" dur="1000"/>
                                        <p:tgtEl>
                                          <p:spTgt spid="15"/>
                                        </p:tgtEl>
                                        <p:attrNameLst>
                                          <p:attrName>ppt_x</p:attrName>
                                        </p:attrNameLst>
                                      </p:cBhvr>
                                      <p:tavLst>
                                        <p:tav tm="0">
                                          <p:val>
                                            <p:strVal val="ppt_x"/>
                                          </p:val>
                                        </p:tav>
                                        <p:tav tm="100000">
                                          <p:val>
                                            <p:strVal val="ppt_x"/>
                                          </p:val>
                                        </p:tav>
                                      </p:tavLst>
                                    </p:anim>
                                    <p:anim calcmode="lin" valueType="num">
                                      <p:cBhvr>
                                        <p:cTn id="71" dur="1000"/>
                                        <p:tgtEl>
                                          <p:spTgt spid="15"/>
                                        </p:tgtEl>
                                        <p:attrNameLst>
                                          <p:attrName>ppt_y</p:attrName>
                                        </p:attrNameLst>
                                      </p:cBhvr>
                                      <p:tavLst>
                                        <p:tav tm="0">
                                          <p:val>
                                            <p:strVal val="ppt_y"/>
                                          </p:val>
                                        </p:tav>
                                        <p:tav tm="100000">
                                          <p:val>
                                            <p:strVal val="ppt_y+.1"/>
                                          </p:val>
                                        </p:tav>
                                      </p:tavLst>
                                    </p:anim>
                                    <p:set>
                                      <p:cBhvr>
                                        <p:cTn id="72" dur="1" fill="hold">
                                          <p:stCondLst>
                                            <p:cond delay="999"/>
                                          </p:stCondLst>
                                        </p:cTn>
                                        <p:tgtEl>
                                          <p:spTgt spid="15"/>
                                        </p:tgtEl>
                                        <p:attrNameLst>
                                          <p:attrName>style.visibility</p:attrName>
                                        </p:attrNameLst>
                                      </p:cBhvr>
                                      <p:to>
                                        <p:strVal val="hidden"/>
                                      </p:to>
                                    </p:set>
                                  </p:childTnLst>
                                </p:cTn>
                              </p:par>
                              <p:par>
                                <p:cTn id="73" presetID="42" presetClass="exit" presetSubtype="0" fill="hold" grpId="1" nodeType="withEffect">
                                  <p:stCondLst>
                                    <p:cond delay="0"/>
                                  </p:stCondLst>
                                  <p:childTnLst>
                                    <p:animEffect transition="out" filter="fade">
                                      <p:cBhvr>
                                        <p:cTn id="74" dur="1000"/>
                                        <p:tgtEl>
                                          <p:spTgt spid="18"/>
                                        </p:tgtEl>
                                      </p:cBhvr>
                                    </p:animEffect>
                                    <p:anim calcmode="lin" valueType="num">
                                      <p:cBhvr>
                                        <p:cTn id="75" dur="1000"/>
                                        <p:tgtEl>
                                          <p:spTgt spid="18"/>
                                        </p:tgtEl>
                                        <p:attrNameLst>
                                          <p:attrName>ppt_x</p:attrName>
                                        </p:attrNameLst>
                                      </p:cBhvr>
                                      <p:tavLst>
                                        <p:tav tm="0">
                                          <p:val>
                                            <p:strVal val="ppt_x"/>
                                          </p:val>
                                        </p:tav>
                                        <p:tav tm="100000">
                                          <p:val>
                                            <p:strVal val="ppt_x"/>
                                          </p:val>
                                        </p:tav>
                                      </p:tavLst>
                                    </p:anim>
                                    <p:anim calcmode="lin" valueType="num">
                                      <p:cBhvr>
                                        <p:cTn id="76" dur="1000"/>
                                        <p:tgtEl>
                                          <p:spTgt spid="18"/>
                                        </p:tgtEl>
                                        <p:attrNameLst>
                                          <p:attrName>ppt_y</p:attrName>
                                        </p:attrNameLst>
                                      </p:cBhvr>
                                      <p:tavLst>
                                        <p:tav tm="0">
                                          <p:val>
                                            <p:strVal val="ppt_y"/>
                                          </p:val>
                                        </p:tav>
                                        <p:tav tm="100000">
                                          <p:val>
                                            <p:strVal val="ppt_y+.1"/>
                                          </p:val>
                                        </p:tav>
                                      </p:tavLst>
                                    </p:anim>
                                    <p:set>
                                      <p:cBhvr>
                                        <p:cTn id="77" dur="1" fill="hold">
                                          <p:stCondLst>
                                            <p:cond delay="999"/>
                                          </p:stCondLst>
                                        </p:cTn>
                                        <p:tgtEl>
                                          <p:spTgt spid="18"/>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9"/>
                                        </p:tgtEl>
                                      </p:cBhvr>
                                    </p:animEffect>
                                    <p:anim calcmode="lin" valueType="num">
                                      <p:cBhvr>
                                        <p:cTn id="80" dur="1000"/>
                                        <p:tgtEl>
                                          <p:spTgt spid="19"/>
                                        </p:tgtEl>
                                        <p:attrNameLst>
                                          <p:attrName>ppt_x</p:attrName>
                                        </p:attrNameLst>
                                      </p:cBhvr>
                                      <p:tavLst>
                                        <p:tav tm="0">
                                          <p:val>
                                            <p:strVal val="ppt_x"/>
                                          </p:val>
                                        </p:tav>
                                        <p:tav tm="100000">
                                          <p:val>
                                            <p:strVal val="ppt_x"/>
                                          </p:val>
                                        </p:tav>
                                      </p:tavLst>
                                    </p:anim>
                                    <p:anim calcmode="lin" valueType="num">
                                      <p:cBhvr>
                                        <p:cTn id="81" dur="1000"/>
                                        <p:tgtEl>
                                          <p:spTgt spid="19"/>
                                        </p:tgtEl>
                                        <p:attrNameLst>
                                          <p:attrName>ppt_y</p:attrName>
                                        </p:attrNameLst>
                                      </p:cBhvr>
                                      <p:tavLst>
                                        <p:tav tm="0">
                                          <p:val>
                                            <p:strVal val="ppt_y"/>
                                          </p:val>
                                        </p:tav>
                                        <p:tav tm="100000">
                                          <p:val>
                                            <p:strVal val="ppt_y+.1"/>
                                          </p:val>
                                        </p:tav>
                                      </p:tavLst>
                                    </p:anim>
                                    <p:set>
                                      <p:cBhvr>
                                        <p:cTn id="82" dur="1" fill="hold">
                                          <p:stCondLst>
                                            <p:cond delay="999"/>
                                          </p:stCondLst>
                                        </p:cTn>
                                        <p:tgtEl>
                                          <p:spTgt spid="1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xit" presetSubtype="21" fill="hold" nodeType="clickEffect">
                                  <p:stCondLst>
                                    <p:cond delay="0"/>
                                  </p:stCondLst>
                                  <p:childTnLst>
                                    <p:animEffect transition="out" filter="barn(inVertical)">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16" presetClass="exit" presetSubtype="21" fill="hold" nodeType="withEffect">
                                  <p:stCondLst>
                                    <p:cond delay="0"/>
                                  </p:stCondLst>
                                  <p:childTnLst>
                                    <p:animEffect transition="out" filter="barn(inVertical)">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6" presetClass="exit" presetSubtype="21" fill="hold" grpId="1" nodeType="withEffect">
                                  <p:stCondLst>
                                    <p:cond delay="0"/>
                                  </p:stCondLst>
                                  <p:childTnLst>
                                    <p:animEffect transition="out" filter="barn(inVertical)">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500" fill="hold"/>
                                        <p:tgtEl>
                                          <p:spTgt spid="32"/>
                                        </p:tgtEl>
                                        <p:attrNameLst>
                                          <p:attrName>ppt_x</p:attrName>
                                        </p:attrNameLst>
                                      </p:cBhvr>
                                      <p:tavLst>
                                        <p:tav tm="0">
                                          <p:val>
                                            <p:strVal val="#ppt_x"/>
                                          </p:val>
                                        </p:tav>
                                        <p:tav tm="100000">
                                          <p:val>
                                            <p:strVal val="#ppt_x"/>
                                          </p:val>
                                        </p:tav>
                                      </p:tavLst>
                                    </p:anim>
                                    <p:anim calcmode="lin" valueType="num">
                                      <p:cBhvr additive="base">
                                        <p:cTn id="1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additive="base">
                                        <p:cTn id="118" dur="500" fill="hold"/>
                                        <p:tgtEl>
                                          <p:spTgt spid="34"/>
                                        </p:tgtEl>
                                        <p:attrNameLst>
                                          <p:attrName>ppt_x</p:attrName>
                                        </p:attrNameLst>
                                      </p:cBhvr>
                                      <p:tavLst>
                                        <p:tav tm="0">
                                          <p:val>
                                            <p:strVal val="#ppt_x"/>
                                          </p:val>
                                        </p:tav>
                                        <p:tav tm="100000">
                                          <p:val>
                                            <p:strVal val="#ppt_x"/>
                                          </p:val>
                                        </p:tav>
                                      </p:tavLst>
                                    </p:anim>
                                    <p:anim calcmode="lin" valueType="num">
                                      <p:cBhvr additive="base">
                                        <p:cTn id="1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additive="base">
                                        <p:cTn id="124" dur="500" fill="hold"/>
                                        <p:tgtEl>
                                          <p:spTgt spid="35"/>
                                        </p:tgtEl>
                                        <p:attrNameLst>
                                          <p:attrName>ppt_x</p:attrName>
                                        </p:attrNameLst>
                                      </p:cBhvr>
                                      <p:tavLst>
                                        <p:tav tm="0">
                                          <p:val>
                                            <p:strVal val="#ppt_x"/>
                                          </p:val>
                                        </p:tav>
                                        <p:tav tm="100000">
                                          <p:val>
                                            <p:strVal val="#ppt_x"/>
                                          </p:val>
                                        </p:tav>
                                      </p:tavLst>
                                    </p:anim>
                                    <p:anim calcmode="lin" valueType="num">
                                      <p:cBhvr additive="base">
                                        <p:cTn id="1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additive="base">
                                        <p:cTn id="130" dur="500" fill="hold"/>
                                        <p:tgtEl>
                                          <p:spTgt spid="37"/>
                                        </p:tgtEl>
                                        <p:attrNameLst>
                                          <p:attrName>ppt_x</p:attrName>
                                        </p:attrNameLst>
                                      </p:cBhvr>
                                      <p:tavLst>
                                        <p:tav tm="0">
                                          <p:val>
                                            <p:strVal val="#ppt_x"/>
                                          </p:val>
                                        </p:tav>
                                        <p:tav tm="100000">
                                          <p:val>
                                            <p:strVal val="#ppt_x"/>
                                          </p:val>
                                        </p:tav>
                                      </p:tavLst>
                                    </p:anim>
                                    <p:anim calcmode="lin" valueType="num">
                                      <p:cBhvr additive="base">
                                        <p:cTn id="13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38"/>
                                        </p:tgtEl>
                                        <p:attrNameLst>
                                          <p:attrName>style.visibility</p:attrName>
                                        </p:attrNameLst>
                                      </p:cBhvr>
                                      <p:to>
                                        <p:strVal val="visible"/>
                                      </p:to>
                                    </p:set>
                                    <p:anim calcmode="lin" valueType="num">
                                      <p:cBhvr additive="base">
                                        <p:cTn id="136" dur="500" fill="hold"/>
                                        <p:tgtEl>
                                          <p:spTgt spid="38"/>
                                        </p:tgtEl>
                                        <p:attrNameLst>
                                          <p:attrName>ppt_x</p:attrName>
                                        </p:attrNameLst>
                                      </p:cBhvr>
                                      <p:tavLst>
                                        <p:tav tm="0">
                                          <p:val>
                                            <p:strVal val="#ppt_x"/>
                                          </p:val>
                                        </p:tav>
                                        <p:tav tm="100000">
                                          <p:val>
                                            <p:strVal val="#ppt_x"/>
                                          </p:val>
                                        </p:tav>
                                      </p:tavLst>
                                    </p:anim>
                                    <p:anim calcmode="lin" valueType="num">
                                      <p:cBhvr additive="base">
                                        <p:cTn id="137" dur="500" fill="hold"/>
                                        <p:tgtEl>
                                          <p:spTgt spid="38"/>
                                        </p:tgtEl>
                                        <p:attrNameLst>
                                          <p:attrName>ppt_y</p:attrName>
                                        </p:attrNameLst>
                                      </p:cBhvr>
                                      <p:tavLst>
                                        <p:tav tm="0">
                                          <p:val>
                                            <p:strVal val="1+#ppt_h/2"/>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cBhvr additive="base">
                                        <p:cTn id="140" dur="500" fill="hold"/>
                                        <p:tgtEl>
                                          <p:spTgt spid="40"/>
                                        </p:tgtEl>
                                        <p:attrNameLst>
                                          <p:attrName>ppt_x</p:attrName>
                                        </p:attrNameLst>
                                      </p:cBhvr>
                                      <p:tavLst>
                                        <p:tav tm="0">
                                          <p:val>
                                            <p:strVal val="#ppt_x"/>
                                          </p:val>
                                        </p:tav>
                                        <p:tav tm="100000">
                                          <p:val>
                                            <p:strVal val="#ppt_x"/>
                                          </p:val>
                                        </p:tav>
                                      </p:tavLst>
                                    </p:anim>
                                    <p:anim calcmode="lin" valueType="num">
                                      <p:cBhvr additive="base">
                                        <p:cTn id="14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42"/>
                                        </p:tgtEl>
                                        <p:attrNameLst>
                                          <p:attrName>style.visibility</p:attrName>
                                        </p:attrNameLst>
                                      </p:cBhvr>
                                      <p:to>
                                        <p:strVal val="visible"/>
                                      </p:to>
                                    </p:set>
                                    <p:anim calcmode="lin" valueType="num">
                                      <p:cBhvr additive="base">
                                        <p:cTn id="146" dur="500" fill="hold"/>
                                        <p:tgtEl>
                                          <p:spTgt spid="42"/>
                                        </p:tgtEl>
                                        <p:attrNameLst>
                                          <p:attrName>ppt_x</p:attrName>
                                        </p:attrNameLst>
                                      </p:cBhvr>
                                      <p:tavLst>
                                        <p:tav tm="0">
                                          <p:val>
                                            <p:strVal val="#ppt_x"/>
                                          </p:val>
                                        </p:tav>
                                        <p:tav tm="100000">
                                          <p:val>
                                            <p:strVal val="#ppt_x"/>
                                          </p:val>
                                        </p:tav>
                                      </p:tavLst>
                                    </p:anim>
                                    <p:anim calcmode="lin" valueType="num">
                                      <p:cBhvr additive="base">
                                        <p:cTn id="1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114"/>
                                        </p:tgtEl>
                                        <p:attrNameLst>
                                          <p:attrName>style.visibility</p:attrName>
                                        </p:attrNameLst>
                                      </p:cBhvr>
                                      <p:to>
                                        <p:strVal val="visible"/>
                                      </p:to>
                                    </p:set>
                                    <p:anim calcmode="lin" valueType="num">
                                      <p:cBhvr additive="base">
                                        <p:cTn id="152" dur="500" fill="hold"/>
                                        <p:tgtEl>
                                          <p:spTgt spid="114"/>
                                        </p:tgtEl>
                                        <p:attrNameLst>
                                          <p:attrName>ppt_x</p:attrName>
                                        </p:attrNameLst>
                                      </p:cBhvr>
                                      <p:tavLst>
                                        <p:tav tm="0">
                                          <p:val>
                                            <p:strVal val="#ppt_x"/>
                                          </p:val>
                                        </p:tav>
                                        <p:tav tm="100000">
                                          <p:val>
                                            <p:strVal val="#ppt_x"/>
                                          </p:val>
                                        </p:tav>
                                      </p:tavLst>
                                    </p:anim>
                                    <p:anim calcmode="lin" valueType="num">
                                      <p:cBhvr additive="base">
                                        <p:cTn id="153"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82"/>
                                        </p:tgtEl>
                                        <p:attrNameLst>
                                          <p:attrName>style.visibility</p:attrName>
                                        </p:attrNameLst>
                                      </p:cBhvr>
                                      <p:to>
                                        <p:strVal val="visible"/>
                                      </p:to>
                                    </p:set>
                                    <p:anim calcmode="lin" valueType="num">
                                      <p:cBhvr additive="base">
                                        <p:cTn id="158" dur="500" fill="hold"/>
                                        <p:tgtEl>
                                          <p:spTgt spid="82"/>
                                        </p:tgtEl>
                                        <p:attrNameLst>
                                          <p:attrName>ppt_x</p:attrName>
                                        </p:attrNameLst>
                                      </p:cBhvr>
                                      <p:tavLst>
                                        <p:tav tm="0">
                                          <p:val>
                                            <p:strVal val="#ppt_x"/>
                                          </p:val>
                                        </p:tav>
                                        <p:tav tm="100000">
                                          <p:val>
                                            <p:strVal val="#ppt_x"/>
                                          </p:val>
                                        </p:tav>
                                      </p:tavLst>
                                    </p:anim>
                                    <p:anim calcmode="lin" valueType="num">
                                      <p:cBhvr additive="base">
                                        <p:cTn id="159"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83"/>
                                        </p:tgtEl>
                                        <p:attrNameLst>
                                          <p:attrName>style.visibility</p:attrName>
                                        </p:attrNameLst>
                                      </p:cBhvr>
                                      <p:to>
                                        <p:strVal val="visible"/>
                                      </p:to>
                                    </p:set>
                                    <p:anim calcmode="lin" valueType="num">
                                      <p:cBhvr additive="base">
                                        <p:cTn id="164" dur="500" fill="hold"/>
                                        <p:tgtEl>
                                          <p:spTgt spid="83"/>
                                        </p:tgtEl>
                                        <p:attrNameLst>
                                          <p:attrName>ppt_x</p:attrName>
                                        </p:attrNameLst>
                                      </p:cBhvr>
                                      <p:tavLst>
                                        <p:tav tm="0">
                                          <p:val>
                                            <p:strVal val="#ppt_x"/>
                                          </p:val>
                                        </p:tav>
                                        <p:tav tm="100000">
                                          <p:val>
                                            <p:strVal val="#ppt_x"/>
                                          </p:val>
                                        </p:tav>
                                      </p:tavLst>
                                    </p:anim>
                                    <p:anim calcmode="lin" valueType="num">
                                      <p:cBhvr additive="base">
                                        <p:cTn id="165"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additive="base">
                                        <p:cTn id="170" dur="500" fill="hold"/>
                                        <p:tgtEl>
                                          <p:spTgt spid="86"/>
                                        </p:tgtEl>
                                        <p:attrNameLst>
                                          <p:attrName>ppt_x</p:attrName>
                                        </p:attrNameLst>
                                      </p:cBhvr>
                                      <p:tavLst>
                                        <p:tav tm="0">
                                          <p:val>
                                            <p:strVal val="#ppt_x"/>
                                          </p:val>
                                        </p:tav>
                                        <p:tav tm="100000">
                                          <p:val>
                                            <p:strVal val="#ppt_x"/>
                                          </p:val>
                                        </p:tav>
                                      </p:tavLst>
                                    </p:anim>
                                    <p:anim calcmode="lin" valueType="num">
                                      <p:cBhvr additive="base">
                                        <p:cTn id="171"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89"/>
                                        </p:tgtEl>
                                        <p:attrNameLst>
                                          <p:attrName>style.visibility</p:attrName>
                                        </p:attrNameLst>
                                      </p:cBhvr>
                                      <p:to>
                                        <p:strVal val="visible"/>
                                      </p:to>
                                    </p:set>
                                    <p:anim calcmode="lin" valueType="num">
                                      <p:cBhvr additive="base">
                                        <p:cTn id="176" dur="500" fill="hold"/>
                                        <p:tgtEl>
                                          <p:spTgt spid="89"/>
                                        </p:tgtEl>
                                        <p:attrNameLst>
                                          <p:attrName>ppt_x</p:attrName>
                                        </p:attrNameLst>
                                      </p:cBhvr>
                                      <p:tavLst>
                                        <p:tav tm="0">
                                          <p:val>
                                            <p:strVal val="#ppt_x"/>
                                          </p:val>
                                        </p:tav>
                                        <p:tav tm="100000">
                                          <p:val>
                                            <p:strVal val="#ppt_x"/>
                                          </p:val>
                                        </p:tav>
                                      </p:tavLst>
                                    </p:anim>
                                    <p:anim calcmode="lin" valueType="num">
                                      <p:cBhvr additive="base">
                                        <p:cTn id="177"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92"/>
                                        </p:tgtEl>
                                        <p:attrNameLst>
                                          <p:attrName>style.visibility</p:attrName>
                                        </p:attrNameLst>
                                      </p:cBhvr>
                                      <p:to>
                                        <p:strVal val="visible"/>
                                      </p:to>
                                    </p:set>
                                    <p:anim calcmode="lin" valueType="num">
                                      <p:cBhvr additive="base">
                                        <p:cTn id="182" dur="500" fill="hold"/>
                                        <p:tgtEl>
                                          <p:spTgt spid="92"/>
                                        </p:tgtEl>
                                        <p:attrNameLst>
                                          <p:attrName>ppt_x</p:attrName>
                                        </p:attrNameLst>
                                      </p:cBhvr>
                                      <p:tavLst>
                                        <p:tav tm="0">
                                          <p:val>
                                            <p:strVal val="#ppt_x"/>
                                          </p:val>
                                        </p:tav>
                                        <p:tav tm="100000">
                                          <p:val>
                                            <p:strVal val="#ppt_x"/>
                                          </p:val>
                                        </p:tav>
                                      </p:tavLst>
                                    </p:anim>
                                    <p:anim calcmode="lin" valueType="num">
                                      <p:cBhvr additive="base">
                                        <p:cTn id="18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94"/>
                                        </p:tgtEl>
                                        <p:attrNameLst>
                                          <p:attrName>style.visibility</p:attrName>
                                        </p:attrNameLst>
                                      </p:cBhvr>
                                      <p:to>
                                        <p:strVal val="visible"/>
                                      </p:to>
                                    </p:set>
                                    <p:anim calcmode="lin" valueType="num">
                                      <p:cBhvr additive="base">
                                        <p:cTn id="188" dur="500" fill="hold"/>
                                        <p:tgtEl>
                                          <p:spTgt spid="94"/>
                                        </p:tgtEl>
                                        <p:attrNameLst>
                                          <p:attrName>ppt_x</p:attrName>
                                        </p:attrNameLst>
                                      </p:cBhvr>
                                      <p:tavLst>
                                        <p:tav tm="0">
                                          <p:val>
                                            <p:strVal val="#ppt_x"/>
                                          </p:val>
                                        </p:tav>
                                        <p:tav tm="100000">
                                          <p:val>
                                            <p:strVal val="#ppt_x"/>
                                          </p:val>
                                        </p:tav>
                                      </p:tavLst>
                                    </p:anim>
                                    <p:anim calcmode="lin" valueType="num">
                                      <p:cBhvr additive="base">
                                        <p:cTn id="189"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nodeType="clickEffect">
                                  <p:stCondLst>
                                    <p:cond delay="0"/>
                                  </p:stCondLst>
                                  <p:childTnLst>
                                    <p:set>
                                      <p:cBhvr>
                                        <p:cTn id="193" dur="1" fill="hold">
                                          <p:stCondLst>
                                            <p:cond delay="0"/>
                                          </p:stCondLst>
                                        </p:cTn>
                                        <p:tgtEl>
                                          <p:spTgt spid="95"/>
                                        </p:tgtEl>
                                        <p:attrNameLst>
                                          <p:attrName>style.visibility</p:attrName>
                                        </p:attrNameLst>
                                      </p:cBhvr>
                                      <p:to>
                                        <p:strVal val="visible"/>
                                      </p:to>
                                    </p:set>
                                    <p:anim calcmode="lin" valueType="num">
                                      <p:cBhvr additive="base">
                                        <p:cTn id="194" dur="500" fill="hold"/>
                                        <p:tgtEl>
                                          <p:spTgt spid="95"/>
                                        </p:tgtEl>
                                        <p:attrNameLst>
                                          <p:attrName>ppt_x</p:attrName>
                                        </p:attrNameLst>
                                      </p:cBhvr>
                                      <p:tavLst>
                                        <p:tav tm="0">
                                          <p:val>
                                            <p:strVal val="#ppt_x"/>
                                          </p:val>
                                        </p:tav>
                                        <p:tav tm="100000">
                                          <p:val>
                                            <p:strVal val="#ppt_x"/>
                                          </p:val>
                                        </p:tav>
                                      </p:tavLst>
                                    </p:anim>
                                    <p:anim calcmode="lin" valueType="num">
                                      <p:cBhvr additive="base">
                                        <p:cTn id="195"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grpId="0" nodeType="clickEffect">
                                  <p:stCondLst>
                                    <p:cond delay="0"/>
                                  </p:stCondLst>
                                  <p:childTnLst>
                                    <p:set>
                                      <p:cBhvr>
                                        <p:cTn id="199" dur="1" fill="hold">
                                          <p:stCondLst>
                                            <p:cond delay="0"/>
                                          </p:stCondLst>
                                        </p:cTn>
                                        <p:tgtEl>
                                          <p:spTgt spid="98"/>
                                        </p:tgtEl>
                                        <p:attrNameLst>
                                          <p:attrName>style.visibility</p:attrName>
                                        </p:attrNameLst>
                                      </p:cBhvr>
                                      <p:to>
                                        <p:strVal val="visible"/>
                                      </p:to>
                                    </p:set>
                                    <p:anim calcmode="lin" valueType="num">
                                      <p:cBhvr additive="base">
                                        <p:cTn id="200" dur="500" fill="hold"/>
                                        <p:tgtEl>
                                          <p:spTgt spid="98"/>
                                        </p:tgtEl>
                                        <p:attrNameLst>
                                          <p:attrName>ppt_x</p:attrName>
                                        </p:attrNameLst>
                                      </p:cBhvr>
                                      <p:tavLst>
                                        <p:tav tm="0">
                                          <p:val>
                                            <p:strVal val="#ppt_x"/>
                                          </p:val>
                                        </p:tav>
                                        <p:tav tm="100000">
                                          <p:val>
                                            <p:strVal val="#ppt_x"/>
                                          </p:val>
                                        </p:tav>
                                      </p:tavLst>
                                    </p:anim>
                                    <p:anim calcmode="lin" valueType="num">
                                      <p:cBhvr additive="base">
                                        <p:cTn id="201"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ntr" presetSubtype="4" fill="hold" nodeType="clickEffect">
                                  <p:stCondLst>
                                    <p:cond delay="0"/>
                                  </p:stCondLst>
                                  <p:childTnLst>
                                    <p:set>
                                      <p:cBhvr>
                                        <p:cTn id="205" dur="1" fill="hold">
                                          <p:stCondLst>
                                            <p:cond delay="0"/>
                                          </p:stCondLst>
                                        </p:cTn>
                                        <p:tgtEl>
                                          <p:spTgt spid="103"/>
                                        </p:tgtEl>
                                        <p:attrNameLst>
                                          <p:attrName>style.visibility</p:attrName>
                                        </p:attrNameLst>
                                      </p:cBhvr>
                                      <p:to>
                                        <p:strVal val="visible"/>
                                      </p:to>
                                    </p:set>
                                    <p:anim calcmode="lin" valueType="num">
                                      <p:cBhvr additive="base">
                                        <p:cTn id="206" dur="500" fill="hold"/>
                                        <p:tgtEl>
                                          <p:spTgt spid="103"/>
                                        </p:tgtEl>
                                        <p:attrNameLst>
                                          <p:attrName>ppt_x</p:attrName>
                                        </p:attrNameLst>
                                      </p:cBhvr>
                                      <p:tavLst>
                                        <p:tav tm="0">
                                          <p:val>
                                            <p:strVal val="#ppt_x"/>
                                          </p:val>
                                        </p:tav>
                                        <p:tav tm="100000">
                                          <p:val>
                                            <p:strVal val="#ppt_x"/>
                                          </p:val>
                                        </p:tav>
                                      </p:tavLst>
                                    </p:anim>
                                    <p:anim calcmode="lin" valueType="num">
                                      <p:cBhvr additive="base">
                                        <p:cTn id="207"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 presetClass="entr" presetSubtype="4" fill="hold" grpId="0" nodeType="clickEffect">
                                  <p:stCondLst>
                                    <p:cond delay="0"/>
                                  </p:stCondLst>
                                  <p:childTnLst>
                                    <p:set>
                                      <p:cBhvr>
                                        <p:cTn id="211" dur="1" fill="hold">
                                          <p:stCondLst>
                                            <p:cond delay="0"/>
                                          </p:stCondLst>
                                        </p:cTn>
                                        <p:tgtEl>
                                          <p:spTgt spid="106"/>
                                        </p:tgtEl>
                                        <p:attrNameLst>
                                          <p:attrName>style.visibility</p:attrName>
                                        </p:attrNameLst>
                                      </p:cBhvr>
                                      <p:to>
                                        <p:strVal val="visible"/>
                                      </p:to>
                                    </p:set>
                                    <p:anim calcmode="lin" valueType="num">
                                      <p:cBhvr additive="base">
                                        <p:cTn id="212" dur="500" fill="hold"/>
                                        <p:tgtEl>
                                          <p:spTgt spid="106"/>
                                        </p:tgtEl>
                                        <p:attrNameLst>
                                          <p:attrName>ppt_x</p:attrName>
                                        </p:attrNameLst>
                                      </p:cBhvr>
                                      <p:tavLst>
                                        <p:tav tm="0">
                                          <p:val>
                                            <p:strVal val="#ppt_x"/>
                                          </p:val>
                                        </p:tav>
                                        <p:tav tm="100000">
                                          <p:val>
                                            <p:strVal val="#ppt_x"/>
                                          </p:val>
                                        </p:tav>
                                      </p:tavLst>
                                    </p:anim>
                                    <p:anim calcmode="lin" valueType="num">
                                      <p:cBhvr additive="base">
                                        <p:cTn id="213"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109"/>
                                        </p:tgtEl>
                                        <p:attrNameLst>
                                          <p:attrName>style.visibility</p:attrName>
                                        </p:attrNameLst>
                                      </p:cBhvr>
                                      <p:to>
                                        <p:strVal val="visible"/>
                                      </p:to>
                                    </p:set>
                                    <p:anim calcmode="lin" valueType="num">
                                      <p:cBhvr additive="base">
                                        <p:cTn id="218" dur="500" fill="hold"/>
                                        <p:tgtEl>
                                          <p:spTgt spid="109"/>
                                        </p:tgtEl>
                                        <p:attrNameLst>
                                          <p:attrName>ppt_x</p:attrName>
                                        </p:attrNameLst>
                                      </p:cBhvr>
                                      <p:tavLst>
                                        <p:tav tm="0">
                                          <p:val>
                                            <p:strVal val="#ppt_x"/>
                                          </p:val>
                                        </p:tav>
                                        <p:tav tm="100000">
                                          <p:val>
                                            <p:strVal val="#ppt_x"/>
                                          </p:val>
                                        </p:tav>
                                      </p:tavLst>
                                    </p:anim>
                                    <p:anim calcmode="lin" valueType="num">
                                      <p:cBhvr additive="base">
                                        <p:cTn id="219"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grpId="0" nodeType="clickEffect">
                                  <p:stCondLst>
                                    <p:cond delay="0"/>
                                  </p:stCondLst>
                                  <p:childTnLst>
                                    <p:set>
                                      <p:cBhvr>
                                        <p:cTn id="223" dur="1" fill="hold">
                                          <p:stCondLst>
                                            <p:cond delay="0"/>
                                          </p:stCondLst>
                                        </p:cTn>
                                        <p:tgtEl>
                                          <p:spTgt spid="112"/>
                                        </p:tgtEl>
                                        <p:attrNameLst>
                                          <p:attrName>style.visibility</p:attrName>
                                        </p:attrNameLst>
                                      </p:cBhvr>
                                      <p:to>
                                        <p:strVal val="visible"/>
                                      </p:to>
                                    </p:set>
                                    <p:anim calcmode="lin" valueType="num">
                                      <p:cBhvr additive="base">
                                        <p:cTn id="224" dur="500" fill="hold"/>
                                        <p:tgtEl>
                                          <p:spTgt spid="112"/>
                                        </p:tgtEl>
                                        <p:attrNameLst>
                                          <p:attrName>ppt_x</p:attrName>
                                        </p:attrNameLst>
                                      </p:cBhvr>
                                      <p:tavLst>
                                        <p:tav tm="0">
                                          <p:val>
                                            <p:strVal val="#ppt_x"/>
                                          </p:val>
                                        </p:tav>
                                        <p:tav tm="100000">
                                          <p:val>
                                            <p:strVal val="#ppt_x"/>
                                          </p:val>
                                        </p:tav>
                                      </p:tavLst>
                                    </p:anim>
                                    <p:anim calcmode="lin" valueType="num">
                                      <p:cBhvr additive="base">
                                        <p:cTn id="225"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2" presetClass="entr" presetSubtype="4" fill="hold" nodeType="clickEffect">
                                  <p:stCondLst>
                                    <p:cond delay="0"/>
                                  </p:stCondLst>
                                  <p:childTnLst>
                                    <p:set>
                                      <p:cBhvr>
                                        <p:cTn id="229" dur="1" fill="hold">
                                          <p:stCondLst>
                                            <p:cond delay="0"/>
                                          </p:stCondLst>
                                        </p:cTn>
                                        <p:tgtEl>
                                          <p:spTgt spid="115"/>
                                        </p:tgtEl>
                                        <p:attrNameLst>
                                          <p:attrName>style.visibility</p:attrName>
                                        </p:attrNameLst>
                                      </p:cBhvr>
                                      <p:to>
                                        <p:strVal val="visible"/>
                                      </p:to>
                                    </p:set>
                                    <p:anim calcmode="lin" valueType="num">
                                      <p:cBhvr additive="base">
                                        <p:cTn id="230" dur="500" fill="hold"/>
                                        <p:tgtEl>
                                          <p:spTgt spid="115"/>
                                        </p:tgtEl>
                                        <p:attrNameLst>
                                          <p:attrName>ppt_x</p:attrName>
                                        </p:attrNameLst>
                                      </p:cBhvr>
                                      <p:tavLst>
                                        <p:tav tm="0">
                                          <p:val>
                                            <p:strVal val="#ppt_x"/>
                                          </p:val>
                                        </p:tav>
                                        <p:tav tm="100000">
                                          <p:val>
                                            <p:strVal val="#ppt_x"/>
                                          </p:val>
                                        </p:tav>
                                      </p:tavLst>
                                    </p:anim>
                                    <p:anim calcmode="lin" valueType="num">
                                      <p:cBhvr additive="base">
                                        <p:cTn id="23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ntr" presetSubtype="4" fill="hold" grpId="0" nodeType="clickEffect">
                                  <p:stCondLst>
                                    <p:cond delay="0"/>
                                  </p:stCondLst>
                                  <p:childTnLst>
                                    <p:set>
                                      <p:cBhvr>
                                        <p:cTn id="235" dur="1" fill="hold">
                                          <p:stCondLst>
                                            <p:cond delay="0"/>
                                          </p:stCondLst>
                                        </p:cTn>
                                        <p:tgtEl>
                                          <p:spTgt spid="118"/>
                                        </p:tgtEl>
                                        <p:attrNameLst>
                                          <p:attrName>style.visibility</p:attrName>
                                        </p:attrNameLst>
                                      </p:cBhvr>
                                      <p:to>
                                        <p:strVal val="visible"/>
                                      </p:to>
                                    </p:set>
                                    <p:anim calcmode="lin" valueType="num">
                                      <p:cBhvr additive="base">
                                        <p:cTn id="236" dur="500" fill="hold"/>
                                        <p:tgtEl>
                                          <p:spTgt spid="118"/>
                                        </p:tgtEl>
                                        <p:attrNameLst>
                                          <p:attrName>ppt_x</p:attrName>
                                        </p:attrNameLst>
                                      </p:cBhvr>
                                      <p:tavLst>
                                        <p:tav tm="0">
                                          <p:val>
                                            <p:strVal val="#ppt_x"/>
                                          </p:val>
                                        </p:tav>
                                        <p:tav tm="100000">
                                          <p:val>
                                            <p:strVal val="#ppt_x"/>
                                          </p:val>
                                        </p:tav>
                                      </p:tavLst>
                                    </p:anim>
                                    <p:anim calcmode="lin" valueType="num">
                                      <p:cBhvr additive="base">
                                        <p:cTn id="237"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nodeType="clickEffect">
                                  <p:stCondLst>
                                    <p:cond delay="0"/>
                                  </p:stCondLst>
                                  <p:childTnLst>
                                    <p:set>
                                      <p:cBhvr>
                                        <p:cTn id="241" dur="1" fill="hold">
                                          <p:stCondLst>
                                            <p:cond delay="0"/>
                                          </p:stCondLst>
                                        </p:cTn>
                                        <p:tgtEl>
                                          <p:spTgt spid="119"/>
                                        </p:tgtEl>
                                        <p:attrNameLst>
                                          <p:attrName>style.visibility</p:attrName>
                                        </p:attrNameLst>
                                      </p:cBhvr>
                                      <p:to>
                                        <p:strVal val="visible"/>
                                      </p:to>
                                    </p:set>
                                    <p:anim calcmode="lin" valueType="num">
                                      <p:cBhvr additive="base">
                                        <p:cTn id="242" dur="500" fill="hold"/>
                                        <p:tgtEl>
                                          <p:spTgt spid="119"/>
                                        </p:tgtEl>
                                        <p:attrNameLst>
                                          <p:attrName>ppt_x</p:attrName>
                                        </p:attrNameLst>
                                      </p:cBhvr>
                                      <p:tavLst>
                                        <p:tav tm="0">
                                          <p:val>
                                            <p:strVal val="#ppt_x"/>
                                          </p:val>
                                        </p:tav>
                                        <p:tav tm="100000">
                                          <p:val>
                                            <p:strVal val="#ppt_x"/>
                                          </p:val>
                                        </p:tav>
                                      </p:tavLst>
                                    </p:anim>
                                    <p:anim calcmode="lin" valueType="num">
                                      <p:cBhvr additive="base">
                                        <p:cTn id="243"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4" fill="hold" grpId="0" nodeType="clickEffect">
                                  <p:stCondLst>
                                    <p:cond delay="0"/>
                                  </p:stCondLst>
                                  <p:childTnLst>
                                    <p:set>
                                      <p:cBhvr>
                                        <p:cTn id="247" dur="1" fill="hold">
                                          <p:stCondLst>
                                            <p:cond delay="0"/>
                                          </p:stCondLst>
                                        </p:cTn>
                                        <p:tgtEl>
                                          <p:spTgt spid="120"/>
                                        </p:tgtEl>
                                        <p:attrNameLst>
                                          <p:attrName>style.visibility</p:attrName>
                                        </p:attrNameLst>
                                      </p:cBhvr>
                                      <p:to>
                                        <p:strVal val="visible"/>
                                      </p:to>
                                    </p:set>
                                    <p:anim calcmode="lin" valueType="num">
                                      <p:cBhvr additive="base">
                                        <p:cTn id="248" dur="500" fill="hold"/>
                                        <p:tgtEl>
                                          <p:spTgt spid="120"/>
                                        </p:tgtEl>
                                        <p:attrNameLst>
                                          <p:attrName>ppt_x</p:attrName>
                                        </p:attrNameLst>
                                      </p:cBhvr>
                                      <p:tavLst>
                                        <p:tav tm="0">
                                          <p:val>
                                            <p:strVal val="#ppt_x"/>
                                          </p:val>
                                        </p:tav>
                                        <p:tav tm="100000">
                                          <p:val>
                                            <p:strVal val="#ppt_x"/>
                                          </p:val>
                                        </p:tav>
                                      </p:tavLst>
                                    </p:anim>
                                    <p:anim calcmode="lin" valueType="num">
                                      <p:cBhvr additive="base">
                                        <p:cTn id="249"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2" presetClass="entr" presetSubtype="4" fill="hold" nodeType="clickEffect">
                                  <p:stCondLst>
                                    <p:cond delay="0"/>
                                  </p:stCondLst>
                                  <p:childTnLst>
                                    <p:set>
                                      <p:cBhvr>
                                        <p:cTn id="253" dur="1" fill="hold">
                                          <p:stCondLst>
                                            <p:cond delay="0"/>
                                          </p:stCondLst>
                                        </p:cTn>
                                        <p:tgtEl>
                                          <p:spTgt spid="122"/>
                                        </p:tgtEl>
                                        <p:attrNameLst>
                                          <p:attrName>style.visibility</p:attrName>
                                        </p:attrNameLst>
                                      </p:cBhvr>
                                      <p:to>
                                        <p:strVal val="visible"/>
                                      </p:to>
                                    </p:set>
                                    <p:anim calcmode="lin" valueType="num">
                                      <p:cBhvr additive="base">
                                        <p:cTn id="254" dur="500" fill="hold"/>
                                        <p:tgtEl>
                                          <p:spTgt spid="122"/>
                                        </p:tgtEl>
                                        <p:attrNameLst>
                                          <p:attrName>ppt_x</p:attrName>
                                        </p:attrNameLst>
                                      </p:cBhvr>
                                      <p:tavLst>
                                        <p:tav tm="0">
                                          <p:val>
                                            <p:strVal val="#ppt_x"/>
                                          </p:val>
                                        </p:tav>
                                        <p:tav tm="100000">
                                          <p:val>
                                            <p:strVal val="#ppt_x"/>
                                          </p:val>
                                        </p:tav>
                                      </p:tavLst>
                                    </p:anim>
                                    <p:anim calcmode="lin" valueType="num">
                                      <p:cBhvr additive="base">
                                        <p:cTn id="255"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grpId="0" nodeType="clickEffect">
                                  <p:stCondLst>
                                    <p:cond delay="0"/>
                                  </p:stCondLst>
                                  <p:childTnLst>
                                    <p:set>
                                      <p:cBhvr>
                                        <p:cTn id="259" dur="1" fill="hold">
                                          <p:stCondLst>
                                            <p:cond delay="0"/>
                                          </p:stCondLst>
                                        </p:cTn>
                                        <p:tgtEl>
                                          <p:spTgt spid="124"/>
                                        </p:tgtEl>
                                        <p:attrNameLst>
                                          <p:attrName>style.visibility</p:attrName>
                                        </p:attrNameLst>
                                      </p:cBhvr>
                                      <p:to>
                                        <p:strVal val="visible"/>
                                      </p:to>
                                    </p:set>
                                    <p:anim calcmode="lin" valueType="num">
                                      <p:cBhvr additive="base">
                                        <p:cTn id="260" dur="500" fill="hold"/>
                                        <p:tgtEl>
                                          <p:spTgt spid="124"/>
                                        </p:tgtEl>
                                        <p:attrNameLst>
                                          <p:attrName>ppt_x</p:attrName>
                                        </p:attrNameLst>
                                      </p:cBhvr>
                                      <p:tavLst>
                                        <p:tav tm="0">
                                          <p:val>
                                            <p:strVal val="#ppt_x"/>
                                          </p:val>
                                        </p:tav>
                                        <p:tav tm="100000">
                                          <p:val>
                                            <p:strVal val="#ppt_x"/>
                                          </p:val>
                                        </p:tav>
                                      </p:tavLst>
                                    </p:anim>
                                    <p:anim calcmode="lin" valueType="num">
                                      <p:cBhvr additive="base">
                                        <p:cTn id="261"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125"/>
                                        </p:tgtEl>
                                        <p:attrNameLst>
                                          <p:attrName>style.visibility</p:attrName>
                                        </p:attrNameLst>
                                      </p:cBhvr>
                                      <p:to>
                                        <p:strVal val="visible"/>
                                      </p:to>
                                    </p:set>
                                    <p:anim calcmode="lin" valueType="num">
                                      <p:cBhvr additive="base">
                                        <p:cTn id="266" dur="500" fill="hold"/>
                                        <p:tgtEl>
                                          <p:spTgt spid="125"/>
                                        </p:tgtEl>
                                        <p:attrNameLst>
                                          <p:attrName>ppt_x</p:attrName>
                                        </p:attrNameLst>
                                      </p:cBhvr>
                                      <p:tavLst>
                                        <p:tav tm="0">
                                          <p:val>
                                            <p:strVal val="#ppt_x"/>
                                          </p:val>
                                        </p:tav>
                                        <p:tav tm="100000">
                                          <p:val>
                                            <p:strVal val="#ppt_x"/>
                                          </p:val>
                                        </p:tav>
                                      </p:tavLst>
                                    </p:anim>
                                    <p:anim calcmode="lin" valueType="num">
                                      <p:cBhvr additive="base">
                                        <p:cTn id="267"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2" presetClass="entr" presetSubtype="4" fill="hold" grpId="0" nodeType="clickEffect">
                                  <p:stCondLst>
                                    <p:cond delay="0"/>
                                  </p:stCondLst>
                                  <p:childTnLst>
                                    <p:set>
                                      <p:cBhvr>
                                        <p:cTn id="271" dur="1" fill="hold">
                                          <p:stCondLst>
                                            <p:cond delay="0"/>
                                          </p:stCondLst>
                                        </p:cTn>
                                        <p:tgtEl>
                                          <p:spTgt spid="126"/>
                                        </p:tgtEl>
                                        <p:attrNameLst>
                                          <p:attrName>style.visibility</p:attrName>
                                        </p:attrNameLst>
                                      </p:cBhvr>
                                      <p:to>
                                        <p:strVal val="visible"/>
                                      </p:to>
                                    </p:set>
                                    <p:anim calcmode="lin" valueType="num">
                                      <p:cBhvr additive="base">
                                        <p:cTn id="272" dur="500" fill="hold"/>
                                        <p:tgtEl>
                                          <p:spTgt spid="126"/>
                                        </p:tgtEl>
                                        <p:attrNameLst>
                                          <p:attrName>ppt_x</p:attrName>
                                        </p:attrNameLst>
                                      </p:cBhvr>
                                      <p:tavLst>
                                        <p:tav tm="0">
                                          <p:val>
                                            <p:strVal val="#ppt_x"/>
                                          </p:val>
                                        </p:tav>
                                        <p:tav tm="100000">
                                          <p:val>
                                            <p:strVal val="#ppt_x"/>
                                          </p:val>
                                        </p:tav>
                                      </p:tavLst>
                                    </p:anim>
                                    <p:anim calcmode="lin" valueType="num">
                                      <p:cBhvr additive="base">
                                        <p:cTn id="273"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presetID="2" presetClass="entr" presetSubtype="4" fill="hold" nodeType="clickEffect">
                                  <p:stCondLst>
                                    <p:cond delay="0"/>
                                  </p:stCondLst>
                                  <p:childTnLst>
                                    <p:set>
                                      <p:cBhvr>
                                        <p:cTn id="277" dur="1" fill="hold">
                                          <p:stCondLst>
                                            <p:cond delay="0"/>
                                          </p:stCondLst>
                                        </p:cTn>
                                        <p:tgtEl>
                                          <p:spTgt spid="127"/>
                                        </p:tgtEl>
                                        <p:attrNameLst>
                                          <p:attrName>style.visibility</p:attrName>
                                        </p:attrNameLst>
                                      </p:cBhvr>
                                      <p:to>
                                        <p:strVal val="visible"/>
                                      </p:to>
                                    </p:set>
                                    <p:anim calcmode="lin" valueType="num">
                                      <p:cBhvr additive="base">
                                        <p:cTn id="278" dur="500" fill="hold"/>
                                        <p:tgtEl>
                                          <p:spTgt spid="127"/>
                                        </p:tgtEl>
                                        <p:attrNameLst>
                                          <p:attrName>ppt_x</p:attrName>
                                        </p:attrNameLst>
                                      </p:cBhvr>
                                      <p:tavLst>
                                        <p:tav tm="0">
                                          <p:val>
                                            <p:strVal val="#ppt_x"/>
                                          </p:val>
                                        </p:tav>
                                        <p:tav tm="100000">
                                          <p:val>
                                            <p:strVal val="#ppt_x"/>
                                          </p:val>
                                        </p:tav>
                                      </p:tavLst>
                                    </p:anim>
                                    <p:anim calcmode="lin" valueType="num">
                                      <p:cBhvr additive="base">
                                        <p:cTn id="279"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2" presetClass="entr" presetSubtype="4" fill="hold" grpId="0" nodeType="clickEffect">
                                  <p:stCondLst>
                                    <p:cond delay="0"/>
                                  </p:stCondLst>
                                  <p:childTnLst>
                                    <p:set>
                                      <p:cBhvr>
                                        <p:cTn id="283" dur="1" fill="hold">
                                          <p:stCondLst>
                                            <p:cond delay="0"/>
                                          </p:stCondLst>
                                        </p:cTn>
                                        <p:tgtEl>
                                          <p:spTgt spid="128"/>
                                        </p:tgtEl>
                                        <p:attrNameLst>
                                          <p:attrName>style.visibility</p:attrName>
                                        </p:attrNameLst>
                                      </p:cBhvr>
                                      <p:to>
                                        <p:strVal val="visible"/>
                                      </p:to>
                                    </p:set>
                                    <p:anim calcmode="lin" valueType="num">
                                      <p:cBhvr additive="base">
                                        <p:cTn id="284" dur="500" fill="hold"/>
                                        <p:tgtEl>
                                          <p:spTgt spid="128"/>
                                        </p:tgtEl>
                                        <p:attrNameLst>
                                          <p:attrName>ppt_x</p:attrName>
                                        </p:attrNameLst>
                                      </p:cBhvr>
                                      <p:tavLst>
                                        <p:tav tm="0">
                                          <p:val>
                                            <p:strVal val="#ppt_x"/>
                                          </p:val>
                                        </p:tav>
                                        <p:tav tm="100000">
                                          <p:val>
                                            <p:strVal val="#ppt_x"/>
                                          </p:val>
                                        </p:tav>
                                      </p:tavLst>
                                    </p:anim>
                                    <p:anim calcmode="lin" valueType="num">
                                      <p:cBhvr additive="base">
                                        <p:cTn id="285"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nodeType="clickEffect">
                                  <p:stCondLst>
                                    <p:cond delay="0"/>
                                  </p:stCondLst>
                                  <p:childTnLst>
                                    <p:set>
                                      <p:cBhvr>
                                        <p:cTn id="289" dur="1" fill="hold">
                                          <p:stCondLst>
                                            <p:cond delay="0"/>
                                          </p:stCondLst>
                                        </p:cTn>
                                        <p:tgtEl>
                                          <p:spTgt spid="129"/>
                                        </p:tgtEl>
                                        <p:attrNameLst>
                                          <p:attrName>style.visibility</p:attrName>
                                        </p:attrNameLst>
                                      </p:cBhvr>
                                      <p:to>
                                        <p:strVal val="visible"/>
                                      </p:to>
                                    </p:set>
                                    <p:anim calcmode="lin" valueType="num">
                                      <p:cBhvr additive="base">
                                        <p:cTn id="290" dur="500" fill="hold"/>
                                        <p:tgtEl>
                                          <p:spTgt spid="129"/>
                                        </p:tgtEl>
                                        <p:attrNameLst>
                                          <p:attrName>ppt_x</p:attrName>
                                        </p:attrNameLst>
                                      </p:cBhvr>
                                      <p:tavLst>
                                        <p:tav tm="0">
                                          <p:val>
                                            <p:strVal val="#ppt_x"/>
                                          </p:val>
                                        </p:tav>
                                        <p:tav tm="100000">
                                          <p:val>
                                            <p:strVal val="#ppt_x"/>
                                          </p:val>
                                        </p:tav>
                                      </p:tavLst>
                                    </p:anim>
                                    <p:anim calcmode="lin" valueType="num">
                                      <p:cBhvr additive="base">
                                        <p:cTn id="291"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2" presetClass="entr" presetSubtype="4" fill="hold" grpId="0" nodeType="clickEffect">
                                  <p:stCondLst>
                                    <p:cond delay="0"/>
                                  </p:stCondLst>
                                  <p:childTnLst>
                                    <p:set>
                                      <p:cBhvr>
                                        <p:cTn id="295" dur="1" fill="hold">
                                          <p:stCondLst>
                                            <p:cond delay="0"/>
                                          </p:stCondLst>
                                        </p:cTn>
                                        <p:tgtEl>
                                          <p:spTgt spid="130"/>
                                        </p:tgtEl>
                                        <p:attrNameLst>
                                          <p:attrName>style.visibility</p:attrName>
                                        </p:attrNameLst>
                                      </p:cBhvr>
                                      <p:to>
                                        <p:strVal val="visible"/>
                                      </p:to>
                                    </p:set>
                                    <p:anim calcmode="lin" valueType="num">
                                      <p:cBhvr additive="base">
                                        <p:cTn id="296" dur="500" fill="hold"/>
                                        <p:tgtEl>
                                          <p:spTgt spid="130"/>
                                        </p:tgtEl>
                                        <p:attrNameLst>
                                          <p:attrName>ppt_x</p:attrName>
                                        </p:attrNameLst>
                                      </p:cBhvr>
                                      <p:tavLst>
                                        <p:tav tm="0">
                                          <p:val>
                                            <p:strVal val="#ppt_x"/>
                                          </p:val>
                                        </p:tav>
                                        <p:tav tm="100000">
                                          <p:val>
                                            <p:strVal val="#ppt_x"/>
                                          </p:val>
                                        </p:tav>
                                      </p:tavLst>
                                    </p:anim>
                                    <p:anim calcmode="lin" valueType="num">
                                      <p:cBhvr additive="base">
                                        <p:cTn id="297"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298" fill="hold">
                      <p:stCondLst>
                        <p:cond delay="indefinite"/>
                      </p:stCondLst>
                      <p:childTnLst>
                        <p:par>
                          <p:cTn id="299" fill="hold">
                            <p:stCondLst>
                              <p:cond delay="0"/>
                            </p:stCondLst>
                            <p:childTnLst>
                              <p:par>
                                <p:cTn id="300" presetID="2" presetClass="entr" presetSubtype="4" fill="hold" nodeType="clickEffect">
                                  <p:stCondLst>
                                    <p:cond delay="0"/>
                                  </p:stCondLst>
                                  <p:childTnLst>
                                    <p:set>
                                      <p:cBhvr>
                                        <p:cTn id="301" dur="1" fill="hold">
                                          <p:stCondLst>
                                            <p:cond delay="0"/>
                                          </p:stCondLst>
                                        </p:cTn>
                                        <p:tgtEl>
                                          <p:spTgt spid="131"/>
                                        </p:tgtEl>
                                        <p:attrNameLst>
                                          <p:attrName>style.visibility</p:attrName>
                                        </p:attrNameLst>
                                      </p:cBhvr>
                                      <p:to>
                                        <p:strVal val="visible"/>
                                      </p:to>
                                    </p:set>
                                    <p:anim calcmode="lin" valueType="num">
                                      <p:cBhvr additive="base">
                                        <p:cTn id="302" dur="500" fill="hold"/>
                                        <p:tgtEl>
                                          <p:spTgt spid="131"/>
                                        </p:tgtEl>
                                        <p:attrNameLst>
                                          <p:attrName>ppt_x</p:attrName>
                                        </p:attrNameLst>
                                      </p:cBhvr>
                                      <p:tavLst>
                                        <p:tav tm="0">
                                          <p:val>
                                            <p:strVal val="#ppt_x"/>
                                          </p:val>
                                        </p:tav>
                                        <p:tav tm="100000">
                                          <p:val>
                                            <p:strVal val="#ppt_x"/>
                                          </p:val>
                                        </p:tav>
                                      </p:tavLst>
                                    </p:anim>
                                    <p:anim calcmode="lin" valueType="num">
                                      <p:cBhvr additive="base">
                                        <p:cTn id="30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2" presetClass="entr" presetSubtype="4" fill="hold" grpId="0" nodeType="clickEffect">
                                  <p:stCondLst>
                                    <p:cond delay="0"/>
                                  </p:stCondLst>
                                  <p:childTnLst>
                                    <p:set>
                                      <p:cBhvr>
                                        <p:cTn id="307" dur="1" fill="hold">
                                          <p:stCondLst>
                                            <p:cond delay="0"/>
                                          </p:stCondLst>
                                        </p:cTn>
                                        <p:tgtEl>
                                          <p:spTgt spid="132"/>
                                        </p:tgtEl>
                                        <p:attrNameLst>
                                          <p:attrName>style.visibility</p:attrName>
                                        </p:attrNameLst>
                                      </p:cBhvr>
                                      <p:to>
                                        <p:strVal val="visible"/>
                                      </p:to>
                                    </p:set>
                                    <p:anim calcmode="lin" valueType="num">
                                      <p:cBhvr additive="base">
                                        <p:cTn id="308" dur="500" fill="hold"/>
                                        <p:tgtEl>
                                          <p:spTgt spid="132"/>
                                        </p:tgtEl>
                                        <p:attrNameLst>
                                          <p:attrName>ppt_x</p:attrName>
                                        </p:attrNameLst>
                                      </p:cBhvr>
                                      <p:tavLst>
                                        <p:tav tm="0">
                                          <p:val>
                                            <p:strVal val="#ppt_x"/>
                                          </p:val>
                                        </p:tav>
                                        <p:tav tm="100000">
                                          <p:val>
                                            <p:strVal val="#ppt_x"/>
                                          </p:val>
                                        </p:tav>
                                      </p:tavLst>
                                    </p:anim>
                                    <p:anim calcmode="lin" valueType="num">
                                      <p:cBhvr additive="base">
                                        <p:cTn id="309"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310" fill="hold">
                      <p:stCondLst>
                        <p:cond delay="indefinite"/>
                      </p:stCondLst>
                      <p:childTnLst>
                        <p:par>
                          <p:cTn id="311" fill="hold">
                            <p:stCondLst>
                              <p:cond delay="0"/>
                            </p:stCondLst>
                            <p:childTnLst>
                              <p:par>
                                <p:cTn id="312" presetID="2" presetClass="entr" presetSubtype="4" fill="hold" nodeType="clickEffect">
                                  <p:stCondLst>
                                    <p:cond delay="0"/>
                                  </p:stCondLst>
                                  <p:childTnLst>
                                    <p:set>
                                      <p:cBhvr>
                                        <p:cTn id="313" dur="1" fill="hold">
                                          <p:stCondLst>
                                            <p:cond delay="0"/>
                                          </p:stCondLst>
                                        </p:cTn>
                                        <p:tgtEl>
                                          <p:spTgt spid="133"/>
                                        </p:tgtEl>
                                        <p:attrNameLst>
                                          <p:attrName>style.visibility</p:attrName>
                                        </p:attrNameLst>
                                      </p:cBhvr>
                                      <p:to>
                                        <p:strVal val="visible"/>
                                      </p:to>
                                    </p:set>
                                    <p:anim calcmode="lin" valueType="num">
                                      <p:cBhvr additive="base">
                                        <p:cTn id="314" dur="500" fill="hold"/>
                                        <p:tgtEl>
                                          <p:spTgt spid="133"/>
                                        </p:tgtEl>
                                        <p:attrNameLst>
                                          <p:attrName>ppt_x</p:attrName>
                                        </p:attrNameLst>
                                      </p:cBhvr>
                                      <p:tavLst>
                                        <p:tav tm="0">
                                          <p:val>
                                            <p:strVal val="#ppt_x"/>
                                          </p:val>
                                        </p:tav>
                                        <p:tav tm="100000">
                                          <p:val>
                                            <p:strVal val="#ppt_x"/>
                                          </p:val>
                                        </p:tav>
                                      </p:tavLst>
                                    </p:anim>
                                    <p:anim calcmode="lin" valueType="num">
                                      <p:cBhvr additive="base">
                                        <p:cTn id="315"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316" fill="hold">
                      <p:stCondLst>
                        <p:cond delay="indefinite"/>
                      </p:stCondLst>
                      <p:childTnLst>
                        <p:par>
                          <p:cTn id="317" fill="hold">
                            <p:stCondLst>
                              <p:cond delay="0"/>
                            </p:stCondLst>
                            <p:childTnLst>
                              <p:par>
                                <p:cTn id="318" presetID="2" presetClass="entr" presetSubtype="4" fill="hold" grpId="0" nodeType="clickEffect">
                                  <p:stCondLst>
                                    <p:cond delay="0"/>
                                  </p:stCondLst>
                                  <p:childTnLst>
                                    <p:set>
                                      <p:cBhvr>
                                        <p:cTn id="319" dur="1" fill="hold">
                                          <p:stCondLst>
                                            <p:cond delay="0"/>
                                          </p:stCondLst>
                                        </p:cTn>
                                        <p:tgtEl>
                                          <p:spTgt spid="134"/>
                                        </p:tgtEl>
                                        <p:attrNameLst>
                                          <p:attrName>style.visibility</p:attrName>
                                        </p:attrNameLst>
                                      </p:cBhvr>
                                      <p:to>
                                        <p:strVal val="visible"/>
                                      </p:to>
                                    </p:set>
                                    <p:anim calcmode="lin" valueType="num">
                                      <p:cBhvr additive="base">
                                        <p:cTn id="320" dur="500" fill="hold"/>
                                        <p:tgtEl>
                                          <p:spTgt spid="134"/>
                                        </p:tgtEl>
                                        <p:attrNameLst>
                                          <p:attrName>ppt_x</p:attrName>
                                        </p:attrNameLst>
                                      </p:cBhvr>
                                      <p:tavLst>
                                        <p:tav tm="0">
                                          <p:val>
                                            <p:strVal val="#ppt_x"/>
                                          </p:val>
                                        </p:tav>
                                        <p:tav tm="100000">
                                          <p:val>
                                            <p:strVal val="#ppt_x"/>
                                          </p:val>
                                        </p:tav>
                                      </p:tavLst>
                                    </p:anim>
                                    <p:anim calcmode="lin" valueType="num">
                                      <p:cBhvr additive="base">
                                        <p:cTn id="321"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322" fill="hold">
                      <p:stCondLst>
                        <p:cond delay="indefinite"/>
                      </p:stCondLst>
                      <p:childTnLst>
                        <p:par>
                          <p:cTn id="323" fill="hold">
                            <p:stCondLst>
                              <p:cond delay="0"/>
                            </p:stCondLst>
                            <p:childTnLst>
                              <p:par>
                                <p:cTn id="324" presetID="2" presetClass="entr" presetSubtype="4" fill="hold" nodeType="clickEffect">
                                  <p:stCondLst>
                                    <p:cond delay="0"/>
                                  </p:stCondLst>
                                  <p:childTnLst>
                                    <p:set>
                                      <p:cBhvr>
                                        <p:cTn id="325" dur="1" fill="hold">
                                          <p:stCondLst>
                                            <p:cond delay="0"/>
                                          </p:stCondLst>
                                        </p:cTn>
                                        <p:tgtEl>
                                          <p:spTgt spid="135"/>
                                        </p:tgtEl>
                                        <p:attrNameLst>
                                          <p:attrName>style.visibility</p:attrName>
                                        </p:attrNameLst>
                                      </p:cBhvr>
                                      <p:to>
                                        <p:strVal val="visible"/>
                                      </p:to>
                                    </p:set>
                                    <p:anim calcmode="lin" valueType="num">
                                      <p:cBhvr additive="base">
                                        <p:cTn id="326" dur="500" fill="hold"/>
                                        <p:tgtEl>
                                          <p:spTgt spid="135"/>
                                        </p:tgtEl>
                                        <p:attrNameLst>
                                          <p:attrName>ppt_x</p:attrName>
                                        </p:attrNameLst>
                                      </p:cBhvr>
                                      <p:tavLst>
                                        <p:tav tm="0">
                                          <p:val>
                                            <p:strVal val="#ppt_x"/>
                                          </p:val>
                                        </p:tav>
                                        <p:tav tm="100000">
                                          <p:val>
                                            <p:strVal val="#ppt_x"/>
                                          </p:val>
                                        </p:tav>
                                      </p:tavLst>
                                    </p:anim>
                                    <p:anim calcmode="lin" valueType="num">
                                      <p:cBhvr additive="base">
                                        <p:cTn id="327"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328" fill="hold">
                      <p:stCondLst>
                        <p:cond delay="indefinite"/>
                      </p:stCondLst>
                      <p:childTnLst>
                        <p:par>
                          <p:cTn id="329" fill="hold">
                            <p:stCondLst>
                              <p:cond delay="0"/>
                            </p:stCondLst>
                            <p:childTnLst>
                              <p:par>
                                <p:cTn id="330" presetID="2" presetClass="entr" presetSubtype="4" fill="hold" grpId="0" nodeType="clickEffect">
                                  <p:stCondLst>
                                    <p:cond delay="0"/>
                                  </p:stCondLst>
                                  <p:childTnLst>
                                    <p:set>
                                      <p:cBhvr>
                                        <p:cTn id="331" dur="1" fill="hold">
                                          <p:stCondLst>
                                            <p:cond delay="0"/>
                                          </p:stCondLst>
                                        </p:cTn>
                                        <p:tgtEl>
                                          <p:spTgt spid="136"/>
                                        </p:tgtEl>
                                        <p:attrNameLst>
                                          <p:attrName>style.visibility</p:attrName>
                                        </p:attrNameLst>
                                      </p:cBhvr>
                                      <p:to>
                                        <p:strVal val="visible"/>
                                      </p:to>
                                    </p:set>
                                    <p:anim calcmode="lin" valueType="num">
                                      <p:cBhvr additive="base">
                                        <p:cTn id="332" dur="500" fill="hold"/>
                                        <p:tgtEl>
                                          <p:spTgt spid="136"/>
                                        </p:tgtEl>
                                        <p:attrNameLst>
                                          <p:attrName>ppt_x</p:attrName>
                                        </p:attrNameLst>
                                      </p:cBhvr>
                                      <p:tavLst>
                                        <p:tav tm="0">
                                          <p:val>
                                            <p:strVal val="#ppt_x"/>
                                          </p:val>
                                        </p:tav>
                                        <p:tav tm="100000">
                                          <p:val>
                                            <p:strVal val="#ppt_x"/>
                                          </p:val>
                                        </p:tav>
                                      </p:tavLst>
                                    </p:anim>
                                    <p:anim calcmode="lin" valueType="num">
                                      <p:cBhvr additive="base">
                                        <p:cTn id="333"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334" fill="hold">
                      <p:stCondLst>
                        <p:cond delay="indefinite"/>
                      </p:stCondLst>
                      <p:childTnLst>
                        <p:par>
                          <p:cTn id="335" fill="hold">
                            <p:stCondLst>
                              <p:cond delay="0"/>
                            </p:stCondLst>
                            <p:childTnLst>
                              <p:par>
                                <p:cTn id="336" presetID="2" presetClass="entr" presetSubtype="4" fill="hold" nodeType="clickEffect">
                                  <p:stCondLst>
                                    <p:cond delay="0"/>
                                  </p:stCondLst>
                                  <p:childTnLst>
                                    <p:set>
                                      <p:cBhvr>
                                        <p:cTn id="337" dur="1" fill="hold">
                                          <p:stCondLst>
                                            <p:cond delay="0"/>
                                          </p:stCondLst>
                                        </p:cTn>
                                        <p:tgtEl>
                                          <p:spTgt spid="137"/>
                                        </p:tgtEl>
                                        <p:attrNameLst>
                                          <p:attrName>style.visibility</p:attrName>
                                        </p:attrNameLst>
                                      </p:cBhvr>
                                      <p:to>
                                        <p:strVal val="visible"/>
                                      </p:to>
                                    </p:set>
                                    <p:anim calcmode="lin" valueType="num">
                                      <p:cBhvr additive="base">
                                        <p:cTn id="338" dur="500" fill="hold"/>
                                        <p:tgtEl>
                                          <p:spTgt spid="137"/>
                                        </p:tgtEl>
                                        <p:attrNameLst>
                                          <p:attrName>ppt_x</p:attrName>
                                        </p:attrNameLst>
                                      </p:cBhvr>
                                      <p:tavLst>
                                        <p:tav tm="0">
                                          <p:val>
                                            <p:strVal val="#ppt_x"/>
                                          </p:val>
                                        </p:tav>
                                        <p:tav tm="100000">
                                          <p:val>
                                            <p:strVal val="#ppt_x"/>
                                          </p:val>
                                        </p:tav>
                                      </p:tavLst>
                                    </p:anim>
                                    <p:anim calcmode="lin" valueType="num">
                                      <p:cBhvr additive="base">
                                        <p:cTn id="339"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340" fill="hold">
                      <p:stCondLst>
                        <p:cond delay="indefinite"/>
                      </p:stCondLst>
                      <p:childTnLst>
                        <p:par>
                          <p:cTn id="341" fill="hold">
                            <p:stCondLst>
                              <p:cond delay="0"/>
                            </p:stCondLst>
                            <p:childTnLst>
                              <p:par>
                                <p:cTn id="342" presetID="2" presetClass="entr" presetSubtype="4" fill="hold" grpId="0" nodeType="clickEffect">
                                  <p:stCondLst>
                                    <p:cond delay="0"/>
                                  </p:stCondLst>
                                  <p:childTnLst>
                                    <p:set>
                                      <p:cBhvr>
                                        <p:cTn id="343" dur="1" fill="hold">
                                          <p:stCondLst>
                                            <p:cond delay="0"/>
                                          </p:stCondLst>
                                        </p:cTn>
                                        <p:tgtEl>
                                          <p:spTgt spid="138"/>
                                        </p:tgtEl>
                                        <p:attrNameLst>
                                          <p:attrName>style.visibility</p:attrName>
                                        </p:attrNameLst>
                                      </p:cBhvr>
                                      <p:to>
                                        <p:strVal val="visible"/>
                                      </p:to>
                                    </p:set>
                                    <p:anim calcmode="lin" valueType="num">
                                      <p:cBhvr additive="base">
                                        <p:cTn id="344" dur="500" fill="hold"/>
                                        <p:tgtEl>
                                          <p:spTgt spid="138"/>
                                        </p:tgtEl>
                                        <p:attrNameLst>
                                          <p:attrName>ppt_x</p:attrName>
                                        </p:attrNameLst>
                                      </p:cBhvr>
                                      <p:tavLst>
                                        <p:tav tm="0">
                                          <p:val>
                                            <p:strVal val="#ppt_x"/>
                                          </p:val>
                                        </p:tav>
                                        <p:tav tm="100000">
                                          <p:val>
                                            <p:strVal val="#ppt_x"/>
                                          </p:val>
                                        </p:tav>
                                      </p:tavLst>
                                    </p:anim>
                                    <p:anim calcmode="lin" valueType="num">
                                      <p:cBhvr additive="base">
                                        <p:cTn id="345"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346" fill="hold">
                      <p:stCondLst>
                        <p:cond delay="indefinite"/>
                      </p:stCondLst>
                      <p:childTnLst>
                        <p:par>
                          <p:cTn id="347" fill="hold">
                            <p:stCondLst>
                              <p:cond delay="0"/>
                            </p:stCondLst>
                            <p:childTnLst>
                              <p:par>
                                <p:cTn id="348" presetID="2" presetClass="entr" presetSubtype="4" fill="hold" nodeType="clickEffect">
                                  <p:stCondLst>
                                    <p:cond delay="0"/>
                                  </p:stCondLst>
                                  <p:childTnLst>
                                    <p:set>
                                      <p:cBhvr>
                                        <p:cTn id="349" dur="1" fill="hold">
                                          <p:stCondLst>
                                            <p:cond delay="0"/>
                                          </p:stCondLst>
                                        </p:cTn>
                                        <p:tgtEl>
                                          <p:spTgt spid="139"/>
                                        </p:tgtEl>
                                        <p:attrNameLst>
                                          <p:attrName>style.visibility</p:attrName>
                                        </p:attrNameLst>
                                      </p:cBhvr>
                                      <p:to>
                                        <p:strVal val="visible"/>
                                      </p:to>
                                    </p:set>
                                    <p:anim calcmode="lin" valueType="num">
                                      <p:cBhvr additive="base">
                                        <p:cTn id="350" dur="500" fill="hold"/>
                                        <p:tgtEl>
                                          <p:spTgt spid="139"/>
                                        </p:tgtEl>
                                        <p:attrNameLst>
                                          <p:attrName>ppt_x</p:attrName>
                                        </p:attrNameLst>
                                      </p:cBhvr>
                                      <p:tavLst>
                                        <p:tav tm="0">
                                          <p:val>
                                            <p:strVal val="#ppt_x"/>
                                          </p:val>
                                        </p:tav>
                                        <p:tav tm="100000">
                                          <p:val>
                                            <p:strVal val="#ppt_x"/>
                                          </p:val>
                                        </p:tav>
                                      </p:tavLst>
                                    </p:anim>
                                    <p:anim calcmode="lin" valueType="num">
                                      <p:cBhvr additive="base">
                                        <p:cTn id="351"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352" fill="hold">
                      <p:stCondLst>
                        <p:cond delay="indefinite"/>
                      </p:stCondLst>
                      <p:childTnLst>
                        <p:par>
                          <p:cTn id="353" fill="hold">
                            <p:stCondLst>
                              <p:cond delay="0"/>
                            </p:stCondLst>
                            <p:childTnLst>
                              <p:par>
                                <p:cTn id="354" presetID="2" presetClass="entr" presetSubtype="4" fill="hold" grpId="0" nodeType="clickEffect">
                                  <p:stCondLst>
                                    <p:cond delay="0"/>
                                  </p:stCondLst>
                                  <p:childTnLst>
                                    <p:set>
                                      <p:cBhvr>
                                        <p:cTn id="355" dur="1" fill="hold">
                                          <p:stCondLst>
                                            <p:cond delay="0"/>
                                          </p:stCondLst>
                                        </p:cTn>
                                        <p:tgtEl>
                                          <p:spTgt spid="140"/>
                                        </p:tgtEl>
                                        <p:attrNameLst>
                                          <p:attrName>style.visibility</p:attrName>
                                        </p:attrNameLst>
                                      </p:cBhvr>
                                      <p:to>
                                        <p:strVal val="visible"/>
                                      </p:to>
                                    </p:set>
                                    <p:anim calcmode="lin" valueType="num">
                                      <p:cBhvr additive="base">
                                        <p:cTn id="356" dur="500" fill="hold"/>
                                        <p:tgtEl>
                                          <p:spTgt spid="140"/>
                                        </p:tgtEl>
                                        <p:attrNameLst>
                                          <p:attrName>ppt_x</p:attrName>
                                        </p:attrNameLst>
                                      </p:cBhvr>
                                      <p:tavLst>
                                        <p:tav tm="0">
                                          <p:val>
                                            <p:strVal val="#ppt_x"/>
                                          </p:val>
                                        </p:tav>
                                        <p:tav tm="100000">
                                          <p:val>
                                            <p:strVal val="#ppt_x"/>
                                          </p:val>
                                        </p:tav>
                                      </p:tavLst>
                                    </p:anim>
                                    <p:anim calcmode="lin" valueType="num">
                                      <p:cBhvr additive="base">
                                        <p:cTn id="357"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358" fill="hold">
                      <p:stCondLst>
                        <p:cond delay="indefinite"/>
                      </p:stCondLst>
                      <p:childTnLst>
                        <p:par>
                          <p:cTn id="359" fill="hold">
                            <p:stCondLst>
                              <p:cond delay="0"/>
                            </p:stCondLst>
                            <p:childTnLst>
                              <p:par>
                                <p:cTn id="360" presetID="2" presetClass="entr" presetSubtype="4" fill="hold" nodeType="clickEffect">
                                  <p:stCondLst>
                                    <p:cond delay="0"/>
                                  </p:stCondLst>
                                  <p:childTnLst>
                                    <p:set>
                                      <p:cBhvr>
                                        <p:cTn id="361" dur="1" fill="hold">
                                          <p:stCondLst>
                                            <p:cond delay="0"/>
                                          </p:stCondLst>
                                        </p:cTn>
                                        <p:tgtEl>
                                          <p:spTgt spid="141"/>
                                        </p:tgtEl>
                                        <p:attrNameLst>
                                          <p:attrName>style.visibility</p:attrName>
                                        </p:attrNameLst>
                                      </p:cBhvr>
                                      <p:to>
                                        <p:strVal val="visible"/>
                                      </p:to>
                                    </p:set>
                                    <p:anim calcmode="lin" valueType="num">
                                      <p:cBhvr additive="base">
                                        <p:cTn id="362" dur="500" fill="hold"/>
                                        <p:tgtEl>
                                          <p:spTgt spid="141"/>
                                        </p:tgtEl>
                                        <p:attrNameLst>
                                          <p:attrName>ppt_x</p:attrName>
                                        </p:attrNameLst>
                                      </p:cBhvr>
                                      <p:tavLst>
                                        <p:tav tm="0">
                                          <p:val>
                                            <p:strVal val="#ppt_x"/>
                                          </p:val>
                                        </p:tav>
                                        <p:tav tm="100000">
                                          <p:val>
                                            <p:strVal val="#ppt_x"/>
                                          </p:val>
                                        </p:tav>
                                      </p:tavLst>
                                    </p:anim>
                                    <p:anim calcmode="lin" valueType="num">
                                      <p:cBhvr additive="base">
                                        <p:cTn id="363"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364" fill="hold">
                      <p:stCondLst>
                        <p:cond delay="indefinite"/>
                      </p:stCondLst>
                      <p:childTnLst>
                        <p:par>
                          <p:cTn id="365" fill="hold">
                            <p:stCondLst>
                              <p:cond delay="0"/>
                            </p:stCondLst>
                            <p:childTnLst>
                              <p:par>
                                <p:cTn id="366" presetID="2" presetClass="entr" presetSubtype="4" fill="hold" grpId="0" nodeType="clickEffect">
                                  <p:stCondLst>
                                    <p:cond delay="0"/>
                                  </p:stCondLst>
                                  <p:childTnLst>
                                    <p:set>
                                      <p:cBhvr>
                                        <p:cTn id="367" dur="1" fill="hold">
                                          <p:stCondLst>
                                            <p:cond delay="0"/>
                                          </p:stCondLst>
                                        </p:cTn>
                                        <p:tgtEl>
                                          <p:spTgt spid="142"/>
                                        </p:tgtEl>
                                        <p:attrNameLst>
                                          <p:attrName>style.visibility</p:attrName>
                                        </p:attrNameLst>
                                      </p:cBhvr>
                                      <p:to>
                                        <p:strVal val="visible"/>
                                      </p:to>
                                    </p:set>
                                    <p:anim calcmode="lin" valueType="num">
                                      <p:cBhvr additive="base">
                                        <p:cTn id="368" dur="500" fill="hold"/>
                                        <p:tgtEl>
                                          <p:spTgt spid="142"/>
                                        </p:tgtEl>
                                        <p:attrNameLst>
                                          <p:attrName>ppt_x</p:attrName>
                                        </p:attrNameLst>
                                      </p:cBhvr>
                                      <p:tavLst>
                                        <p:tav tm="0">
                                          <p:val>
                                            <p:strVal val="#ppt_x"/>
                                          </p:val>
                                        </p:tav>
                                        <p:tav tm="100000">
                                          <p:val>
                                            <p:strVal val="#ppt_x"/>
                                          </p:val>
                                        </p:tav>
                                      </p:tavLst>
                                    </p:anim>
                                    <p:anim calcmode="lin" valueType="num">
                                      <p:cBhvr additive="base">
                                        <p:cTn id="369"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370" fill="hold">
                      <p:stCondLst>
                        <p:cond delay="indefinite"/>
                      </p:stCondLst>
                      <p:childTnLst>
                        <p:par>
                          <p:cTn id="371" fill="hold">
                            <p:stCondLst>
                              <p:cond delay="0"/>
                            </p:stCondLst>
                            <p:childTnLst>
                              <p:par>
                                <p:cTn id="372" presetID="2" presetClass="entr" presetSubtype="4" fill="hold" nodeType="clickEffect">
                                  <p:stCondLst>
                                    <p:cond delay="0"/>
                                  </p:stCondLst>
                                  <p:childTnLst>
                                    <p:set>
                                      <p:cBhvr>
                                        <p:cTn id="373" dur="1" fill="hold">
                                          <p:stCondLst>
                                            <p:cond delay="0"/>
                                          </p:stCondLst>
                                        </p:cTn>
                                        <p:tgtEl>
                                          <p:spTgt spid="143"/>
                                        </p:tgtEl>
                                        <p:attrNameLst>
                                          <p:attrName>style.visibility</p:attrName>
                                        </p:attrNameLst>
                                      </p:cBhvr>
                                      <p:to>
                                        <p:strVal val="visible"/>
                                      </p:to>
                                    </p:set>
                                    <p:anim calcmode="lin" valueType="num">
                                      <p:cBhvr additive="base">
                                        <p:cTn id="374" dur="500" fill="hold"/>
                                        <p:tgtEl>
                                          <p:spTgt spid="143"/>
                                        </p:tgtEl>
                                        <p:attrNameLst>
                                          <p:attrName>ppt_x</p:attrName>
                                        </p:attrNameLst>
                                      </p:cBhvr>
                                      <p:tavLst>
                                        <p:tav tm="0">
                                          <p:val>
                                            <p:strVal val="#ppt_x"/>
                                          </p:val>
                                        </p:tav>
                                        <p:tav tm="100000">
                                          <p:val>
                                            <p:strVal val="#ppt_x"/>
                                          </p:val>
                                        </p:tav>
                                      </p:tavLst>
                                    </p:anim>
                                    <p:anim calcmode="lin" valueType="num">
                                      <p:cBhvr additive="base">
                                        <p:cTn id="375"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376" fill="hold">
                      <p:stCondLst>
                        <p:cond delay="indefinite"/>
                      </p:stCondLst>
                      <p:childTnLst>
                        <p:par>
                          <p:cTn id="377" fill="hold">
                            <p:stCondLst>
                              <p:cond delay="0"/>
                            </p:stCondLst>
                            <p:childTnLst>
                              <p:par>
                                <p:cTn id="378" presetID="2" presetClass="entr" presetSubtype="4" fill="hold" grpId="0" nodeType="clickEffect">
                                  <p:stCondLst>
                                    <p:cond delay="0"/>
                                  </p:stCondLst>
                                  <p:childTnLst>
                                    <p:set>
                                      <p:cBhvr>
                                        <p:cTn id="379" dur="1" fill="hold">
                                          <p:stCondLst>
                                            <p:cond delay="0"/>
                                          </p:stCondLst>
                                        </p:cTn>
                                        <p:tgtEl>
                                          <p:spTgt spid="144"/>
                                        </p:tgtEl>
                                        <p:attrNameLst>
                                          <p:attrName>style.visibility</p:attrName>
                                        </p:attrNameLst>
                                      </p:cBhvr>
                                      <p:to>
                                        <p:strVal val="visible"/>
                                      </p:to>
                                    </p:set>
                                    <p:anim calcmode="lin" valueType="num">
                                      <p:cBhvr additive="base">
                                        <p:cTn id="380" dur="500" fill="hold"/>
                                        <p:tgtEl>
                                          <p:spTgt spid="144"/>
                                        </p:tgtEl>
                                        <p:attrNameLst>
                                          <p:attrName>ppt_x</p:attrName>
                                        </p:attrNameLst>
                                      </p:cBhvr>
                                      <p:tavLst>
                                        <p:tav tm="0">
                                          <p:val>
                                            <p:strVal val="#ppt_x"/>
                                          </p:val>
                                        </p:tav>
                                        <p:tav tm="100000">
                                          <p:val>
                                            <p:strVal val="#ppt_x"/>
                                          </p:val>
                                        </p:tav>
                                      </p:tavLst>
                                    </p:anim>
                                    <p:anim calcmode="lin" valueType="num">
                                      <p:cBhvr additive="base">
                                        <p:cTn id="381"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382" fill="hold">
                      <p:stCondLst>
                        <p:cond delay="indefinite"/>
                      </p:stCondLst>
                      <p:childTnLst>
                        <p:par>
                          <p:cTn id="383" fill="hold">
                            <p:stCondLst>
                              <p:cond delay="0"/>
                            </p:stCondLst>
                            <p:childTnLst>
                              <p:par>
                                <p:cTn id="384" presetID="2" presetClass="entr" presetSubtype="4" fill="hold" nodeType="clickEffect">
                                  <p:stCondLst>
                                    <p:cond delay="0"/>
                                  </p:stCondLst>
                                  <p:childTnLst>
                                    <p:set>
                                      <p:cBhvr>
                                        <p:cTn id="385" dur="1" fill="hold">
                                          <p:stCondLst>
                                            <p:cond delay="0"/>
                                          </p:stCondLst>
                                        </p:cTn>
                                        <p:tgtEl>
                                          <p:spTgt spid="145"/>
                                        </p:tgtEl>
                                        <p:attrNameLst>
                                          <p:attrName>style.visibility</p:attrName>
                                        </p:attrNameLst>
                                      </p:cBhvr>
                                      <p:to>
                                        <p:strVal val="visible"/>
                                      </p:to>
                                    </p:set>
                                    <p:anim calcmode="lin" valueType="num">
                                      <p:cBhvr additive="base">
                                        <p:cTn id="386" dur="500" fill="hold"/>
                                        <p:tgtEl>
                                          <p:spTgt spid="145"/>
                                        </p:tgtEl>
                                        <p:attrNameLst>
                                          <p:attrName>ppt_x</p:attrName>
                                        </p:attrNameLst>
                                      </p:cBhvr>
                                      <p:tavLst>
                                        <p:tav tm="0">
                                          <p:val>
                                            <p:strVal val="#ppt_x"/>
                                          </p:val>
                                        </p:tav>
                                        <p:tav tm="100000">
                                          <p:val>
                                            <p:strVal val="#ppt_x"/>
                                          </p:val>
                                        </p:tav>
                                      </p:tavLst>
                                    </p:anim>
                                    <p:anim calcmode="lin" valueType="num">
                                      <p:cBhvr additive="base">
                                        <p:cTn id="387"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388" fill="hold">
                      <p:stCondLst>
                        <p:cond delay="indefinite"/>
                      </p:stCondLst>
                      <p:childTnLst>
                        <p:par>
                          <p:cTn id="389" fill="hold">
                            <p:stCondLst>
                              <p:cond delay="0"/>
                            </p:stCondLst>
                            <p:childTnLst>
                              <p:par>
                                <p:cTn id="390" presetID="2" presetClass="entr" presetSubtype="4" fill="hold" grpId="0" nodeType="clickEffect">
                                  <p:stCondLst>
                                    <p:cond delay="0"/>
                                  </p:stCondLst>
                                  <p:childTnLst>
                                    <p:set>
                                      <p:cBhvr>
                                        <p:cTn id="391" dur="1" fill="hold">
                                          <p:stCondLst>
                                            <p:cond delay="0"/>
                                          </p:stCondLst>
                                        </p:cTn>
                                        <p:tgtEl>
                                          <p:spTgt spid="147"/>
                                        </p:tgtEl>
                                        <p:attrNameLst>
                                          <p:attrName>style.visibility</p:attrName>
                                        </p:attrNameLst>
                                      </p:cBhvr>
                                      <p:to>
                                        <p:strVal val="visible"/>
                                      </p:to>
                                    </p:set>
                                    <p:anim calcmode="lin" valueType="num">
                                      <p:cBhvr additive="base">
                                        <p:cTn id="392" dur="500" fill="hold"/>
                                        <p:tgtEl>
                                          <p:spTgt spid="147"/>
                                        </p:tgtEl>
                                        <p:attrNameLst>
                                          <p:attrName>ppt_x</p:attrName>
                                        </p:attrNameLst>
                                      </p:cBhvr>
                                      <p:tavLst>
                                        <p:tav tm="0">
                                          <p:val>
                                            <p:strVal val="#ppt_x"/>
                                          </p:val>
                                        </p:tav>
                                        <p:tav tm="100000">
                                          <p:val>
                                            <p:strVal val="#ppt_x"/>
                                          </p:val>
                                        </p:tav>
                                      </p:tavLst>
                                    </p:anim>
                                    <p:anim calcmode="lin" valueType="num">
                                      <p:cBhvr additive="base">
                                        <p:cTn id="393"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394" fill="hold">
                      <p:stCondLst>
                        <p:cond delay="indefinite"/>
                      </p:stCondLst>
                      <p:childTnLst>
                        <p:par>
                          <p:cTn id="395" fill="hold">
                            <p:stCondLst>
                              <p:cond delay="0"/>
                            </p:stCondLst>
                            <p:childTnLst>
                              <p:par>
                                <p:cTn id="396" presetID="2" presetClass="entr" presetSubtype="4" fill="hold" nodeType="clickEffect">
                                  <p:stCondLst>
                                    <p:cond delay="0"/>
                                  </p:stCondLst>
                                  <p:childTnLst>
                                    <p:set>
                                      <p:cBhvr>
                                        <p:cTn id="397" dur="1" fill="hold">
                                          <p:stCondLst>
                                            <p:cond delay="0"/>
                                          </p:stCondLst>
                                        </p:cTn>
                                        <p:tgtEl>
                                          <p:spTgt spid="148"/>
                                        </p:tgtEl>
                                        <p:attrNameLst>
                                          <p:attrName>style.visibility</p:attrName>
                                        </p:attrNameLst>
                                      </p:cBhvr>
                                      <p:to>
                                        <p:strVal val="visible"/>
                                      </p:to>
                                    </p:set>
                                    <p:anim calcmode="lin" valueType="num">
                                      <p:cBhvr additive="base">
                                        <p:cTn id="398" dur="500" fill="hold"/>
                                        <p:tgtEl>
                                          <p:spTgt spid="148"/>
                                        </p:tgtEl>
                                        <p:attrNameLst>
                                          <p:attrName>ppt_x</p:attrName>
                                        </p:attrNameLst>
                                      </p:cBhvr>
                                      <p:tavLst>
                                        <p:tav tm="0">
                                          <p:val>
                                            <p:strVal val="#ppt_x"/>
                                          </p:val>
                                        </p:tav>
                                        <p:tav tm="100000">
                                          <p:val>
                                            <p:strVal val="#ppt_x"/>
                                          </p:val>
                                        </p:tav>
                                      </p:tavLst>
                                    </p:anim>
                                    <p:anim calcmode="lin" valueType="num">
                                      <p:cBhvr additive="base">
                                        <p:cTn id="399"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400" fill="hold">
                      <p:stCondLst>
                        <p:cond delay="indefinite"/>
                      </p:stCondLst>
                      <p:childTnLst>
                        <p:par>
                          <p:cTn id="401" fill="hold">
                            <p:stCondLst>
                              <p:cond delay="0"/>
                            </p:stCondLst>
                            <p:childTnLst>
                              <p:par>
                                <p:cTn id="402" presetID="2" presetClass="entr" presetSubtype="4" fill="hold" grpId="0" nodeType="clickEffect">
                                  <p:stCondLst>
                                    <p:cond delay="0"/>
                                  </p:stCondLst>
                                  <p:childTnLst>
                                    <p:set>
                                      <p:cBhvr>
                                        <p:cTn id="403" dur="1" fill="hold">
                                          <p:stCondLst>
                                            <p:cond delay="0"/>
                                          </p:stCondLst>
                                        </p:cTn>
                                        <p:tgtEl>
                                          <p:spTgt spid="150"/>
                                        </p:tgtEl>
                                        <p:attrNameLst>
                                          <p:attrName>style.visibility</p:attrName>
                                        </p:attrNameLst>
                                      </p:cBhvr>
                                      <p:to>
                                        <p:strVal val="visible"/>
                                      </p:to>
                                    </p:set>
                                    <p:anim calcmode="lin" valueType="num">
                                      <p:cBhvr additive="base">
                                        <p:cTn id="404" dur="500" fill="hold"/>
                                        <p:tgtEl>
                                          <p:spTgt spid="150"/>
                                        </p:tgtEl>
                                        <p:attrNameLst>
                                          <p:attrName>ppt_x</p:attrName>
                                        </p:attrNameLst>
                                      </p:cBhvr>
                                      <p:tavLst>
                                        <p:tav tm="0">
                                          <p:val>
                                            <p:strVal val="#ppt_x"/>
                                          </p:val>
                                        </p:tav>
                                        <p:tav tm="100000">
                                          <p:val>
                                            <p:strVal val="#ppt_x"/>
                                          </p:val>
                                        </p:tav>
                                      </p:tavLst>
                                    </p:anim>
                                    <p:anim calcmode="lin" valueType="num">
                                      <p:cBhvr additive="base">
                                        <p:cTn id="405"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presetID="2" presetClass="entr" presetSubtype="4" fill="hold" nodeType="clickEffect">
                                  <p:stCondLst>
                                    <p:cond delay="0"/>
                                  </p:stCondLst>
                                  <p:childTnLst>
                                    <p:set>
                                      <p:cBhvr>
                                        <p:cTn id="409" dur="1" fill="hold">
                                          <p:stCondLst>
                                            <p:cond delay="0"/>
                                          </p:stCondLst>
                                        </p:cTn>
                                        <p:tgtEl>
                                          <p:spTgt spid="151"/>
                                        </p:tgtEl>
                                        <p:attrNameLst>
                                          <p:attrName>style.visibility</p:attrName>
                                        </p:attrNameLst>
                                      </p:cBhvr>
                                      <p:to>
                                        <p:strVal val="visible"/>
                                      </p:to>
                                    </p:set>
                                    <p:anim calcmode="lin" valueType="num">
                                      <p:cBhvr additive="base">
                                        <p:cTn id="410" dur="500" fill="hold"/>
                                        <p:tgtEl>
                                          <p:spTgt spid="151"/>
                                        </p:tgtEl>
                                        <p:attrNameLst>
                                          <p:attrName>ppt_x</p:attrName>
                                        </p:attrNameLst>
                                      </p:cBhvr>
                                      <p:tavLst>
                                        <p:tav tm="0">
                                          <p:val>
                                            <p:strVal val="#ppt_x"/>
                                          </p:val>
                                        </p:tav>
                                        <p:tav tm="100000">
                                          <p:val>
                                            <p:strVal val="#ppt_x"/>
                                          </p:val>
                                        </p:tav>
                                      </p:tavLst>
                                    </p:anim>
                                    <p:anim calcmode="lin" valueType="num">
                                      <p:cBhvr additive="base">
                                        <p:cTn id="411"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2" fill="hold">
                      <p:stCondLst>
                        <p:cond delay="indefinite"/>
                      </p:stCondLst>
                      <p:childTnLst>
                        <p:par>
                          <p:cTn id="413" fill="hold">
                            <p:stCondLst>
                              <p:cond delay="0"/>
                            </p:stCondLst>
                            <p:childTnLst>
                              <p:par>
                                <p:cTn id="414" presetID="2" presetClass="entr" presetSubtype="4" fill="hold" grpId="0" nodeType="clickEffect">
                                  <p:stCondLst>
                                    <p:cond delay="0"/>
                                  </p:stCondLst>
                                  <p:childTnLst>
                                    <p:set>
                                      <p:cBhvr>
                                        <p:cTn id="415" dur="1" fill="hold">
                                          <p:stCondLst>
                                            <p:cond delay="0"/>
                                          </p:stCondLst>
                                        </p:cTn>
                                        <p:tgtEl>
                                          <p:spTgt spid="160"/>
                                        </p:tgtEl>
                                        <p:attrNameLst>
                                          <p:attrName>style.visibility</p:attrName>
                                        </p:attrNameLst>
                                      </p:cBhvr>
                                      <p:to>
                                        <p:strVal val="visible"/>
                                      </p:to>
                                    </p:set>
                                    <p:anim calcmode="lin" valueType="num">
                                      <p:cBhvr additive="base">
                                        <p:cTn id="416" dur="500" fill="hold"/>
                                        <p:tgtEl>
                                          <p:spTgt spid="160"/>
                                        </p:tgtEl>
                                        <p:attrNameLst>
                                          <p:attrName>ppt_x</p:attrName>
                                        </p:attrNameLst>
                                      </p:cBhvr>
                                      <p:tavLst>
                                        <p:tav tm="0">
                                          <p:val>
                                            <p:strVal val="#ppt_x"/>
                                          </p:val>
                                        </p:tav>
                                        <p:tav tm="100000">
                                          <p:val>
                                            <p:strVal val="#ppt_x"/>
                                          </p:val>
                                        </p:tav>
                                      </p:tavLst>
                                    </p:anim>
                                    <p:anim calcmode="lin" valueType="num">
                                      <p:cBhvr additive="base">
                                        <p:cTn id="417"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418" fill="hold">
                      <p:stCondLst>
                        <p:cond delay="indefinite"/>
                      </p:stCondLst>
                      <p:childTnLst>
                        <p:par>
                          <p:cTn id="419" fill="hold">
                            <p:stCondLst>
                              <p:cond delay="0"/>
                            </p:stCondLst>
                            <p:childTnLst>
                              <p:par>
                                <p:cTn id="420" presetID="2" presetClass="entr" presetSubtype="4" fill="hold" nodeType="clickEffect">
                                  <p:stCondLst>
                                    <p:cond delay="0"/>
                                  </p:stCondLst>
                                  <p:childTnLst>
                                    <p:set>
                                      <p:cBhvr>
                                        <p:cTn id="421" dur="1" fill="hold">
                                          <p:stCondLst>
                                            <p:cond delay="0"/>
                                          </p:stCondLst>
                                        </p:cTn>
                                        <p:tgtEl>
                                          <p:spTgt spid="153"/>
                                        </p:tgtEl>
                                        <p:attrNameLst>
                                          <p:attrName>style.visibility</p:attrName>
                                        </p:attrNameLst>
                                      </p:cBhvr>
                                      <p:to>
                                        <p:strVal val="visible"/>
                                      </p:to>
                                    </p:set>
                                    <p:anim calcmode="lin" valueType="num">
                                      <p:cBhvr additive="base">
                                        <p:cTn id="422" dur="500" fill="hold"/>
                                        <p:tgtEl>
                                          <p:spTgt spid="153"/>
                                        </p:tgtEl>
                                        <p:attrNameLst>
                                          <p:attrName>ppt_x</p:attrName>
                                        </p:attrNameLst>
                                      </p:cBhvr>
                                      <p:tavLst>
                                        <p:tav tm="0">
                                          <p:val>
                                            <p:strVal val="#ppt_x"/>
                                          </p:val>
                                        </p:tav>
                                        <p:tav tm="100000">
                                          <p:val>
                                            <p:strVal val="#ppt_x"/>
                                          </p:val>
                                        </p:tav>
                                      </p:tavLst>
                                    </p:anim>
                                    <p:anim calcmode="lin" valueType="num">
                                      <p:cBhvr additive="base">
                                        <p:cTn id="423"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424" fill="hold">
                      <p:stCondLst>
                        <p:cond delay="indefinite"/>
                      </p:stCondLst>
                      <p:childTnLst>
                        <p:par>
                          <p:cTn id="425" fill="hold">
                            <p:stCondLst>
                              <p:cond delay="0"/>
                            </p:stCondLst>
                            <p:childTnLst>
                              <p:par>
                                <p:cTn id="426" presetID="2" presetClass="entr" presetSubtype="4" fill="hold" grpId="0" nodeType="clickEffect">
                                  <p:stCondLst>
                                    <p:cond delay="0"/>
                                  </p:stCondLst>
                                  <p:childTnLst>
                                    <p:set>
                                      <p:cBhvr>
                                        <p:cTn id="427" dur="1" fill="hold">
                                          <p:stCondLst>
                                            <p:cond delay="0"/>
                                          </p:stCondLst>
                                        </p:cTn>
                                        <p:tgtEl>
                                          <p:spTgt spid="155"/>
                                        </p:tgtEl>
                                        <p:attrNameLst>
                                          <p:attrName>style.visibility</p:attrName>
                                        </p:attrNameLst>
                                      </p:cBhvr>
                                      <p:to>
                                        <p:strVal val="visible"/>
                                      </p:to>
                                    </p:set>
                                    <p:anim calcmode="lin" valueType="num">
                                      <p:cBhvr additive="base">
                                        <p:cTn id="428" dur="500" fill="hold"/>
                                        <p:tgtEl>
                                          <p:spTgt spid="155"/>
                                        </p:tgtEl>
                                        <p:attrNameLst>
                                          <p:attrName>ppt_x</p:attrName>
                                        </p:attrNameLst>
                                      </p:cBhvr>
                                      <p:tavLst>
                                        <p:tav tm="0">
                                          <p:val>
                                            <p:strVal val="#ppt_x"/>
                                          </p:val>
                                        </p:tav>
                                        <p:tav tm="100000">
                                          <p:val>
                                            <p:strVal val="#ppt_x"/>
                                          </p:val>
                                        </p:tav>
                                      </p:tavLst>
                                    </p:anim>
                                    <p:anim calcmode="lin" valueType="num">
                                      <p:cBhvr additive="base">
                                        <p:cTn id="429"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430" fill="hold">
                      <p:stCondLst>
                        <p:cond delay="indefinite"/>
                      </p:stCondLst>
                      <p:childTnLst>
                        <p:par>
                          <p:cTn id="431" fill="hold">
                            <p:stCondLst>
                              <p:cond delay="0"/>
                            </p:stCondLst>
                            <p:childTnLst>
                              <p:par>
                                <p:cTn id="432" presetID="2" presetClass="entr" presetSubtype="4" fill="hold" grpId="0" nodeType="clickEffect">
                                  <p:stCondLst>
                                    <p:cond delay="0"/>
                                  </p:stCondLst>
                                  <p:childTnLst>
                                    <p:set>
                                      <p:cBhvr>
                                        <p:cTn id="433" dur="1" fill="hold">
                                          <p:stCondLst>
                                            <p:cond delay="0"/>
                                          </p:stCondLst>
                                        </p:cTn>
                                        <p:tgtEl>
                                          <p:spTgt spid="157"/>
                                        </p:tgtEl>
                                        <p:attrNameLst>
                                          <p:attrName>style.visibility</p:attrName>
                                        </p:attrNameLst>
                                      </p:cBhvr>
                                      <p:to>
                                        <p:strVal val="visible"/>
                                      </p:to>
                                    </p:set>
                                    <p:anim calcmode="lin" valueType="num">
                                      <p:cBhvr additive="base">
                                        <p:cTn id="434" dur="500" fill="hold"/>
                                        <p:tgtEl>
                                          <p:spTgt spid="157"/>
                                        </p:tgtEl>
                                        <p:attrNameLst>
                                          <p:attrName>ppt_x</p:attrName>
                                        </p:attrNameLst>
                                      </p:cBhvr>
                                      <p:tavLst>
                                        <p:tav tm="0">
                                          <p:val>
                                            <p:strVal val="#ppt_x"/>
                                          </p:val>
                                        </p:tav>
                                        <p:tav tm="100000">
                                          <p:val>
                                            <p:strVal val="#ppt_x"/>
                                          </p:val>
                                        </p:tav>
                                      </p:tavLst>
                                    </p:anim>
                                    <p:anim calcmode="lin" valueType="num">
                                      <p:cBhvr additive="base">
                                        <p:cTn id="435"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436" fill="hold">
                      <p:stCondLst>
                        <p:cond delay="indefinite"/>
                      </p:stCondLst>
                      <p:childTnLst>
                        <p:par>
                          <p:cTn id="437" fill="hold">
                            <p:stCondLst>
                              <p:cond delay="0"/>
                            </p:stCondLst>
                            <p:childTnLst>
                              <p:par>
                                <p:cTn id="438" presetID="2" presetClass="entr" presetSubtype="4" fill="hold" grpId="0" nodeType="clickEffect">
                                  <p:stCondLst>
                                    <p:cond delay="0"/>
                                  </p:stCondLst>
                                  <p:childTnLst>
                                    <p:set>
                                      <p:cBhvr>
                                        <p:cTn id="439" dur="1" fill="hold">
                                          <p:stCondLst>
                                            <p:cond delay="0"/>
                                          </p:stCondLst>
                                        </p:cTn>
                                        <p:tgtEl>
                                          <p:spTgt spid="158"/>
                                        </p:tgtEl>
                                        <p:attrNameLst>
                                          <p:attrName>style.visibility</p:attrName>
                                        </p:attrNameLst>
                                      </p:cBhvr>
                                      <p:to>
                                        <p:strVal val="visible"/>
                                      </p:to>
                                    </p:set>
                                    <p:anim calcmode="lin" valueType="num">
                                      <p:cBhvr additive="base">
                                        <p:cTn id="440" dur="500" fill="hold"/>
                                        <p:tgtEl>
                                          <p:spTgt spid="158"/>
                                        </p:tgtEl>
                                        <p:attrNameLst>
                                          <p:attrName>ppt_x</p:attrName>
                                        </p:attrNameLst>
                                      </p:cBhvr>
                                      <p:tavLst>
                                        <p:tav tm="0">
                                          <p:val>
                                            <p:strVal val="#ppt_x"/>
                                          </p:val>
                                        </p:tav>
                                        <p:tav tm="100000">
                                          <p:val>
                                            <p:strVal val="#ppt_x"/>
                                          </p:val>
                                        </p:tav>
                                      </p:tavLst>
                                    </p:anim>
                                    <p:anim calcmode="lin" valueType="num">
                                      <p:cBhvr additive="base">
                                        <p:cTn id="441"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3" grpId="0" animBg="1"/>
      <p:bldP spid="13" grpId="1" animBg="1"/>
      <p:bldP spid="18" grpId="0" animBg="1"/>
      <p:bldP spid="18" grpId="1" animBg="1"/>
      <p:bldP spid="30" grpId="0" animBg="1"/>
      <p:bldP spid="30" grpId="1" animBg="1"/>
      <p:bldP spid="34" grpId="0" animBg="1"/>
      <p:bldP spid="37" grpId="0" animBg="1"/>
      <p:bldP spid="42" grpId="0" animBg="1"/>
      <p:bldP spid="83" grpId="0" animBg="1"/>
      <p:bldP spid="89" grpId="0" animBg="1"/>
      <p:bldP spid="94" grpId="0" animBg="1"/>
      <p:bldP spid="98" grpId="0" animBg="1"/>
      <p:bldP spid="106" grpId="0" animBg="1"/>
      <p:bldP spid="112" grpId="0" animBg="1"/>
      <p:bldP spid="118" grpId="0" animBg="1"/>
      <p:bldP spid="120" grpId="0" animBg="1"/>
      <p:bldP spid="124" grpId="0" animBg="1"/>
      <p:bldP spid="126" grpId="0" animBg="1"/>
      <p:bldP spid="128" grpId="0" animBg="1"/>
      <p:bldP spid="130" grpId="0" animBg="1"/>
      <p:bldP spid="132" grpId="0" animBg="1"/>
      <p:bldP spid="134" grpId="0" animBg="1"/>
      <p:bldP spid="136" grpId="0" animBg="1"/>
      <p:bldP spid="138" grpId="0" animBg="1"/>
      <p:bldP spid="140" grpId="0" animBg="1"/>
      <p:bldP spid="142" grpId="0" animBg="1"/>
      <p:bldP spid="144" grpId="0" animBg="1"/>
      <p:bldP spid="147" grpId="0" animBg="1"/>
      <p:bldP spid="150" grpId="0" animBg="1"/>
      <p:bldP spid="155" grpId="0" animBg="1"/>
      <p:bldP spid="158" grpId="0" animBg="1"/>
      <p:bldP spid="1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1" r="-2601" b="25888"/>
          <a:stretch>
            <a:fillRect/>
          </a:stretch>
        </p:blipFill>
        <p:spPr>
          <a:xfrm>
            <a:off x="8805333" y="5995656"/>
            <a:ext cx="1558911" cy="657203"/>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353" y="838041"/>
            <a:ext cx="5155649" cy="41249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939" y="3790245"/>
            <a:ext cx="3417182" cy="3585103"/>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9378"/>
            <a:ext cx="4143022" cy="450708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820578" y="227670"/>
            <a:ext cx="10532533" cy="1200329"/>
          </a:xfrm>
          <a:prstGeom prst="rect">
            <a:avLst/>
          </a:prstGeom>
          <a:noFill/>
        </p:spPr>
        <p:txBody>
          <a:bodyPr wrap="square" rtlCol="0">
            <a:spAutoFit/>
          </a:bodyPr>
          <a:lstStyle/>
          <a:p>
            <a:pPr algn="ctr"/>
            <a:r>
              <a:rPr lang="en-US" altLang="zh-CN" sz="3600" dirty="0">
                <a:latin typeface="+mj-ea"/>
                <a:ea typeface="+mj-ea"/>
              </a:rPr>
              <a:t>2021.4 </a:t>
            </a:r>
            <a:r>
              <a:rPr lang="zh-CN" altLang="en-US" sz="3600" dirty="0">
                <a:latin typeface="+mj-ea"/>
                <a:ea typeface="+mj-ea"/>
              </a:rPr>
              <a:t>杭州二模英语读后续写</a:t>
            </a:r>
            <a:r>
              <a:rPr lang="en-US" altLang="zh-CN" sz="3600" dirty="0">
                <a:latin typeface="+mj-ea"/>
                <a:ea typeface="+mj-ea"/>
              </a:rPr>
              <a:t>:                                          </a:t>
            </a:r>
            <a:r>
              <a:rPr lang="zh-CN" altLang="en-US" sz="3600" dirty="0">
                <a:latin typeface="+mj-ea"/>
                <a:ea typeface="+mj-ea"/>
              </a:rPr>
              <a:t>偶遇漂流瓶</a:t>
            </a:r>
            <a:endParaRPr lang="en-US" altLang="zh-CN" sz="3600" dirty="0">
              <a:latin typeface="+mj-ea"/>
              <a:ea typeface="+mj-ea"/>
            </a:endParaRPr>
          </a:p>
        </p:txBody>
      </p:sp>
      <p:sp>
        <p:nvSpPr>
          <p:cNvPr id="16" name="文本框 15"/>
          <p:cNvSpPr txBox="1"/>
          <p:nvPr/>
        </p:nvSpPr>
        <p:spPr>
          <a:xfrm>
            <a:off x="3981781" y="5909230"/>
            <a:ext cx="7371330" cy="584775"/>
          </a:xfrm>
          <a:prstGeom prst="rect">
            <a:avLst/>
          </a:prstGeom>
          <a:noFill/>
        </p:spPr>
        <p:txBody>
          <a:bodyPr wrap="square" rtlCol="0">
            <a:spAutoFit/>
          </a:bodyPr>
          <a:lstStyle/>
          <a:p>
            <a:r>
              <a:rPr lang="zh-CN" altLang="en-US" sz="3200" dirty="0"/>
              <a:t>临平区杭州二中树兰高级中学      郭合英</a:t>
            </a:r>
            <a:endParaRPr lang="zh-CN" altLang="en-US" sz="3200" dirty="0"/>
          </a:p>
        </p:txBody>
      </p:sp>
      <p:grpSp>
        <p:nvGrpSpPr>
          <p:cNvPr id="26" name="组合 25"/>
          <p:cNvGrpSpPr/>
          <p:nvPr/>
        </p:nvGrpSpPr>
        <p:grpSpPr>
          <a:xfrm>
            <a:off x="0" y="0"/>
            <a:ext cx="12192000" cy="6858000"/>
            <a:chOff x="0" y="0"/>
            <a:chExt cx="12192000" cy="6858000"/>
          </a:xfrm>
        </p:grpSpPr>
        <p:cxnSp>
          <p:nvCxnSpPr>
            <p:cNvPr id="5" name="直接连接符 4"/>
            <p:cNvCxnSpPr/>
            <p:nvPr/>
          </p:nvCxnSpPr>
          <p:spPr>
            <a:xfrm>
              <a:off x="0" y="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219200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68580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r:id="rId1" p14:bwMode="auto">
            <p14:nvContentPartPr>
              <p14:cNvPr id="64" name="墨迹 63"/>
              <p14:cNvContentPartPr/>
              <p14:nvPr/>
            </p14:nvContentPartPr>
            <p14:xfrm>
              <a:off x="3860493" y="4210427"/>
              <a:ext cx="360" cy="360"/>
            </p14:xfrm>
          </p:contentPart>
        </mc:Choice>
        <mc:Fallback xmlns="">
          <p:pic>
            <p:nvPicPr>
              <p:cNvPr id="64" name="墨迹 63"/>
            </p:nvPicPr>
            <p:blipFill>
              <a:blip r:embed="rId2"/>
            </p:blipFill>
            <p:spPr>
              <a:xfrm>
                <a:off x="3860493" y="4210427"/>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6" name="墨迹 65"/>
              <p14:cNvContentPartPr/>
              <p14:nvPr/>
            </p14:nvContentPartPr>
            <p14:xfrm>
              <a:off x="7585773" y="2561987"/>
              <a:ext cx="360" cy="360"/>
            </p14:xfrm>
          </p:contentPart>
        </mc:Choice>
        <mc:Fallback xmlns="">
          <p:pic>
            <p:nvPicPr>
              <p:cNvPr id="66" name="墨迹 65"/>
            </p:nvPicPr>
            <p:blipFill>
              <a:blip r:embed="rId4"/>
            </p:blipFill>
            <p:spPr>
              <a:xfrm>
                <a:off x="7585773" y="2561987"/>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1" name="墨迹 80"/>
              <p14:cNvContentPartPr/>
              <p14:nvPr/>
            </p14:nvContentPartPr>
            <p14:xfrm>
              <a:off x="10565853" y="5418227"/>
              <a:ext cx="360" cy="360"/>
            </p14:xfrm>
          </p:contentPart>
        </mc:Choice>
        <mc:Fallback xmlns="">
          <p:pic>
            <p:nvPicPr>
              <p:cNvPr id="81" name="墨迹 80"/>
            </p:nvPicPr>
            <p:blipFill>
              <a:blip r:embed="rId6"/>
            </p:blipFill>
            <p:spPr>
              <a:xfrm>
                <a:off x="10565853" y="5418227"/>
                <a:ext cx="360" cy="360"/>
              </a:xfrm>
              <a:prstGeom prst="rect"/>
            </p:spPr>
          </p:pic>
        </mc:Fallback>
      </mc:AlternateContent>
      <p:grpSp>
        <p:nvGrpSpPr>
          <p:cNvPr id="86" name="组合 85"/>
          <p:cNvGrpSpPr/>
          <p:nvPr/>
        </p:nvGrpSpPr>
        <p:grpSpPr>
          <a:xfrm>
            <a:off x="9956733" y="5407067"/>
            <a:ext cx="360" cy="360"/>
            <a:chOff x="9956733" y="5407067"/>
            <a:chExt cx="360" cy="360"/>
          </a:xfrm>
        </p:grpSpPr>
        <mc:AlternateContent xmlns:mc="http://schemas.openxmlformats.org/markup-compatibility/2006" xmlns:p14="http://schemas.microsoft.com/office/powerpoint/2010/main">
          <mc:Choice Requires="p14">
            <p:contentPart r:id="rId7" p14:bwMode="auto">
              <p14:nvContentPartPr>
                <p14:cNvPr id="82" name="墨迹 81"/>
                <p14:cNvContentPartPr/>
                <p14:nvPr/>
              </p14:nvContentPartPr>
              <p14:xfrm>
                <a:off x="9956733" y="5407067"/>
                <a:ext cx="360" cy="360"/>
              </p14:xfrm>
            </p:contentPart>
          </mc:Choice>
          <mc:Fallback xmlns="">
            <p:pic>
              <p:nvPicPr>
                <p:cNvPr id="82" name="墨迹 81"/>
              </p:nvPicPr>
              <p:blipFill>
                <a:blip r:embed="rId8"/>
              </p:blipFill>
              <p:spPr>
                <a:xfrm>
                  <a:off x="9956733" y="5407067"/>
                  <a:ext cx="360"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3" name="墨迹 82"/>
                <p14:cNvContentPartPr/>
                <p14:nvPr/>
              </p14:nvContentPartPr>
              <p14:xfrm>
                <a:off x="9956733" y="5407067"/>
                <a:ext cx="360" cy="360"/>
              </p14:xfrm>
            </p:contentPart>
          </mc:Choice>
          <mc:Fallback xmlns="">
            <p:pic>
              <p:nvPicPr>
                <p:cNvPr id="83" name="墨迹 82"/>
              </p:nvPicPr>
              <p:blipFill>
                <a:blip r:embed="rId10"/>
              </p:blipFill>
              <p:spPr>
                <a:xfrm>
                  <a:off x="9956733" y="5407067"/>
                  <a:ext cx="360" cy="360"/>
                </a:xfrm>
                <a:prstGeom prst="rect"/>
              </p:spPr>
            </p:pic>
          </mc:Fallback>
        </mc:AlternateContent>
      </p:grpSp>
      <mc:AlternateContent xmlns:mc="http://schemas.openxmlformats.org/markup-compatibility/2006" xmlns:p14="http://schemas.microsoft.com/office/powerpoint/2010/main">
        <mc:Choice Requires="p14">
          <p:contentPart r:id="rId11" p14:bwMode="auto">
            <p14:nvContentPartPr>
              <p14:cNvPr id="84" name="墨迹 83"/>
              <p14:cNvContentPartPr/>
              <p14:nvPr/>
            </p14:nvContentPartPr>
            <p14:xfrm>
              <a:off x="10170933" y="5034827"/>
              <a:ext cx="360" cy="360"/>
            </p14:xfrm>
          </p:contentPart>
        </mc:Choice>
        <mc:Fallback xmlns="">
          <p:pic>
            <p:nvPicPr>
              <p:cNvPr id="84" name="墨迹 83"/>
            </p:nvPicPr>
            <p:blipFill>
              <a:blip r:embed="rId10"/>
            </p:blipFill>
            <p:spPr>
              <a:xfrm>
                <a:off x="10170933" y="5034827"/>
                <a:ext cx="360"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5" name="墨迹 84"/>
              <p14:cNvContentPartPr/>
              <p14:nvPr/>
            </p14:nvContentPartPr>
            <p14:xfrm>
              <a:off x="9979053" y="4628027"/>
              <a:ext cx="360" cy="360"/>
            </p14:xfrm>
          </p:contentPart>
        </mc:Choice>
        <mc:Fallback xmlns="">
          <p:pic>
            <p:nvPicPr>
              <p:cNvPr id="85" name="墨迹 84"/>
            </p:nvPicPr>
            <p:blipFill>
              <a:blip r:embed="rId10"/>
            </p:blipFill>
            <p:spPr>
              <a:xfrm>
                <a:off x="9979053" y="4628027"/>
                <a:ext cx="360" cy="3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1" name="墨迹 100"/>
              <p14:cNvContentPartPr/>
              <p14:nvPr/>
            </p14:nvContentPartPr>
            <p14:xfrm>
              <a:off x="10058253" y="5237867"/>
              <a:ext cx="360" cy="360"/>
            </p14:xfrm>
          </p:contentPart>
        </mc:Choice>
        <mc:Fallback xmlns="">
          <p:pic>
            <p:nvPicPr>
              <p:cNvPr id="101" name="墨迹 100"/>
            </p:nvPicPr>
            <p:blipFill>
              <a:blip r:embed="rId10"/>
            </p:blipFill>
            <p:spPr>
              <a:xfrm>
                <a:off x="10058253" y="5237867"/>
                <a:ext cx="360" cy="3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2" name="墨迹 101"/>
              <p14:cNvContentPartPr/>
              <p14:nvPr/>
            </p14:nvContentPartPr>
            <p14:xfrm>
              <a:off x="6931293" y="3262187"/>
              <a:ext cx="360" cy="360"/>
            </p14:xfrm>
          </p:contentPart>
        </mc:Choice>
        <mc:Fallback xmlns="">
          <p:pic>
            <p:nvPicPr>
              <p:cNvPr id="102" name="墨迹 101"/>
            </p:nvPicPr>
            <p:blipFill>
              <a:blip r:embed="rId10"/>
            </p:blipFill>
            <p:spPr>
              <a:xfrm>
                <a:off x="6931293" y="3262187"/>
                <a:ext cx="360" cy="36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3" name="墨迹 102"/>
              <p14:cNvContentPartPr/>
              <p14:nvPr/>
            </p14:nvContentPartPr>
            <p14:xfrm>
              <a:off x="7619973" y="2370467"/>
              <a:ext cx="360" cy="360"/>
            </p14:xfrm>
          </p:contentPart>
        </mc:Choice>
        <mc:Fallback xmlns="">
          <p:pic>
            <p:nvPicPr>
              <p:cNvPr id="103" name="墨迹 102"/>
            </p:nvPicPr>
            <p:blipFill>
              <a:blip r:embed="rId10"/>
            </p:blipFill>
            <p:spPr>
              <a:xfrm>
                <a:off x="7619973" y="2370467"/>
                <a:ext cx="360" cy="360"/>
              </a:xfrm>
              <a:prstGeom prst="rect"/>
            </p:spPr>
          </p:pic>
        </mc:Fallback>
      </mc:AlternateContent>
      <p:grpSp>
        <p:nvGrpSpPr>
          <p:cNvPr id="109" name="组合 108"/>
          <p:cNvGrpSpPr/>
          <p:nvPr/>
        </p:nvGrpSpPr>
        <p:grpSpPr>
          <a:xfrm>
            <a:off x="1145823" y="1275384"/>
            <a:ext cx="10035823" cy="4407621"/>
            <a:chOff x="1095022" y="1387166"/>
            <a:chExt cx="10035823" cy="4407621"/>
          </a:xfrm>
        </p:grpSpPr>
        <p:grpSp>
          <p:nvGrpSpPr>
            <p:cNvPr id="108" name="组合 107"/>
            <p:cNvGrpSpPr/>
            <p:nvPr/>
          </p:nvGrpSpPr>
          <p:grpSpPr>
            <a:xfrm>
              <a:off x="1095022" y="2724759"/>
              <a:ext cx="10035823" cy="3070028"/>
              <a:chOff x="1095022" y="2724759"/>
              <a:chExt cx="10035823" cy="3070028"/>
            </a:xfrm>
          </p:grpSpPr>
          <p:grpSp>
            <p:nvGrpSpPr>
              <p:cNvPr id="91" name="组合 90"/>
              <p:cNvGrpSpPr/>
              <p:nvPr/>
            </p:nvGrpSpPr>
            <p:grpSpPr>
              <a:xfrm>
                <a:off x="6448173" y="4402307"/>
                <a:ext cx="1284480" cy="240120"/>
                <a:chOff x="6448173" y="4402307"/>
                <a:chExt cx="1284480" cy="240120"/>
              </a:xfrm>
            </p:grpSpPr>
            <mc:AlternateContent xmlns:mc="http://schemas.openxmlformats.org/markup-compatibility/2006" xmlns:p14="http://schemas.microsoft.com/office/powerpoint/2010/main">
              <mc:Choice Requires="p14">
                <p:contentPart r:id="rId16" p14:bwMode="auto">
                  <p14:nvContentPartPr>
                    <p14:cNvPr id="87" name="墨迹 86"/>
                    <p14:cNvContentPartPr/>
                    <p14:nvPr/>
                  </p14:nvContentPartPr>
                  <p14:xfrm>
                    <a:off x="7515573" y="4402307"/>
                    <a:ext cx="217080" cy="154440"/>
                  </p14:xfrm>
                </p:contentPart>
              </mc:Choice>
              <mc:Fallback xmlns="">
                <p:pic>
                  <p:nvPicPr>
                    <p:cNvPr id="87" name="墨迹 86"/>
                  </p:nvPicPr>
                  <p:blipFill>
                    <a:blip r:embed="rId17"/>
                  </p:blipFill>
                  <p:spPr>
                    <a:xfrm>
                      <a:off x="7515573" y="4402307"/>
                      <a:ext cx="217080" cy="15444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88" name="墨迹 87"/>
                    <p14:cNvContentPartPr/>
                    <p14:nvPr/>
                  </p14:nvContentPartPr>
                  <p14:xfrm>
                    <a:off x="6964773" y="4478987"/>
                    <a:ext cx="318240" cy="49320"/>
                  </p14:xfrm>
                </p:contentPart>
              </mc:Choice>
              <mc:Fallback xmlns="">
                <p:pic>
                  <p:nvPicPr>
                    <p:cNvPr id="88" name="墨迹 87"/>
                  </p:nvPicPr>
                  <p:blipFill>
                    <a:blip r:embed="rId19"/>
                  </p:blipFill>
                  <p:spPr>
                    <a:xfrm>
                      <a:off x="6964773" y="4478987"/>
                      <a:ext cx="318240" cy="4932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90" name="墨迹 89"/>
                    <p14:cNvContentPartPr/>
                    <p14:nvPr/>
                  </p14:nvContentPartPr>
                  <p14:xfrm>
                    <a:off x="6448173" y="4436147"/>
                    <a:ext cx="325080" cy="206280"/>
                  </p14:xfrm>
                </p:contentPart>
              </mc:Choice>
              <mc:Fallback xmlns="">
                <p:pic>
                  <p:nvPicPr>
                    <p:cNvPr id="90" name="墨迹 89"/>
                  </p:nvPicPr>
                  <p:blipFill>
                    <a:blip r:embed="rId21"/>
                  </p:blipFill>
                  <p:spPr>
                    <a:xfrm>
                      <a:off x="6448173" y="4436147"/>
                      <a:ext cx="325080" cy="206280"/>
                    </a:xfrm>
                    <a:prstGeom prst="rect"/>
                  </p:spPr>
                </p:pic>
              </mc:Fallback>
            </mc:AlternateContent>
          </p:grpSp>
          <p:grpSp>
            <p:nvGrpSpPr>
              <p:cNvPr id="104" name="组合 103"/>
              <p:cNvGrpSpPr/>
              <p:nvPr/>
            </p:nvGrpSpPr>
            <p:grpSpPr>
              <a:xfrm>
                <a:off x="1095022" y="2724759"/>
                <a:ext cx="10035823" cy="3070028"/>
                <a:chOff x="1095022" y="2724759"/>
                <a:chExt cx="10035823" cy="3070028"/>
              </a:xfrm>
            </p:grpSpPr>
            <p:grpSp>
              <p:nvGrpSpPr>
                <p:cNvPr id="70" name="组合 69"/>
                <p:cNvGrpSpPr/>
                <p:nvPr/>
              </p:nvGrpSpPr>
              <p:grpSpPr>
                <a:xfrm>
                  <a:off x="1095022" y="2724759"/>
                  <a:ext cx="10035823" cy="3052950"/>
                  <a:chOff x="770060" y="2565290"/>
                  <a:chExt cx="10622917" cy="3277785"/>
                </a:xfrm>
              </p:grpSpPr>
              <p:pic>
                <p:nvPicPr>
                  <p:cNvPr id="8" name="图片 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0060" y="2733159"/>
                    <a:ext cx="3748151" cy="3109916"/>
                  </a:xfrm>
                  <a:prstGeom prst="rect">
                    <a:avLst/>
                  </a:prstGeom>
                </p:spPr>
              </p:pic>
              <p:pic>
                <p:nvPicPr>
                  <p:cNvPr id="19" name="图片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866222">
                    <a:off x="4814614" y="2356024"/>
                    <a:ext cx="2140212" cy="2558744"/>
                  </a:xfrm>
                  <a:prstGeom prst="rect">
                    <a:avLst/>
                  </a:prstGeom>
                </p:spPr>
              </p:pic>
              <p:grpSp>
                <p:nvGrpSpPr>
                  <p:cNvPr id="68" name="组合 67"/>
                  <p:cNvGrpSpPr/>
                  <p:nvPr/>
                </p:nvGrpSpPr>
                <p:grpSpPr>
                  <a:xfrm>
                    <a:off x="2120097" y="4219546"/>
                    <a:ext cx="9272880" cy="1379160"/>
                    <a:chOff x="2618853" y="4368827"/>
                    <a:chExt cx="9272880" cy="1379160"/>
                  </a:xfrm>
                </p:grpSpPr>
                <mc:AlternateContent xmlns:mc="http://schemas.openxmlformats.org/markup-compatibility/2006" xmlns:p14="http://schemas.microsoft.com/office/powerpoint/2010/main">
                  <mc:Choice Requires="p14">
                    <p:contentPart r:id="rId24" p14:bwMode="auto">
                      <p14:nvContentPartPr>
                        <p14:cNvPr id="40" name="墨迹 39"/>
                        <p14:cNvContentPartPr/>
                        <p14:nvPr/>
                      </p14:nvContentPartPr>
                      <p14:xfrm>
                        <a:off x="7055133" y="5116547"/>
                        <a:ext cx="4640760" cy="250920"/>
                      </p14:xfrm>
                    </p:contentPart>
                  </mc:Choice>
                  <mc:Fallback xmlns="">
                    <p:pic>
                      <p:nvPicPr>
                        <p:cNvPr id="40" name="墨迹 39"/>
                      </p:nvPicPr>
                      <p:blipFill>
                        <a:blip r:embed="rId25"/>
                      </p:blipFill>
                      <p:spPr>
                        <a:xfrm>
                          <a:off x="7055133" y="5116547"/>
                          <a:ext cx="4640760" cy="25092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41" name="墨迹 40"/>
                        <p14:cNvContentPartPr/>
                        <p14:nvPr/>
                      </p14:nvContentPartPr>
                      <p14:xfrm>
                        <a:off x="9572613" y="4864547"/>
                        <a:ext cx="2273040" cy="394920"/>
                      </p14:xfrm>
                    </p:contentPart>
                  </mc:Choice>
                  <mc:Fallback xmlns="">
                    <p:pic>
                      <p:nvPicPr>
                        <p:cNvPr id="41" name="墨迹 40"/>
                      </p:nvPicPr>
                      <p:blipFill>
                        <a:blip r:embed="rId27"/>
                      </p:blipFill>
                      <p:spPr>
                        <a:xfrm>
                          <a:off x="9572613" y="4864547"/>
                          <a:ext cx="2273040" cy="39492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42" name="墨迹 41"/>
                        <p14:cNvContentPartPr/>
                        <p14:nvPr/>
                      </p14:nvContentPartPr>
                      <p14:xfrm>
                        <a:off x="10205133" y="4819907"/>
                        <a:ext cx="1596240" cy="280440"/>
                      </p14:xfrm>
                    </p:contentPart>
                  </mc:Choice>
                  <mc:Fallback xmlns="">
                    <p:pic>
                      <p:nvPicPr>
                        <p:cNvPr id="42" name="墨迹 41"/>
                      </p:nvPicPr>
                      <p:blipFill>
                        <a:blip r:embed="rId29"/>
                      </p:blipFill>
                      <p:spPr>
                        <a:xfrm>
                          <a:off x="10205133" y="4819907"/>
                          <a:ext cx="1596240" cy="28044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44" name="墨迹 43"/>
                        <p14:cNvContentPartPr/>
                        <p14:nvPr/>
                      </p14:nvContentPartPr>
                      <p14:xfrm>
                        <a:off x="6475173" y="4943027"/>
                        <a:ext cx="1596240" cy="516600"/>
                      </p14:xfrm>
                    </p:contentPart>
                  </mc:Choice>
                  <mc:Fallback xmlns="">
                    <p:pic>
                      <p:nvPicPr>
                        <p:cNvPr id="44" name="墨迹 43"/>
                      </p:nvPicPr>
                      <p:blipFill>
                        <a:blip r:embed="rId31"/>
                      </p:blipFill>
                      <p:spPr>
                        <a:xfrm>
                          <a:off x="6475173" y="4943027"/>
                          <a:ext cx="1596240" cy="51660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45" name="墨迹 44"/>
                        <p14:cNvContentPartPr/>
                        <p14:nvPr/>
                      </p14:nvContentPartPr>
                      <p14:xfrm>
                        <a:off x="9087333" y="4945187"/>
                        <a:ext cx="1059480" cy="248400"/>
                      </p14:xfrm>
                    </p:contentPart>
                  </mc:Choice>
                  <mc:Fallback xmlns="">
                    <p:pic>
                      <p:nvPicPr>
                        <p:cNvPr id="45" name="墨迹 44"/>
                      </p:nvPicPr>
                      <p:blipFill>
                        <a:blip r:embed="rId33"/>
                      </p:blipFill>
                      <p:spPr>
                        <a:xfrm>
                          <a:off x="9087333" y="4945187"/>
                          <a:ext cx="1059480" cy="24840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7" name="墨迹 46"/>
                        <p14:cNvContentPartPr/>
                        <p14:nvPr/>
                      </p14:nvContentPartPr>
                      <p14:xfrm>
                        <a:off x="6015453" y="5271707"/>
                        <a:ext cx="1660320" cy="265680"/>
                      </p14:xfrm>
                    </p:contentPart>
                  </mc:Choice>
                  <mc:Fallback xmlns="">
                    <p:pic>
                      <p:nvPicPr>
                        <p:cNvPr id="47" name="墨迹 46"/>
                      </p:nvPicPr>
                      <p:blipFill>
                        <a:blip r:embed="rId35"/>
                      </p:blipFill>
                      <p:spPr>
                        <a:xfrm>
                          <a:off x="6015453" y="5271707"/>
                          <a:ext cx="1660320" cy="26568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51" name="墨迹 50"/>
                        <p14:cNvContentPartPr/>
                        <p14:nvPr/>
                      </p14:nvContentPartPr>
                      <p14:xfrm>
                        <a:off x="10024053" y="4514267"/>
                        <a:ext cx="1867680" cy="248760"/>
                      </p14:xfrm>
                    </p:contentPart>
                  </mc:Choice>
                  <mc:Fallback xmlns="">
                    <p:pic>
                      <p:nvPicPr>
                        <p:cNvPr id="51" name="墨迹 50"/>
                      </p:nvPicPr>
                      <p:blipFill>
                        <a:blip r:embed="rId37"/>
                      </p:blipFill>
                      <p:spPr>
                        <a:xfrm>
                          <a:off x="10024053" y="4514267"/>
                          <a:ext cx="1867680" cy="24876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52" name="墨迹 51"/>
                        <p14:cNvContentPartPr/>
                        <p14:nvPr/>
                      </p14:nvContentPartPr>
                      <p14:xfrm>
                        <a:off x="9629133" y="4637747"/>
                        <a:ext cx="623880" cy="107280"/>
                      </p14:xfrm>
                    </p:contentPart>
                  </mc:Choice>
                  <mc:Fallback xmlns="">
                    <p:pic>
                      <p:nvPicPr>
                        <p:cNvPr id="52" name="墨迹 51"/>
                      </p:nvPicPr>
                      <p:blipFill>
                        <a:blip r:embed="rId39"/>
                      </p:blipFill>
                      <p:spPr>
                        <a:xfrm>
                          <a:off x="9629133" y="4637747"/>
                          <a:ext cx="623880" cy="10728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54" name="墨迹 53"/>
                        <p14:cNvContentPartPr/>
                        <p14:nvPr/>
                      </p14:nvContentPartPr>
                      <p14:xfrm>
                        <a:off x="7416213" y="4739987"/>
                        <a:ext cx="890640" cy="69480"/>
                      </p14:xfrm>
                    </p:contentPart>
                  </mc:Choice>
                  <mc:Fallback xmlns="">
                    <p:pic>
                      <p:nvPicPr>
                        <p:cNvPr id="54" name="墨迹 53"/>
                      </p:nvPicPr>
                      <p:blipFill>
                        <a:blip r:embed="rId41"/>
                      </p:blipFill>
                      <p:spPr>
                        <a:xfrm>
                          <a:off x="7416213" y="4739987"/>
                          <a:ext cx="890640" cy="6948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56" name="墨迹 55"/>
                        <p14:cNvContentPartPr/>
                        <p14:nvPr/>
                      </p14:nvContentPartPr>
                      <p14:xfrm>
                        <a:off x="6808893" y="4751867"/>
                        <a:ext cx="495000" cy="189720"/>
                      </p14:xfrm>
                    </p:contentPart>
                  </mc:Choice>
                  <mc:Fallback xmlns="">
                    <p:pic>
                      <p:nvPicPr>
                        <p:cNvPr id="56" name="墨迹 55"/>
                      </p:nvPicPr>
                      <p:blipFill>
                        <a:blip r:embed="rId43"/>
                      </p:blipFill>
                      <p:spPr>
                        <a:xfrm>
                          <a:off x="6808893" y="4751867"/>
                          <a:ext cx="495000" cy="18972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7" name="墨迹 56"/>
                        <p14:cNvContentPartPr/>
                        <p14:nvPr/>
                      </p14:nvContentPartPr>
                      <p14:xfrm>
                        <a:off x="6407493" y="5023307"/>
                        <a:ext cx="180360" cy="374400"/>
                      </p14:xfrm>
                    </p:contentPart>
                  </mc:Choice>
                  <mc:Fallback xmlns="">
                    <p:pic>
                      <p:nvPicPr>
                        <p:cNvPr id="57" name="墨迹 56"/>
                      </p:nvPicPr>
                      <p:blipFill>
                        <a:blip r:embed="rId45"/>
                      </p:blipFill>
                      <p:spPr>
                        <a:xfrm>
                          <a:off x="6407493" y="5023307"/>
                          <a:ext cx="180360" cy="37440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9" name="墨迹 58"/>
                        <p14:cNvContentPartPr/>
                        <p14:nvPr/>
                      </p14:nvContentPartPr>
                      <p14:xfrm>
                        <a:off x="5847333" y="5462147"/>
                        <a:ext cx="824040" cy="207000"/>
                      </p14:xfrm>
                    </p:contentPart>
                  </mc:Choice>
                  <mc:Fallback xmlns="">
                    <p:pic>
                      <p:nvPicPr>
                        <p:cNvPr id="59" name="墨迹 58"/>
                      </p:nvPicPr>
                      <p:blipFill>
                        <a:blip r:embed="rId47"/>
                      </p:blipFill>
                      <p:spPr>
                        <a:xfrm>
                          <a:off x="5847333" y="5462147"/>
                          <a:ext cx="824040" cy="20700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60" name="墨迹 59"/>
                        <p14:cNvContentPartPr/>
                        <p14:nvPr/>
                      </p14:nvContentPartPr>
                      <p14:xfrm>
                        <a:off x="6987453" y="5587427"/>
                        <a:ext cx="4605120" cy="160560"/>
                      </p14:xfrm>
                    </p:contentPart>
                  </mc:Choice>
                  <mc:Fallback xmlns="">
                    <p:pic>
                      <p:nvPicPr>
                        <p:cNvPr id="60" name="墨迹 59"/>
                      </p:nvPicPr>
                      <p:blipFill>
                        <a:blip r:embed="rId49"/>
                      </p:blipFill>
                      <p:spPr>
                        <a:xfrm>
                          <a:off x="6987453" y="5587427"/>
                          <a:ext cx="4605120" cy="1605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62" name="墨迹 61"/>
                        <p14:cNvContentPartPr/>
                        <p14:nvPr/>
                      </p14:nvContentPartPr>
                      <p14:xfrm>
                        <a:off x="2618853" y="4368827"/>
                        <a:ext cx="360" cy="360"/>
                      </p14:xfrm>
                    </p:contentPart>
                  </mc:Choice>
                  <mc:Fallback xmlns="">
                    <p:pic>
                      <p:nvPicPr>
                        <p:cNvPr id="62" name="墨迹 61"/>
                      </p:nvPicPr>
                      <p:blipFill>
                        <a:blip r:embed="rId10"/>
                      </p:blipFill>
                      <p:spPr>
                        <a:xfrm>
                          <a:off x="2618853" y="4368827"/>
                          <a:ext cx="360" cy="36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63" name="墨迹 62"/>
                        <p14:cNvContentPartPr/>
                        <p14:nvPr/>
                      </p14:nvContentPartPr>
                      <p14:xfrm>
                        <a:off x="3713613" y="4424987"/>
                        <a:ext cx="360" cy="360"/>
                      </p14:xfrm>
                    </p:contentPart>
                  </mc:Choice>
                  <mc:Fallback xmlns="">
                    <p:pic>
                      <p:nvPicPr>
                        <p:cNvPr id="63" name="墨迹 62"/>
                      </p:nvPicPr>
                      <p:blipFill>
                        <a:blip r:embed="rId10"/>
                      </p:blipFill>
                      <p:spPr>
                        <a:xfrm>
                          <a:off x="3713613" y="4424987"/>
                          <a:ext cx="360" cy="36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65" name="墨迹 64"/>
                        <p14:cNvContentPartPr/>
                        <p14:nvPr/>
                      </p14:nvContentPartPr>
                      <p14:xfrm>
                        <a:off x="5271333" y="5068307"/>
                        <a:ext cx="360" cy="360"/>
                      </p14:xfrm>
                    </p:contentPart>
                  </mc:Choice>
                  <mc:Fallback xmlns="">
                    <p:pic>
                      <p:nvPicPr>
                        <p:cNvPr id="65" name="墨迹 64"/>
                      </p:nvPicPr>
                      <p:blipFill>
                        <a:blip r:embed="rId10"/>
                      </p:blipFill>
                      <p:spPr>
                        <a:xfrm>
                          <a:off x="5271333" y="5068307"/>
                          <a:ext cx="360" cy="36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67" name="墨迹 66"/>
                        <p14:cNvContentPartPr/>
                        <p14:nvPr/>
                      </p14:nvContentPartPr>
                      <p14:xfrm>
                        <a:off x="9821013" y="5113667"/>
                        <a:ext cx="360" cy="360"/>
                      </p14:xfrm>
                    </p:contentPart>
                  </mc:Choice>
                  <mc:Fallback xmlns="">
                    <p:pic>
                      <p:nvPicPr>
                        <p:cNvPr id="67" name="墨迹 66"/>
                      </p:nvPicPr>
                      <p:blipFill>
                        <a:blip r:embed="rId10"/>
                      </p:blipFill>
                      <p:spPr>
                        <a:xfrm>
                          <a:off x="9821013" y="5113667"/>
                          <a:ext cx="360" cy="360"/>
                        </a:xfrm>
                        <a:prstGeom prst="rect"/>
                      </p:spPr>
                    </p:pic>
                  </mc:Fallback>
                </mc:AlternateContent>
              </p:grpSp>
            </p:grpSp>
            <p:grpSp>
              <p:nvGrpSpPr>
                <p:cNvPr id="77" name="组合 76"/>
                <p:cNvGrpSpPr/>
                <p:nvPr/>
              </p:nvGrpSpPr>
              <p:grpSpPr>
                <a:xfrm>
                  <a:off x="7484253" y="5132747"/>
                  <a:ext cx="3561840" cy="289080"/>
                  <a:chOff x="7484253" y="5132747"/>
                  <a:chExt cx="3561840" cy="289080"/>
                </a:xfrm>
              </p:grpSpPr>
              <mc:AlternateContent xmlns:mc="http://schemas.openxmlformats.org/markup-compatibility/2006" xmlns:p14="http://schemas.microsoft.com/office/powerpoint/2010/main">
                <mc:Choice Requires="p14">
                  <p:contentPart r:id="rId54" p14:bwMode="auto">
                    <p14:nvContentPartPr>
                      <p14:cNvPr id="71" name="墨迹 70"/>
                      <p14:cNvContentPartPr/>
                      <p14:nvPr/>
                    </p14:nvContentPartPr>
                    <p14:xfrm>
                      <a:off x="7484253" y="5227427"/>
                      <a:ext cx="842400" cy="194400"/>
                    </p14:xfrm>
                  </p:contentPart>
                </mc:Choice>
                <mc:Fallback xmlns="">
                  <p:pic>
                    <p:nvPicPr>
                      <p:cNvPr id="71" name="墨迹 70"/>
                    </p:nvPicPr>
                    <p:blipFill>
                      <a:blip r:embed="rId55"/>
                    </p:blipFill>
                    <p:spPr>
                      <a:xfrm>
                        <a:off x="7484253" y="5227427"/>
                        <a:ext cx="842400" cy="19440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72" name="墨迹 71"/>
                      <p14:cNvContentPartPr/>
                      <p14:nvPr/>
                    </p14:nvContentPartPr>
                    <p14:xfrm>
                      <a:off x="8940453" y="5228147"/>
                      <a:ext cx="594360" cy="92520"/>
                    </p14:xfrm>
                  </p:contentPart>
                </mc:Choice>
                <mc:Fallback xmlns="">
                  <p:pic>
                    <p:nvPicPr>
                      <p:cNvPr id="72" name="墨迹 71"/>
                    </p:nvPicPr>
                    <p:blipFill>
                      <a:blip r:embed="rId57"/>
                    </p:blipFill>
                    <p:spPr>
                      <a:xfrm>
                        <a:off x="8940453" y="5228147"/>
                        <a:ext cx="594360" cy="9252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73" name="墨迹 72"/>
                      <p14:cNvContentPartPr/>
                      <p14:nvPr/>
                    </p14:nvContentPartPr>
                    <p14:xfrm>
                      <a:off x="10001373" y="5132747"/>
                      <a:ext cx="1044720" cy="219600"/>
                    </p14:xfrm>
                  </p:contentPart>
                </mc:Choice>
                <mc:Fallback xmlns="">
                  <p:pic>
                    <p:nvPicPr>
                      <p:cNvPr id="73" name="墨迹 72"/>
                    </p:nvPicPr>
                    <p:blipFill>
                      <a:blip r:embed="rId59"/>
                    </p:blipFill>
                    <p:spPr>
                      <a:xfrm>
                        <a:off x="10001373" y="5132747"/>
                        <a:ext cx="1044720" cy="219600"/>
                      </a:xfrm>
                      <a:prstGeom prst="rect"/>
                    </p:spPr>
                  </p:pic>
                </mc:Fallback>
              </mc:AlternateContent>
            </p:grpSp>
            <p:grpSp>
              <p:nvGrpSpPr>
                <p:cNvPr id="80" name="组合 79"/>
                <p:cNvGrpSpPr/>
                <p:nvPr/>
              </p:nvGrpSpPr>
              <p:grpSpPr>
                <a:xfrm>
                  <a:off x="6727533" y="5566547"/>
                  <a:ext cx="4210200" cy="228240"/>
                  <a:chOff x="6727533" y="5566547"/>
                  <a:chExt cx="4210200" cy="228240"/>
                </a:xfrm>
              </p:grpSpPr>
              <mc:AlternateContent xmlns:mc="http://schemas.openxmlformats.org/markup-compatibility/2006" xmlns:p14="http://schemas.microsoft.com/office/powerpoint/2010/main">
                <mc:Choice Requires="p14">
                  <p:contentPart r:id="rId60" p14:bwMode="auto">
                    <p14:nvContentPartPr>
                      <p14:cNvPr id="74" name="墨迹 73"/>
                      <p14:cNvContentPartPr/>
                      <p14:nvPr/>
                    </p14:nvContentPartPr>
                    <p14:xfrm>
                      <a:off x="9719493" y="5566547"/>
                      <a:ext cx="1218240" cy="148320"/>
                    </p14:xfrm>
                  </p:contentPart>
                </mc:Choice>
                <mc:Fallback xmlns="">
                  <p:pic>
                    <p:nvPicPr>
                      <p:cNvPr id="74" name="墨迹 73"/>
                    </p:nvPicPr>
                    <p:blipFill>
                      <a:blip r:embed="rId61"/>
                    </p:blipFill>
                    <p:spPr>
                      <a:xfrm>
                        <a:off x="9719493" y="5566547"/>
                        <a:ext cx="1218240" cy="14832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75" name="墨迹 74"/>
                      <p14:cNvContentPartPr/>
                      <p14:nvPr/>
                    </p14:nvContentPartPr>
                    <p14:xfrm>
                      <a:off x="8624373" y="5586707"/>
                      <a:ext cx="823320" cy="116640"/>
                    </p14:xfrm>
                  </p:contentPart>
                </mc:Choice>
                <mc:Fallback xmlns="">
                  <p:pic>
                    <p:nvPicPr>
                      <p:cNvPr id="75" name="墨迹 74"/>
                    </p:nvPicPr>
                    <p:blipFill>
                      <a:blip r:embed="rId63"/>
                    </p:blipFill>
                    <p:spPr>
                      <a:xfrm>
                        <a:off x="8624373" y="5586707"/>
                        <a:ext cx="823320" cy="11664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78" name="墨迹 77"/>
                      <p14:cNvContentPartPr/>
                      <p14:nvPr/>
                    </p14:nvContentPartPr>
                    <p14:xfrm>
                      <a:off x="6727533" y="5598947"/>
                      <a:ext cx="1240560" cy="128880"/>
                    </p14:xfrm>
                  </p:contentPart>
                </mc:Choice>
                <mc:Fallback xmlns="">
                  <p:pic>
                    <p:nvPicPr>
                      <p:cNvPr id="78" name="墨迹 77"/>
                    </p:nvPicPr>
                    <p:blipFill>
                      <a:blip r:embed="rId65"/>
                    </p:blipFill>
                    <p:spPr>
                      <a:xfrm>
                        <a:off x="6727533" y="5598947"/>
                        <a:ext cx="1240560" cy="12888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9" name="墨迹 78"/>
                      <p14:cNvContentPartPr/>
                      <p14:nvPr/>
                    </p14:nvContentPartPr>
                    <p14:xfrm>
                      <a:off x="8251773" y="5700827"/>
                      <a:ext cx="574920" cy="93960"/>
                    </p14:xfrm>
                  </p:contentPart>
                </mc:Choice>
                <mc:Fallback xmlns="">
                  <p:pic>
                    <p:nvPicPr>
                      <p:cNvPr id="79" name="墨迹 78"/>
                    </p:nvPicPr>
                    <p:blipFill>
                      <a:blip r:embed="rId67"/>
                    </p:blipFill>
                    <p:spPr>
                      <a:xfrm>
                        <a:off x="8251773" y="5700827"/>
                        <a:ext cx="574920" cy="93960"/>
                      </a:xfrm>
                      <a:prstGeom prst="rect"/>
                    </p:spPr>
                  </p:pic>
                </mc:Fallback>
              </mc:AlternateContent>
            </p:grpSp>
            <p:grpSp>
              <p:nvGrpSpPr>
                <p:cNvPr id="100" name="组合 99"/>
                <p:cNvGrpSpPr/>
                <p:nvPr/>
              </p:nvGrpSpPr>
              <p:grpSpPr>
                <a:xfrm>
                  <a:off x="4097733" y="5477267"/>
                  <a:ext cx="2563200" cy="214200"/>
                  <a:chOff x="4097733" y="5477267"/>
                  <a:chExt cx="2563200" cy="214200"/>
                </a:xfrm>
              </p:grpSpPr>
              <mc:AlternateContent xmlns:mc="http://schemas.openxmlformats.org/markup-compatibility/2006" xmlns:p14="http://schemas.microsoft.com/office/powerpoint/2010/main">
                <mc:Choice Requires="p14">
                  <p:contentPart r:id="rId68" p14:bwMode="auto">
                    <p14:nvContentPartPr>
                      <p14:cNvPr id="92" name="墨迹 91"/>
                      <p14:cNvContentPartPr/>
                      <p14:nvPr/>
                    </p14:nvContentPartPr>
                    <p14:xfrm>
                      <a:off x="4097733" y="5508587"/>
                      <a:ext cx="517680" cy="70920"/>
                    </p14:xfrm>
                  </p:contentPart>
                </mc:Choice>
                <mc:Fallback xmlns="">
                  <p:pic>
                    <p:nvPicPr>
                      <p:cNvPr id="92" name="墨迹 91"/>
                    </p:nvPicPr>
                    <p:blipFill>
                      <a:blip r:embed="rId69"/>
                    </p:blipFill>
                    <p:spPr>
                      <a:xfrm>
                        <a:off x="4097733" y="5508587"/>
                        <a:ext cx="517680" cy="7092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93" name="墨迹 92"/>
                      <p14:cNvContentPartPr/>
                      <p14:nvPr/>
                    </p14:nvContentPartPr>
                    <p14:xfrm>
                      <a:off x="4910613" y="5586707"/>
                      <a:ext cx="528840" cy="72720"/>
                    </p14:xfrm>
                  </p:contentPart>
                </mc:Choice>
                <mc:Fallback xmlns="">
                  <p:pic>
                    <p:nvPicPr>
                      <p:cNvPr id="93" name="墨迹 92"/>
                    </p:nvPicPr>
                    <p:blipFill>
                      <a:blip r:embed="rId71"/>
                    </p:blipFill>
                    <p:spPr>
                      <a:xfrm>
                        <a:off x="4910613" y="5586707"/>
                        <a:ext cx="528840" cy="7272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95" name="墨迹 94"/>
                      <p14:cNvContentPartPr/>
                      <p14:nvPr/>
                    </p14:nvContentPartPr>
                    <p14:xfrm>
                      <a:off x="5508573" y="5477267"/>
                      <a:ext cx="150480" cy="43200"/>
                    </p14:xfrm>
                  </p:contentPart>
                </mc:Choice>
                <mc:Fallback xmlns="">
                  <p:pic>
                    <p:nvPicPr>
                      <p:cNvPr id="95" name="墨迹 94"/>
                    </p:nvPicPr>
                    <p:blipFill>
                      <a:blip r:embed="rId73"/>
                    </p:blipFill>
                    <p:spPr>
                      <a:xfrm>
                        <a:off x="5508573" y="5477267"/>
                        <a:ext cx="150480" cy="4320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97" name="墨迹 96"/>
                      <p14:cNvContentPartPr/>
                      <p14:nvPr/>
                    </p14:nvContentPartPr>
                    <p14:xfrm>
                      <a:off x="4526493" y="5678147"/>
                      <a:ext cx="552240" cy="12600"/>
                    </p14:xfrm>
                  </p:contentPart>
                </mc:Choice>
                <mc:Fallback xmlns="">
                  <p:pic>
                    <p:nvPicPr>
                      <p:cNvPr id="97" name="墨迹 96"/>
                    </p:nvPicPr>
                    <p:blipFill>
                      <a:blip r:embed="rId75"/>
                    </p:blipFill>
                    <p:spPr>
                      <a:xfrm>
                        <a:off x="4526493" y="5678147"/>
                        <a:ext cx="552240" cy="1260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98" name="墨迹 97"/>
                      <p14:cNvContentPartPr/>
                      <p14:nvPr/>
                    </p14:nvContentPartPr>
                    <p14:xfrm>
                      <a:off x="5553933" y="5598587"/>
                      <a:ext cx="429120" cy="92880"/>
                    </p14:xfrm>
                  </p:contentPart>
                </mc:Choice>
                <mc:Fallback xmlns="">
                  <p:pic>
                    <p:nvPicPr>
                      <p:cNvPr id="98" name="墨迹 97"/>
                    </p:nvPicPr>
                    <p:blipFill>
                      <a:blip r:embed="rId77"/>
                    </p:blipFill>
                    <p:spPr>
                      <a:xfrm>
                        <a:off x="5553933" y="5598587"/>
                        <a:ext cx="429120" cy="9288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99" name="墨迹 98"/>
                      <p14:cNvContentPartPr/>
                      <p14:nvPr/>
                    </p14:nvContentPartPr>
                    <p14:xfrm>
                      <a:off x="6073053" y="5599307"/>
                      <a:ext cx="587880" cy="34920"/>
                    </p14:xfrm>
                  </p:contentPart>
                </mc:Choice>
                <mc:Fallback xmlns="">
                  <p:pic>
                    <p:nvPicPr>
                      <p:cNvPr id="99" name="墨迹 98"/>
                    </p:nvPicPr>
                    <p:blipFill>
                      <a:blip r:embed="rId79"/>
                    </p:blipFill>
                    <p:spPr>
                      <a:xfrm>
                        <a:off x="6073053" y="5599307"/>
                        <a:ext cx="587880" cy="34920"/>
                      </a:xfrm>
                      <a:prstGeom prst="rect"/>
                    </p:spPr>
                  </p:pic>
                </mc:Fallback>
              </mc:AlternateContent>
            </p:grpSp>
          </p:grpSp>
        </p:grpSp>
        <p:pic>
          <p:nvPicPr>
            <p:cNvPr id="106" name="图片 105"/>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7535064" y="1387166"/>
              <a:ext cx="2927103" cy="40965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96711" y="428178"/>
            <a:ext cx="10972801" cy="6001643"/>
          </a:xfrm>
          <a:prstGeom prst="rect">
            <a:avLst/>
          </a:prstGeom>
          <a:noFill/>
        </p:spPr>
        <p:txBody>
          <a:bodyPr wrap="square">
            <a:spAutoFit/>
          </a:bodyPr>
          <a:lstStyle/>
          <a:p>
            <a:pPr indent="266700" algn="just"/>
            <a:r>
              <a:rPr lang="zh-CN" altLang="en-US" sz="2400" kern="100" dirty="0">
                <a:effectLst/>
                <a:latin typeface="Times New Roman" panose="02020603050405020304" pitchFamily="18" charset="0"/>
                <a:ea typeface="等线" panose="02010600030101010101" pitchFamily="2" charset="-122"/>
                <a:cs typeface="Times New Roman" panose="02020603050405020304" pitchFamily="18" charset="0"/>
              </a:rPr>
              <a:t>第二节读后续写</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en-US" sz="2400" kern="100" dirty="0">
                <a:effectLst/>
                <a:latin typeface="Times New Roman" panose="02020603050405020304" pitchFamily="18" charset="0"/>
                <a:ea typeface="等线" panose="02010600030101010101" pitchFamily="2" charset="-122"/>
                <a:cs typeface="Times New Roman" panose="02020603050405020304" pitchFamily="18" charset="0"/>
              </a:rPr>
              <a:t>满分</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25</a:t>
            </a:r>
            <a:r>
              <a:rPr lang="zh-CN" altLang="en-US" sz="2400" kern="100" dirty="0">
                <a:effectLst/>
                <a:latin typeface="Times New Roman" panose="02020603050405020304" pitchFamily="18" charset="0"/>
                <a:ea typeface="等线" panose="02010600030101010101" pitchFamily="2" charset="-122"/>
                <a:cs typeface="Times New Roman" panose="02020603050405020304" pitchFamily="18" charset="0"/>
              </a:rPr>
              <a:t>分</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r>
              <a:rPr lang="zh-CN" altLang="en-US" sz="2400" kern="100" dirty="0">
                <a:effectLst/>
                <a:latin typeface="Times New Roman" panose="02020603050405020304" pitchFamily="18" charset="0"/>
                <a:ea typeface="等线" panose="02010600030101010101" pitchFamily="2" charset="-122"/>
                <a:cs typeface="Times New Roman" panose="02020603050405020304" pitchFamily="18" charset="0"/>
              </a:rPr>
              <a:t>阅读下面短文，根据所给情节进行续写</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en-US" sz="2400" kern="100" dirty="0">
                <a:effectLst/>
                <a:latin typeface="Times New Roman" panose="02020603050405020304" pitchFamily="18" charset="0"/>
                <a:ea typeface="等线" panose="02010600030101010101" pitchFamily="2" charset="-122"/>
                <a:cs typeface="Times New Roman" panose="02020603050405020304" pitchFamily="18" charset="0"/>
              </a:rPr>
              <a:t>使之构成一个完整的故事。</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endParaRPr lang="zh-CN" altLang="en-US"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It was on September 5th, my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birthday</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that we left Cambridge and moved away. We went to the seaside, to our holiday house, which was now to be our permanent home.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I remember the day was cold and grey, with a light rain falling slowly but constantly. My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father</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drove in silence. No one spoke and all we could hear was the sound of the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tyres</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on the wet road.</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When we got to the small house near the sea, my mother quietly started to unpack the few things we had brought with us. Carol, Julie and I went down to the beach. We said we were going to look for crabs in the rockpools but actually , we just wanted to get away from our father and his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silence</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We climbed along the rocks by the side of the beach. Julie and Carol became interested in some shells they found in one of the pools. I wandered away, lost in my private thoughts. It was my birthday, but no one had said " Happy Birthday" to me. I had not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received</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any cards or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presents</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7022" y="556526"/>
            <a:ext cx="11142134" cy="5909310"/>
          </a:xfrm>
          <a:prstGeom prst="rect">
            <a:avLst/>
          </a:prstGeom>
          <a:noFill/>
        </p:spPr>
        <p:txBody>
          <a:bodyPr wrap="square">
            <a:spAutoFit/>
          </a:bodyPr>
          <a:lstStyle/>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I walked down to the seashore, where the waves were breaking lazily against the muddy sand. Suddenly, I saw something green sticking out of the water. I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looked</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it more carefully. The green thing moved closer and closer to the shore, and when it was almost near enough for me to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touch</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I realized what it was.</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It was a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bottle</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I went over and picked it up, all the time looking at it. It seemed old, and had no label on it. Then 1 realized there was something inside.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Slowly</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I pulled out the wet cork from the top of the bottle. Inside was a piece of paper. With great care, I took out the folded paper and opened it.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Written on it were these words: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“To whomsoever finds this bottle, I promise you a new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friend</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Paragraph 1</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I stared at the paper and then looked around. ________________________________</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Paragraph 2</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As I opened my eyes, I found my father standing right beside me. _______________</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1911"/>
            <a:ext cx="11345779" cy="954107"/>
          </a:xfrm>
          <a:prstGeom prst="rect">
            <a:avLst/>
          </a:prstGeom>
          <a:noFill/>
        </p:spPr>
        <p:txBody>
          <a:bodyPr wrap="square" lIns="91440" tIns="45720" rIns="91440" bIns="45720">
            <a:spAutoFit/>
          </a:bodyPr>
          <a:lstStyle/>
          <a:p>
            <a:pPr marL="514350" indent="-514350">
              <a:buAutoNum type="arabicPeriod"/>
            </a:pPr>
            <a:r>
              <a:rPr lang="en-US" altLang="zh-CN" sz="2800" b="1" dirty="0">
                <a:ln w="22225">
                  <a:solidFill>
                    <a:schemeClr val="accent2"/>
                  </a:solidFill>
                  <a:prstDash val="solid"/>
                </a:ln>
                <a:solidFill>
                  <a:schemeClr val="accent2">
                    <a:lumMod val="40000"/>
                    <a:lumOff val="60000"/>
                  </a:schemeClr>
                </a:solidFill>
              </a:rPr>
              <a:t>Text</a:t>
            </a:r>
            <a:r>
              <a:rPr lang="zh-CN" altLang="en-US" sz="2800" b="1" dirty="0">
                <a:ln w="22225">
                  <a:solidFill>
                    <a:schemeClr val="accent2"/>
                  </a:solidFill>
                  <a:prstDash val="solid"/>
                </a:ln>
                <a:solidFill>
                  <a:schemeClr val="accent2">
                    <a:lumMod val="40000"/>
                    <a:lumOff val="60000"/>
                  </a:schemeClr>
                </a:solidFill>
              </a:rPr>
              <a:t> </a:t>
            </a:r>
            <a:r>
              <a:rPr lang="en-US" altLang="zh-CN" sz="2800" b="1" dirty="0">
                <a:ln w="22225">
                  <a:solidFill>
                    <a:schemeClr val="accent2"/>
                  </a:solidFill>
                  <a:prstDash val="solid"/>
                </a:ln>
                <a:solidFill>
                  <a:schemeClr val="accent2">
                    <a:lumMod val="40000"/>
                    <a:lumOff val="60000"/>
                  </a:schemeClr>
                </a:solidFill>
              </a:rPr>
              <a:t>interpretation: </a:t>
            </a:r>
            <a:endParaRPr lang="en-US" altLang="zh-CN" sz="2800" b="1" dirty="0">
              <a:ln w="22225">
                <a:solidFill>
                  <a:schemeClr val="accent2"/>
                </a:solidFill>
                <a:prstDash val="solid"/>
              </a:ln>
              <a:solidFill>
                <a:schemeClr val="accent2">
                  <a:lumMod val="40000"/>
                  <a:lumOff val="60000"/>
                </a:schemeClr>
              </a:solidFill>
            </a:endParaRPr>
          </a:p>
          <a:p>
            <a:pPr algn="ctr"/>
            <a:r>
              <a:rPr lang="en-US" altLang="zh-CN" sz="2800" b="1" dirty="0">
                <a:ln w="22225">
                  <a:solidFill>
                    <a:schemeClr val="accent2"/>
                  </a:solidFill>
                  <a:prstDash val="solid"/>
                </a:ln>
                <a:solidFill>
                  <a:schemeClr val="accent2">
                    <a:lumMod val="40000"/>
                    <a:lumOff val="60000"/>
                  </a:schemeClr>
                </a:solidFill>
              </a:rPr>
              <a:t>                             Filling the blanks with grammatical knowledge</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676443" y="1288118"/>
            <a:ext cx="9663291" cy="526297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On my birthday,  that’s was September 5</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we family left</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Cambridge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__1__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our holiday house near the seaside,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2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was now to be our permanent home. With a light rain falling slowly but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3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(constant), my father drove in silence, none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4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(speak). When we got there,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with the aim of avoiding the father and his cold silence,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Carol, Julie and I went down to the beach. They were immersed in some shells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5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(find) in one of the pools while I wandered away,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6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(lose) in my private thoughts with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the f</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eeling of a little lose due to no birthday blessings or gifts. In a sudden, I saw something green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7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(stick) out of the water. Not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until it  was near enough for me to touch </a:t>
            </a:r>
            <a:r>
              <a:rPr lang="en-US" altLang="zh-CN" sz="2400" u="sng" kern="100" dirty="0">
                <a:latin typeface="Times New Roman" panose="02020603050405020304" pitchFamily="18" charset="0"/>
                <a:ea typeface="等线" panose="02010600030101010101" pitchFamily="2" charset="-122"/>
                <a:cs typeface="Times New Roman" panose="02020603050405020304" pitchFamily="18" charset="0"/>
              </a:rPr>
              <a:t>      8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I know it was a bottle.  </a:t>
            </a:r>
            <a:r>
              <a:rPr lang="en-US" altLang="zh-CN" sz="2400" u="sng" kern="100" dirty="0">
                <a:latin typeface="Times New Roman" panose="02020603050405020304" pitchFamily="18" charset="0"/>
                <a:ea typeface="等线" panose="02010600030101010101" pitchFamily="2" charset="-122"/>
                <a:cs typeface="Times New Roman" panose="02020603050405020304" pitchFamily="18" charset="0"/>
              </a:rPr>
              <a:t>      9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(realize) there was something inside, I pulled out the wet cork from the top of the bottle with care. Inside </a:t>
            </a:r>
            <a:r>
              <a:rPr lang="en-US" altLang="zh-CN" sz="2400" u="sng" kern="100" dirty="0">
                <a:latin typeface="Times New Roman" panose="02020603050405020304" pitchFamily="18" charset="0"/>
                <a:ea typeface="等线" panose="02010600030101010101" pitchFamily="2" charset="-122"/>
                <a:cs typeface="Times New Roman" panose="02020603050405020304" pitchFamily="18" charset="0"/>
              </a:rPr>
              <a:t>      10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(be) a piece of paper, reading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“To whomsoever finds this bottle, I promise you a new friend”. I stared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at </a:t>
            </a:r>
            <a:r>
              <a:rPr lang="en-US" altLang="zh-CN" sz="2400" dirty="0">
                <a:latin typeface="Times New Roman" panose="02020603050405020304" pitchFamily="18" charset="0"/>
                <a:cs typeface="Times New Roman" panose="02020603050405020304" pitchFamily="18" charset="0"/>
              </a:rPr>
              <a:t>the paper, looking around</a:t>
            </a:r>
            <a:r>
              <a:rPr lang="en-US" altLang="zh-CN" sz="2400" dirty="0">
                <a:latin typeface="等线" panose="02010600030101010101" pitchFamily="2" charset="-122"/>
                <a:ea typeface="等线" panose="02010600030101010101" pitchFamily="2" charset="-122"/>
                <a:cs typeface="Times New Roman" panose="02020603050405020304" pitchFamily="18" charset="0"/>
              </a:rPr>
              <a:t>┄┄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文本框 3"/>
          <p:cNvSpPr txBox="1"/>
          <p:nvPr/>
        </p:nvSpPr>
        <p:spPr>
          <a:xfrm>
            <a:off x="5900379" y="1633873"/>
            <a:ext cx="1207911"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which</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7187612" y="1963231"/>
            <a:ext cx="1507067"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constantly</a:t>
            </a:r>
            <a:endParaRPr lang="zh-CN" altLang="en-US"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4145115" y="2353812"/>
            <a:ext cx="1428044"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speaking</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795023" y="3062456"/>
            <a:ext cx="1207911"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found</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415910" y="1620454"/>
            <a:ext cx="1207911"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for</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4631263" y="3449791"/>
            <a:ext cx="1207911"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lost</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277638" y="4172258"/>
            <a:ext cx="1343377"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sticking</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3651225" y="4623347"/>
            <a:ext cx="1207911"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did</a:t>
            </a:r>
            <a:endParaRPr lang="zh-CN" altLang="en-US" sz="2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7768469" y="4528066"/>
            <a:ext cx="1399822"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Realizing</a:t>
            </a:r>
            <a:endParaRPr lang="zh-CN" altLang="en-US" sz="24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3651226" y="5356390"/>
            <a:ext cx="1207911" cy="461665"/>
          </a:xfrm>
          <a:prstGeom prst="rect">
            <a:avLst/>
          </a:prstGeom>
          <a:solidFill>
            <a:srgbClr val="FF0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was</a:t>
            </a:r>
            <a:endParaRPr lang="zh-CN" altLang="en-US" sz="24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06844" y="4978945"/>
            <a:ext cx="2585156" cy="1886977"/>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4419" r="-2246" b="26610"/>
          <a:stretch>
            <a:fillRect/>
          </a:stretch>
        </p:blipFill>
        <p:spPr>
          <a:xfrm>
            <a:off x="10600267" y="191911"/>
            <a:ext cx="1433689" cy="1118934"/>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287" y="2370182"/>
            <a:ext cx="1264358" cy="154942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1556" y="375946"/>
            <a:ext cx="11288888" cy="6647974"/>
          </a:xfrm>
          <a:prstGeom prst="rect">
            <a:avLst/>
          </a:prstGeom>
          <a:noFill/>
        </p:spPr>
        <p:txBody>
          <a:bodyPr wrap="square">
            <a:spAutoFit/>
          </a:bodyPr>
          <a:lstStyle/>
          <a:p>
            <a:pPr marL="342900" indent="-342900">
              <a:buAutoNum type="arabicPeriod"/>
            </a:pP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In the fourth paragraph,  “I wandered away, lost in my private thoughts.” , here private thoughts means _____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Julie and Carol didn’t play with me together.</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B. I wanted to pick a bottle.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C. Not receiving any cards and birthday gifts, I was a little unhappy.</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D. I wanted to make a new friend.</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2.  Which of the following is true?</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 The mother was wrapped up in making a cake in the house.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B.  I saw the bottle  the moment I reached the seashore.</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C. We talked and laughed when my father drove due to our holiday.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D. To keep away from father’s silence, Julie and Carol went to the seaside, searching</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for crabs.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3.  After I picked up the bottle,  ______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 I pulled out the wet cork quickly.           B. I just found it was very new.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C. I found there was label on the bottle.      D. I found there was something in the bottle. </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4. According to the article, what was the father like?</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 kind          B. serious         C.</a:t>
            </a:r>
            <a:r>
              <a:rPr lang="en-US" altLang="zh-CN" sz="2400" b="0" i="0" dirty="0">
                <a:solidFill>
                  <a:srgbClr val="333333"/>
                </a:solidFill>
                <a:effectLst/>
                <a:latin typeface="Arial" panose="020B0604020202020204" pitchFamily="34" charset="0"/>
              </a:rPr>
              <a:t>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out-going</a:t>
            </a:r>
            <a:r>
              <a:rPr lang="en-US" altLang="zh-CN" sz="2400" b="0" i="0" dirty="0">
                <a:solidFill>
                  <a:srgbClr val="333333"/>
                </a:solidFill>
                <a:effectLst/>
                <a:latin typeface="Arial" panose="020B0604020202020204" pitchFamily="34" charset="0"/>
              </a:rPr>
              <a:t>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D. humorous</a:t>
            </a:r>
            <a:endParaRPr lang="en-US" altLang="zh-CN" sz="2400" kern="100" dirty="0">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AutoNum type="arabicPeriod"/>
            </a:pP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6309" y="1806222"/>
            <a:ext cx="665780" cy="519290"/>
          </a:xfrm>
          <a:prstGeom prst="rect">
            <a:avLst/>
          </a:prstGeom>
        </p:spPr>
      </p:pic>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4352" y="4013199"/>
            <a:ext cx="665780" cy="519290"/>
          </a:xfrm>
          <a:prstGeom prst="rect">
            <a:avLst/>
          </a:prstGeom>
        </p:spPr>
      </p:pic>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04354" y="5441245"/>
            <a:ext cx="665780" cy="519290"/>
          </a:xfrm>
          <a:prstGeom prst="rect">
            <a:avLst/>
          </a:prstGeom>
        </p:spPr>
      </p:pic>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90309" y="6222409"/>
            <a:ext cx="665780" cy="5192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4021" y="118176"/>
            <a:ext cx="6191159" cy="523220"/>
          </a:xfrm>
          <a:prstGeom prst="rect">
            <a:avLst/>
          </a:prstGeom>
          <a:noFill/>
        </p:spPr>
        <p:txBody>
          <a:bodyPr wrap="squar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rPr>
              <a:t>2. Clarify the context of the article</a:t>
            </a:r>
            <a:endParaRPr lang="zh-CN" altLang="en-US" sz="2800" b="1" cap="none" spc="0" dirty="0">
              <a:ln w="22225">
                <a:solidFill>
                  <a:schemeClr val="accent2"/>
                </a:solidFill>
                <a:prstDash val="solid"/>
              </a:ln>
              <a:solidFill>
                <a:schemeClr val="accent2">
                  <a:lumMod val="40000"/>
                  <a:lumOff val="60000"/>
                </a:schemeClr>
              </a:solidFill>
              <a:effectLst/>
            </a:endParaRPr>
          </a:p>
        </p:txBody>
      </p:sp>
      <p:grpSp>
        <p:nvGrpSpPr>
          <p:cNvPr id="4" name="组合 3"/>
          <p:cNvGrpSpPr/>
          <p:nvPr/>
        </p:nvGrpSpPr>
        <p:grpSpPr>
          <a:xfrm>
            <a:off x="3507892" y="1169270"/>
            <a:ext cx="4964818" cy="4191182"/>
            <a:chOff x="3507892" y="1169270"/>
            <a:chExt cx="4964818" cy="4191182"/>
          </a:xfrm>
        </p:grpSpPr>
        <p:sp>
          <p:nvSpPr>
            <p:cNvPr id="18" name="文本框 17"/>
            <p:cNvSpPr txBox="1"/>
            <p:nvPr/>
          </p:nvSpPr>
          <p:spPr>
            <a:xfrm>
              <a:off x="7432090" y="2666295"/>
              <a:ext cx="1040620"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pitchFamily="18" charset="0"/>
                  <a:cs typeface="Times New Roman" panose="02020603050405020304" pitchFamily="18" charset="0"/>
                </a:defRPr>
              </a:lvl1pPr>
            </a:lstStyle>
            <a:p>
              <a:r>
                <a:rPr lang="en-US" altLang="zh-CN" dirty="0"/>
                <a:t>where</a:t>
              </a:r>
              <a:endParaRPr lang="zh-CN" altLang="en-US" dirty="0"/>
            </a:p>
          </p:txBody>
        </p:sp>
        <p:grpSp>
          <p:nvGrpSpPr>
            <p:cNvPr id="2" name="组合 1"/>
            <p:cNvGrpSpPr/>
            <p:nvPr/>
          </p:nvGrpSpPr>
          <p:grpSpPr>
            <a:xfrm>
              <a:off x="3507892" y="1169270"/>
              <a:ext cx="4811945" cy="4191182"/>
              <a:chOff x="3507892" y="1169270"/>
              <a:chExt cx="4811945" cy="4191182"/>
            </a:xfrm>
          </p:grpSpPr>
          <p:sp>
            <p:nvSpPr>
              <p:cNvPr id="7" name="椭圆 6"/>
              <p:cNvSpPr/>
              <p:nvPr/>
            </p:nvSpPr>
            <p:spPr>
              <a:xfrm>
                <a:off x="4436533" y="2348015"/>
                <a:ext cx="2957689" cy="180622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Elements of</a:t>
                </a:r>
                <a:endParaRPr lang="en-US" altLang="zh-CN" sz="2400"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2400"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the story</a:t>
                </a:r>
                <a:endParaRPr lang="zh-CN" altLang="en-US" sz="2400" dirty="0">
                  <a:latin typeface="Times New Roman" panose="02020603050405020304" pitchFamily="18" charset="0"/>
                  <a:cs typeface="Times New Roman" panose="02020603050405020304" pitchFamily="18" charset="0"/>
                </a:endParaRPr>
              </a:p>
            </p:txBody>
          </p:sp>
          <p:sp>
            <p:nvSpPr>
              <p:cNvPr id="9" name="箭头: 下 8"/>
              <p:cNvSpPr/>
              <p:nvPr/>
            </p:nvSpPr>
            <p:spPr>
              <a:xfrm rot="9085992">
                <a:off x="4848171" y="1625414"/>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p:cNvSpPr/>
              <p:nvPr/>
            </p:nvSpPr>
            <p:spPr>
              <a:xfrm rot="1937562">
                <a:off x="4871700" y="3980917"/>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p:cNvSpPr/>
              <p:nvPr/>
            </p:nvSpPr>
            <p:spPr>
              <a:xfrm rot="12789138">
                <a:off x="6888566" y="1639367"/>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p:cNvSpPr/>
              <p:nvPr/>
            </p:nvSpPr>
            <p:spPr>
              <a:xfrm rot="16200000">
                <a:off x="7783652" y="2745130"/>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下 14"/>
              <p:cNvSpPr/>
              <p:nvPr/>
            </p:nvSpPr>
            <p:spPr>
              <a:xfrm rot="5400000">
                <a:off x="3897322" y="2722666"/>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p:cNvSpPr/>
              <p:nvPr/>
            </p:nvSpPr>
            <p:spPr>
              <a:xfrm rot="19643996">
                <a:off x="6899917" y="3963350"/>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601965" y="1176204"/>
                <a:ext cx="1174044" cy="461665"/>
              </a:xfrm>
              <a:prstGeom prst="rect">
                <a:avLst/>
              </a:prstGeom>
              <a:solidFill>
                <a:schemeClr val="accent4"/>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who</a:t>
                </a:r>
                <a:endParaRPr lang="zh-CN" altLang="en-US" sz="240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7068468" y="4874152"/>
                <a:ext cx="1174044"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pitchFamily="18" charset="0"/>
                    <a:cs typeface="Times New Roman" panose="02020603050405020304" pitchFamily="18" charset="0"/>
                  </a:defRPr>
                </a:lvl1pPr>
              </a:lstStyle>
              <a:p>
                <a:r>
                  <a:rPr lang="en-US" altLang="zh-CN" dirty="0"/>
                  <a:t>what</a:t>
                </a:r>
                <a:endParaRPr lang="zh-CN" altLang="en-US" dirty="0"/>
              </a:p>
            </p:txBody>
          </p:sp>
          <p:sp>
            <p:nvSpPr>
              <p:cNvPr id="20" name="文本框 19"/>
              <p:cNvSpPr txBox="1"/>
              <p:nvPr/>
            </p:nvSpPr>
            <p:spPr>
              <a:xfrm>
                <a:off x="3889766" y="4898787"/>
                <a:ext cx="1174044"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pitchFamily="18" charset="0"/>
                    <a:cs typeface="Times New Roman" panose="02020603050405020304" pitchFamily="18" charset="0"/>
                  </a:defRPr>
                </a:lvl1pPr>
              </a:lstStyle>
              <a:p>
                <a:r>
                  <a:rPr lang="en-US" altLang="zh-CN" dirty="0"/>
                  <a:t>when</a:t>
                </a:r>
                <a:endParaRPr lang="zh-CN" altLang="en-US" dirty="0"/>
              </a:p>
            </p:txBody>
          </p:sp>
          <p:sp>
            <p:nvSpPr>
              <p:cNvPr id="21" name="文本框 20"/>
              <p:cNvSpPr txBox="1"/>
              <p:nvPr/>
            </p:nvSpPr>
            <p:spPr>
              <a:xfrm>
                <a:off x="3585386" y="2667880"/>
                <a:ext cx="864252"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pitchFamily="18" charset="0"/>
                    <a:cs typeface="Times New Roman" panose="02020603050405020304" pitchFamily="18" charset="0"/>
                  </a:defRPr>
                </a:lvl1pPr>
              </a:lstStyle>
              <a:p>
                <a:r>
                  <a:rPr lang="en-US" altLang="zh-CN" dirty="0"/>
                  <a:t>why</a:t>
                </a:r>
                <a:endParaRPr lang="zh-CN" altLang="en-US" dirty="0"/>
              </a:p>
            </p:txBody>
          </p:sp>
          <p:sp>
            <p:nvSpPr>
              <p:cNvPr id="22" name="文本框 21"/>
              <p:cNvSpPr txBox="1"/>
              <p:nvPr/>
            </p:nvSpPr>
            <p:spPr>
              <a:xfrm>
                <a:off x="4240284" y="1169270"/>
                <a:ext cx="1174044"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pitchFamily="18" charset="0"/>
                    <a:cs typeface="Times New Roman" panose="02020603050405020304" pitchFamily="18" charset="0"/>
                  </a:defRPr>
                </a:lvl1pPr>
              </a:lstStyle>
              <a:p>
                <a:r>
                  <a:rPr lang="en-US" altLang="zh-CN" dirty="0"/>
                  <a:t>how</a:t>
                </a:r>
                <a:endParaRPr lang="zh-CN" altLang="en-US" dirty="0"/>
              </a:p>
            </p:txBody>
          </p:sp>
        </p:grpSp>
      </p:grpSp>
      <p:sp>
        <p:nvSpPr>
          <p:cNvPr id="23" name="对话气泡: 椭圆形 22"/>
          <p:cNvSpPr/>
          <p:nvPr/>
        </p:nvSpPr>
        <p:spPr>
          <a:xfrm>
            <a:off x="8319838" y="355820"/>
            <a:ext cx="3277294" cy="15240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F0000"/>
                </a:solidFill>
              </a:rPr>
              <a:t>mother, father,</a:t>
            </a:r>
            <a:r>
              <a:rPr lang="en-US" altLang="zh-CN" sz="24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Carol, Julie and I </a:t>
            </a:r>
            <a:endParaRPr lang="zh-CN" altLang="en-US" sz="2400" dirty="0">
              <a:solidFill>
                <a:srgbClr val="FF0000"/>
              </a:solidFill>
            </a:endParaRPr>
          </a:p>
        </p:txBody>
      </p:sp>
      <p:sp>
        <p:nvSpPr>
          <p:cNvPr id="25" name="对话气泡: 椭圆形 24"/>
          <p:cNvSpPr/>
          <p:nvPr/>
        </p:nvSpPr>
        <p:spPr>
          <a:xfrm>
            <a:off x="8605636" y="2350095"/>
            <a:ext cx="3277294" cy="15240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in our holiday house near the seaside</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26" name="对话气泡: 椭圆形 25"/>
          <p:cNvSpPr/>
          <p:nvPr/>
        </p:nvSpPr>
        <p:spPr>
          <a:xfrm>
            <a:off x="8429943" y="4379977"/>
            <a:ext cx="3432151" cy="1648289"/>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F0000"/>
                </a:solidFill>
                <a:latin typeface="Times New Roman" panose="02020603050405020304" pitchFamily="18" charset="0"/>
                <a:cs typeface="Times New Roman" panose="02020603050405020304" pitchFamily="18" charset="0"/>
              </a:rPr>
              <a:t>It was my birthday, but my father and mother kept silent.</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27" name="对话气泡: 椭圆形 26"/>
          <p:cNvSpPr/>
          <p:nvPr/>
        </p:nvSpPr>
        <p:spPr>
          <a:xfrm>
            <a:off x="388595" y="203050"/>
            <a:ext cx="3703373" cy="167677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F0000"/>
                </a:solidFill>
                <a:latin typeface="Times New Roman" panose="02020603050405020304" pitchFamily="18" charset="0"/>
                <a:cs typeface="Times New Roman" panose="02020603050405020304" pitchFamily="18" charset="0"/>
              </a:rPr>
              <a:t>I picked up a bottle near the seashore  accidently, saying┄ </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28" name="对话气泡: 椭圆形 27"/>
          <p:cNvSpPr/>
          <p:nvPr/>
        </p:nvSpPr>
        <p:spPr>
          <a:xfrm>
            <a:off x="484764" y="4502566"/>
            <a:ext cx="3277294" cy="15240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on September 5</a:t>
            </a:r>
            <a:r>
              <a:rPr lang="en-US" altLang="zh-CN" sz="2400" kern="100" baseline="300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th</a:t>
            </a:r>
            <a:r>
              <a:rPr lang="en-US" altLang="zh-CN" sz="24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my birthday </a:t>
            </a:r>
            <a:endParaRPr lang="zh-CN" altLang="en-US" sz="2400" dirty="0">
              <a:solidFill>
                <a:srgbClr val="FF0000"/>
              </a:solidFill>
            </a:endParaRPr>
          </a:p>
        </p:txBody>
      </p:sp>
      <p:sp>
        <p:nvSpPr>
          <p:cNvPr id="29" name="对话气泡: 椭圆形 28"/>
          <p:cNvSpPr/>
          <p:nvPr/>
        </p:nvSpPr>
        <p:spPr>
          <a:xfrm>
            <a:off x="209714" y="2082871"/>
            <a:ext cx="3277294" cy="2205205"/>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F0000"/>
                </a:solidFill>
                <a:latin typeface="Times New Roman" panose="02020603050405020304" pitchFamily="18" charset="0"/>
                <a:cs typeface="Times New Roman" panose="02020603050405020304" pitchFamily="18" charset="0"/>
              </a:rPr>
              <a:t>I was unhappy because I haven’t received any cards and gifts for my birthday.</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388596" y="6269843"/>
            <a:ext cx="11414572" cy="501273"/>
            <a:chOff x="324292" y="6313597"/>
            <a:chExt cx="11414572" cy="501273"/>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75463" y="6322538"/>
              <a:ext cx="602649" cy="461665"/>
            </a:xfrm>
            <a:prstGeom prst="rect">
              <a:avLst/>
            </a:prstGeom>
          </p:spPr>
        </p:pic>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14440" y="6322539"/>
              <a:ext cx="602649" cy="461665"/>
            </a:xfrm>
            <a:prstGeom prst="rect">
              <a:avLst/>
            </a:prstGeom>
          </p:spPr>
        </p:pic>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87117" y="6313597"/>
              <a:ext cx="602649" cy="461665"/>
            </a:xfrm>
            <a:prstGeom prst="rect">
              <a:avLst/>
            </a:prstGeom>
          </p:spPr>
        </p:pic>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89947" y="6322539"/>
              <a:ext cx="602649" cy="461665"/>
            </a:xfrm>
            <a:prstGeom prst="rect">
              <a:avLst/>
            </a:prstGeom>
          </p:spPr>
        </p:pic>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68997" y="6322540"/>
              <a:ext cx="602649" cy="461665"/>
            </a:xfrm>
            <a:prstGeom prst="rect">
              <a:avLst/>
            </a:prstGeom>
          </p:spPr>
        </p:pic>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17211" y="6317064"/>
              <a:ext cx="602649" cy="461665"/>
            </a:xfrm>
            <a:prstGeom prst="rect">
              <a:avLst/>
            </a:prstGeom>
          </p:spPr>
        </p:pic>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73556" y="6332366"/>
              <a:ext cx="602649" cy="461665"/>
            </a:xfrm>
            <a:prstGeom prst="rect">
              <a:avLst/>
            </a:prstGeom>
          </p:spPr>
        </p:pic>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59794" y="6332368"/>
              <a:ext cx="602649" cy="461665"/>
            </a:xfrm>
            <a:prstGeom prst="rect">
              <a:avLst/>
            </a:prstGeom>
          </p:spPr>
        </p:pic>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4292" y="6317064"/>
              <a:ext cx="602649" cy="461665"/>
            </a:xfrm>
            <a:prstGeom prst="rect">
              <a:avLst/>
            </a:prstGeom>
          </p:spPr>
        </p:pic>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39552" y="6353205"/>
              <a:ext cx="602649" cy="461665"/>
            </a:xfrm>
            <a:prstGeom prst="rect">
              <a:avLst/>
            </a:prstGeom>
          </p:spPr>
        </p:pic>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9458" y="6353205"/>
              <a:ext cx="602649" cy="461665"/>
            </a:xfrm>
            <a:prstGeom prst="rect">
              <a:avLst/>
            </a:prstGeom>
          </p:spPr>
        </p:pic>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215" y="6332367"/>
              <a:ext cx="602649" cy="46166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33706" y="45579"/>
            <a:ext cx="4323271" cy="523220"/>
          </a:xfrm>
          <a:prstGeom prst="rect">
            <a:avLst/>
          </a:prstGeom>
          <a:noFill/>
        </p:spPr>
        <p:txBody>
          <a:bodyPr wrap="squar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rPr>
              <a:t>3  Personality analysis</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7" name="文本框 6"/>
          <p:cNvSpPr txBox="1"/>
          <p:nvPr/>
        </p:nvSpPr>
        <p:spPr>
          <a:xfrm>
            <a:off x="454378" y="794405"/>
            <a:ext cx="11046177" cy="830997"/>
          </a:xfrm>
          <a:prstGeom prst="rect">
            <a:avLst/>
          </a:prstGeom>
          <a:noFill/>
        </p:spPr>
        <p:txBody>
          <a:bodyPr wrap="square">
            <a:spAutoFit/>
          </a:bodyPr>
          <a:lstStyle/>
          <a:p>
            <a:r>
              <a:rPr kumimoji="0" lang="zh-CN" altLang="en-US" sz="2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We can learn about the traits of each character according to what he/she says and does, us</a:t>
            </a:r>
            <a:r>
              <a:rPr kumimoji="0" lang="en-US" altLang="zh-CN" sz="24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ing</a:t>
            </a:r>
            <a:r>
              <a:rPr kumimoji="0" lang="zh-CN" altLang="en-US" sz="2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 some adjectives to describe.</a:t>
            </a:r>
            <a:endParaRPr lang="zh-CN" altLang="en-US" sz="2400" dirty="0"/>
          </a:p>
        </p:txBody>
      </p:sp>
      <p:sp>
        <p:nvSpPr>
          <p:cNvPr id="8" name="文本框 7"/>
          <p:cNvSpPr txBox="1"/>
          <p:nvPr/>
        </p:nvSpPr>
        <p:spPr>
          <a:xfrm>
            <a:off x="469976" y="586080"/>
            <a:ext cx="11046177" cy="1200329"/>
          </a:xfrm>
          <a:prstGeom prst="rect">
            <a:avLst/>
          </a:prstGeom>
          <a:solidFill>
            <a:schemeClr val="accent2">
              <a:lumMod val="40000"/>
              <a:lumOff val="60000"/>
            </a:schemeClr>
          </a:solidFill>
        </p:spPr>
        <p:txBody>
          <a:bodyPr wrap="square" rtlCol="0">
            <a:spAutoFit/>
          </a:bodyPr>
          <a:lstStyle/>
          <a:p>
            <a:r>
              <a:rPr lang="en-US" altLang="zh-CN" sz="2400"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The development of the story should be in line with the persona</a:t>
            </a:r>
            <a:r>
              <a:rPr lang="en-US" altLang="zh-CN" sz="24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which can pave the way for the subsequent development of the story. </a:t>
            </a:r>
            <a:r>
              <a:rPr lang="en-US" altLang="zh-CN" sz="2400"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Therefore</a:t>
            </a:r>
            <a:r>
              <a:rPr lang="zh-CN" altLang="en-US" sz="2400"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it is important for you to analyze the traits of each person.</a:t>
            </a:r>
            <a:endParaRPr lang="en-US" altLang="zh-CN" sz="2400"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表格 20"/>
          <p:cNvGraphicFramePr>
            <a:graphicFrameLocks noGrp="1"/>
          </p:cNvGraphicFramePr>
          <p:nvPr/>
        </p:nvGraphicFramePr>
        <p:xfrm>
          <a:off x="581917" y="1841096"/>
          <a:ext cx="10822297" cy="4781798"/>
        </p:xfrm>
        <a:graphic>
          <a:graphicData uri="http://schemas.openxmlformats.org/drawingml/2006/table">
            <a:tbl>
              <a:tblPr firstRow="1" bandRow="1">
                <a:tableStyleId>{5C22544A-7EE6-4342-B048-85BDC9FD1C3A}</a:tableStyleId>
              </a:tblPr>
              <a:tblGrid>
                <a:gridCol w="2177832"/>
                <a:gridCol w="8644465"/>
              </a:tblGrid>
              <a:tr h="557251">
                <a:tc>
                  <a:txBody>
                    <a:bodyPr/>
                    <a:lstStyle/>
                    <a:p>
                      <a:pPr marL="0" algn="ctr" defTabSz="914400" rtl="0" eaLnBrk="1" latinLnBrk="0" hangingPunct="1"/>
                      <a:r>
                        <a:rPr lang="en-US" altLang="zh-CN" sz="2400" b="0" kern="1200" dirty="0">
                          <a:solidFill>
                            <a:schemeClr val="dk1"/>
                          </a:solidFill>
                          <a:latin typeface="Times New Roman" panose="02020603050405020304" pitchFamily="18" charset="0"/>
                          <a:ea typeface="+mn-ea"/>
                          <a:cs typeface="Times New Roman" panose="02020603050405020304" pitchFamily="18" charset="0"/>
                        </a:rPr>
                        <a:t>persons</a:t>
                      </a:r>
                      <a:endParaRPr lang="zh-CN" altLang="en-US" sz="2400" b="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dirty="0">
                          <a:solidFill>
                            <a:srgbClr val="C00000"/>
                          </a:solidFill>
                          <a:latin typeface="Times New Roman" panose="02020603050405020304" pitchFamily="18" charset="0"/>
                          <a:cs typeface="Times New Roman" panose="02020603050405020304" pitchFamily="18" charset="0"/>
                        </a:rPr>
                        <a:t>traits</a:t>
                      </a:r>
                      <a:endParaRPr lang="zh-CN" altLang="en-US" sz="24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113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kern="1200" dirty="0">
                          <a:solidFill>
                            <a:schemeClr val="dk1"/>
                          </a:solidFill>
                          <a:latin typeface="Times New Roman" panose="02020603050405020304" pitchFamily="18" charset="0"/>
                          <a:ea typeface="+mn-ea"/>
                          <a:cs typeface="Times New Roman" panose="02020603050405020304" pitchFamily="18" charset="0"/>
                        </a:rPr>
                        <a:t>Dad</a:t>
                      </a:r>
                      <a:endParaRPr lang="zh-CN" altLang="en-US" sz="2400" kern="1200" dirty="0">
                        <a:solidFill>
                          <a:schemeClr val="dk1"/>
                        </a:solidFill>
                        <a:latin typeface="Times New Roman" panose="02020603050405020304" pitchFamily="18" charset="0"/>
                        <a:ea typeface="+mn-ea"/>
                        <a:cs typeface="Times New Roman" panose="02020603050405020304" pitchFamily="18" charset="0"/>
                      </a:endParaRPr>
                    </a:p>
                    <a:p>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u="none"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u="none"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2400" u="none" kern="100" dirty="0">
                        <a:effectLst/>
                        <a:latin typeface="等线" panose="02010600030101010101" pitchFamily="2" charset="-122"/>
                        <a:ea typeface="等线"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7709">
                <a:tc>
                  <a:txBody>
                    <a:bodyPr/>
                    <a:lstStyle/>
                    <a:p>
                      <a:pPr algn="ctr"/>
                      <a:r>
                        <a:rPr lang="en-US" altLang="zh-CN" sz="2400" dirty="0">
                          <a:latin typeface="Times New Roman" panose="02020603050405020304" pitchFamily="18" charset="0"/>
                          <a:cs typeface="Times New Roman" panose="02020603050405020304" pitchFamily="18" charset="0"/>
                        </a:rPr>
                        <a:t>Mom</a:t>
                      </a:r>
                      <a:endParaRPr lang="en-US" altLang="zh-CN" sz="2400" dirty="0">
                        <a:latin typeface="Times New Roman" panose="02020603050405020304" pitchFamily="18" charset="0"/>
                        <a:cs typeface="Times New Roman" panose="02020603050405020304" pitchFamily="18" charset="0"/>
                      </a:endParaRPr>
                    </a:p>
                    <a:p>
                      <a:pPr algn="ctr"/>
                      <a:endParaRPr lang="zh-CN"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altLang="zh-C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4561">
                <a:tc>
                  <a:txBody>
                    <a:bodyPr/>
                    <a:lstStyle/>
                    <a:p>
                      <a:pPr algn="ctr"/>
                      <a:r>
                        <a:rPr lang="en-US" altLang="zh-CN" sz="2400" dirty="0">
                          <a:latin typeface="Times New Roman" panose="02020603050405020304" pitchFamily="18" charset="0"/>
                          <a:cs typeface="Times New Roman" panose="02020603050405020304" pitchFamily="18" charset="0"/>
                        </a:rPr>
                        <a:t>I</a:t>
                      </a:r>
                      <a:endParaRPr lang="zh-CN"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altLang="zh-CN" sz="2400" dirty="0">
                        <a:latin typeface="Times New Roman" panose="02020603050405020304" pitchFamily="18" charset="0"/>
                        <a:cs typeface="Times New Roman" panose="02020603050405020304" pitchFamily="18" charset="0"/>
                      </a:endParaRPr>
                    </a:p>
                    <a:p>
                      <a:pPr algn="l"/>
                      <a:endParaRPr lang="en-US" altLang="zh-C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8306">
                <a:tc>
                  <a:txBody>
                    <a:bodyPr/>
                    <a:lstStyle/>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Carol, Julie </a:t>
                      </a:r>
                      <a:endParaRPr lang="zh-CN"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zh-CN"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9" name="文本框 18"/>
          <p:cNvSpPr txBox="1"/>
          <p:nvPr/>
        </p:nvSpPr>
        <p:spPr>
          <a:xfrm>
            <a:off x="2741981" y="2330465"/>
            <a:ext cx="84215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My </a:t>
            </a:r>
            <a:r>
              <a:rPr lang="en-US" altLang="zh-CN" sz="2400" u="none" kern="100" dirty="0">
                <a:effectLst/>
                <a:latin typeface="Times New Roman" panose="02020603050405020304" pitchFamily="18" charset="0"/>
                <a:ea typeface="等线" panose="02010600030101010101" pitchFamily="2" charset="-122"/>
                <a:cs typeface="Times New Roman" panose="02020603050405020304" pitchFamily="18" charset="0"/>
              </a:rPr>
              <a:t>father</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drove in silence. No one spoke; We said we were going to look for crabs in the rockpools but actually , we just wanted to get away from our father and his </a:t>
            </a:r>
            <a:r>
              <a:rPr lang="en-US" altLang="zh-CN" sz="2400" u="none" kern="100" dirty="0">
                <a:effectLst/>
                <a:latin typeface="Times New Roman" panose="02020603050405020304" pitchFamily="18" charset="0"/>
                <a:ea typeface="等线" panose="02010600030101010101" pitchFamily="2" charset="-122"/>
                <a:cs typeface="Times New Roman" panose="02020603050405020304" pitchFamily="18" charset="0"/>
              </a:rPr>
              <a:t>silence.</a:t>
            </a:r>
            <a:endParaRPr lang="zh-CN" altLang="zh-CN" sz="2400" u="none"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0" name="矩形: 圆角 19"/>
          <p:cNvSpPr/>
          <p:nvPr/>
        </p:nvSpPr>
        <p:spPr>
          <a:xfrm>
            <a:off x="2765778" y="2385767"/>
            <a:ext cx="8581992" cy="120032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strict, be serious in speech and manner </a:t>
            </a:r>
            <a:r>
              <a:rPr lang="en-US" altLang="zh-CN" sz="2800" dirty="0">
                <a:solidFill>
                  <a:srgbClr val="333333"/>
                </a:solidFill>
                <a:latin typeface="+mj-ea"/>
                <a:ea typeface="+mj-ea"/>
                <a:cs typeface="Times New Roman" panose="02020603050405020304" pitchFamily="18" charset="0"/>
              </a:rPr>
              <a:t>(</a:t>
            </a:r>
            <a:r>
              <a:rPr lang="zh-CN" altLang="en-US" sz="2800" dirty="0">
                <a:solidFill>
                  <a:srgbClr val="333333"/>
                </a:solidFill>
                <a:latin typeface="+mj-ea"/>
                <a:ea typeface="+mj-ea"/>
                <a:cs typeface="Times New Roman" panose="02020603050405020304" pitchFamily="18" charset="0"/>
              </a:rPr>
              <a:t>不苟言笑</a:t>
            </a:r>
            <a:r>
              <a:rPr lang="en-US" altLang="zh-CN" sz="2800" dirty="0">
                <a:solidFill>
                  <a:srgbClr val="333333"/>
                </a:solidFill>
                <a:latin typeface="+mj-ea"/>
                <a:ea typeface="+mj-ea"/>
                <a:cs typeface="Times New Roman" panose="02020603050405020304" pitchFamily="18" charset="0"/>
              </a:rPr>
              <a:t>)</a:t>
            </a:r>
            <a:endParaRPr lang="en-US" altLang="zh-CN" sz="2800" b="0" i="0" dirty="0">
              <a:solidFill>
                <a:srgbClr val="333333"/>
              </a:solidFill>
              <a:effectLst/>
              <a:latin typeface="+mj-ea"/>
              <a:ea typeface="+mj-ea"/>
              <a:cs typeface="Times New Roman" panose="02020603050405020304" pitchFamily="18" charset="0"/>
            </a:endParaRPr>
          </a:p>
        </p:txBody>
      </p:sp>
      <p:sp>
        <p:nvSpPr>
          <p:cNvPr id="21" name="文本框 20"/>
          <p:cNvSpPr txBox="1"/>
          <p:nvPr/>
        </p:nvSpPr>
        <p:spPr>
          <a:xfrm>
            <a:off x="2772354" y="3588557"/>
            <a:ext cx="8026400" cy="830997"/>
          </a:xfrm>
          <a:prstGeom prst="rect">
            <a:avLst/>
          </a:prstGeom>
          <a:noFill/>
        </p:spPr>
        <p:txBody>
          <a:bodyPr wrap="square" rtlCol="0">
            <a:spAutoFit/>
          </a:bodyPr>
          <a:lstStyle/>
          <a:p>
            <a:r>
              <a:rPr lang="en-US" altLang="zh-CN" sz="2400" dirty="0"/>
              <a:t>M</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other quietly started to unpack the few things we had brought with us.</a:t>
            </a:r>
            <a:endParaRPr lang="zh-CN" altLang="en-US" sz="2400" dirty="0"/>
          </a:p>
        </p:txBody>
      </p:sp>
      <p:sp>
        <p:nvSpPr>
          <p:cNvPr id="2" name="文本框 1"/>
          <p:cNvSpPr txBox="1"/>
          <p:nvPr/>
        </p:nvSpPr>
        <p:spPr>
          <a:xfrm>
            <a:off x="3028091" y="4651355"/>
            <a:ext cx="8581992"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I wandered away, lost in my private thoughts.</a:t>
            </a:r>
            <a:endParaRPr lang="en-US" altLang="zh-CN" sz="2400" dirty="0">
              <a:latin typeface="Times New Roman" panose="02020603050405020304" pitchFamily="18" charset="0"/>
              <a:cs typeface="Times New Roman" panose="02020603050405020304" pitchFamily="18" charset="0"/>
            </a:endParaRPr>
          </a:p>
          <a:p>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With great care, I took out the folded paper and opened it.</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11" name="矩形: 圆角 10"/>
          <p:cNvSpPr/>
          <p:nvPr/>
        </p:nvSpPr>
        <p:spPr>
          <a:xfrm>
            <a:off x="2772354" y="3604664"/>
            <a:ext cx="8581992" cy="83099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reticent</a:t>
            </a:r>
            <a:r>
              <a:rPr lang="zh-CN" altLang="en-US" sz="2800" dirty="0">
                <a:solidFill>
                  <a:schemeClr val="tx1"/>
                </a:solidFill>
                <a:latin typeface="Times New Roman" panose="02020603050405020304" pitchFamily="18" charset="0"/>
                <a:cs typeface="Times New Roman" panose="02020603050405020304" pitchFamily="18" charset="0"/>
              </a:rPr>
              <a:t>（沉默寡言的）</a:t>
            </a:r>
            <a:r>
              <a:rPr lang="en-US" altLang="zh-CN" sz="2800" dirty="0">
                <a:solidFill>
                  <a:schemeClr val="tx1"/>
                </a:solidFill>
                <a:latin typeface="Times New Roman" panose="02020603050405020304" pitchFamily="18" charset="0"/>
                <a:cs typeface="Times New Roman" panose="02020603050405020304" pitchFamily="18" charset="0"/>
              </a:rPr>
              <a:t>, hardworking</a:t>
            </a:r>
            <a:endParaRPr lang="en-US" altLang="zh-CN" sz="2800" b="0" i="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圆角 2"/>
          <p:cNvSpPr/>
          <p:nvPr/>
        </p:nvSpPr>
        <p:spPr>
          <a:xfrm>
            <a:off x="2808264" y="4551339"/>
            <a:ext cx="7992534" cy="1016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gloomy</a:t>
            </a:r>
            <a:r>
              <a:rPr lang="en-US" altLang="zh-CN" sz="2800" dirty="0">
                <a:solidFill>
                  <a:schemeClr val="tx1"/>
                </a:solidFill>
                <a:latin typeface="+mj-ea"/>
                <a:ea typeface="+mj-ea"/>
                <a:cs typeface="Times New Roman" panose="02020603050405020304" pitchFamily="18" charset="0"/>
              </a:rPr>
              <a:t>(</a:t>
            </a:r>
            <a:r>
              <a:rPr lang="zh-CN" altLang="en-US" sz="2800" dirty="0">
                <a:solidFill>
                  <a:schemeClr val="tx1"/>
                </a:solidFill>
                <a:latin typeface="+mj-ea"/>
                <a:ea typeface="+mj-ea"/>
                <a:cs typeface="Times New Roman" panose="02020603050405020304" pitchFamily="18" charset="0"/>
              </a:rPr>
              <a:t>悲观的</a:t>
            </a:r>
            <a:r>
              <a:rPr lang="en-US" altLang="zh-CN" sz="2800" dirty="0">
                <a:solidFill>
                  <a:schemeClr val="tx1"/>
                </a:solidFill>
                <a:latin typeface="+mj-ea"/>
                <a:ea typeface="+mj-ea"/>
                <a:cs typeface="Times New Roman" panose="02020603050405020304" pitchFamily="18" charset="0"/>
              </a:rPr>
              <a:t>;</a:t>
            </a:r>
            <a:r>
              <a:rPr lang="zh-CN" altLang="en-US" sz="2800" dirty="0">
                <a:solidFill>
                  <a:schemeClr val="tx1"/>
                </a:solidFill>
                <a:latin typeface="+mj-ea"/>
                <a:ea typeface="+mj-ea"/>
                <a:cs typeface="Times New Roman" panose="02020603050405020304" pitchFamily="18" charset="0"/>
              </a:rPr>
              <a:t>郁闷的</a:t>
            </a:r>
            <a:r>
              <a:rPr lang="en-US" altLang="zh-CN" sz="2800" dirty="0">
                <a:solidFill>
                  <a:schemeClr val="tx1"/>
                </a:solidFill>
                <a:latin typeface="+mj-ea"/>
                <a:ea typeface="+mj-ea"/>
                <a:cs typeface="Times New Roman" panose="02020603050405020304" pitchFamily="18" charset="0"/>
              </a:rPr>
              <a:t>),</a:t>
            </a:r>
            <a:r>
              <a:rPr lang="en-US" altLang="zh-CN" sz="2800" dirty="0">
                <a:solidFill>
                  <a:schemeClr val="tx1"/>
                </a:solidFill>
                <a:latin typeface="Times New Roman" panose="02020603050405020304" pitchFamily="18" charset="0"/>
                <a:ea typeface="+mj-ea"/>
                <a:cs typeface="Times New Roman" panose="02020603050405020304" pitchFamily="18" charset="0"/>
              </a:rPr>
              <a:t>cautious</a:t>
            </a:r>
            <a:endParaRPr lang="zh-CN" altLang="en-US" sz="2800" dirty="0">
              <a:solidFill>
                <a:schemeClr val="tx1"/>
              </a:solidFill>
              <a:latin typeface="Times New Roman" panose="02020603050405020304" pitchFamily="18" charset="0"/>
              <a:ea typeface="+mj-ea"/>
              <a:cs typeface="Times New Roman" panose="02020603050405020304" pitchFamily="18" charset="0"/>
            </a:endParaRPr>
          </a:p>
        </p:txBody>
      </p:sp>
      <p:sp>
        <p:nvSpPr>
          <p:cNvPr id="4" name="文本框 3"/>
          <p:cNvSpPr txBox="1"/>
          <p:nvPr/>
        </p:nvSpPr>
        <p:spPr>
          <a:xfrm>
            <a:off x="2808264" y="5953694"/>
            <a:ext cx="8355228" cy="400110"/>
          </a:xfrm>
          <a:prstGeom prst="rect">
            <a:avLst/>
          </a:prstGeom>
          <a:noFill/>
        </p:spPr>
        <p:txBody>
          <a:bodyPr wrap="square" rtlCol="0">
            <a:spAutoFit/>
          </a:bodyPr>
          <a:lstStyle/>
          <a:p>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Julie and Carol became interested in some shells they found in one of the pools.</a:t>
            </a:r>
            <a:endParaRPr lang="zh-CN" altLang="en-US" sz="2000" dirty="0"/>
          </a:p>
        </p:txBody>
      </p:sp>
      <p:sp>
        <p:nvSpPr>
          <p:cNvPr id="14" name="矩形: 圆角 13"/>
          <p:cNvSpPr/>
          <p:nvPr/>
        </p:nvSpPr>
        <p:spPr>
          <a:xfrm>
            <a:off x="2808264" y="5846230"/>
            <a:ext cx="8355228" cy="6737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Times New Roman" panose="02020603050405020304" pitchFamily="18" charset="0"/>
                <a:ea typeface="+mj-ea"/>
                <a:cs typeface="Times New Roman" panose="02020603050405020304" pitchFamily="18" charset="0"/>
              </a:rPr>
              <a:t>light-hearted (</a:t>
            </a:r>
            <a:r>
              <a:rPr lang="zh-CN" altLang="en-US" sz="2800" dirty="0">
                <a:solidFill>
                  <a:schemeClr val="tx1"/>
                </a:solidFill>
                <a:latin typeface="Times New Roman" panose="02020603050405020304" pitchFamily="18" charset="0"/>
                <a:ea typeface="+mj-ea"/>
                <a:cs typeface="Times New Roman" panose="02020603050405020304" pitchFamily="18" charset="0"/>
              </a:rPr>
              <a:t>无忧无虑的</a:t>
            </a:r>
            <a:r>
              <a:rPr lang="en-US" altLang="zh-CN" sz="2800" dirty="0">
                <a:solidFill>
                  <a:schemeClr val="tx1"/>
                </a:solidFill>
                <a:latin typeface="Times New Roman" panose="02020603050405020304" pitchFamily="18" charset="0"/>
                <a:ea typeface="+mj-ea"/>
                <a:cs typeface="Times New Roman" panose="02020603050405020304" pitchFamily="18" charset="0"/>
              </a:rPr>
              <a:t>)</a:t>
            </a:r>
            <a:endParaRPr lang="zh-CN" altLang="en-US" sz="2800" dirty="0">
              <a:solidFill>
                <a:schemeClr val="tx1"/>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0" grpId="0" animBg="1"/>
      <p:bldP spid="21" grpId="0"/>
      <p:bldP spid="2" grpId="0"/>
      <p:bldP spid="11" grpId="0" animBg="1"/>
      <p:bldP spid="3" grpId="0" animBg="1"/>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56159" y="3101615"/>
            <a:ext cx="2203212" cy="2279445"/>
          </a:xfrm>
          <a:prstGeom prst="rect">
            <a:avLst/>
          </a:prstGeom>
        </p:spPr>
      </p:pic>
      <p:sp>
        <p:nvSpPr>
          <p:cNvPr id="48" name="矩形 47"/>
          <p:cNvSpPr/>
          <p:nvPr/>
        </p:nvSpPr>
        <p:spPr>
          <a:xfrm>
            <a:off x="3014507" y="141550"/>
            <a:ext cx="5248960" cy="523220"/>
          </a:xfrm>
          <a:prstGeom prst="rect">
            <a:avLst/>
          </a:prstGeom>
          <a:noFill/>
        </p:spPr>
        <p:txBody>
          <a:bodyPr wrap="square" lIns="91440" tIns="45720" rIns="91440" bIns="45720">
            <a:spAutoFit/>
          </a:bodyPr>
          <a:lstStyle/>
          <a:p>
            <a:pPr algn="ctr"/>
            <a:r>
              <a:rPr lang="en-US" altLang="zh-CN" sz="2800" b="1" cap="none" spc="0" dirty="0">
                <a:ln w="22225">
                  <a:solidFill>
                    <a:schemeClr val="accent2"/>
                  </a:solidFill>
                  <a:prstDash val="solid"/>
                </a:ln>
                <a:solidFill>
                  <a:schemeClr val="accent2">
                    <a:lumMod val="40000"/>
                    <a:lumOff val="60000"/>
                  </a:schemeClr>
                </a:solidFill>
                <a:effectLst/>
              </a:rPr>
              <a:t>4.   </a:t>
            </a:r>
            <a:r>
              <a:rPr lang="en-US" altLang="zh-CN" sz="2800" b="1" dirty="0">
                <a:ln w="22225">
                  <a:solidFill>
                    <a:schemeClr val="accent2"/>
                  </a:solidFill>
                  <a:prstDash val="solid"/>
                </a:ln>
                <a:solidFill>
                  <a:schemeClr val="accent2">
                    <a:lumMod val="40000"/>
                    <a:lumOff val="60000"/>
                  </a:schemeClr>
                </a:solidFill>
              </a:rPr>
              <a:t>Sentiment analysis</a:t>
            </a:r>
            <a:endParaRPr lang="zh-CN" altLang="en-US" sz="2800" b="1" cap="none" spc="0" dirty="0">
              <a:ln w="22225">
                <a:solidFill>
                  <a:schemeClr val="accent2"/>
                </a:solidFill>
                <a:prstDash val="solid"/>
              </a:ln>
              <a:solidFill>
                <a:schemeClr val="accent2">
                  <a:lumMod val="40000"/>
                  <a:lumOff val="60000"/>
                </a:schemeClr>
              </a:solidFill>
              <a:effectLst/>
            </a:endParaRPr>
          </a:p>
        </p:txBody>
      </p:sp>
      <p:graphicFrame>
        <p:nvGraphicFramePr>
          <p:cNvPr id="53" name="表格 15"/>
          <p:cNvGraphicFramePr>
            <a:graphicFrameLocks noGrp="1"/>
          </p:cNvGraphicFramePr>
          <p:nvPr/>
        </p:nvGraphicFramePr>
        <p:xfrm>
          <a:off x="588298" y="940798"/>
          <a:ext cx="3362678" cy="848619"/>
        </p:xfrm>
        <a:graphic>
          <a:graphicData uri="http://schemas.openxmlformats.org/drawingml/2006/table">
            <a:tbl>
              <a:tblPr firstRow="1" bandRow="1">
                <a:tableStyleId>{5C22544A-7EE6-4342-B048-85BDC9FD1C3A}</a:tableStyleId>
              </a:tblPr>
              <a:tblGrid>
                <a:gridCol w="3362678"/>
              </a:tblGrid>
              <a:tr h="84861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It was on September 5th, my </a:t>
                      </a:r>
                      <a:r>
                        <a:rPr lang="en-US" altLang="zh-CN" sz="2400" u="sng"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birthday. </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4" name="箭头: 下 53"/>
          <p:cNvSpPr/>
          <p:nvPr/>
        </p:nvSpPr>
        <p:spPr>
          <a:xfrm>
            <a:off x="2167891" y="1789416"/>
            <a:ext cx="203492" cy="534817"/>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303440" y="2376426"/>
            <a:ext cx="1912234" cy="523220"/>
          </a:xfrm>
          <a:prstGeom prst="rect">
            <a:avLst/>
          </a:prstGeom>
          <a:noFill/>
          <a:ln w="38100">
            <a:solidFill>
              <a:srgbClr val="00B0F0"/>
            </a:solidFill>
          </a:ln>
        </p:spPr>
        <p:txBody>
          <a:bodyPr wrap="square" rtlCol="0">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expected</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56" name="表格 15"/>
          <p:cNvGraphicFramePr>
            <a:graphicFrameLocks noGrp="1"/>
          </p:cNvGraphicFramePr>
          <p:nvPr/>
        </p:nvGraphicFramePr>
        <p:xfrm>
          <a:off x="5441952" y="940798"/>
          <a:ext cx="3961694" cy="523221"/>
        </p:xfrm>
        <a:graphic>
          <a:graphicData uri="http://schemas.openxmlformats.org/drawingml/2006/table">
            <a:tbl>
              <a:tblPr firstRow="1" bandRow="1">
                <a:tableStyleId>{5C22544A-7EE6-4342-B048-85BDC9FD1C3A}</a:tableStyleId>
              </a:tblPr>
              <a:tblGrid>
                <a:gridCol w="3961694"/>
              </a:tblGrid>
              <a:tr h="5232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My </a:t>
                      </a:r>
                      <a:r>
                        <a:rPr lang="en-US" altLang="zh-CN" sz="2400" u="sng"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father</a:t>
                      </a: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drove in silence. </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7" name="表格 15"/>
          <p:cNvGraphicFramePr>
            <a:graphicFrameLocks noGrp="1"/>
          </p:cNvGraphicFramePr>
          <p:nvPr/>
        </p:nvGraphicFramePr>
        <p:xfrm>
          <a:off x="8116848" y="1678658"/>
          <a:ext cx="3646174" cy="1188720"/>
        </p:xfrm>
        <a:graphic>
          <a:graphicData uri="http://schemas.openxmlformats.org/drawingml/2006/table">
            <a:tbl>
              <a:tblPr firstRow="1" bandRow="1">
                <a:tableStyleId>{5C22544A-7EE6-4342-B048-85BDC9FD1C3A}</a:tableStyleId>
              </a:tblPr>
              <a:tblGrid>
                <a:gridCol w="3646174"/>
              </a:tblGrid>
              <a:tr h="52322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My mother quietly started to unpack the few things we had brought with us.</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8" name="箭头: 下 57"/>
          <p:cNvSpPr/>
          <p:nvPr/>
        </p:nvSpPr>
        <p:spPr>
          <a:xfrm>
            <a:off x="7043836" y="1438689"/>
            <a:ext cx="203492" cy="760727"/>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箭头: 下 58"/>
          <p:cNvSpPr/>
          <p:nvPr/>
        </p:nvSpPr>
        <p:spPr>
          <a:xfrm rot="5400000">
            <a:off x="7485386" y="1704062"/>
            <a:ext cx="213213" cy="1027134"/>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4688988" y="2120575"/>
            <a:ext cx="2337554" cy="523220"/>
          </a:xfrm>
          <a:prstGeom prst="rect">
            <a:avLst/>
          </a:prstGeom>
          <a:noFill/>
          <a:ln w="38100">
            <a:solidFill>
              <a:srgbClr val="00B0F0"/>
            </a:solidFill>
          </a:ln>
        </p:spPr>
        <p:txBody>
          <a:bodyPr wrap="square" rtlCol="0">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disappointed</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61" name="表格 15"/>
          <p:cNvGraphicFramePr>
            <a:graphicFrameLocks noGrp="1"/>
          </p:cNvGraphicFramePr>
          <p:nvPr/>
        </p:nvGraphicFramePr>
        <p:xfrm>
          <a:off x="8987366" y="3429000"/>
          <a:ext cx="2775656" cy="1188720"/>
        </p:xfrm>
        <a:graphic>
          <a:graphicData uri="http://schemas.openxmlformats.org/drawingml/2006/table">
            <a:tbl>
              <a:tblPr firstRow="1" bandRow="1">
                <a:tableStyleId>{5C22544A-7EE6-4342-B048-85BDC9FD1C3A}</a:tableStyleId>
              </a:tblPr>
              <a:tblGrid>
                <a:gridCol w="2775656"/>
              </a:tblGrid>
              <a:tr h="84861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I wandered away, lost in my private thoughts.</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2" name="箭头: 下 61"/>
          <p:cNvSpPr/>
          <p:nvPr/>
        </p:nvSpPr>
        <p:spPr>
          <a:xfrm rot="5400000">
            <a:off x="8593802" y="3738173"/>
            <a:ext cx="210121" cy="577006"/>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179733" y="3777575"/>
            <a:ext cx="1230627" cy="523220"/>
          </a:xfrm>
          <a:prstGeom prst="rect">
            <a:avLst/>
          </a:prstGeom>
          <a:noFill/>
          <a:ln w="38100">
            <a:solidFill>
              <a:srgbClr val="00B0F0"/>
            </a:solidFill>
          </a:ln>
        </p:spPr>
        <p:txBody>
          <a:bodyPr wrap="square" rtlCol="0">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sad</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64" name="表格 15"/>
          <p:cNvGraphicFramePr>
            <a:graphicFrameLocks noGrp="1"/>
          </p:cNvGraphicFramePr>
          <p:nvPr/>
        </p:nvGraphicFramePr>
        <p:xfrm>
          <a:off x="8015249" y="5210992"/>
          <a:ext cx="3420396" cy="1188720"/>
        </p:xfrm>
        <a:graphic>
          <a:graphicData uri="http://schemas.openxmlformats.org/drawingml/2006/table">
            <a:tbl>
              <a:tblPr firstRow="1" bandRow="1">
                <a:tableStyleId>{5C22544A-7EE6-4342-B048-85BDC9FD1C3A}</a:tableStyleId>
              </a:tblPr>
              <a:tblGrid>
                <a:gridCol w="3420396"/>
              </a:tblGrid>
              <a:tr h="115849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It was a bottle. I went over and picked it up, all the time looking at it. </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5" name="箭头: 下 64"/>
          <p:cNvSpPr/>
          <p:nvPr/>
        </p:nvSpPr>
        <p:spPr>
          <a:xfrm rot="5400000">
            <a:off x="7572872" y="5621910"/>
            <a:ext cx="210121" cy="577006"/>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6023277" y="5696186"/>
            <a:ext cx="1230627" cy="523220"/>
          </a:xfrm>
          <a:prstGeom prst="rect">
            <a:avLst/>
          </a:prstGeom>
          <a:noFill/>
          <a:ln w="38100">
            <a:solidFill>
              <a:srgbClr val="00B0F0"/>
            </a:solidFill>
          </a:ln>
        </p:spPr>
        <p:txBody>
          <a:bodyPr wrap="square" rtlCol="0">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curious</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67" name="表格 15"/>
          <p:cNvGraphicFramePr>
            <a:graphicFrameLocks noGrp="1"/>
          </p:cNvGraphicFramePr>
          <p:nvPr/>
        </p:nvGraphicFramePr>
        <p:xfrm>
          <a:off x="333396" y="5421114"/>
          <a:ext cx="4554929" cy="1188720"/>
        </p:xfrm>
        <a:graphic>
          <a:graphicData uri="http://schemas.openxmlformats.org/drawingml/2006/table">
            <a:tbl>
              <a:tblPr firstRow="1" bandRow="1">
                <a:tableStyleId>{5C22544A-7EE6-4342-B048-85BDC9FD1C3A}</a:tableStyleId>
              </a:tblPr>
              <a:tblGrid>
                <a:gridCol w="4554929"/>
              </a:tblGrid>
              <a:tr h="115849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Written on it were these words:</a:t>
                      </a:r>
                      <a:endPar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“To whomsoever finds this bottle, I promise you a new friend.</a:t>
                      </a:r>
                      <a:endParaRPr lang="en-US" altLang="zh-CN" sz="2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8" name="箭头: 下 67"/>
          <p:cNvSpPr/>
          <p:nvPr/>
        </p:nvSpPr>
        <p:spPr>
          <a:xfrm rot="10800000">
            <a:off x="2180959" y="4844108"/>
            <a:ext cx="210121" cy="577006"/>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764256" y="4255980"/>
            <a:ext cx="3186720" cy="523220"/>
          </a:xfrm>
          <a:prstGeom prst="rect">
            <a:avLst/>
          </a:prstGeom>
          <a:noFill/>
          <a:ln w="38100">
            <a:solidFill>
              <a:srgbClr val="00B0F0"/>
            </a:solidFill>
          </a:ln>
        </p:spPr>
        <p:txBody>
          <a:bodyPr wrap="square" rtlCol="0">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surprised + expected</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71" name="云形 70"/>
          <p:cNvSpPr/>
          <p:nvPr/>
        </p:nvSpPr>
        <p:spPr>
          <a:xfrm>
            <a:off x="4075960" y="2867378"/>
            <a:ext cx="2883411" cy="2509249"/>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7030A0"/>
                </a:solidFill>
                <a:latin typeface="Times New Roman" panose="02020603050405020304" pitchFamily="18" charset="0"/>
                <a:cs typeface="Times New Roman" panose="02020603050405020304" pitchFamily="18" charset="0"/>
              </a:rPr>
              <a:t>Could she find a new friend?</a:t>
            </a:r>
            <a:endParaRPr lang="zh-CN" altLang="en-US" sz="28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additive="base">
                                        <p:cTn id="14" dur="500" fill="hold"/>
                                        <p:tgtEl>
                                          <p:spTgt spid="54"/>
                                        </p:tgtEl>
                                        <p:attrNameLst>
                                          <p:attrName>ppt_x</p:attrName>
                                        </p:attrNameLst>
                                      </p:cBhvr>
                                      <p:tavLst>
                                        <p:tav tm="0">
                                          <p:val>
                                            <p:strVal val="#ppt_x"/>
                                          </p:val>
                                        </p:tav>
                                        <p:tav tm="100000">
                                          <p:val>
                                            <p:strVal val="#ppt_x"/>
                                          </p:val>
                                        </p:tav>
                                      </p:tavLst>
                                    </p:anim>
                                    <p:anim calcmode="lin" valueType="num">
                                      <p:cBhvr additive="base">
                                        <p:cTn id="1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anim calcmode="lin" valueType="num">
                                      <p:cBhvr>
                                        <p:cTn id="59" dur="1000" fill="hold"/>
                                        <p:tgtEl>
                                          <p:spTgt spid="61"/>
                                        </p:tgtEl>
                                        <p:attrNameLst>
                                          <p:attrName>ppt_x</p:attrName>
                                        </p:attrNameLst>
                                      </p:cBhvr>
                                      <p:tavLst>
                                        <p:tav tm="0">
                                          <p:val>
                                            <p:strVal val="#ppt_x"/>
                                          </p:val>
                                        </p:tav>
                                        <p:tav tm="100000">
                                          <p:val>
                                            <p:strVal val="#ppt_x"/>
                                          </p:val>
                                        </p:tav>
                                      </p:tavLst>
                                    </p:anim>
                                    <p:anim calcmode="lin" valueType="num">
                                      <p:cBhvr>
                                        <p:cTn id="6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fill="hold"/>
                                        <p:tgtEl>
                                          <p:spTgt spid="62"/>
                                        </p:tgtEl>
                                        <p:attrNameLst>
                                          <p:attrName>ppt_x</p:attrName>
                                        </p:attrNameLst>
                                      </p:cBhvr>
                                      <p:tavLst>
                                        <p:tav tm="0">
                                          <p:val>
                                            <p:strVal val="#ppt_x"/>
                                          </p:val>
                                        </p:tav>
                                        <p:tav tm="100000">
                                          <p:val>
                                            <p:strVal val="#ppt_x"/>
                                          </p:val>
                                        </p:tav>
                                      </p:tavLst>
                                    </p:anim>
                                    <p:anim calcmode="lin" valueType="num">
                                      <p:cBhvr additive="base">
                                        <p:cTn id="6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000"/>
                                        <p:tgtEl>
                                          <p:spTgt spid="64"/>
                                        </p:tgtEl>
                                      </p:cBhvr>
                                    </p:animEffect>
                                    <p:anim calcmode="lin" valueType="num">
                                      <p:cBhvr>
                                        <p:cTn id="79" dur="1000" fill="hold"/>
                                        <p:tgtEl>
                                          <p:spTgt spid="64"/>
                                        </p:tgtEl>
                                        <p:attrNameLst>
                                          <p:attrName>ppt_x</p:attrName>
                                        </p:attrNameLst>
                                      </p:cBhvr>
                                      <p:tavLst>
                                        <p:tav tm="0">
                                          <p:val>
                                            <p:strVal val="#ppt_x"/>
                                          </p:val>
                                        </p:tav>
                                        <p:tav tm="100000">
                                          <p:val>
                                            <p:strVal val="#ppt_x"/>
                                          </p:val>
                                        </p:tav>
                                      </p:tavLst>
                                    </p:anim>
                                    <p:anim calcmode="lin" valueType="num">
                                      <p:cBhvr>
                                        <p:cTn id="8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additive="base">
                                        <p:cTn id="85" dur="500" fill="hold"/>
                                        <p:tgtEl>
                                          <p:spTgt spid="65"/>
                                        </p:tgtEl>
                                        <p:attrNameLst>
                                          <p:attrName>ppt_x</p:attrName>
                                        </p:attrNameLst>
                                      </p:cBhvr>
                                      <p:tavLst>
                                        <p:tav tm="0">
                                          <p:val>
                                            <p:strVal val="#ppt_x"/>
                                          </p:val>
                                        </p:tav>
                                        <p:tav tm="100000">
                                          <p:val>
                                            <p:strVal val="#ppt_x"/>
                                          </p:val>
                                        </p:tav>
                                      </p:tavLst>
                                    </p:anim>
                                    <p:anim calcmode="lin" valueType="num">
                                      <p:cBhvr additive="base">
                                        <p:cTn id="8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1000"/>
                                        <p:tgtEl>
                                          <p:spTgt spid="67"/>
                                        </p:tgtEl>
                                      </p:cBhvr>
                                    </p:animEffect>
                                    <p:anim calcmode="lin" valueType="num">
                                      <p:cBhvr>
                                        <p:cTn id="99" dur="1000" fill="hold"/>
                                        <p:tgtEl>
                                          <p:spTgt spid="67"/>
                                        </p:tgtEl>
                                        <p:attrNameLst>
                                          <p:attrName>ppt_x</p:attrName>
                                        </p:attrNameLst>
                                      </p:cBhvr>
                                      <p:tavLst>
                                        <p:tav tm="0">
                                          <p:val>
                                            <p:strVal val="#ppt_x"/>
                                          </p:val>
                                        </p:tav>
                                        <p:tav tm="100000">
                                          <p:val>
                                            <p:strVal val="#ppt_x"/>
                                          </p:val>
                                        </p:tav>
                                      </p:tavLst>
                                    </p:anim>
                                    <p:anim calcmode="lin" valueType="num">
                                      <p:cBhvr>
                                        <p:cTn id="10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additive="base">
                                        <p:cTn id="105" dur="500" fill="hold"/>
                                        <p:tgtEl>
                                          <p:spTgt spid="68"/>
                                        </p:tgtEl>
                                        <p:attrNameLst>
                                          <p:attrName>ppt_x</p:attrName>
                                        </p:attrNameLst>
                                      </p:cBhvr>
                                      <p:tavLst>
                                        <p:tav tm="0">
                                          <p:val>
                                            <p:strVal val="#ppt_x"/>
                                          </p:val>
                                        </p:tav>
                                        <p:tav tm="100000">
                                          <p:val>
                                            <p:strVal val="#ppt_x"/>
                                          </p:val>
                                        </p:tav>
                                      </p:tavLst>
                                    </p:anim>
                                    <p:anim calcmode="lin" valueType="num">
                                      <p:cBhvr additive="base">
                                        <p:cTn id="10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fade">
                                      <p:cBhvr>
                                        <p:cTn id="111" dur="1000"/>
                                        <p:tgtEl>
                                          <p:spTgt spid="69"/>
                                        </p:tgtEl>
                                      </p:cBhvr>
                                    </p:animEffect>
                                    <p:anim calcmode="lin" valueType="num">
                                      <p:cBhvr>
                                        <p:cTn id="112" dur="1000" fill="hold"/>
                                        <p:tgtEl>
                                          <p:spTgt spid="69"/>
                                        </p:tgtEl>
                                        <p:attrNameLst>
                                          <p:attrName>ppt_x</p:attrName>
                                        </p:attrNameLst>
                                      </p:cBhvr>
                                      <p:tavLst>
                                        <p:tav tm="0">
                                          <p:val>
                                            <p:strVal val="#ppt_x"/>
                                          </p:val>
                                        </p:tav>
                                        <p:tav tm="100000">
                                          <p:val>
                                            <p:strVal val="#ppt_x"/>
                                          </p:val>
                                        </p:tav>
                                      </p:tavLst>
                                    </p:anim>
                                    <p:anim calcmode="lin" valueType="num">
                                      <p:cBhvr>
                                        <p:cTn id="11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p:cTn id="118" dur="1000" fill="hold"/>
                                        <p:tgtEl>
                                          <p:spTgt spid="71"/>
                                        </p:tgtEl>
                                        <p:attrNameLst>
                                          <p:attrName>ppt_w</p:attrName>
                                        </p:attrNameLst>
                                      </p:cBhvr>
                                      <p:tavLst>
                                        <p:tav tm="0">
                                          <p:val>
                                            <p:fltVal val="0"/>
                                          </p:val>
                                        </p:tav>
                                        <p:tav tm="100000">
                                          <p:val>
                                            <p:strVal val="#ppt_w"/>
                                          </p:val>
                                        </p:tav>
                                      </p:tavLst>
                                    </p:anim>
                                    <p:anim calcmode="lin" valueType="num">
                                      <p:cBhvr>
                                        <p:cTn id="119" dur="1000" fill="hold"/>
                                        <p:tgtEl>
                                          <p:spTgt spid="71"/>
                                        </p:tgtEl>
                                        <p:attrNameLst>
                                          <p:attrName>ppt_h</p:attrName>
                                        </p:attrNameLst>
                                      </p:cBhvr>
                                      <p:tavLst>
                                        <p:tav tm="0">
                                          <p:val>
                                            <p:fltVal val="0"/>
                                          </p:val>
                                        </p:tav>
                                        <p:tav tm="100000">
                                          <p:val>
                                            <p:strVal val="#ppt_h"/>
                                          </p:val>
                                        </p:tav>
                                      </p:tavLst>
                                    </p:anim>
                                    <p:anim calcmode="lin" valueType="num">
                                      <p:cBhvr>
                                        <p:cTn id="120" dur="1000" fill="hold"/>
                                        <p:tgtEl>
                                          <p:spTgt spid="71"/>
                                        </p:tgtEl>
                                        <p:attrNameLst>
                                          <p:attrName>style.rotation</p:attrName>
                                        </p:attrNameLst>
                                      </p:cBhvr>
                                      <p:tavLst>
                                        <p:tav tm="0">
                                          <p:val>
                                            <p:fltVal val="90"/>
                                          </p:val>
                                        </p:tav>
                                        <p:tav tm="100000">
                                          <p:val>
                                            <p:fltVal val="0"/>
                                          </p:val>
                                        </p:tav>
                                      </p:tavLst>
                                    </p:anim>
                                    <p:animEffect transition="in" filter="fade">
                                      <p:cBhvr>
                                        <p:cTn id="121"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8" grpId="0" animBg="1"/>
      <p:bldP spid="59" grpId="0" animBg="1"/>
      <p:bldP spid="60" grpId="0" animBg="1"/>
      <p:bldP spid="62" grpId="0" animBg="1"/>
      <p:bldP spid="63" grpId="0" animBg="1"/>
      <p:bldP spid="65" grpId="0" animBg="1"/>
      <p:bldP spid="66" grpId="0" animBg="1"/>
      <p:bldP spid="68" grpId="0" animBg="1"/>
      <p:bldP spid="69" grpId="0" animBg="1"/>
      <p:bldP spid="7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12015</Words>
  <Application>WPS 演示</Application>
  <PresentationFormat>宽屏</PresentationFormat>
  <Paragraphs>512</Paragraphs>
  <Slides>18</Slides>
  <Notes>17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Times New Roman</vt:lpstr>
      <vt:lpstr>等线</vt:lpstr>
      <vt:lpstr>微软雅黑</vt:lpstr>
      <vt:lpstr>Calibri</vt:lpstr>
      <vt:lpstr>Arial Unicode MS</vt:lpstr>
      <vt:lpstr>Calibri Light</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南山有谷堆</cp:lastModifiedBy>
  <cp:revision>693</cp:revision>
  <dcterms:created xsi:type="dcterms:W3CDTF">2020-03-12T06:15:00Z</dcterms:created>
  <dcterms:modified xsi:type="dcterms:W3CDTF">2021-04-26T03:17:15Z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